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2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>
        <p:scale>
          <a:sx n="75" d="100"/>
          <a:sy n="75" d="100"/>
        </p:scale>
        <p:origin x="-186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cefsaedu-my.sharepoint.com/personal/062190003_faculdade_cefsa_edu_br/Documents/#TCC Textur&#244;metro/7- Testes &amp; Resultados/Rampa de Velocidad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https://cefsaedu-my.sharepoint.com/personal/062190003_faculdade_cefsa_edu_br/Documents/#TCC Textur&#244;metro/7- Testes &amp; Resultados/Esponja Mau&#225;/An&#225;lise esponj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P&#227;es/P&#227;o dia 1 50%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P&#227;es/P&#227;o dia 1 50%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Rampa de Velocidad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Load Cell/HX com 10kg Load cel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Load Cell/HX com 10kg Load cel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Load Cell/cs553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cefsaedu-my.sharepoint.com/personal/062190003_faculdade_cefsa_edu_br/Documents/#TCC Textur&#244;metro/7- Testes &amp; Resultados/Load Cell/cs5530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cefsaedu-my.sharepoint.com/personal/062190003_faculdade_cefsa_edu_br/Documents/#TCC Textur&#244;metro/7- Testes &amp; Resultados/An&#225;lise de Erro/MS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An&#225;lise de Erro/MS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cefsaedu-my.sharepoint.com/personal/062190003_faculdade_cefsa_edu_br/Documents/#TCC Textur&#244;metro/7- Testes &amp; Resultados/An&#225;lise de Erro/MS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Rampa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'[Rampa de Velocidade.xlsx]Planilha1'!$B$1</c:f>
              <c:strCache>
                <c:ptCount val="1"/>
                <c:pt idx="0">
                  <c:v>Column2</c:v>
                </c:pt>
              </c:strCache>
            </c:strRef>
          </c:tx>
          <c:spPr>
            <a:ln w="12700"/>
          </c:spPr>
          <c:marker>
            <c:symbol val="none"/>
          </c:marker>
          <c:xVal>
            <c:numRef>
              <c:f>'[Rampa de Velocidade.xlsx]Planilha1'!$A$2:$A$216</c:f>
              <c:numCache>
                <c:formatCode>General</c:formatCode>
                <c:ptCount val="21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0.30199999999999999</c:v>
                </c:pt>
                <c:pt idx="4">
                  <c:v>0.40200000000000002</c:v>
                </c:pt>
                <c:pt idx="5">
                  <c:v>0.502</c:v>
                </c:pt>
                <c:pt idx="6">
                  <c:v>0.60299999999999998</c:v>
                </c:pt>
                <c:pt idx="7">
                  <c:v>0.70299999999999996</c:v>
                </c:pt>
                <c:pt idx="8">
                  <c:v>0.80500000000000005</c:v>
                </c:pt>
                <c:pt idx="9">
                  <c:v>0.90500000000000003</c:v>
                </c:pt>
                <c:pt idx="10">
                  <c:v>1.0049999999999999</c:v>
                </c:pt>
                <c:pt idx="11">
                  <c:v>1.1060000000000001</c:v>
                </c:pt>
                <c:pt idx="12">
                  <c:v>1.206</c:v>
                </c:pt>
                <c:pt idx="13">
                  <c:v>1.3069999999999999</c:v>
                </c:pt>
                <c:pt idx="14">
                  <c:v>1.4079999999999999</c:v>
                </c:pt>
                <c:pt idx="15">
                  <c:v>1.508</c:v>
                </c:pt>
                <c:pt idx="16">
                  <c:v>1.6080000000000001</c:v>
                </c:pt>
                <c:pt idx="17">
                  <c:v>1.71</c:v>
                </c:pt>
                <c:pt idx="18">
                  <c:v>1.81</c:v>
                </c:pt>
                <c:pt idx="19">
                  <c:v>1.91</c:v>
                </c:pt>
                <c:pt idx="20">
                  <c:v>2.0110000000000001</c:v>
                </c:pt>
                <c:pt idx="21">
                  <c:v>2.1120000000000001</c:v>
                </c:pt>
                <c:pt idx="22">
                  <c:v>2.2130000000000001</c:v>
                </c:pt>
                <c:pt idx="23">
                  <c:v>2.3130000000000002</c:v>
                </c:pt>
                <c:pt idx="24">
                  <c:v>2.4129999999999998</c:v>
                </c:pt>
                <c:pt idx="25">
                  <c:v>2.5139999999999998</c:v>
                </c:pt>
                <c:pt idx="26">
                  <c:v>2.6150000000000002</c:v>
                </c:pt>
                <c:pt idx="27">
                  <c:v>2.7149999999999999</c:v>
                </c:pt>
                <c:pt idx="28">
                  <c:v>2.8159999999999998</c:v>
                </c:pt>
                <c:pt idx="29">
                  <c:v>2.9159999999999999</c:v>
                </c:pt>
                <c:pt idx="30">
                  <c:v>3.0169999999999999</c:v>
                </c:pt>
                <c:pt idx="31">
                  <c:v>3.1179999999999999</c:v>
                </c:pt>
                <c:pt idx="32">
                  <c:v>3.218</c:v>
                </c:pt>
                <c:pt idx="33">
                  <c:v>3.3180000000000001</c:v>
                </c:pt>
                <c:pt idx="34">
                  <c:v>3.42</c:v>
                </c:pt>
                <c:pt idx="35">
                  <c:v>3.52</c:v>
                </c:pt>
                <c:pt idx="36">
                  <c:v>3.621</c:v>
                </c:pt>
                <c:pt idx="37">
                  <c:v>3.7210000000000001</c:v>
                </c:pt>
                <c:pt idx="38">
                  <c:v>3.8220000000000001</c:v>
                </c:pt>
                <c:pt idx="39">
                  <c:v>3.923</c:v>
                </c:pt>
                <c:pt idx="40">
                  <c:v>4.0229999999999997</c:v>
                </c:pt>
                <c:pt idx="41">
                  <c:v>4.1230000000000002</c:v>
                </c:pt>
                <c:pt idx="42">
                  <c:v>4.2249999999999996</c:v>
                </c:pt>
                <c:pt idx="43">
                  <c:v>4.3250000000000002</c:v>
                </c:pt>
                <c:pt idx="44">
                  <c:v>4.4249999999999998</c:v>
                </c:pt>
                <c:pt idx="45">
                  <c:v>4.5259999999999998</c:v>
                </c:pt>
                <c:pt idx="46">
                  <c:v>4.6269999999999998</c:v>
                </c:pt>
                <c:pt idx="47">
                  <c:v>4.7270000000000003</c:v>
                </c:pt>
                <c:pt idx="48">
                  <c:v>4.8280000000000003</c:v>
                </c:pt>
                <c:pt idx="49">
                  <c:v>4.9279999999999999</c:v>
                </c:pt>
                <c:pt idx="50">
                  <c:v>5.03</c:v>
                </c:pt>
                <c:pt idx="51">
                  <c:v>5.13</c:v>
                </c:pt>
                <c:pt idx="52">
                  <c:v>5.23</c:v>
                </c:pt>
                <c:pt idx="53">
                  <c:v>5.3310000000000004</c:v>
                </c:pt>
                <c:pt idx="54">
                  <c:v>5.4320000000000004</c:v>
                </c:pt>
                <c:pt idx="55">
                  <c:v>5.532</c:v>
                </c:pt>
                <c:pt idx="56">
                  <c:v>5.633</c:v>
                </c:pt>
                <c:pt idx="57">
                  <c:v>5.7329999999999997</c:v>
                </c:pt>
                <c:pt idx="58">
                  <c:v>5.8339999999999996</c:v>
                </c:pt>
                <c:pt idx="59">
                  <c:v>5.9349999999999996</c:v>
                </c:pt>
                <c:pt idx="60">
                  <c:v>6.0350000000000001</c:v>
                </c:pt>
                <c:pt idx="61">
                  <c:v>6.1349999999999998</c:v>
                </c:pt>
                <c:pt idx="62">
                  <c:v>6.2370000000000001</c:v>
                </c:pt>
                <c:pt idx="63">
                  <c:v>6.3369999999999997</c:v>
                </c:pt>
                <c:pt idx="64">
                  <c:v>6.4379999999999997</c:v>
                </c:pt>
                <c:pt idx="65">
                  <c:v>6.5380000000000003</c:v>
                </c:pt>
                <c:pt idx="66">
                  <c:v>6.6390000000000002</c:v>
                </c:pt>
                <c:pt idx="67">
                  <c:v>6.74</c:v>
                </c:pt>
                <c:pt idx="68">
                  <c:v>6.84</c:v>
                </c:pt>
                <c:pt idx="69">
                  <c:v>6.9409999999999998</c:v>
                </c:pt>
                <c:pt idx="70">
                  <c:v>7.0419999999999998</c:v>
                </c:pt>
                <c:pt idx="71">
                  <c:v>7.1420000000000003</c:v>
                </c:pt>
                <c:pt idx="72">
                  <c:v>7.242</c:v>
                </c:pt>
                <c:pt idx="73">
                  <c:v>7.3440000000000003</c:v>
                </c:pt>
                <c:pt idx="74">
                  <c:v>7.444</c:v>
                </c:pt>
                <c:pt idx="75">
                  <c:v>7.5439999999999996</c:v>
                </c:pt>
                <c:pt idx="76">
                  <c:v>7.6449999999999996</c:v>
                </c:pt>
                <c:pt idx="77">
                  <c:v>7.7460000000000004</c:v>
                </c:pt>
                <c:pt idx="78">
                  <c:v>7.8470000000000004</c:v>
                </c:pt>
                <c:pt idx="79">
                  <c:v>7.9470000000000001</c:v>
                </c:pt>
                <c:pt idx="80">
                  <c:v>8.0470000000000006</c:v>
                </c:pt>
                <c:pt idx="81">
                  <c:v>8.1489999999999991</c:v>
                </c:pt>
                <c:pt idx="82">
                  <c:v>8.2490000000000006</c:v>
                </c:pt>
                <c:pt idx="83">
                  <c:v>8.3490000000000002</c:v>
                </c:pt>
                <c:pt idx="84">
                  <c:v>8.4499999999999993</c:v>
                </c:pt>
                <c:pt idx="85">
                  <c:v>8.5510000000000002</c:v>
                </c:pt>
                <c:pt idx="86">
                  <c:v>8.6509999999999998</c:v>
                </c:pt>
                <c:pt idx="87">
                  <c:v>8.7520000000000007</c:v>
                </c:pt>
                <c:pt idx="88">
                  <c:v>8.8529999999999998</c:v>
                </c:pt>
                <c:pt idx="89">
                  <c:v>8.9540000000000006</c:v>
                </c:pt>
                <c:pt idx="90">
                  <c:v>9.0540000000000003</c:v>
                </c:pt>
                <c:pt idx="91">
                  <c:v>9.1539999999999999</c:v>
                </c:pt>
                <c:pt idx="92">
                  <c:v>9.2560000000000002</c:v>
                </c:pt>
                <c:pt idx="93">
                  <c:v>9.3559999999999999</c:v>
                </c:pt>
                <c:pt idx="94">
                  <c:v>9.4559999999999995</c:v>
                </c:pt>
                <c:pt idx="95">
                  <c:v>9.5570000000000004</c:v>
                </c:pt>
                <c:pt idx="96">
                  <c:v>9.6579999999999995</c:v>
                </c:pt>
                <c:pt idx="97">
                  <c:v>9.7579999999999991</c:v>
                </c:pt>
                <c:pt idx="98">
                  <c:v>9.859</c:v>
                </c:pt>
                <c:pt idx="99">
                  <c:v>9.9589999999999996</c:v>
                </c:pt>
                <c:pt idx="100">
                  <c:v>10.06</c:v>
                </c:pt>
                <c:pt idx="101">
                  <c:v>10.161</c:v>
                </c:pt>
                <c:pt idx="102">
                  <c:v>10.260999999999999</c:v>
                </c:pt>
                <c:pt idx="103">
                  <c:v>10.363</c:v>
                </c:pt>
                <c:pt idx="104">
                  <c:v>10.462999999999999</c:v>
                </c:pt>
                <c:pt idx="105">
                  <c:v>10.563000000000001</c:v>
                </c:pt>
                <c:pt idx="106">
                  <c:v>10.664</c:v>
                </c:pt>
                <c:pt idx="107">
                  <c:v>10.765000000000001</c:v>
                </c:pt>
                <c:pt idx="108">
                  <c:v>10.865</c:v>
                </c:pt>
                <c:pt idx="109">
                  <c:v>10.965999999999999</c:v>
                </c:pt>
                <c:pt idx="110">
                  <c:v>11.066000000000001</c:v>
                </c:pt>
                <c:pt idx="111">
                  <c:v>11.167</c:v>
                </c:pt>
                <c:pt idx="112">
                  <c:v>11.268000000000001</c:v>
                </c:pt>
                <c:pt idx="113">
                  <c:v>11.368</c:v>
                </c:pt>
                <c:pt idx="114">
                  <c:v>11.468999999999999</c:v>
                </c:pt>
                <c:pt idx="115">
                  <c:v>11.57</c:v>
                </c:pt>
                <c:pt idx="116">
                  <c:v>11.67</c:v>
                </c:pt>
                <c:pt idx="117">
                  <c:v>11.771000000000001</c:v>
                </c:pt>
                <c:pt idx="118">
                  <c:v>11.872</c:v>
                </c:pt>
                <c:pt idx="119">
                  <c:v>11.972</c:v>
                </c:pt>
                <c:pt idx="120">
                  <c:v>12.073</c:v>
                </c:pt>
                <c:pt idx="121">
                  <c:v>12.173999999999999</c:v>
                </c:pt>
                <c:pt idx="122">
                  <c:v>12.273999999999999</c:v>
                </c:pt>
                <c:pt idx="123">
                  <c:v>12.375</c:v>
                </c:pt>
                <c:pt idx="124">
                  <c:v>12.475</c:v>
                </c:pt>
                <c:pt idx="125">
                  <c:v>12.576000000000001</c:v>
                </c:pt>
                <c:pt idx="126">
                  <c:v>12.677</c:v>
                </c:pt>
                <c:pt idx="127">
                  <c:v>12.776999999999999</c:v>
                </c:pt>
                <c:pt idx="128">
                  <c:v>12.877000000000001</c:v>
                </c:pt>
                <c:pt idx="129">
                  <c:v>12.978999999999999</c:v>
                </c:pt>
                <c:pt idx="130">
                  <c:v>13.079000000000001</c:v>
                </c:pt>
                <c:pt idx="131">
                  <c:v>13.18</c:v>
                </c:pt>
                <c:pt idx="132">
                  <c:v>13.281000000000001</c:v>
                </c:pt>
                <c:pt idx="133">
                  <c:v>13.381</c:v>
                </c:pt>
                <c:pt idx="134">
                  <c:v>13.481999999999999</c:v>
                </c:pt>
                <c:pt idx="135">
                  <c:v>13.582000000000001</c:v>
                </c:pt>
                <c:pt idx="136">
                  <c:v>13.683</c:v>
                </c:pt>
                <c:pt idx="137">
                  <c:v>13.784000000000001</c:v>
                </c:pt>
                <c:pt idx="138">
                  <c:v>13.884</c:v>
                </c:pt>
                <c:pt idx="139">
                  <c:v>13.984999999999999</c:v>
                </c:pt>
                <c:pt idx="140">
                  <c:v>14.086</c:v>
                </c:pt>
                <c:pt idx="141">
                  <c:v>14.186</c:v>
                </c:pt>
                <c:pt idx="142">
                  <c:v>14.287000000000001</c:v>
                </c:pt>
                <c:pt idx="143">
                  <c:v>14.388</c:v>
                </c:pt>
                <c:pt idx="144">
                  <c:v>14.488</c:v>
                </c:pt>
                <c:pt idx="145">
                  <c:v>14.589</c:v>
                </c:pt>
                <c:pt idx="146">
                  <c:v>14.69</c:v>
                </c:pt>
                <c:pt idx="147">
                  <c:v>14.79</c:v>
                </c:pt>
                <c:pt idx="148">
                  <c:v>14.891</c:v>
                </c:pt>
                <c:pt idx="149">
                  <c:v>14.991</c:v>
                </c:pt>
                <c:pt idx="150">
                  <c:v>15.092000000000001</c:v>
                </c:pt>
                <c:pt idx="151">
                  <c:v>15.193</c:v>
                </c:pt>
                <c:pt idx="152">
                  <c:v>15.292999999999999</c:v>
                </c:pt>
                <c:pt idx="153">
                  <c:v>15.394</c:v>
                </c:pt>
                <c:pt idx="154">
                  <c:v>15.494999999999999</c:v>
                </c:pt>
                <c:pt idx="155">
                  <c:v>15.595000000000001</c:v>
                </c:pt>
                <c:pt idx="156">
                  <c:v>15.696</c:v>
                </c:pt>
                <c:pt idx="157">
                  <c:v>15.797000000000001</c:v>
                </c:pt>
                <c:pt idx="158">
                  <c:v>15.897</c:v>
                </c:pt>
                <c:pt idx="159">
                  <c:v>15.997999999999999</c:v>
                </c:pt>
                <c:pt idx="160">
                  <c:v>16.099</c:v>
                </c:pt>
                <c:pt idx="161">
                  <c:v>16.199000000000002</c:v>
                </c:pt>
                <c:pt idx="162">
                  <c:v>16.3</c:v>
                </c:pt>
                <c:pt idx="163">
                  <c:v>16.399999999999999</c:v>
                </c:pt>
                <c:pt idx="164">
                  <c:v>16.501000000000001</c:v>
                </c:pt>
                <c:pt idx="165">
                  <c:v>16.602</c:v>
                </c:pt>
                <c:pt idx="166">
                  <c:v>16.702000000000002</c:v>
                </c:pt>
                <c:pt idx="167">
                  <c:v>16.803999999999998</c:v>
                </c:pt>
                <c:pt idx="168">
                  <c:v>16.904</c:v>
                </c:pt>
                <c:pt idx="169">
                  <c:v>17.004000000000001</c:v>
                </c:pt>
                <c:pt idx="170">
                  <c:v>17.105</c:v>
                </c:pt>
                <c:pt idx="171">
                  <c:v>17.206</c:v>
                </c:pt>
                <c:pt idx="172">
                  <c:v>17.306000000000001</c:v>
                </c:pt>
                <c:pt idx="173">
                  <c:v>17.407</c:v>
                </c:pt>
                <c:pt idx="174">
                  <c:v>17.507999999999999</c:v>
                </c:pt>
                <c:pt idx="175">
                  <c:v>17.608000000000001</c:v>
                </c:pt>
                <c:pt idx="176">
                  <c:v>17.709</c:v>
                </c:pt>
                <c:pt idx="177">
                  <c:v>17.809000000000001</c:v>
                </c:pt>
                <c:pt idx="178">
                  <c:v>17.91</c:v>
                </c:pt>
                <c:pt idx="179">
                  <c:v>18.010999999999999</c:v>
                </c:pt>
                <c:pt idx="180">
                  <c:v>18.111000000000001</c:v>
                </c:pt>
                <c:pt idx="181">
                  <c:v>18.213000000000001</c:v>
                </c:pt>
                <c:pt idx="182">
                  <c:v>18.312999999999999</c:v>
                </c:pt>
                <c:pt idx="183">
                  <c:v>18.413</c:v>
                </c:pt>
                <c:pt idx="184">
                  <c:v>18.513999999999999</c:v>
                </c:pt>
                <c:pt idx="185">
                  <c:v>18.614999999999998</c:v>
                </c:pt>
                <c:pt idx="186">
                  <c:v>18.715</c:v>
                </c:pt>
                <c:pt idx="187">
                  <c:v>18.815999999999999</c:v>
                </c:pt>
                <c:pt idx="188">
                  <c:v>18.916</c:v>
                </c:pt>
                <c:pt idx="189">
                  <c:v>19.015999999999998</c:v>
                </c:pt>
                <c:pt idx="190">
                  <c:v>19.117000000000001</c:v>
                </c:pt>
                <c:pt idx="191">
                  <c:v>19.218</c:v>
                </c:pt>
                <c:pt idx="192">
                  <c:v>19.318000000000001</c:v>
                </c:pt>
                <c:pt idx="193">
                  <c:v>19.419</c:v>
                </c:pt>
                <c:pt idx="194">
                  <c:v>19.518999999999998</c:v>
                </c:pt>
                <c:pt idx="195">
                  <c:v>19.62</c:v>
                </c:pt>
                <c:pt idx="196">
                  <c:v>19.72</c:v>
                </c:pt>
                <c:pt idx="197">
                  <c:v>19.82</c:v>
                </c:pt>
                <c:pt idx="198">
                  <c:v>19.922000000000001</c:v>
                </c:pt>
                <c:pt idx="199">
                  <c:v>20.021999999999998</c:v>
                </c:pt>
                <c:pt idx="200">
                  <c:v>20.122</c:v>
                </c:pt>
                <c:pt idx="201">
                  <c:v>20.222999999999999</c:v>
                </c:pt>
                <c:pt idx="202">
                  <c:v>20.323</c:v>
                </c:pt>
                <c:pt idx="203">
                  <c:v>20.422999999999998</c:v>
                </c:pt>
                <c:pt idx="204">
                  <c:v>20.524000000000001</c:v>
                </c:pt>
                <c:pt idx="205">
                  <c:v>20.625</c:v>
                </c:pt>
                <c:pt idx="206">
                  <c:v>20.725000000000001</c:v>
                </c:pt>
                <c:pt idx="207">
                  <c:v>20.826000000000001</c:v>
                </c:pt>
                <c:pt idx="208">
                  <c:v>20.925999999999998</c:v>
                </c:pt>
                <c:pt idx="209">
                  <c:v>21.026</c:v>
                </c:pt>
                <c:pt idx="210">
                  <c:v>21.126999999999999</c:v>
                </c:pt>
                <c:pt idx="211">
                  <c:v>21.228000000000002</c:v>
                </c:pt>
                <c:pt idx="212">
                  <c:v>21.329000000000001</c:v>
                </c:pt>
                <c:pt idx="213">
                  <c:v>21.428999999999998</c:v>
                </c:pt>
                <c:pt idx="214">
                  <c:v>21.529</c:v>
                </c:pt>
              </c:numCache>
            </c:numRef>
          </c:xVal>
          <c:yVal>
            <c:numRef>
              <c:f>'[Rampa de Velocidade.xlsx]Planilha1'!$B$2:$B$216</c:f>
              <c:numCache>
                <c:formatCode>General</c:formatCode>
                <c:ptCount val="215"/>
                <c:pt idx="0">
                  <c:v>-0.13700999999999999</c:v>
                </c:pt>
                <c:pt idx="1">
                  <c:v>0.25258000000000003</c:v>
                </c:pt>
                <c:pt idx="2">
                  <c:v>0.16833999999999999</c:v>
                </c:pt>
                <c:pt idx="3">
                  <c:v>0.37879000000000002</c:v>
                </c:pt>
                <c:pt idx="4">
                  <c:v>0</c:v>
                </c:pt>
                <c:pt idx="5">
                  <c:v>-0.16850999999999999</c:v>
                </c:pt>
                <c:pt idx="6">
                  <c:v>4.2090000000000002E-2</c:v>
                </c:pt>
                <c:pt idx="7">
                  <c:v>0.37877</c:v>
                </c:pt>
                <c:pt idx="8">
                  <c:v>0.12626999999999999</c:v>
                </c:pt>
                <c:pt idx="9">
                  <c:v>0.12626000000000001</c:v>
                </c:pt>
                <c:pt idx="10">
                  <c:v>0.33672999999999997</c:v>
                </c:pt>
                <c:pt idx="11">
                  <c:v>0.46293000000000001</c:v>
                </c:pt>
                <c:pt idx="12">
                  <c:v>0.33667000000000002</c:v>
                </c:pt>
                <c:pt idx="13">
                  <c:v>0.29463</c:v>
                </c:pt>
                <c:pt idx="14">
                  <c:v>0.33668999999999999</c:v>
                </c:pt>
                <c:pt idx="15">
                  <c:v>0.58930000000000005</c:v>
                </c:pt>
                <c:pt idx="16">
                  <c:v>0.63129000000000002</c:v>
                </c:pt>
                <c:pt idx="17">
                  <c:v>0.71562999999999999</c:v>
                </c:pt>
                <c:pt idx="18">
                  <c:v>0.6734</c:v>
                </c:pt>
                <c:pt idx="19">
                  <c:v>0.71540000000000004</c:v>
                </c:pt>
                <c:pt idx="20">
                  <c:v>0.96789999999999998</c:v>
                </c:pt>
                <c:pt idx="21">
                  <c:v>0.92578000000000005</c:v>
                </c:pt>
                <c:pt idx="22">
                  <c:v>0.92593000000000003</c:v>
                </c:pt>
                <c:pt idx="23">
                  <c:v>1.09419</c:v>
                </c:pt>
                <c:pt idx="24">
                  <c:v>1.13636</c:v>
                </c:pt>
                <c:pt idx="25">
                  <c:v>1.17822</c:v>
                </c:pt>
                <c:pt idx="26">
                  <c:v>1.30461</c:v>
                </c:pt>
                <c:pt idx="27">
                  <c:v>1.3046599999999999</c:v>
                </c:pt>
                <c:pt idx="28">
                  <c:v>1.3467499999999999</c:v>
                </c:pt>
                <c:pt idx="29">
                  <c:v>1.4305300000000001</c:v>
                </c:pt>
                <c:pt idx="30">
                  <c:v>1.5993299999999999</c:v>
                </c:pt>
                <c:pt idx="31">
                  <c:v>1.6412800000000001</c:v>
                </c:pt>
                <c:pt idx="32">
                  <c:v>1.7674700000000001</c:v>
                </c:pt>
                <c:pt idx="33">
                  <c:v>1.8094699999999999</c:v>
                </c:pt>
                <c:pt idx="34">
                  <c:v>1.68357</c:v>
                </c:pt>
                <c:pt idx="35">
                  <c:v>1.85148</c:v>
                </c:pt>
                <c:pt idx="36">
                  <c:v>1.80969</c:v>
                </c:pt>
                <c:pt idx="37">
                  <c:v>2.0195699999999999</c:v>
                </c:pt>
                <c:pt idx="38">
                  <c:v>2.1039500000000002</c:v>
                </c:pt>
                <c:pt idx="39">
                  <c:v>2.1039699999999999</c:v>
                </c:pt>
                <c:pt idx="40">
                  <c:v>2.1039500000000002</c:v>
                </c:pt>
                <c:pt idx="41">
                  <c:v>2.14594</c:v>
                </c:pt>
                <c:pt idx="42">
                  <c:v>2.2299500000000001</c:v>
                </c:pt>
                <c:pt idx="43">
                  <c:v>2.4397000000000002</c:v>
                </c:pt>
                <c:pt idx="44">
                  <c:v>2.44089</c:v>
                </c:pt>
                <c:pt idx="45">
                  <c:v>2.6084900000000002</c:v>
                </c:pt>
                <c:pt idx="46">
                  <c:v>2.4822799999999998</c:v>
                </c:pt>
                <c:pt idx="47">
                  <c:v>2.6088200000000001</c:v>
                </c:pt>
                <c:pt idx="48">
                  <c:v>2.6926299999999999</c:v>
                </c:pt>
                <c:pt idx="49">
                  <c:v>2.7764600000000002</c:v>
                </c:pt>
                <c:pt idx="50">
                  <c:v>2.7352300000000001</c:v>
                </c:pt>
                <c:pt idx="51">
                  <c:v>2.8617300000000001</c:v>
                </c:pt>
                <c:pt idx="52">
                  <c:v>2.94556</c:v>
                </c:pt>
                <c:pt idx="53">
                  <c:v>2.98691</c:v>
                </c:pt>
                <c:pt idx="54">
                  <c:v>2.9876</c:v>
                </c:pt>
                <c:pt idx="55">
                  <c:v>3.1137199999999998</c:v>
                </c:pt>
                <c:pt idx="56">
                  <c:v>2.9876399999999999</c:v>
                </c:pt>
                <c:pt idx="57">
                  <c:v>3.1547000000000001</c:v>
                </c:pt>
                <c:pt idx="58">
                  <c:v>3.1982499999999998</c:v>
                </c:pt>
                <c:pt idx="59">
                  <c:v>3.3234699999999999</c:v>
                </c:pt>
                <c:pt idx="60">
                  <c:v>3.1556700000000002</c:v>
                </c:pt>
                <c:pt idx="61">
                  <c:v>4.16486</c:v>
                </c:pt>
                <c:pt idx="62">
                  <c:v>4.1231400000000002</c:v>
                </c:pt>
                <c:pt idx="63">
                  <c:v>3.53477</c:v>
                </c:pt>
                <c:pt idx="64">
                  <c:v>3.28152</c:v>
                </c:pt>
                <c:pt idx="65">
                  <c:v>3.4920200000000001</c:v>
                </c:pt>
                <c:pt idx="66">
                  <c:v>3.7022400000000002</c:v>
                </c:pt>
                <c:pt idx="67">
                  <c:v>3.6595900000000001</c:v>
                </c:pt>
                <c:pt idx="68">
                  <c:v>3.8284500000000001</c:v>
                </c:pt>
                <c:pt idx="69">
                  <c:v>3.8705099999999999</c:v>
                </c:pt>
                <c:pt idx="70">
                  <c:v>3.9554299999999998</c:v>
                </c:pt>
                <c:pt idx="71">
                  <c:v>4.03864</c:v>
                </c:pt>
                <c:pt idx="72">
                  <c:v>4.0391500000000002</c:v>
                </c:pt>
                <c:pt idx="73">
                  <c:v>4.0395899999999996</c:v>
                </c:pt>
                <c:pt idx="74">
                  <c:v>4.1232600000000001</c:v>
                </c:pt>
                <c:pt idx="75">
                  <c:v>4.2076099999999999</c:v>
                </c:pt>
                <c:pt idx="76">
                  <c:v>4.03911</c:v>
                </c:pt>
                <c:pt idx="77">
                  <c:v>4.1231</c:v>
                </c:pt>
                <c:pt idx="78">
                  <c:v>4.2072399999999996</c:v>
                </c:pt>
                <c:pt idx="79">
                  <c:v>4.2910599999999999</c:v>
                </c:pt>
                <c:pt idx="80">
                  <c:v>4.2907099999999998</c:v>
                </c:pt>
                <c:pt idx="81">
                  <c:v>4.4177799999999996</c:v>
                </c:pt>
                <c:pt idx="82">
                  <c:v>4.5017500000000004</c:v>
                </c:pt>
                <c:pt idx="83">
                  <c:v>4.4169200000000002</c:v>
                </c:pt>
                <c:pt idx="84">
                  <c:v>4.5847800000000003</c:v>
                </c:pt>
                <c:pt idx="85">
                  <c:v>4.6280000000000001</c:v>
                </c:pt>
                <c:pt idx="86">
                  <c:v>4.5871399999999998</c:v>
                </c:pt>
                <c:pt idx="87">
                  <c:v>4.7110300000000001</c:v>
                </c:pt>
                <c:pt idx="88">
                  <c:v>4.7962499999999997</c:v>
                </c:pt>
                <c:pt idx="89">
                  <c:v>4.7117599999999999</c:v>
                </c:pt>
                <c:pt idx="90">
                  <c:v>4.7960599999999998</c:v>
                </c:pt>
                <c:pt idx="91">
                  <c:v>5.0064299999999999</c:v>
                </c:pt>
                <c:pt idx="92">
                  <c:v>5.0488799999999996</c:v>
                </c:pt>
                <c:pt idx="93">
                  <c:v>5.0903700000000001</c:v>
                </c:pt>
                <c:pt idx="94">
                  <c:v>5.1743100000000002</c:v>
                </c:pt>
                <c:pt idx="95">
                  <c:v>5.2159599999999999</c:v>
                </c:pt>
                <c:pt idx="96">
                  <c:v>5.2588600000000003</c:v>
                </c:pt>
                <c:pt idx="97">
                  <c:v>5.1747100000000001</c:v>
                </c:pt>
                <c:pt idx="98">
                  <c:v>5.3011200000000001</c:v>
                </c:pt>
                <c:pt idx="99">
                  <c:v>5.2569699999999999</c:v>
                </c:pt>
                <c:pt idx="100">
                  <c:v>5.3015299999999996</c:v>
                </c:pt>
                <c:pt idx="101">
                  <c:v>5.5533400000000004</c:v>
                </c:pt>
                <c:pt idx="102">
                  <c:v>5.5938800000000004</c:v>
                </c:pt>
                <c:pt idx="103">
                  <c:v>5.55307</c:v>
                </c:pt>
                <c:pt idx="104">
                  <c:v>5.5949900000000001</c:v>
                </c:pt>
                <c:pt idx="105">
                  <c:v>5.7630400000000002</c:v>
                </c:pt>
                <c:pt idx="106">
                  <c:v>5.8050699999999997</c:v>
                </c:pt>
                <c:pt idx="107">
                  <c:v>5.7225200000000003</c:v>
                </c:pt>
                <c:pt idx="108">
                  <c:v>5.7214200000000002</c:v>
                </c:pt>
                <c:pt idx="109">
                  <c:v>5.9317399999999996</c:v>
                </c:pt>
                <c:pt idx="110">
                  <c:v>5.9305899999999996</c:v>
                </c:pt>
                <c:pt idx="111">
                  <c:v>5.9317000000000002</c:v>
                </c:pt>
                <c:pt idx="112">
                  <c:v>5.8902000000000001</c:v>
                </c:pt>
                <c:pt idx="113">
                  <c:v>5.9737799999999996</c:v>
                </c:pt>
                <c:pt idx="114">
                  <c:v>6.0142499999999997</c:v>
                </c:pt>
                <c:pt idx="115">
                  <c:v>5.7643800000000001</c:v>
                </c:pt>
                <c:pt idx="116">
                  <c:v>6.1836799999999998</c:v>
                </c:pt>
                <c:pt idx="117">
                  <c:v>5.80457</c:v>
                </c:pt>
                <c:pt idx="118">
                  <c:v>6.3937099999999996</c:v>
                </c:pt>
                <c:pt idx="119">
                  <c:v>6.1847399999999997</c:v>
                </c:pt>
                <c:pt idx="120">
                  <c:v>5.67685</c:v>
                </c:pt>
                <c:pt idx="121">
                  <c:v>7.2770700000000001</c:v>
                </c:pt>
                <c:pt idx="122">
                  <c:v>5.3005399999999998</c:v>
                </c:pt>
                <c:pt idx="123">
                  <c:v>7.9528699999999999</c:v>
                </c:pt>
                <c:pt idx="124">
                  <c:v>7.1091899999999999</c:v>
                </c:pt>
                <c:pt idx="125">
                  <c:v>6.6476600000000001</c:v>
                </c:pt>
                <c:pt idx="126">
                  <c:v>7.0253100000000002</c:v>
                </c:pt>
                <c:pt idx="127">
                  <c:v>6.7723000000000004</c:v>
                </c:pt>
                <c:pt idx="128">
                  <c:v>6.8537800000000004</c:v>
                </c:pt>
                <c:pt idx="129">
                  <c:v>6.81548</c:v>
                </c:pt>
                <c:pt idx="130">
                  <c:v>6.64663</c:v>
                </c:pt>
                <c:pt idx="131">
                  <c:v>6.7294400000000003</c:v>
                </c:pt>
                <c:pt idx="132">
                  <c:v>6.6890599999999996</c:v>
                </c:pt>
                <c:pt idx="133">
                  <c:v>7.1071200000000001</c:v>
                </c:pt>
                <c:pt idx="134">
                  <c:v>6.7315300000000002</c:v>
                </c:pt>
                <c:pt idx="135">
                  <c:v>7.3603199999999998</c:v>
                </c:pt>
                <c:pt idx="136">
                  <c:v>6.8155599999999996</c:v>
                </c:pt>
                <c:pt idx="137">
                  <c:v>7.1934800000000001</c:v>
                </c:pt>
                <c:pt idx="138">
                  <c:v>7.2750500000000002</c:v>
                </c:pt>
                <c:pt idx="139">
                  <c:v>7.23569</c:v>
                </c:pt>
                <c:pt idx="140">
                  <c:v>7.2344299999999997</c:v>
                </c:pt>
                <c:pt idx="141">
                  <c:v>7.2778799999999997</c:v>
                </c:pt>
                <c:pt idx="142">
                  <c:v>7.3187100000000003</c:v>
                </c:pt>
                <c:pt idx="143">
                  <c:v>7.6556499999999996</c:v>
                </c:pt>
                <c:pt idx="144">
                  <c:v>7.6552800000000003</c:v>
                </c:pt>
                <c:pt idx="145">
                  <c:v>7.5694100000000004</c:v>
                </c:pt>
                <c:pt idx="146">
                  <c:v>7.4438800000000001</c:v>
                </c:pt>
                <c:pt idx="147">
                  <c:v>7.5719500000000002</c:v>
                </c:pt>
                <c:pt idx="148">
                  <c:v>7.8232999999999997</c:v>
                </c:pt>
                <c:pt idx="149">
                  <c:v>7.8665599999999998</c:v>
                </c:pt>
                <c:pt idx="150">
                  <c:v>7.9508299999999998</c:v>
                </c:pt>
                <c:pt idx="151">
                  <c:v>7.8232600000000003</c:v>
                </c:pt>
                <c:pt idx="152">
                  <c:v>8.1183099999999992</c:v>
                </c:pt>
                <c:pt idx="153">
                  <c:v>8.2029399999999999</c:v>
                </c:pt>
                <c:pt idx="154">
                  <c:v>8.1173699999999993</c:v>
                </c:pt>
                <c:pt idx="155">
                  <c:v>8.1604600000000005</c:v>
                </c:pt>
                <c:pt idx="156">
                  <c:v>8.2444600000000001</c:v>
                </c:pt>
                <c:pt idx="157">
                  <c:v>8.1602300000000003</c:v>
                </c:pt>
                <c:pt idx="158">
                  <c:v>8.2435700000000001</c:v>
                </c:pt>
                <c:pt idx="159">
                  <c:v>8.2865300000000008</c:v>
                </c:pt>
                <c:pt idx="160">
                  <c:v>8.4966399999999993</c:v>
                </c:pt>
                <c:pt idx="161">
                  <c:v>8.5384700000000002</c:v>
                </c:pt>
                <c:pt idx="162">
                  <c:v>8.4958299999999998</c:v>
                </c:pt>
                <c:pt idx="163">
                  <c:v>8.5373900000000003</c:v>
                </c:pt>
                <c:pt idx="164">
                  <c:v>8.5386399999999991</c:v>
                </c:pt>
                <c:pt idx="165">
                  <c:v>8.4138900000000003</c:v>
                </c:pt>
                <c:pt idx="166">
                  <c:v>8.9157499999999992</c:v>
                </c:pt>
                <c:pt idx="167">
                  <c:v>9.0027500000000007</c:v>
                </c:pt>
                <c:pt idx="168">
                  <c:v>9.0012799999999995</c:v>
                </c:pt>
                <c:pt idx="169">
                  <c:v>8.7515499999999999</c:v>
                </c:pt>
                <c:pt idx="170">
                  <c:v>8.7896300000000007</c:v>
                </c:pt>
                <c:pt idx="171">
                  <c:v>9.0006599999999999</c:v>
                </c:pt>
                <c:pt idx="172">
                  <c:v>8.9183500000000002</c:v>
                </c:pt>
                <c:pt idx="173">
                  <c:v>9.3787599999999998</c:v>
                </c:pt>
                <c:pt idx="174">
                  <c:v>9.2102900000000005</c:v>
                </c:pt>
                <c:pt idx="175">
                  <c:v>9.2539899999999999</c:v>
                </c:pt>
                <c:pt idx="176">
                  <c:v>9.2973300000000005</c:v>
                </c:pt>
                <c:pt idx="177">
                  <c:v>9.3788400000000003</c:v>
                </c:pt>
                <c:pt idx="178">
                  <c:v>9.3802199999999996</c:v>
                </c:pt>
                <c:pt idx="179">
                  <c:v>9.4621600000000008</c:v>
                </c:pt>
                <c:pt idx="180">
                  <c:v>9.3391199999999994</c:v>
                </c:pt>
                <c:pt idx="181">
                  <c:v>9.2961399999999994</c:v>
                </c:pt>
                <c:pt idx="182">
                  <c:v>9.33887</c:v>
                </c:pt>
                <c:pt idx="183">
                  <c:v>8.3721399999999999</c:v>
                </c:pt>
                <c:pt idx="184">
                  <c:v>-0.42063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C5-4C99-A343-08AA8E8037C9}"/>
            </c:ext>
          </c:extLst>
        </c:ser>
        <c:ser>
          <c:idx val="0"/>
          <c:order val="1"/>
          <c:tx>
            <c:strRef>
              <c:f>'[Rampa de Velocidade.xlsx]Planilha1'!$C$1</c:f>
              <c:strCache>
                <c:ptCount val="1"/>
                <c:pt idx="0">
                  <c:v>Vel SP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'[Rampa de Velocidade.xlsx]Planilha1'!$A$2:$A$216</c:f>
              <c:numCache>
                <c:formatCode>General</c:formatCode>
                <c:ptCount val="215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0.30199999999999999</c:v>
                </c:pt>
                <c:pt idx="4">
                  <c:v>0.40200000000000002</c:v>
                </c:pt>
                <c:pt idx="5">
                  <c:v>0.502</c:v>
                </c:pt>
                <c:pt idx="6">
                  <c:v>0.60299999999999998</c:v>
                </c:pt>
                <c:pt idx="7">
                  <c:v>0.70299999999999996</c:v>
                </c:pt>
                <c:pt idx="8">
                  <c:v>0.80500000000000005</c:v>
                </c:pt>
                <c:pt idx="9">
                  <c:v>0.90500000000000003</c:v>
                </c:pt>
                <c:pt idx="10">
                  <c:v>1.0049999999999999</c:v>
                </c:pt>
                <c:pt idx="11">
                  <c:v>1.1060000000000001</c:v>
                </c:pt>
                <c:pt idx="12">
                  <c:v>1.206</c:v>
                </c:pt>
                <c:pt idx="13">
                  <c:v>1.3069999999999999</c:v>
                </c:pt>
                <c:pt idx="14">
                  <c:v>1.4079999999999999</c:v>
                </c:pt>
                <c:pt idx="15">
                  <c:v>1.508</c:v>
                </c:pt>
                <c:pt idx="16">
                  <c:v>1.6080000000000001</c:v>
                </c:pt>
                <c:pt idx="17">
                  <c:v>1.71</c:v>
                </c:pt>
                <c:pt idx="18">
                  <c:v>1.81</c:v>
                </c:pt>
                <c:pt idx="19">
                  <c:v>1.91</c:v>
                </c:pt>
                <c:pt idx="20">
                  <c:v>2.0110000000000001</c:v>
                </c:pt>
                <c:pt idx="21">
                  <c:v>2.1120000000000001</c:v>
                </c:pt>
                <c:pt idx="22">
                  <c:v>2.2130000000000001</c:v>
                </c:pt>
                <c:pt idx="23">
                  <c:v>2.3130000000000002</c:v>
                </c:pt>
                <c:pt idx="24">
                  <c:v>2.4129999999999998</c:v>
                </c:pt>
                <c:pt idx="25">
                  <c:v>2.5139999999999998</c:v>
                </c:pt>
                <c:pt idx="26">
                  <c:v>2.6150000000000002</c:v>
                </c:pt>
                <c:pt idx="27">
                  <c:v>2.7149999999999999</c:v>
                </c:pt>
                <c:pt idx="28">
                  <c:v>2.8159999999999998</c:v>
                </c:pt>
                <c:pt idx="29">
                  <c:v>2.9159999999999999</c:v>
                </c:pt>
                <c:pt idx="30">
                  <c:v>3.0169999999999999</c:v>
                </c:pt>
                <c:pt idx="31">
                  <c:v>3.1179999999999999</c:v>
                </c:pt>
                <c:pt idx="32">
                  <c:v>3.218</c:v>
                </c:pt>
                <c:pt idx="33">
                  <c:v>3.3180000000000001</c:v>
                </c:pt>
                <c:pt idx="34">
                  <c:v>3.42</c:v>
                </c:pt>
                <c:pt idx="35">
                  <c:v>3.52</c:v>
                </c:pt>
                <c:pt idx="36">
                  <c:v>3.621</c:v>
                </c:pt>
                <c:pt idx="37">
                  <c:v>3.7210000000000001</c:v>
                </c:pt>
                <c:pt idx="38">
                  <c:v>3.8220000000000001</c:v>
                </c:pt>
                <c:pt idx="39">
                  <c:v>3.923</c:v>
                </c:pt>
                <c:pt idx="40">
                  <c:v>4.0229999999999997</c:v>
                </c:pt>
                <c:pt idx="41">
                  <c:v>4.1230000000000002</c:v>
                </c:pt>
                <c:pt idx="42">
                  <c:v>4.2249999999999996</c:v>
                </c:pt>
                <c:pt idx="43">
                  <c:v>4.3250000000000002</c:v>
                </c:pt>
                <c:pt idx="44">
                  <c:v>4.4249999999999998</c:v>
                </c:pt>
                <c:pt idx="45">
                  <c:v>4.5259999999999998</c:v>
                </c:pt>
                <c:pt idx="46">
                  <c:v>4.6269999999999998</c:v>
                </c:pt>
                <c:pt idx="47">
                  <c:v>4.7270000000000003</c:v>
                </c:pt>
                <c:pt idx="48">
                  <c:v>4.8280000000000003</c:v>
                </c:pt>
                <c:pt idx="49">
                  <c:v>4.9279999999999999</c:v>
                </c:pt>
                <c:pt idx="50">
                  <c:v>5.03</c:v>
                </c:pt>
                <c:pt idx="51">
                  <c:v>5.13</c:v>
                </c:pt>
                <c:pt idx="52">
                  <c:v>5.23</c:v>
                </c:pt>
                <c:pt idx="53">
                  <c:v>5.3310000000000004</c:v>
                </c:pt>
                <c:pt idx="54">
                  <c:v>5.4320000000000004</c:v>
                </c:pt>
                <c:pt idx="55">
                  <c:v>5.532</c:v>
                </c:pt>
                <c:pt idx="56">
                  <c:v>5.633</c:v>
                </c:pt>
                <c:pt idx="57">
                  <c:v>5.7329999999999997</c:v>
                </c:pt>
                <c:pt idx="58">
                  <c:v>5.8339999999999996</c:v>
                </c:pt>
                <c:pt idx="59">
                  <c:v>5.9349999999999996</c:v>
                </c:pt>
                <c:pt idx="60">
                  <c:v>6.0350000000000001</c:v>
                </c:pt>
                <c:pt idx="61">
                  <c:v>6.1349999999999998</c:v>
                </c:pt>
                <c:pt idx="62">
                  <c:v>6.2370000000000001</c:v>
                </c:pt>
                <c:pt idx="63">
                  <c:v>6.3369999999999997</c:v>
                </c:pt>
                <c:pt idx="64">
                  <c:v>6.4379999999999997</c:v>
                </c:pt>
                <c:pt idx="65">
                  <c:v>6.5380000000000003</c:v>
                </c:pt>
                <c:pt idx="66">
                  <c:v>6.6390000000000002</c:v>
                </c:pt>
                <c:pt idx="67">
                  <c:v>6.74</c:v>
                </c:pt>
                <c:pt idx="68">
                  <c:v>6.84</c:v>
                </c:pt>
                <c:pt idx="69">
                  <c:v>6.9409999999999998</c:v>
                </c:pt>
                <c:pt idx="70">
                  <c:v>7.0419999999999998</c:v>
                </c:pt>
                <c:pt idx="71">
                  <c:v>7.1420000000000003</c:v>
                </c:pt>
                <c:pt idx="72">
                  <c:v>7.242</c:v>
                </c:pt>
                <c:pt idx="73">
                  <c:v>7.3440000000000003</c:v>
                </c:pt>
                <c:pt idx="74">
                  <c:v>7.444</c:v>
                </c:pt>
                <c:pt idx="75">
                  <c:v>7.5439999999999996</c:v>
                </c:pt>
                <c:pt idx="76">
                  <c:v>7.6449999999999996</c:v>
                </c:pt>
                <c:pt idx="77">
                  <c:v>7.7460000000000004</c:v>
                </c:pt>
                <c:pt idx="78">
                  <c:v>7.8470000000000004</c:v>
                </c:pt>
                <c:pt idx="79">
                  <c:v>7.9470000000000001</c:v>
                </c:pt>
                <c:pt idx="80">
                  <c:v>8.0470000000000006</c:v>
                </c:pt>
                <c:pt idx="81">
                  <c:v>8.1489999999999991</c:v>
                </c:pt>
                <c:pt idx="82">
                  <c:v>8.2490000000000006</c:v>
                </c:pt>
                <c:pt idx="83">
                  <c:v>8.3490000000000002</c:v>
                </c:pt>
                <c:pt idx="84">
                  <c:v>8.4499999999999993</c:v>
                </c:pt>
                <c:pt idx="85">
                  <c:v>8.5510000000000002</c:v>
                </c:pt>
                <c:pt idx="86">
                  <c:v>8.6509999999999998</c:v>
                </c:pt>
                <c:pt idx="87">
                  <c:v>8.7520000000000007</c:v>
                </c:pt>
                <c:pt idx="88">
                  <c:v>8.8529999999999998</c:v>
                </c:pt>
                <c:pt idx="89">
                  <c:v>8.9540000000000006</c:v>
                </c:pt>
                <c:pt idx="90">
                  <c:v>9.0540000000000003</c:v>
                </c:pt>
                <c:pt idx="91">
                  <c:v>9.1539999999999999</c:v>
                </c:pt>
                <c:pt idx="92">
                  <c:v>9.2560000000000002</c:v>
                </c:pt>
                <c:pt idx="93">
                  <c:v>9.3559999999999999</c:v>
                </c:pt>
                <c:pt idx="94">
                  <c:v>9.4559999999999995</c:v>
                </c:pt>
                <c:pt idx="95">
                  <c:v>9.5570000000000004</c:v>
                </c:pt>
                <c:pt idx="96">
                  <c:v>9.6579999999999995</c:v>
                </c:pt>
                <c:pt idx="97">
                  <c:v>9.7579999999999991</c:v>
                </c:pt>
                <c:pt idx="98">
                  <c:v>9.859</c:v>
                </c:pt>
                <c:pt idx="99">
                  <c:v>9.9589999999999996</c:v>
                </c:pt>
                <c:pt idx="100">
                  <c:v>10.06</c:v>
                </c:pt>
                <c:pt idx="101">
                  <c:v>10.161</c:v>
                </c:pt>
                <c:pt idx="102">
                  <c:v>10.260999999999999</c:v>
                </c:pt>
                <c:pt idx="103">
                  <c:v>10.363</c:v>
                </c:pt>
                <c:pt idx="104">
                  <c:v>10.462999999999999</c:v>
                </c:pt>
                <c:pt idx="105">
                  <c:v>10.563000000000001</c:v>
                </c:pt>
                <c:pt idx="106">
                  <c:v>10.664</c:v>
                </c:pt>
                <c:pt idx="107">
                  <c:v>10.765000000000001</c:v>
                </c:pt>
                <c:pt idx="108">
                  <c:v>10.865</c:v>
                </c:pt>
                <c:pt idx="109">
                  <c:v>10.965999999999999</c:v>
                </c:pt>
                <c:pt idx="110">
                  <c:v>11.066000000000001</c:v>
                </c:pt>
                <c:pt idx="111">
                  <c:v>11.167</c:v>
                </c:pt>
                <c:pt idx="112">
                  <c:v>11.268000000000001</c:v>
                </c:pt>
                <c:pt idx="113">
                  <c:v>11.368</c:v>
                </c:pt>
                <c:pt idx="114">
                  <c:v>11.468999999999999</c:v>
                </c:pt>
                <c:pt idx="115">
                  <c:v>11.57</c:v>
                </c:pt>
                <c:pt idx="116">
                  <c:v>11.67</c:v>
                </c:pt>
                <c:pt idx="117">
                  <c:v>11.771000000000001</c:v>
                </c:pt>
                <c:pt idx="118">
                  <c:v>11.872</c:v>
                </c:pt>
                <c:pt idx="119">
                  <c:v>11.972</c:v>
                </c:pt>
                <c:pt idx="120">
                  <c:v>12.073</c:v>
                </c:pt>
                <c:pt idx="121">
                  <c:v>12.173999999999999</c:v>
                </c:pt>
                <c:pt idx="122">
                  <c:v>12.273999999999999</c:v>
                </c:pt>
                <c:pt idx="123">
                  <c:v>12.375</c:v>
                </c:pt>
                <c:pt idx="124">
                  <c:v>12.475</c:v>
                </c:pt>
                <c:pt idx="125">
                  <c:v>12.576000000000001</c:v>
                </c:pt>
                <c:pt idx="126">
                  <c:v>12.677</c:v>
                </c:pt>
                <c:pt idx="127">
                  <c:v>12.776999999999999</c:v>
                </c:pt>
                <c:pt idx="128">
                  <c:v>12.877000000000001</c:v>
                </c:pt>
                <c:pt idx="129">
                  <c:v>12.978999999999999</c:v>
                </c:pt>
                <c:pt idx="130">
                  <c:v>13.079000000000001</c:v>
                </c:pt>
                <c:pt idx="131">
                  <c:v>13.18</c:v>
                </c:pt>
                <c:pt idx="132">
                  <c:v>13.281000000000001</c:v>
                </c:pt>
                <c:pt idx="133">
                  <c:v>13.381</c:v>
                </c:pt>
                <c:pt idx="134">
                  <c:v>13.481999999999999</c:v>
                </c:pt>
                <c:pt idx="135">
                  <c:v>13.582000000000001</c:v>
                </c:pt>
                <c:pt idx="136">
                  <c:v>13.683</c:v>
                </c:pt>
                <c:pt idx="137">
                  <c:v>13.784000000000001</c:v>
                </c:pt>
                <c:pt idx="138">
                  <c:v>13.884</c:v>
                </c:pt>
                <c:pt idx="139">
                  <c:v>13.984999999999999</c:v>
                </c:pt>
                <c:pt idx="140">
                  <c:v>14.086</c:v>
                </c:pt>
                <c:pt idx="141">
                  <c:v>14.186</c:v>
                </c:pt>
                <c:pt idx="142">
                  <c:v>14.287000000000001</c:v>
                </c:pt>
                <c:pt idx="143">
                  <c:v>14.388</c:v>
                </c:pt>
                <c:pt idx="144">
                  <c:v>14.488</c:v>
                </c:pt>
                <c:pt idx="145">
                  <c:v>14.589</c:v>
                </c:pt>
                <c:pt idx="146">
                  <c:v>14.69</c:v>
                </c:pt>
                <c:pt idx="147">
                  <c:v>14.79</c:v>
                </c:pt>
                <c:pt idx="148">
                  <c:v>14.891</c:v>
                </c:pt>
                <c:pt idx="149">
                  <c:v>14.991</c:v>
                </c:pt>
                <c:pt idx="150">
                  <c:v>15.092000000000001</c:v>
                </c:pt>
                <c:pt idx="151">
                  <c:v>15.193</c:v>
                </c:pt>
                <c:pt idx="152">
                  <c:v>15.292999999999999</c:v>
                </c:pt>
                <c:pt idx="153">
                  <c:v>15.394</c:v>
                </c:pt>
                <c:pt idx="154">
                  <c:v>15.494999999999999</c:v>
                </c:pt>
                <c:pt idx="155">
                  <c:v>15.595000000000001</c:v>
                </c:pt>
                <c:pt idx="156">
                  <c:v>15.696</c:v>
                </c:pt>
                <c:pt idx="157">
                  <c:v>15.797000000000001</c:v>
                </c:pt>
                <c:pt idx="158">
                  <c:v>15.897</c:v>
                </c:pt>
                <c:pt idx="159">
                  <c:v>15.997999999999999</c:v>
                </c:pt>
                <c:pt idx="160">
                  <c:v>16.099</c:v>
                </c:pt>
                <c:pt idx="161">
                  <c:v>16.199000000000002</c:v>
                </c:pt>
                <c:pt idx="162">
                  <c:v>16.3</c:v>
                </c:pt>
                <c:pt idx="163">
                  <c:v>16.399999999999999</c:v>
                </c:pt>
                <c:pt idx="164">
                  <c:v>16.501000000000001</c:v>
                </c:pt>
                <c:pt idx="165">
                  <c:v>16.602</c:v>
                </c:pt>
                <c:pt idx="166">
                  <c:v>16.702000000000002</c:v>
                </c:pt>
                <c:pt idx="167">
                  <c:v>16.803999999999998</c:v>
                </c:pt>
                <c:pt idx="168">
                  <c:v>16.904</c:v>
                </c:pt>
                <c:pt idx="169">
                  <c:v>17.004000000000001</c:v>
                </c:pt>
                <c:pt idx="170">
                  <c:v>17.105</c:v>
                </c:pt>
                <c:pt idx="171">
                  <c:v>17.206</c:v>
                </c:pt>
                <c:pt idx="172">
                  <c:v>17.306000000000001</c:v>
                </c:pt>
                <c:pt idx="173">
                  <c:v>17.407</c:v>
                </c:pt>
                <c:pt idx="174">
                  <c:v>17.507999999999999</c:v>
                </c:pt>
                <c:pt idx="175">
                  <c:v>17.608000000000001</c:v>
                </c:pt>
                <c:pt idx="176">
                  <c:v>17.709</c:v>
                </c:pt>
                <c:pt idx="177">
                  <c:v>17.809000000000001</c:v>
                </c:pt>
                <c:pt idx="178">
                  <c:v>17.91</c:v>
                </c:pt>
                <c:pt idx="179">
                  <c:v>18.010999999999999</c:v>
                </c:pt>
                <c:pt idx="180">
                  <c:v>18.111000000000001</c:v>
                </c:pt>
                <c:pt idx="181">
                  <c:v>18.213000000000001</c:v>
                </c:pt>
                <c:pt idx="182">
                  <c:v>18.312999999999999</c:v>
                </c:pt>
                <c:pt idx="183">
                  <c:v>18.413</c:v>
                </c:pt>
                <c:pt idx="184">
                  <c:v>18.513999999999999</c:v>
                </c:pt>
                <c:pt idx="185">
                  <c:v>18.614999999999998</c:v>
                </c:pt>
                <c:pt idx="186">
                  <c:v>18.715</c:v>
                </c:pt>
                <c:pt idx="187">
                  <c:v>18.815999999999999</c:v>
                </c:pt>
                <c:pt idx="188">
                  <c:v>18.916</c:v>
                </c:pt>
                <c:pt idx="189">
                  <c:v>19.015999999999998</c:v>
                </c:pt>
                <c:pt idx="190">
                  <c:v>19.117000000000001</c:v>
                </c:pt>
                <c:pt idx="191">
                  <c:v>19.218</c:v>
                </c:pt>
                <c:pt idx="192">
                  <c:v>19.318000000000001</c:v>
                </c:pt>
                <c:pt idx="193">
                  <c:v>19.419</c:v>
                </c:pt>
                <c:pt idx="194">
                  <c:v>19.518999999999998</c:v>
                </c:pt>
                <c:pt idx="195">
                  <c:v>19.62</c:v>
                </c:pt>
                <c:pt idx="196">
                  <c:v>19.72</c:v>
                </c:pt>
                <c:pt idx="197">
                  <c:v>19.82</c:v>
                </c:pt>
                <c:pt idx="198">
                  <c:v>19.922000000000001</c:v>
                </c:pt>
                <c:pt idx="199">
                  <c:v>20.021999999999998</c:v>
                </c:pt>
                <c:pt idx="200">
                  <c:v>20.122</c:v>
                </c:pt>
                <c:pt idx="201">
                  <c:v>20.222999999999999</c:v>
                </c:pt>
                <c:pt idx="202">
                  <c:v>20.323</c:v>
                </c:pt>
                <c:pt idx="203">
                  <c:v>20.422999999999998</c:v>
                </c:pt>
                <c:pt idx="204">
                  <c:v>20.524000000000001</c:v>
                </c:pt>
                <c:pt idx="205">
                  <c:v>20.625</c:v>
                </c:pt>
                <c:pt idx="206">
                  <c:v>20.725000000000001</c:v>
                </c:pt>
                <c:pt idx="207">
                  <c:v>20.826000000000001</c:v>
                </c:pt>
                <c:pt idx="208">
                  <c:v>20.925999999999998</c:v>
                </c:pt>
                <c:pt idx="209">
                  <c:v>21.026</c:v>
                </c:pt>
                <c:pt idx="210">
                  <c:v>21.126999999999999</c:v>
                </c:pt>
                <c:pt idx="211">
                  <c:v>21.228000000000002</c:v>
                </c:pt>
                <c:pt idx="212">
                  <c:v>21.329000000000001</c:v>
                </c:pt>
                <c:pt idx="213">
                  <c:v>21.428999999999998</c:v>
                </c:pt>
                <c:pt idx="214">
                  <c:v>21.529</c:v>
                </c:pt>
              </c:numCache>
            </c:numRef>
          </c:xVal>
          <c:yVal>
            <c:numRef>
              <c:f>'[Rampa de Velocidade.xlsx]Planilha1'!$C$2:$C$216</c:f>
              <c:numCache>
                <c:formatCode>General</c:formatCode>
                <c:ptCount val="21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  <c:pt idx="10">
                  <c:v>1.1000000000000001</c:v>
                </c:pt>
                <c:pt idx="11">
                  <c:v>1.2</c:v>
                </c:pt>
                <c:pt idx="12">
                  <c:v>1.3</c:v>
                </c:pt>
                <c:pt idx="13">
                  <c:v>1.4</c:v>
                </c:pt>
                <c:pt idx="14">
                  <c:v>1.5</c:v>
                </c:pt>
                <c:pt idx="15">
                  <c:v>1.6</c:v>
                </c:pt>
                <c:pt idx="16">
                  <c:v>1.7</c:v>
                </c:pt>
                <c:pt idx="17">
                  <c:v>1.8</c:v>
                </c:pt>
                <c:pt idx="18">
                  <c:v>1.9</c:v>
                </c:pt>
                <c:pt idx="19">
                  <c:v>2</c:v>
                </c:pt>
                <c:pt idx="20">
                  <c:v>2.1</c:v>
                </c:pt>
                <c:pt idx="21">
                  <c:v>2.2000000000000002</c:v>
                </c:pt>
                <c:pt idx="22">
                  <c:v>2.2999999999999998</c:v>
                </c:pt>
                <c:pt idx="23">
                  <c:v>2.4</c:v>
                </c:pt>
                <c:pt idx="24">
                  <c:v>2.5</c:v>
                </c:pt>
                <c:pt idx="25">
                  <c:v>2.6</c:v>
                </c:pt>
                <c:pt idx="26">
                  <c:v>2.7</c:v>
                </c:pt>
                <c:pt idx="27">
                  <c:v>2.8</c:v>
                </c:pt>
                <c:pt idx="28">
                  <c:v>2.9</c:v>
                </c:pt>
                <c:pt idx="29">
                  <c:v>3</c:v>
                </c:pt>
                <c:pt idx="30">
                  <c:v>3.1</c:v>
                </c:pt>
                <c:pt idx="31">
                  <c:v>3.2</c:v>
                </c:pt>
                <c:pt idx="32">
                  <c:v>3.3</c:v>
                </c:pt>
                <c:pt idx="33">
                  <c:v>3.4</c:v>
                </c:pt>
                <c:pt idx="34">
                  <c:v>3.5</c:v>
                </c:pt>
                <c:pt idx="35">
                  <c:v>3.6</c:v>
                </c:pt>
                <c:pt idx="36">
                  <c:v>3.7</c:v>
                </c:pt>
                <c:pt idx="37">
                  <c:v>3.8</c:v>
                </c:pt>
                <c:pt idx="38">
                  <c:v>3.9</c:v>
                </c:pt>
                <c:pt idx="39">
                  <c:v>4</c:v>
                </c:pt>
                <c:pt idx="40">
                  <c:v>4.0999999999999996</c:v>
                </c:pt>
                <c:pt idx="41">
                  <c:v>4.2</c:v>
                </c:pt>
                <c:pt idx="42">
                  <c:v>4.3</c:v>
                </c:pt>
                <c:pt idx="43">
                  <c:v>4.4000000000000004</c:v>
                </c:pt>
                <c:pt idx="44">
                  <c:v>4.5</c:v>
                </c:pt>
                <c:pt idx="45">
                  <c:v>4.5999999999999996</c:v>
                </c:pt>
                <c:pt idx="46">
                  <c:v>4.7</c:v>
                </c:pt>
                <c:pt idx="47">
                  <c:v>4.8</c:v>
                </c:pt>
                <c:pt idx="48">
                  <c:v>4.9000000000000004</c:v>
                </c:pt>
                <c:pt idx="49">
                  <c:v>5</c:v>
                </c:pt>
                <c:pt idx="50">
                  <c:v>5.0999999999999996</c:v>
                </c:pt>
                <c:pt idx="51">
                  <c:v>5.2</c:v>
                </c:pt>
                <c:pt idx="52">
                  <c:v>5.3</c:v>
                </c:pt>
                <c:pt idx="53">
                  <c:v>5.4</c:v>
                </c:pt>
                <c:pt idx="54">
                  <c:v>5.5</c:v>
                </c:pt>
                <c:pt idx="55">
                  <c:v>5.6</c:v>
                </c:pt>
                <c:pt idx="56">
                  <c:v>5.7</c:v>
                </c:pt>
                <c:pt idx="57">
                  <c:v>5.8</c:v>
                </c:pt>
                <c:pt idx="58">
                  <c:v>5.9</c:v>
                </c:pt>
                <c:pt idx="59">
                  <c:v>6</c:v>
                </c:pt>
                <c:pt idx="60">
                  <c:v>6.1</c:v>
                </c:pt>
                <c:pt idx="61">
                  <c:v>6.2</c:v>
                </c:pt>
                <c:pt idx="62">
                  <c:v>6.3</c:v>
                </c:pt>
                <c:pt idx="63">
                  <c:v>6.4</c:v>
                </c:pt>
                <c:pt idx="64">
                  <c:v>6.5</c:v>
                </c:pt>
                <c:pt idx="65">
                  <c:v>6.6</c:v>
                </c:pt>
                <c:pt idx="66">
                  <c:v>6.7</c:v>
                </c:pt>
                <c:pt idx="67">
                  <c:v>6.8</c:v>
                </c:pt>
                <c:pt idx="68">
                  <c:v>6.9</c:v>
                </c:pt>
                <c:pt idx="69">
                  <c:v>7</c:v>
                </c:pt>
                <c:pt idx="70">
                  <c:v>7.1</c:v>
                </c:pt>
                <c:pt idx="71">
                  <c:v>7.2</c:v>
                </c:pt>
                <c:pt idx="72">
                  <c:v>7.3</c:v>
                </c:pt>
                <c:pt idx="73">
                  <c:v>7.4</c:v>
                </c:pt>
                <c:pt idx="74">
                  <c:v>7.5</c:v>
                </c:pt>
                <c:pt idx="75">
                  <c:v>7.6</c:v>
                </c:pt>
                <c:pt idx="76">
                  <c:v>7.7</c:v>
                </c:pt>
                <c:pt idx="77">
                  <c:v>7.8</c:v>
                </c:pt>
                <c:pt idx="78">
                  <c:v>7.9</c:v>
                </c:pt>
                <c:pt idx="79">
                  <c:v>8</c:v>
                </c:pt>
                <c:pt idx="80">
                  <c:v>8.1</c:v>
                </c:pt>
                <c:pt idx="81">
                  <c:v>8.1999999999999993</c:v>
                </c:pt>
                <c:pt idx="82">
                  <c:v>8.3000000000000007</c:v>
                </c:pt>
                <c:pt idx="83">
                  <c:v>8.4</c:v>
                </c:pt>
                <c:pt idx="84">
                  <c:v>8.5</c:v>
                </c:pt>
                <c:pt idx="85">
                  <c:v>8.6</c:v>
                </c:pt>
                <c:pt idx="86">
                  <c:v>8.6999999999999993</c:v>
                </c:pt>
                <c:pt idx="87">
                  <c:v>8.8000000000000007</c:v>
                </c:pt>
                <c:pt idx="88">
                  <c:v>8.9</c:v>
                </c:pt>
                <c:pt idx="89">
                  <c:v>9</c:v>
                </c:pt>
                <c:pt idx="90">
                  <c:v>9.1</c:v>
                </c:pt>
                <c:pt idx="91">
                  <c:v>9.1999999999999993</c:v>
                </c:pt>
                <c:pt idx="92">
                  <c:v>9.3000000000000007</c:v>
                </c:pt>
                <c:pt idx="93">
                  <c:v>9.4</c:v>
                </c:pt>
                <c:pt idx="94">
                  <c:v>9.5</c:v>
                </c:pt>
                <c:pt idx="95">
                  <c:v>9.6</c:v>
                </c:pt>
                <c:pt idx="96">
                  <c:v>9.6999999999999993</c:v>
                </c:pt>
                <c:pt idx="97">
                  <c:v>9.8000000000000007</c:v>
                </c:pt>
                <c:pt idx="98">
                  <c:v>9.9</c:v>
                </c:pt>
                <c:pt idx="99">
                  <c:v>10</c:v>
                </c:pt>
                <c:pt idx="100">
                  <c:v>10.1</c:v>
                </c:pt>
                <c:pt idx="101">
                  <c:v>10.199999999999999</c:v>
                </c:pt>
                <c:pt idx="102">
                  <c:v>10.3</c:v>
                </c:pt>
                <c:pt idx="103">
                  <c:v>10.4</c:v>
                </c:pt>
                <c:pt idx="104">
                  <c:v>10.5</c:v>
                </c:pt>
                <c:pt idx="105">
                  <c:v>10.6</c:v>
                </c:pt>
                <c:pt idx="106">
                  <c:v>10.7</c:v>
                </c:pt>
                <c:pt idx="107">
                  <c:v>10.8</c:v>
                </c:pt>
                <c:pt idx="108">
                  <c:v>10.9</c:v>
                </c:pt>
                <c:pt idx="109">
                  <c:v>11</c:v>
                </c:pt>
                <c:pt idx="110">
                  <c:v>11.1</c:v>
                </c:pt>
                <c:pt idx="111">
                  <c:v>11.2</c:v>
                </c:pt>
                <c:pt idx="112">
                  <c:v>11.3</c:v>
                </c:pt>
                <c:pt idx="113">
                  <c:v>11.4</c:v>
                </c:pt>
                <c:pt idx="114">
                  <c:v>11.5</c:v>
                </c:pt>
                <c:pt idx="115">
                  <c:v>11.6</c:v>
                </c:pt>
                <c:pt idx="116">
                  <c:v>11.7</c:v>
                </c:pt>
                <c:pt idx="117">
                  <c:v>11.8</c:v>
                </c:pt>
                <c:pt idx="118">
                  <c:v>11.9</c:v>
                </c:pt>
                <c:pt idx="119">
                  <c:v>12</c:v>
                </c:pt>
                <c:pt idx="120">
                  <c:v>12.1</c:v>
                </c:pt>
                <c:pt idx="121">
                  <c:v>12.2</c:v>
                </c:pt>
                <c:pt idx="122">
                  <c:v>12.3</c:v>
                </c:pt>
                <c:pt idx="123">
                  <c:v>12.4</c:v>
                </c:pt>
                <c:pt idx="124">
                  <c:v>12.5</c:v>
                </c:pt>
                <c:pt idx="125">
                  <c:v>12.6</c:v>
                </c:pt>
                <c:pt idx="126">
                  <c:v>12.7</c:v>
                </c:pt>
                <c:pt idx="127">
                  <c:v>12.8</c:v>
                </c:pt>
                <c:pt idx="128">
                  <c:v>12.9</c:v>
                </c:pt>
                <c:pt idx="129">
                  <c:v>13</c:v>
                </c:pt>
                <c:pt idx="130">
                  <c:v>13.1</c:v>
                </c:pt>
                <c:pt idx="131">
                  <c:v>13.2</c:v>
                </c:pt>
                <c:pt idx="132">
                  <c:v>13.3</c:v>
                </c:pt>
                <c:pt idx="133">
                  <c:v>13.4</c:v>
                </c:pt>
                <c:pt idx="134">
                  <c:v>13.5</c:v>
                </c:pt>
                <c:pt idx="135">
                  <c:v>13.6</c:v>
                </c:pt>
                <c:pt idx="136">
                  <c:v>13.7</c:v>
                </c:pt>
                <c:pt idx="137">
                  <c:v>13.8</c:v>
                </c:pt>
                <c:pt idx="138">
                  <c:v>13.9</c:v>
                </c:pt>
                <c:pt idx="139">
                  <c:v>14</c:v>
                </c:pt>
                <c:pt idx="140">
                  <c:v>14.1</c:v>
                </c:pt>
                <c:pt idx="141">
                  <c:v>14.2</c:v>
                </c:pt>
                <c:pt idx="142">
                  <c:v>14.3</c:v>
                </c:pt>
                <c:pt idx="143">
                  <c:v>14.4</c:v>
                </c:pt>
                <c:pt idx="144">
                  <c:v>14.5</c:v>
                </c:pt>
                <c:pt idx="145">
                  <c:v>14.6</c:v>
                </c:pt>
                <c:pt idx="146">
                  <c:v>14.7</c:v>
                </c:pt>
                <c:pt idx="147">
                  <c:v>14.8</c:v>
                </c:pt>
                <c:pt idx="148">
                  <c:v>14.9</c:v>
                </c:pt>
                <c:pt idx="149">
                  <c:v>15</c:v>
                </c:pt>
                <c:pt idx="150">
                  <c:v>15.1</c:v>
                </c:pt>
                <c:pt idx="151">
                  <c:v>15.2</c:v>
                </c:pt>
                <c:pt idx="152">
                  <c:v>15.3</c:v>
                </c:pt>
                <c:pt idx="153">
                  <c:v>15.4</c:v>
                </c:pt>
                <c:pt idx="154">
                  <c:v>15.5</c:v>
                </c:pt>
                <c:pt idx="155">
                  <c:v>15.6</c:v>
                </c:pt>
                <c:pt idx="156">
                  <c:v>15.7</c:v>
                </c:pt>
                <c:pt idx="157">
                  <c:v>15.8</c:v>
                </c:pt>
                <c:pt idx="158">
                  <c:v>15.9</c:v>
                </c:pt>
                <c:pt idx="159">
                  <c:v>16</c:v>
                </c:pt>
                <c:pt idx="160">
                  <c:v>16.100000000000001</c:v>
                </c:pt>
                <c:pt idx="161">
                  <c:v>16.2</c:v>
                </c:pt>
                <c:pt idx="162">
                  <c:v>16.3</c:v>
                </c:pt>
                <c:pt idx="163">
                  <c:v>16.399999999999999</c:v>
                </c:pt>
                <c:pt idx="164">
                  <c:v>16.5</c:v>
                </c:pt>
                <c:pt idx="165">
                  <c:v>16.600000000000001</c:v>
                </c:pt>
                <c:pt idx="166">
                  <c:v>16.7</c:v>
                </c:pt>
                <c:pt idx="167">
                  <c:v>16.8</c:v>
                </c:pt>
                <c:pt idx="168">
                  <c:v>16.899999999999999</c:v>
                </c:pt>
                <c:pt idx="169">
                  <c:v>17</c:v>
                </c:pt>
                <c:pt idx="170">
                  <c:v>17.100000000000001</c:v>
                </c:pt>
                <c:pt idx="171">
                  <c:v>17.2</c:v>
                </c:pt>
                <c:pt idx="172">
                  <c:v>17.3</c:v>
                </c:pt>
                <c:pt idx="173">
                  <c:v>17.399999999999999</c:v>
                </c:pt>
                <c:pt idx="174">
                  <c:v>17.5</c:v>
                </c:pt>
                <c:pt idx="175">
                  <c:v>17.600000000000001</c:v>
                </c:pt>
                <c:pt idx="176">
                  <c:v>17.7</c:v>
                </c:pt>
                <c:pt idx="177">
                  <c:v>17.8</c:v>
                </c:pt>
                <c:pt idx="178">
                  <c:v>17.899999999999999</c:v>
                </c:pt>
                <c:pt idx="179">
                  <c:v>18</c:v>
                </c:pt>
                <c:pt idx="180">
                  <c:v>18.100000000000001</c:v>
                </c:pt>
                <c:pt idx="181">
                  <c:v>18.2</c:v>
                </c:pt>
                <c:pt idx="182">
                  <c:v>18.3</c:v>
                </c:pt>
                <c:pt idx="183">
                  <c:v>18.399999999999999</c:v>
                </c:pt>
                <c:pt idx="184">
                  <c:v>18.5</c:v>
                </c:pt>
                <c:pt idx="185">
                  <c:v>18.600000000000001</c:v>
                </c:pt>
                <c:pt idx="186">
                  <c:v>18.7</c:v>
                </c:pt>
                <c:pt idx="187">
                  <c:v>18.8</c:v>
                </c:pt>
                <c:pt idx="188">
                  <c:v>18.899999999999999</c:v>
                </c:pt>
                <c:pt idx="189">
                  <c:v>19</c:v>
                </c:pt>
                <c:pt idx="190">
                  <c:v>19.100000000000001</c:v>
                </c:pt>
                <c:pt idx="191">
                  <c:v>19.2</c:v>
                </c:pt>
                <c:pt idx="192">
                  <c:v>19.3</c:v>
                </c:pt>
                <c:pt idx="193">
                  <c:v>19.399999999999999</c:v>
                </c:pt>
                <c:pt idx="194">
                  <c:v>19.5</c:v>
                </c:pt>
                <c:pt idx="195">
                  <c:v>19.600000000000001</c:v>
                </c:pt>
                <c:pt idx="196">
                  <c:v>19.7</c:v>
                </c:pt>
                <c:pt idx="197">
                  <c:v>19.8</c:v>
                </c:pt>
                <c:pt idx="198">
                  <c:v>19.899999999999999</c:v>
                </c:pt>
                <c:pt idx="199">
                  <c:v>20</c:v>
                </c:pt>
                <c:pt idx="200">
                  <c:v>20.100000000000001</c:v>
                </c:pt>
                <c:pt idx="201">
                  <c:v>20.2</c:v>
                </c:pt>
                <c:pt idx="202">
                  <c:v>20.3</c:v>
                </c:pt>
                <c:pt idx="203">
                  <c:v>20.399999999999999</c:v>
                </c:pt>
                <c:pt idx="204">
                  <c:v>20.5</c:v>
                </c:pt>
                <c:pt idx="205">
                  <c:v>20.6</c:v>
                </c:pt>
                <c:pt idx="206">
                  <c:v>20.7</c:v>
                </c:pt>
                <c:pt idx="207">
                  <c:v>20.8</c:v>
                </c:pt>
                <c:pt idx="208">
                  <c:v>20.9</c:v>
                </c:pt>
                <c:pt idx="209">
                  <c:v>21</c:v>
                </c:pt>
                <c:pt idx="210">
                  <c:v>21.1</c:v>
                </c:pt>
                <c:pt idx="211">
                  <c:v>21.2</c:v>
                </c:pt>
                <c:pt idx="212">
                  <c:v>21.3</c:v>
                </c:pt>
                <c:pt idx="213">
                  <c:v>21.4</c:v>
                </c:pt>
                <c:pt idx="214">
                  <c:v>21.5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FC5-4C99-A343-08AA8E8037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619296"/>
        <c:axId val="133619776"/>
      </c:scatterChart>
      <c:valAx>
        <c:axId val="133619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619776"/>
        <c:crosses val="autoZero"/>
        <c:crossBetween val="midCat"/>
      </c:valAx>
      <c:valAx>
        <c:axId val="13361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361929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0"/>
          <c:tx>
            <c:v>Esponja 1</c:v>
          </c:tx>
          <c:spPr>
            <a:ln w="12700"/>
          </c:spPr>
          <c:marker>
            <c:symbol val="none"/>
          </c:marker>
          <c:xVal>
            <c:numRef>
              <c:f>'https://cefsaedu-my.sharepoint.com/personal/062190003_faculdade_cefsa_edu_br/Documents/[Esponja 1.xlsx]Dados do Ensaio'!$A$2:$A$4675</c:f>
              <c:numCache>
                <c:formatCode>General</c:formatCode>
                <c:ptCount val="46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1.0999999999999999E-2</c:v>
                </c:pt>
                <c:pt idx="6">
                  <c:v>2.1999999999999999E-2</c:v>
                </c:pt>
                <c:pt idx="7">
                  <c:v>2.1999999999999999E-2</c:v>
                </c:pt>
                <c:pt idx="8">
                  <c:v>2.1999999999999999E-2</c:v>
                </c:pt>
                <c:pt idx="9">
                  <c:v>3.3000000000000002E-2</c:v>
                </c:pt>
                <c:pt idx="10">
                  <c:v>3.3000000000000002E-2</c:v>
                </c:pt>
                <c:pt idx="11">
                  <c:v>3.3000000000000002E-2</c:v>
                </c:pt>
                <c:pt idx="12">
                  <c:v>4.3999999999999997E-2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5.5E-2</c:v>
                </c:pt>
                <c:pt idx="16">
                  <c:v>5.5E-2</c:v>
                </c:pt>
                <c:pt idx="17">
                  <c:v>5.5E-2</c:v>
                </c:pt>
                <c:pt idx="18">
                  <c:v>6.6000000000000003E-2</c:v>
                </c:pt>
                <c:pt idx="19">
                  <c:v>6.6000000000000003E-2</c:v>
                </c:pt>
                <c:pt idx="20">
                  <c:v>6.6000000000000003E-2</c:v>
                </c:pt>
                <c:pt idx="21">
                  <c:v>7.6999999999999999E-2</c:v>
                </c:pt>
                <c:pt idx="22">
                  <c:v>7.6999999999999999E-2</c:v>
                </c:pt>
                <c:pt idx="23">
                  <c:v>7.6999999999999999E-2</c:v>
                </c:pt>
                <c:pt idx="24">
                  <c:v>8.7999999999999995E-2</c:v>
                </c:pt>
                <c:pt idx="25">
                  <c:v>8.7999999999999995E-2</c:v>
                </c:pt>
                <c:pt idx="26">
                  <c:v>8.7999999999999995E-2</c:v>
                </c:pt>
                <c:pt idx="27">
                  <c:v>9.9000000000000005E-2</c:v>
                </c:pt>
                <c:pt idx="28">
                  <c:v>9.9000000000000005E-2</c:v>
                </c:pt>
                <c:pt idx="29">
                  <c:v>9.9000000000000005E-2</c:v>
                </c:pt>
                <c:pt idx="30">
                  <c:v>0.11</c:v>
                </c:pt>
                <c:pt idx="31">
                  <c:v>0.11</c:v>
                </c:pt>
                <c:pt idx="32">
                  <c:v>0.11</c:v>
                </c:pt>
                <c:pt idx="33">
                  <c:v>0.121</c:v>
                </c:pt>
                <c:pt idx="34">
                  <c:v>0.121</c:v>
                </c:pt>
                <c:pt idx="35">
                  <c:v>0.121</c:v>
                </c:pt>
                <c:pt idx="36">
                  <c:v>0.13200000000000001</c:v>
                </c:pt>
                <c:pt idx="37">
                  <c:v>0.13200000000000001</c:v>
                </c:pt>
                <c:pt idx="38">
                  <c:v>0.13200000000000001</c:v>
                </c:pt>
                <c:pt idx="39">
                  <c:v>0.14299999999999999</c:v>
                </c:pt>
                <c:pt idx="40">
                  <c:v>0.14299999999999999</c:v>
                </c:pt>
                <c:pt idx="41">
                  <c:v>0.14299999999999999</c:v>
                </c:pt>
                <c:pt idx="42">
                  <c:v>0.154</c:v>
                </c:pt>
                <c:pt idx="43">
                  <c:v>0.154</c:v>
                </c:pt>
                <c:pt idx="44">
                  <c:v>0.154</c:v>
                </c:pt>
                <c:pt idx="45">
                  <c:v>0.16500000000000001</c:v>
                </c:pt>
                <c:pt idx="46">
                  <c:v>0.16500000000000001</c:v>
                </c:pt>
                <c:pt idx="47">
                  <c:v>0.16500000000000001</c:v>
                </c:pt>
                <c:pt idx="48">
                  <c:v>0.17599999999999999</c:v>
                </c:pt>
                <c:pt idx="49">
                  <c:v>0.17599999999999999</c:v>
                </c:pt>
                <c:pt idx="50">
                  <c:v>0.17599999999999999</c:v>
                </c:pt>
                <c:pt idx="51">
                  <c:v>0.187</c:v>
                </c:pt>
                <c:pt idx="52">
                  <c:v>0.187</c:v>
                </c:pt>
                <c:pt idx="53">
                  <c:v>0.187</c:v>
                </c:pt>
                <c:pt idx="54">
                  <c:v>0.19800000000000001</c:v>
                </c:pt>
                <c:pt idx="55">
                  <c:v>0.19800000000000001</c:v>
                </c:pt>
                <c:pt idx="56">
                  <c:v>0.19800000000000001</c:v>
                </c:pt>
                <c:pt idx="57">
                  <c:v>0.20899999999999999</c:v>
                </c:pt>
                <c:pt idx="58">
                  <c:v>0.20899999999999999</c:v>
                </c:pt>
                <c:pt idx="59">
                  <c:v>0.20899999999999999</c:v>
                </c:pt>
                <c:pt idx="60">
                  <c:v>0.22</c:v>
                </c:pt>
                <c:pt idx="61">
                  <c:v>0.22</c:v>
                </c:pt>
                <c:pt idx="62">
                  <c:v>0.22</c:v>
                </c:pt>
                <c:pt idx="63">
                  <c:v>0.23100000000000001</c:v>
                </c:pt>
                <c:pt idx="64">
                  <c:v>0.23100000000000001</c:v>
                </c:pt>
                <c:pt idx="65">
                  <c:v>0.23100000000000001</c:v>
                </c:pt>
                <c:pt idx="66">
                  <c:v>0.24199999999999999</c:v>
                </c:pt>
                <c:pt idx="67">
                  <c:v>0.24199999999999999</c:v>
                </c:pt>
                <c:pt idx="68">
                  <c:v>0.24199999999999999</c:v>
                </c:pt>
                <c:pt idx="69">
                  <c:v>0.253</c:v>
                </c:pt>
                <c:pt idx="70">
                  <c:v>0.253</c:v>
                </c:pt>
                <c:pt idx="71">
                  <c:v>0.253</c:v>
                </c:pt>
                <c:pt idx="72">
                  <c:v>0.26400000000000001</c:v>
                </c:pt>
                <c:pt idx="73">
                  <c:v>0.26400000000000001</c:v>
                </c:pt>
                <c:pt idx="74">
                  <c:v>0.26400000000000001</c:v>
                </c:pt>
                <c:pt idx="75">
                  <c:v>0.27500000000000002</c:v>
                </c:pt>
                <c:pt idx="76">
                  <c:v>0.27500000000000002</c:v>
                </c:pt>
                <c:pt idx="77">
                  <c:v>0.27500000000000002</c:v>
                </c:pt>
                <c:pt idx="78">
                  <c:v>0.28599999999999998</c:v>
                </c:pt>
                <c:pt idx="79">
                  <c:v>0.28599999999999998</c:v>
                </c:pt>
                <c:pt idx="80">
                  <c:v>0.28599999999999998</c:v>
                </c:pt>
                <c:pt idx="81">
                  <c:v>0.29699999999999999</c:v>
                </c:pt>
                <c:pt idx="82">
                  <c:v>0.29699999999999999</c:v>
                </c:pt>
                <c:pt idx="83">
                  <c:v>0.29699999999999999</c:v>
                </c:pt>
                <c:pt idx="84">
                  <c:v>0.308</c:v>
                </c:pt>
                <c:pt idx="85">
                  <c:v>0.308</c:v>
                </c:pt>
                <c:pt idx="86">
                  <c:v>0.308</c:v>
                </c:pt>
                <c:pt idx="87">
                  <c:v>0.31900000000000001</c:v>
                </c:pt>
                <c:pt idx="88">
                  <c:v>0.31900000000000001</c:v>
                </c:pt>
                <c:pt idx="89">
                  <c:v>0.31900000000000001</c:v>
                </c:pt>
                <c:pt idx="90">
                  <c:v>0.33</c:v>
                </c:pt>
                <c:pt idx="91">
                  <c:v>0.33</c:v>
                </c:pt>
                <c:pt idx="92">
                  <c:v>0.33</c:v>
                </c:pt>
                <c:pt idx="93">
                  <c:v>0.34100000000000003</c:v>
                </c:pt>
                <c:pt idx="94">
                  <c:v>0.34100000000000003</c:v>
                </c:pt>
                <c:pt idx="95">
                  <c:v>0.34100000000000003</c:v>
                </c:pt>
                <c:pt idx="96">
                  <c:v>0.35199999999999998</c:v>
                </c:pt>
                <c:pt idx="97">
                  <c:v>0.35199999999999998</c:v>
                </c:pt>
                <c:pt idx="98">
                  <c:v>0.35199999999999998</c:v>
                </c:pt>
                <c:pt idx="99">
                  <c:v>0.36299999999999999</c:v>
                </c:pt>
                <c:pt idx="100">
                  <c:v>0.36299999999999999</c:v>
                </c:pt>
                <c:pt idx="101">
                  <c:v>0.36299999999999999</c:v>
                </c:pt>
                <c:pt idx="102">
                  <c:v>0.374</c:v>
                </c:pt>
                <c:pt idx="103">
                  <c:v>0.374</c:v>
                </c:pt>
                <c:pt idx="104">
                  <c:v>0.374</c:v>
                </c:pt>
                <c:pt idx="105">
                  <c:v>0.38500000000000001</c:v>
                </c:pt>
                <c:pt idx="106">
                  <c:v>0.38500000000000001</c:v>
                </c:pt>
                <c:pt idx="107">
                  <c:v>0.38500000000000001</c:v>
                </c:pt>
                <c:pt idx="108">
                  <c:v>0.39600000000000002</c:v>
                </c:pt>
                <c:pt idx="109">
                  <c:v>0.39600000000000002</c:v>
                </c:pt>
                <c:pt idx="110">
                  <c:v>0.39600000000000002</c:v>
                </c:pt>
                <c:pt idx="111">
                  <c:v>0.40699999999999997</c:v>
                </c:pt>
                <c:pt idx="112">
                  <c:v>0.40699999999999997</c:v>
                </c:pt>
                <c:pt idx="113">
                  <c:v>0.40699999999999997</c:v>
                </c:pt>
                <c:pt idx="114">
                  <c:v>0.41799999999999998</c:v>
                </c:pt>
                <c:pt idx="115">
                  <c:v>0.41799999999999998</c:v>
                </c:pt>
                <c:pt idx="116">
                  <c:v>0.41799999999999998</c:v>
                </c:pt>
                <c:pt idx="117">
                  <c:v>0.42899999999999999</c:v>
                </c:pt>
                <c:pt idx="118">
                  <c:v>0.42899999999999999</c:v>
                </c:pt>
                <c:pt idx="119">
                  <c:v>0.42899999999999999</c:v>
                </c:pt>
                <c:pt idx="120">
                  <c:v>0.44</c:v>
                </c:pt>
                <c:pt idx="121">
                  <c:v>0.44</c:v>
                </c:pt>
                <c:pt idx="122">
                  <c:v>0.44</c:v>
                </c:pt>
                <c:pt idx="123">
                  <c:v>0.45100000000000001</c:v>
                </c:pt>
                <c:pt idx="124">
                  <c:v>0.45100000000000001</c:v>
                </c:pt>
                <c:pt idx="125">
                  <c:v>0.45100000000000001</c:v>
                </c:pt>
                <c:pt idx="126">
                  <c:v>0.46200000000000002</c:v>
                </c:pt>
                <c:pt idx="127">
                  <c:v>0.46200000000000002</c:v>
                </c:pt>
                <c:pt idx="128">
                  <c:v>0.46200000000000002</c:v>
                </c:pt>
                <c:pt idx="129">
                  <c:v>0.47299999999999998</c:v>
                </c:pt>
                <c:pt idx="130">
                  <c:v>0.47299999999999998</c:v>
                </c:pt>
                <c:pt idx="131">
                  <c:v>0.47299999999999998</c:v>
                </c:pt>
                <c:pt idx="132">
                  <c:v>0.48399999999999999</c:v>
                </c:pt>
                <c:pt idx="133">
                  <c:v>0.48399999999999999</c:v>
                </c:pt>
                <c:pt idx="134">
                  <c:v>0.48399999999999999</c:v>
                </c:pt>
                <c:pt idx="135">
                  <c:v>0.495</c:v>
                </c:pt>
                <c:pt idx="136">
                  <c:v>0.495</c:v>
                </c:pt>
                <c:pt idx="137">
                  <c:v>0.495</c:v>
                </c:pt>
                <c:pt idx="138">
                  <c:v>0.50600000000000001</c:v>
                </c:pt>
                <c:pt idx="139">
                  <c:v>0.50600000000000001</c:v>
                </c:pt>
                <c:pt idx="140">
                  <c:v>0.50600000000000001</c:v>
                </c:pt>
                <c:pt idx="141">
                  <c:v>0.51700000000000002</c:v>
                </c:pt>
                <c:pt idx="142">
                  <c:v>0.51700000000000002</c:v>
                </c:pt>
                <c:pt idx="143">
                  <c:v>0.51700000000000002</c:v>
                </c:pt>
                <c:pt idx="144">
                  <c:v>0.52800000000000002</c:v>
                </c:pt>
                <c:pt idx="145">
                  <c:v>0.52800000000000002</c:v>
                </c:pt>
                <c:pt idx="146">
                  <c:v>0.52800000000000002</c:v>
                </c:pt>
                <c:pt idx="147">
                  <c:v>0.53900000000000003</c:v>
                </c:pt>
                <c:pt idx="148">
                  <c:v>0.53900000000000003</c:v>
                </c:pt>
                <c:pt idx="149">
                  <c:v>0.53900000000000003</c:v>
                </c:pt>
                <c:pt idx="150">
                  <c:v>0.55000000000000004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0.56100000000000005</c:v>
                </c:pt>
                <c:pt idx="154">
                  <c:v>0.56100000000000005</c:v>
                </c:pt>
                <c:pt idx="155">
                  <c:v>0.56100000000000005</c:v>
                </c:pt>
                <c:pt idx="156">
                  <c:v>0.57199999999999995</c:v>
                </c:pt>
                <c:pt idx="157">
                  <c:v>0.57199999999999995</c:v>
                </c:pt>
                <c:pt idx="158">
                  <c:v>0.57199999999999995</c:v>
                </c:pt>
                <c:pt idx="159">
                  <c:v>0.58299999999999996</c:v>
                </c:pt>
                <c:pt idx="160">
                  <c:v>0.58299999999999996</c:v>
                </c:pt>
                <c:pt idx="161">
                  <c:v>0.58299999999999996</c:v>
                </c:pt>
                <c:pt idx="162">
                  <c:v>0.59399999999999997</c:v>
                </c:pt>
                <c:pt idx="163">
                  <c:v>0.59399999999999997</c:v>
                </c:pt>
                <c:pt idx="164">
                  <c:v>0.59399999999999997</c:v>
                </c:pt>
                <c:pt idx="165">
                  <c:v>0.60499999999999998</c:v>
                </c:pt>
                <c:pt idx="166">
                  <c:v>0.60499999999999998</c:v>
                </c:pt>
                <c:pt idx="167">
                  <c:v>0.60499999999999998</c:v>
                </c:pt>
                <c:pt idx="168">
                  <c:v>0.61599999999999999</c:v>
                </c:pt>
                <c:pt idx="169">
                  <c:v>0.61599999999999999</c:v>
                </c:pt>
                <c:pt idx="170">
                  <c:v>0.61599999999999999</c:v>
                </c:pt>
                <c:pt idx="171">
                  <c:v>0.627</c:v>
                </c:pt>
                <c:pt idx="172">
                  <c:v>0.627</c:v>
                </c:pt>
                <c:pt idx="173">
                  <c:v>0.627</c:v>
                </c:pt>
                <c:pt idx="174">
                  <c:v>0.63800000000000001</c:v>
                </c:pt>
                <c:pt idx="175">
                  <c:v>0.63800000000000001</c:v>
                </c:pt>
                <c:pt idx="176">
                  <c:v>0.63800000000000001</c:v>
                </c:pt>
                <c:pt idx="177">
                  <c:v>0.64900000000000002</c:v>
                </c:pt>
                <c:pt idx="178">
                  <c:v>0.64900000000000002</c:v>
                </c:pt>
                <c:pt idx="179">
                  <c:v>0.64900000000000002</c:v>
                </c:pt>
                <c:pt idx="180">
                  <c:v>0.66</c:v>
                </c:pt>
                <c:pt idx="181">
                  <c:v>0.66</c:v>
                </c:pt>
                <c:pt idx="182">
                  <c:v>0.66</c:v>
                </c:pt>
                <c:pt idx="183">
                  <c:v>0.67100000000000004</c:v>
                </c:pt>
                <c:pt idx="184">
                  <c:v>0.67100000000000004</c:v>
                </c:pt>
                <c:pt idx="185">
                  <c:v>0.67100000000000004</c:v>
                </c:pt>
                <c:pt idx="186">
                  <c:v>0.68200000000000005</c:v>
                </c:pt>
                <c:pt idx="187">
                  <c:v>0.68200000000000005</c:v>
                </c:pt>
                <c:pt idx="188">
                  <c:v>0.68200000000000005</c:v>
                </c:pt>
                <c:pt idx="189">
                  <c:v>0.69299999999999995</c:v>
                </c:pt>
                <c:pt idx="190">
                  <c:v>0.69299999999999995</c:v>
                </c:pt>
                <c:pt idx="191">
                  <c:v>0.69299999999999995</c:v>
                </c:pt>
                <c:pt idx="192">
                  <c:v>0.70399999999999996</c:v>
                </c:pt>
                <c:pt idx="193">
                  <c:v>0.70399999999999996</c:v>
                </c:pt>
                <c:pt idx="194">
                  <c:v>0.70399999999999996</c:v>
                </c:pt>
                <c:pt idx="195">
                  <c:v>0.71499999999999997</c:v>
                </c:pt>
                <c:pt idx="196">
                  <c:v>0.71499999999999997</c:v>
                </c:pt>
                <c:pt idx="197">
                  <c:v>0.71499999999999997</c:v>
                </c:pt>
                <c:pt idx="198">
                  <c:v>0.72599999999999998</c:v>
                </c:pt>
                <c:pt idx="199">
                  <c:v>0.72599999999999998</c:v>
                </c:pt>
                <c:pt idx="200">
                  <c:v>0.72599999999999998</c:v>
                </c:pt>
                <c:pt idx="201">
                  <c:v>0.73699999999999999</c:v>
                </c:pt>
                <c:pt idx="202">
                  <c:v>0.73699999999999999</c:v>
                </c:pt>
                <c:pt idx="203">
                  <c:v>0.73699999999999999</c:v>
                </c:pt>
                <c:pt idx="204">
                  <c:v>0.748</c:v>
                </c:pt>
                <c:pt idx="205">
                  <c:v>0.748</c:v>
                </c:pt>
                <c:pt idx="206">
                  <c:v>0.748</c:v>
                </c:pt>
                <c:pt idx="207">
                  <c:v>0.75900000000000001</c:v>
                </c:pt>
                <c:pt idx="208">
                  <c:v>0.75900000000000001</c:v>
                </c:pt>
                <c:pt idx="209">
                  <c:v>0.75900000000000001</c:v>
                </c:pt>
                <c:pt idx="210">
                  <c:v>0.77</c:v>
                </c:pt>
                <c:pt idx="211">
                  <c:v>0.77</c:v>
                </c:pt>
                <c:pt idx="212">
                  <c:v>0.77</c:v>
                </c:pt>
                <c:pt idx="213">
                  <c:v>0.78100000000000003</c:v>
                </c:pt>
                <c:pt idx="214">
                  <c:v>0.78100000000000003</c:v>
                </c:pt>
                <c:pt idx="215">
                  <c:v>0.78100000000000003</c:v>
                </c:pt>
                <c:pt idx="216">
                  <c:v>0.79200000000000004</c:v>
                </c:pt>
                <c:pt idx="217">
                  <c:v>0.79200000000000004</c:v>
                </c:pt>
                <c:pt idx="218">
                  <c:v>0.79200000000000004</c:v>
                </c:pt>
                <c:pt idx="219">
                  <c:v>0.80300000000000005</c:v>
                </c:pt>
                <c:pt idx="220">
                  <c:v>0.80300000000000005</c:v>
                </c:pt>
                <c:pt idx="221">
                  <c:v>0.80300000000000005</c:v>
                </c:pt>
                <c:pt idx="222">
                  <c:v>0.81399999999999995</c:v>
                </c:pt>
                <c:pt idx="223">
                  <c:v>0.81399999999999995</c:v>
                </c:pt>
                <c:pt idx="224">
                  <c:v>0.81399999999999995</c:v>
                </c:pt>
                <c:pt idx="225">
                  <c:v>0.82499999999999996</c:v>
                </c:pt>
                <c:pt idx="226">
                  <c:v>0.82499999999999996</c:v>
                </c:pt>
                <c:pt idx="227">
                  <c:v>0.82499999999999996</c:v>
                </c:pt>
                <c:pt idx="228">
                  <c:v>0.83599999999999997</c:v>
                </c:pt>
                <c:pt idx="229">
                  <c:v>0.83599999999999997</c:v>
                </c:pt>
                <c:pt idx="230">
                  <c:v>0.83599999999999997</c:v>
                </c:pt>
                <c:pt idx="231">
                  <c:v>0.84699999999999998</c:v>
                </c:pt>
                <c:pt idx="232">
                  <c:v>0.84699999999999998</c:v>
                </c:pt>
                <c:pt idx="233">
                  <c:v>0.84699999999999998</c:v>
                </c:pt>
                <c:pt idx="234">
                  <c:v>0.85799999999999998</c:v>
                </c:pt>
                <c:pt idx="235">
                  <c:v>0.85799999999999998</c:v>
                </c:pt>
                <c:pt idx="236">
                  <c:v>0.85799999999999998</c:v>
                </c:pt>
                <c:pt idx="237">
                  <c:v>0.86899999999999999</c:v>
                </c:pt>
                <c:pt idx="238">
                  <c:v>0.86899999999999999</c:v>
                </c:pt>
                <c:pt idx="239">
                  <c:v>0.86899999999999999</c:v>
                </c:pt>
                <c:pt idx="240">
                  <c:v>0.88</c:v>
                </c:pt>
                <c:pt idx="241">
                  <c:v>0.88</c:v>
                </c:pt>
                <c:pt idx="242">
                  <c:v>0.88</c:v>
                </c:pt>
                <c:pt idx="243">
                  <c:v>0.89100000000000001</c:v>
                </c:pt>
                <c:pt idx="244">
                  <c:v>0.89100000000000001</c:v>
                </c:pt>
                <c:pt idx="245">
                  <c:v>0.89100000000000001</c:v>
                </c:pt>
                <c:pt idx="246">
                  <c:v>0.90200000000000002</c:v>
                </c:pt>
                <c:pt idx="247">
                  <c:v>0.90200000000000002</c:v>
                </c:pt>
                <c:pt idx="248">
                  <c:v>0.90200000000000002</c:v>
                </c:pt>
                <c:pt idx="249">
                  <c:v>0.91300000000000003</c:v>
                </c:pt>
                <c:pt idx="250">
                  <c:v>0.91300000000000003</c:v>
                </c:pt>
                <c:pt idx="251">
                  <c:v>0.91300000000000003</c:v>
                </c:pt>
                <c:pt idx="252">
                  <c:v>0.92400000000000004</c:v>
                </c:pt>
                <c:pt idx="253">
                  <c:v>0.92400000000000004</c:v>
                </c:pt>
                <c:pt idx="254">
                  <c:v>0.92400000000000004</c:v>
                </c:pt>
                <c:pt idx="255">
                  <c:v>0.93500000000000005</c:v>
                </c:pt>
                <c:pt idx="256">
                  <c:v>0.93500000000000005</c:v>
                </c:pt>
                <c:pt idx="257">
                  <c:v>0.93500000000000005</c:v>
                </c:pt>
                <c:pt idx="258">
                  <c:v>0.94599999999999995</c:v>
                </c:pt>
                <c:pt idx="259">
                  <c:v>0.94599999999999995</c:v>
                </c:pt>
                <c:pt idx="260">
                  <c:v>0.94599999999999995</c:v>
                </c:pt>
                <c:pt idx="261">
                  <c:v>0.95699999999999996</c:v>
                </c:pt>
                <c:pt idx="262">
                  <c:v>0.95699999999999996</c:v>
                </c:pt>
                <c:pt idx="263">
                  <c:v>0.95699999999999996</c:v>
                </c:pt>
                <c:pt idx="264">
                  <c:v>0.96799999999999997</c:v>
                </c:pt>
                <c:pt idx="265">
                  <c:v>0.96799999999999997</c:v>
                </c:pt>
                <c:pt idx="266">
                  <c:v>0.96799999999999997</c:v>
                </c:pt>
                <c:pt idx="267">
                  <c:v>0.97899999999999998</c:v>
                </c:pt>
                <c:pt idx="268">
                  <c:v>0.97899999999999998</c:v>
                </c:pt>
                <c:pt idx="269">
                  <c:v>0.97899999999999998</c:v>
                </c:pt>
                <c:pt idx="270">
                  <c:v>0.99</c:v>
                </c:pt>
                <c:pt idx="271">
                  <c:v>0.99</c:v>
                </c:pt>
                <c:pt idx="272">
                  <c:v>0.99</c:v>
                </c:pt>
                <c:pt idx="273">
                  <c:v>1.0009999999999999</c:v>
                </c:pt>
                <c:pt idx="274">
                  <c:v>1.0009999999999999</c:v>
                </c:pt>
                <c:pt idx="275">
                  <c:v>1.0009999999999999</c:v>
                </c:pt>
                <c:pt idx="276">
                  <c:v>1.012</c:v>
                </c:pt>
                <c:pt idx="277">
                  <c:v>1.012</c:v>
                </c:pt>
                <c:pt idx="278">
                  <c:v>1.012</c:v>
                </c:pt>
                <c:pt idx="279">
                  <c:v>1.0229999999999999</c:v>
                </c:pt>
                <c:pt idx="280">
                  <c:v>1.0229999999999999</c:v>
                </c:pt>
                <c:pt idx="281">
                  <c:v>1.0229999999999999</c:v>
                </c:pt>
                <c:pt idx="282">
                  <c:v>1.034</c:v>
                </c:pt>
                <c:pt idx="283">
                  <c:v>1.034</c:v>
                </c:pt>
                <c:pt idx="284">
                  <c:v>1.034</c:v>
                </c:pt>
                <c:pt idx="285">
                  <c:v>1.0449999999999999</c:v>
                </c:pt>
                <c:pt idx="286">
                  <c:v>1.0449999999999999</c:v>
                </c:pt>
                <c:pt idx="287">
                  <c:v>1.0449999999999999</c:v>
                </c:pt>
                <c:pt idx="288">
                  <c:v>1.056</c:v>
                </c:pt>
                <c:pt idx="289">
                  <c:v>1.056</c:v>
                </c:pt>
                <c:pt idx="290">
                  <c:v>1.056</c:v>
                </c:pt>
                <c:pt idx="291">
                  <c:v>1.0669999999999999</c:v>
                </c:pt>
                <c:pt idx="292">
                  <c:v>1.0669999999999999</c:v>
                </c:pt>
                <c:pt idx="293">
                  <c:v>1.0669999999999999</c:v>
                </c:pt>
                <c:pt idx="294">
                  <c:v>1.0780000000000001</c:v>
                </c:pt>
                <c:pt idx="295">
                  <c:v>1.0780000000000001</c:v>
                </c:pt>
                <c:pt idx="296">
                  <c:v>1.0780000000000001</c:v>
                </c:pt>
                <c:pt idx="297">
                  <c:v>1.089</c:v>
                </c:pt>
                <c:pt idx="298">
                  <c:v>1.089</c:v>
                </c:pt>
                <c:pt idx="299">
                  <c:v>1.089</c:v>
                </c:pt>
                <c:pt idx="300">
                  <c:v>1.1000000000000001</c:v>
                </c:pt>
                <c:pt idx="301">
                  <c:v>1.1000000000000001</c:v>
                </c:pt>
                <c:pt idx="302">
                  <c:v>1.1000000000000001</c:v>
                </c:pt>
                <c:pt idx="303">
                  <c:v>1.111</c:v>
                </c:pt>
                <c:pt idx="304">
                  <c:v>1.111</c:v>
                </c:pt>
                <c:pt idx="305">
                  <c:v>1.111</c:v>
                </c:pt>
                <c:pt idx="306">
                  <c:v>1.1220000000000001</c:v>
                </c:pt>
                <c:pt idx="307">
                  <c:v>1.1220000000000001</c:v>
                </c:pt>
                <c:pt idx="308">
                  <c:v>1.1220000000000001</c:v>
                </c:pt>
                <c:pt idx="309">
                  <c:v>1.133</c:v>
                </c:pt>
                <c:pt idx="310">
                  <c:v>1.133</c:v>
                </c:pt>
                <c:pt idx="311">
                  <c:v>1.133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1.155</c:v>
                </c:pt>
                <c:pt idx="316">
                  <c:v>1.155</c:v>
                </c:pt>
                <c:pt idx="317">
                  <c:v>1.155</c:v>
                </c:pt>
                <c:pt idx="318">
                  <c:v>1.1659999999999999</c:v>
                </c:pt>
                <c:pt idx="319">
                  <c:v>1.1659999999999999</c:v>
                </c:pt>
                <c:pt idx="320">
                  <c:v>1.1659999999999999</c:v>
                </c:pt>
                <c:pt idx="321">
                  <c:v>1.177</c:v>
                </c:pt>
                <c:pt idx="322">
                  <c:v>1.177</c:v>
                </c:pt>
                <c:pt idx="323">
                  <c:v>1.177</c:v>
                </c:pt>
                <c:pt idx="324">
                  <c:v>1.1879999999999999</c:v>
                </c:pt>
                <c:pt idx="325">
                  <c:v>1.1879999999999999</c:v>
                </c:pt>
                <c:pt idx="326">
                  <c:v>1.1879999999999999</c:v>
                </c:pt>
                <c:pt idx="327">
                  <c:v>1.1990000000000001</c:v>
                </c:pt>
                <c:pt idx="328">
                  <c:v>1.1990000000000001</c:v>
                </c:pt>
                <c:pt idx="329">
                  <c:v>1.1990000000000001</c:v>
                </c:pt>
                <c:pt idx="330">
                  <c:v>1.21</c:v>
                </c:pt>
                <c:pt idx="331">
                  <c:v>1.21</c:v>
                </c:pt>
                <c:pt idx="332">
                  <c:v>1.21</c:v>
                </c:pt>
                <c:pt idx="333">
                  <c:v>1.2210000000000001</c:v>
                </c:pt>
                <c:pt idx="334">
                  <c:v>1.2210000000000001</c:v>
                </c:pt>
                <c:pt idx="335">
                  <c:v>1.2210000000000001</c:v>
                </c:pt>
                <c:pt idx="336">
                  <c:v>1.232</c:v>
                </c:pt>
                <c:pt idx="337">
                  <c:v>1.232</c:v>
                </c:pt>
                <c:pt idx="338">
                  <c:v>1.232</c:v>
                </c:pt>
                <c:pt idx="339">
                  <c:v>1.2430000000000001</c:v>
                </c:pt>
                <c:pt idx="340">
                  <c:v>1.2430000000000001</c:v>
                </c:pt>
                <c:pt idx="341">
                  <c:v>1.2430000000000001</c:v>
                </c:pt>
                <c:pt idx="342">
                  <c:v>1.254</c:v>
                </c:pt>
                <c:pt idx="343">
                  <c:v>1.254</c:v>
                </c:pt>
                <c:pt idx="344">
                  <c:v>1.254</c:v>
                </c:pt>
                <c:pt idx="345">
                  <c:v>1.2649999999999999</c:v>
                </c:pt>
                <c:pt idx="346">
                  <c:v>1.2649999999999999</c:v>
                </c:pt>
                <c:pt idx="347">
                  <c:v>1.2649999999999999</c:v>
                </c:pt>
                <c:pt idx="348">
                  <c:v>1.276</c:v>
                </c:pt>
                <c:pt idx="349">
                  <c:v>1.276</c:v>
                </c:pt>
                <c:pt idx="350">
                  <c:v>1.276</c:v>
                </c:pt>
                <c:pt idx="351">
                  <c:v>1.2869999999999999</c:v>
                </c:pt>
                <c:pt idx="352">
                  <c:v>1.2869999999999999</c:v>
                </c:pt>
                <c:pt idx="353">
                  <c:v>1.2869999999999999</c:v>
                </c:pt>
                <c:pt idx="354">
                  <c:v>1.298</c:v>
                </c:pt>
                <c:pt idx="355">
                  <c:v>1.298</c:v>
                </c:pt>
                <c:pt idx="356">
                  <c:v>1.298</c:v>
                </c:pt>
                <c:pt idx="357">
                  <c:v>1.3089999999999999</c:v>
                </c:pt>
                <c:pt idx="358">
                  <c:v>1.3089999999999999</c:v>
                </c:pt>
                <c:pt idx="359">
                  <c:v>1.3089999999999999</c:v>
                </c:pt>
                <c:pt idx="360">
                  <c:v>1.32</c:v>
                </c:pt>
                <c:pt idx="361">
                  <c:v>1.32</c:v>
                </c:pt>
                <c:pt idx="362">
                  <c:v>1.32</c:v>
                </c:pt>
                <c:pt idx="363">
                  <c:v>1.331</c:v>
                </c:pt>
                <c:pt idx="364">
                  <c:v>1.331</c:v>
                </c:pt>
                <c:pt idx="365">
                  <c:v>1.331</c:v>
                </c:pt>
                <c:pt idx="366">
                  <c:v>1.3420000000000001</c:v>
                </c:pt>
                <c:pt idx="367">
                  <c:v>1.3420000000000001</c:v>
                </c:pt>
                <c:pt idx="368">
                  <c:v>1.3420000000000001</c:v>
                </c:pt>
                <c:pt idx="369">
                  <c:v>1.353</c:v>
                </c:pt>
                <c:pt idx="370">
                  <c:v>1.353</c:v>
                </c:pt>
                <c:pt idx="371">
                  <c:v>1.353</c:v>
                </c:pt>
                <c:pt idx="372">
                  <c:v>1.3640000000000001</c:v>
                </c:pt>
                <c:pt idx="373">
                  <c:v>1.3640000000000001</c:v>
                </c:pt>
                <c:pt idx="374">
                  <c:v>1.3640000000000001</c:v>
                </c:pt>
                <c:pt idx="375">
                  <c:v>1.375</c:v>
                </c:pt>
                <c:pt idx="376">
                  <c:v>1.375</c:v>
                </c:pt>
                <c:pt idx="377">
                  <c:v>1.375</c:v>
                </c:pt>
                <c:pt idx="378">
                  <c:v>1.3859999999999999</c:v>
                </c:pt>
                <c:pt idx="379">
                  <c:v>1.3859999999999999</c:v>
                </c:pt>
                <c:pt idx="380">
                  <c:v>1.3859999999999999</c:v>
                </c:pt>
                <c:pt idx="381">
                  <c:v>1.397</c:v>
                </c:pt>
                <c:pt idx="382">
                  <c:v>1.397</c:v>
                </c:pt>
                <c:pt idx="383">
                  <c:v>1.397</c:v>
                </c:pt>
                <c:pt idx="384">
                  <c:v>1.4079999999999999</c:v>
                </c:pt>
                <c:pt idx="385">
                  <c:v>1.4079999999999999</c:v>
                </c:pt>
                <c:pt idx="386">
                  <c:v>1.4079999999999999</c:v>
                </c:pt>
                <c:pt idx="387">
                  <c:v>1.419</c:v>
                </c:pt>
                <c:pt idx="388">
                  <c:v>1.419</c:v>
                </c:pt>
                <c:pt idx="389">
                  <c:v>1.419</c:v>
                </c:pt>
                <c:pt idx="390">
                  <c:v>1.43</c:v>
                </c:pt>
                <c:pt idx="391">
                  <c:v>1.43</c:v>
                </c:pt>
                <c:pt idx="392">
                  <c:v>1.43</c:v>
                </c:pt>
                <c:pt idx="393">
                  <c:v>1.4410000000000001</c:v>
                </c:pt>
                <c:pt idx="394">
                  <c:v>1.4410000000000001</c:v>
                </c:pt>
                <c:pt idx="395">
                  <c:v>1.4410000000000001</c:v>
                </c:pt>
                <c:pt idx="396">
                  <c:v>1.452</c:v>
                </c:pt>
                <c:pt idx="397">
                  <c:v>1.452</c:v>
                </c:pt>
                <c:pt idx="398">
                  <c:v>1.452</c:v>
                </c:pt>
                <c:pt idx="399">
                  <c:v>1.4630000000000001</c:v>
                </c:pt>
                <c:pt idx="400">
                  <c:v>1.4630000000000001</c:v>
                </c:pt>
                <c:pt idx="401">
                  <c:v>1.4630000000000001</c:v>
                </c:pt>
                <c:pt idx="402">
                  <c:v>1.474</c:v>
                </c:pt>
                <c:pt idx="403">
                  <c:v>1.474</c:v>
                </c:pt>
                <c:pt idx="404">
                  <c:v>1.474</c:v>
                </c:pt>
                <c:pt idx="405">
                  <c:v>1.4850000000000001</c:v>
                </c:pt>
                <c:pt idx="406">
                  <c:v>1.4850000000000001</c:v>
                </c:pt>
                <c:pt idx="407">
                  <c:v>1.4850000000000001</c:v>
                </c:pt>
                <c:pt idx="408">
                  <c:v>1.496</c:v>
                </c:pt>
                <c:pt idx="409">
                  <c:v>1.496</c:v>
                </c:pt>
                <c:pt idx="410">
                  <c:v>1.496</c:v>
                </c:pt>
                <c:pt idx="411">
                  <c:v>1.5069999999999999</c:v>
                </c:pt>
                <c:pt idx="412">
                  <c:v>1.5069999999999999</c:v>
                </c:pt>
                <c:pt idx="413">
                  <c:v>1.5069999999999999</c:v>
                </c:pt>
                <c:pt idx="414">
                  <c:v>1.518</c:v>
                </c:pt>
                <c:pt idx="415">
                  <c:v>1.518</c:v>
                </c:pt>
                <c:pt idx="416">
                  <c:v>1.518</c:v>
                </c:pt>
                <c:pt idx="417">
                  <c:v>1.5289999999999999</c:v>
                </c:pt>
                <c:pt idx="418">
                  <c:v>1.5289999999999999</c:v>
                </c:pt>
                <c:pt idx="419">
                  <c:v>1.5289999999999999</c:v>
                </c:pt>
                <c:pt idx="420">
                  <c:v>1.54</c:v>
                </c:pt>
                <c:pt idx="421">
                  <c:v>1.54</c:v>
                </c:pt>
                <c:pt idx="422">
                  <c:v>1.54</c:v>
                </c:pt>
                <c:pt idx="423">
                  <c:v>1.5509999999999999</c:v>
                </c:pt>
                <c:pt idx="424">
                  <c:v>1.5509999999999999</c:v>
                </c:pt>
                <c:pt idx="425">
                  <c:v>1.5509999999999999</c:v>
                </c:pt>
                <c:pt idx="426">
                  <c:v>1.5620000000000001</c:v>
                </c:pt>
                <c:pt idx="427">
                  <c:v>1.5620000000000001</c:v>
                </c:pt>
                <c:pt idx="428">
                  <c:v>1.5620000000000001</c:v>
                </c:pt>
                <c:pt idx="429">
                  <c:v>1.573</c:v>
                </c:pt>
                <c:pt idx="430">
                  <c:v>1.573</c:v>
                </c:pt>
                <c:pt idx="431">
                  <c:v>1.573</c:v>
                </c:pt>
                <c:pt idx="432">
                  <c:v>1.5840000000000001</c:v>
                </c:pt>
                <c:pt idx="433">
                  <c:v>1.5840000000000001</c:v>
                </c:pt>
                <c:pt idx="434">
                  <c:v>1.5840000000000001</c:v>
                </c:pt>
                <c:pt idx="435">
                  <c:v>1.595</c:v>
                </c:pt>
                <c:pt idx="436">
                  <c:v>1.595</c:v>
                </c:pt>
                <c:pt idx="437">
                  <c:v>1.595</c:v>
                </c:pt>
                <c:pt idx="438">
                  <c:v>1.6060000000000001</c:v>
                </c:pt>
                <c:pt idx="439">
                  <c:v>1.6060000000000001</c:v>
                </c:pt>
                <c:pt idx="440">
                  <c:v>1.6060000000000001</c:v>
                </c:pt>
                <c:pt idx="441">
                  <c:v>1.617</c:v>
                </c:pt>
                <c:pt idx="442">
                  <c:v>1.617</c:v>
                </c:pt>
                <c:pt idx="443">
                  <c:v>1.617</c:v>
                </c:pt>
                <c:pt idx="444">
                  <c:v>1.6279999999999999</c:v>
                </c:pt>
                <c:pt idx="445">
                  <c:v>1.6279999999999999</c:v>
                </c:pt>
                <c:pt idx="446">
                  <c:v>1.6279999999999999</c:v>
                </c:pt>
                <c:pt idx="447">
                  <c:v>1.639</c:v>
                </c:pt>
                <c:pt idx="448">
                  <c:v>1.639</c:v>
                </c:pt>
                <c:pt idx="449">
                  <c:v>1.639</c:v>
                </c:pt>
                <c:pt idx="450">
                  <c:v>1.65</c:v>
                </c:pt>
                <c:pt idx="451">
                  <c:v>1.65</c:v>
                </c:pt>
                <c:pt idx="452">
                  <c:v>1.65</c:v>
                </c:pt>
                <c:pt idx="453">
                  <c:v>1.661</c:v>
                </c:pt>
                <c:pt idx="454">
                  <c:v>1.661</c:v>
                </c:pt>
                <c:pt idx="455">
                  <c:v>1.661</c:v>
                </c:pt>
                <c:pt idx="456">
                  <c:v>1.6719999999999999</c:v>
                </c:pt>
                <c:pt idx="457">
                  <c:v>1.6719999999999999</c:v>
                </c:pt>
                <c:pt idx="458">
                  <c:v>1.6719999999999999</c:v>
                </c:pt>
                <c:pt idx="459">
                  <c:v>1.6830000000000001</c:v>
                </c:pt>
                <c:pt idx="460">
                  <c:v>1.6830000000000001</c:v>
                </c:pt>
                <c:pt idx="461">
                  <c:v>1.6830000000000001</c:v>
                </c:pt>
                <c:pt idx="462">
                  <c:v>1.694</c:v>
                </c:pt>
                <c:pt idx="463">
                  <c:v>1.694</c:v>
                </c:pt>
                <c:pt idx="464">
                  <c:v>1.694</c:v>
                </c:pt>
                <c:pt idx="465">
                  <c:v>1.7050000000000001</c:v>
                </c:pt>
                <c:pt idx="466">
                  <c:v>1.7050000000000001</c:v>
                </c:pt>
                <c:pt idx="467">
                  <c:v>1.7050000000000001</c:v>
                </c:pt>
                <c:pt idx="468">
                  <c:v>1.716</c:v>
                </c:pt>
                <c:pt idx="469">
                  <c:v>1.716</c:v>
                </c:pt>
                <c:pt idx="470">
                  <c:v>1.716</c:v>
                </c:pt>
                <c:pt idx="471">
                  <c:v>1.7270000000000001</c:v>
                </c:pt>
                <c:pt idx="472">
                  <c:v>1.7270000000000001</c:v>
                </c:pt>
                <c:pt idx="473">
                  <c:v>1.7270000000000001</c:v>
                </c:pt>
                <c:pt idx="474">
                  <c:v>1.738</c:v>
                </c:pt>
                <c:pt idx="475">
                  <c:v>1.738</c:v>
                </c:pt>
                <c:pt idx="476">
                  <c:v>1.738</c:v>
                </c:pt>
                <c:pt idx="477">
                  <c:v>1.7490000000000001</c:v>
                </c:pt>
                <c:pt idx="478">
                  <c:v>1.7490000000000001</c:v>
                </c:pt>
                <c:pt idx="479">
                  <c:v>1.7490000000000001</c:v>
                </c:pt>
                <c:pt idx="480">
                  <c:v>1.76</c:v>
                </c:pt>
                <c:pt idx="481">
                  <c:v>1.76</c:v>
                </c:pt>
                <c:pt idx="482">
                  <c:v>1.76</c:v>
                </c:pt>
                <c:pt idx="483">
                  <c:v>1.7709999999999999</c:v>
                </c:pt>
                <c:pt idx="484">
                  <c:v>1.7709999999999999</c:v>
                </c:pt>
                <c:pt idx="485">
                  <c:v>1.7709999999999999</c:v>
                </c:pt>
                <c:pt idx="486">
                  <c:v>1.782</c:v>
                </c:pt>
                <c:pt idx="487">
                  <c:v>1.782</c:v>
                </c:pt>
                <c:pt idx="488">
                  <c:v>1.782</c:v>
                </c:pt>
                <c:pt idx="489">
                  <c:v>1.7929999999999999</c:v>
                </c:pt>
                <c:pt idx="490">
                  <c:v>1.7929999999999999</c:v>
                </c:pt>
                <c:pt idx="491">
                  <c:v>1.7929999999999999</c:v>
                </c:pt>
                <c:pt idx="492">
                  <c:v>1.804</c:v>
                </c:pt>
                <c:pt idx="493">
                  <c:v>1.804</c:v>
                </c:pt>
                <c:pt idx="494">
                  <c:v>1.804</c:v>
                </c:pt>
                <c:pt idx="495">
                  <c:v>1.8149999999999999</c:v>
                </c:pt>
                <c:pt idx="496">
                  <c:v>1.8149999999999999</c:v>
                </c:pt>
                <c:pt idx="497">
                  <c:v>1.8149999999999999</c:v>
                </c:pt>
                <c:pt idx="498">
                  <c:v>1.8260000000000001</c:v>
                </c:pt>
                <c:pt idx="499">
                  <c:v>1.8260000000000001</c:v>
                </c:pt>
                <c:pt idx="500">
                  <c:v>1.8260000000000001</c:v>
                </c:pt>
                <c:pt idx="501">
                  <c:v>1.837</c:v>
                </c:pt>
                <c:pt idx="502">
                  <c:v>1.837</c:v>
                </c:pt>
                <c:pt idx="503">
                  <c:v>1.837</c:v>
                </c:pt>
                <c:pt idx="504">
                  <c:v>1.8480000000000001</c:v>
                </c:pt>
                <c:pt idx="505">
                  <c:v>1.8480000000000001</c:v>
                </c:pt>
                <c:pt idx="506">
                  <c:v>1.8480000000000001</c:v>
                </c:pt>
                <c:pt idx="507">
                  <c:v>1.859</c:v>
                </c:pt>
                <c:pt idx="508">
                  <c:v>1.859</c:v>
                </c:pt>
                <c:pt idx="509">
                  <c:v>1.859</c:v>
                </c:pt>
                <c:pt idx="510">
                  <c:v>1.87</c:v>
                </c:pt>
                <c:pt idx="511">
                  <c:v>1.87</c:v>
                </c:pt>
                <c:pt idx="512">
                  <c:v>1.87</c:v>
                </c:pt>
                <c:pt idx="513">
                  <c:v>1.881</c:v>
                </c:pt>
                <c:pt idx="514">
                  <c:v>1.881</c:v>
                </c:pt>
                <c:pt idx="515">
                  <c:v>1.881</c:v>
                </c:pt>
                <c:pt idx="516">
                  <c:v>1.8919999999999999</c:v>
                </c:pt>
                <c:pt idx="517">
                  <c:v>1.8919999999999999</c:v>
                </c:pt>
                <c:pt idx="518">
                  <c:v>1.8919999999999999</c:v>
                </c:pt>
                <c:pt idx="519">
                  <c:v>1.903</c:v>
                </c:pt>
                <c:pt idx="520">
                  <c:v>1.903</c:v>
                </c:pt>
                <c:pt idx="521">
                  <c:v>1.903</c:v>
                </c:pt>
                <c:pt idx="522">
                  <c:v>1.9139999999999999</c:v>
                </c:pt>
                <c:pt idx="523">
                  <c:v>1.9139999999999999</c:v>
                </c:pt>
                <c:pt idx="524">
                  <c:v>1.9139999999999999</c:v>
                </c:pt>
                <c:pt idx="525">
                  <c:v>1.925</c:v>
                </c:pt>
                <c:pt idx="526">
                  <c:v>1.925</c:v>
                </c:pt>
                <c:pt idx="527">
                  <c:v>1.925</c:v>
                </c:pt>
                <c:pt idx="528">
                  <c:v>1.9359999999999999</c:v>
                </c:pt>
                <c:pt idx="529">
                  <c:v>1.9359999999999999</c:v>
                </c:pt>
                <c:pt idx="530">
                  <c:v>1.9359999999999999</c:v>
                </c:pt>
                <c:pt idx="531">
                  <c:v>1.9470000000000001</c:v>
                </c:pt>
                <c:pt idx="532">
                  <c:v>1.9470000000000001</c:v>
                </c:pt>
                <c:pt idx="533">
                  <c:v>1.9470000000000001</c:v>
                </c:pt>
                <c:pt idx="534">
                  <c:v>1.958</c:v>
                </c:pt>
                <c:pt idx="535">
                  <c:v>1.958</c:v>
                </c:pt>
                <c:pt idx="536">
                  <c:v>1.958</c:v>
                </c:pt>
                <c:pt idx="537">
                  <c:v>1.9690000000000001</c:v>
                </c:pt>
                <c:pt idx="538">
                  <c:v>1.9690000000000001</c:v>
                </c:pt>
                <c:pt idx="539">
                  <c:v>1.9690000000000001</c:v>
                </c:pt>
                <c:pt idx="540">
                  <c:v>1.98</c:v>
                </c:pt>
                <c:pt idx="541">
                  <c:v>1.98</c:v>
                </c:pt>
                <c:pt idx="542">
                  <c:v>1.98</c:v>
                </c:pt>
                <c:pt idx="543">
                  <c:v>1.9910000000000001</c:v>
                </c:pt>
                <c:pt idx="544">
                  <c:v>1.9910000000000001</c:v>
                </c:pt>
                <c:pt idx="545">
                  <c:v>1.9910000000000001</c:v>
                </c:pt>
                <c:pt idx="546">
                  <c:v>2.0019999999999998</c:v>
                </c:pt>
                <c:pt idx="547">
                  <c:v>2.0019999999999998</c:v>
                </c:pt>
                <c:pt idx="548">
                  <c:v>2.0019999999999998</c:v>
                </c:pt>
                <c:pt idx="549">
                  <c:v>2.0129999999999999</c:v>
                </c:pt>
                <c:pt idx="550">
                  <c:v>2.0129999999999999</c:v>
                </c:pt>
                <c:pt idx="551">
                  <c:v>2.0129999999999999</c:v>
                </c:pt>
                <c:pt idx="552">
                  <c:v>2.024</c:v>
                </c:pt>
                <c:pt idx="553">
                  <c:v>2.024</c:v>
                </c:pt>
                <c:pt idx="554">
                  <c:v>2.024</c:v>
                </c:pt>
                <c:pt idx="555">
                  <c:v>2.0350000000000001</c:v>
                </c:pt>
                <c:pt idx="556">
                  <c:v>2.0350000000000001</c:v>
                </c:pt>
                <c:pt idx="557">
                  <c:v>2.0350000000000001</c:v>
                </c:pt>
                <c:pt idx="558">
                  <c:v>2.0459999999999998</c:v>
                </c:pt>
                <c:pt idx="559">
                  <c:v>2.0459999999999998</c:v>
                </c:pt>
                <c:pt idx="560">
                  <c:v>2.0459999999999998</c:v>
                </c:pt>
                <c:pt idx="561">
                  <c:v>2.0569999999999999</c:v>
                </c:pt>
                <c:pt idx="562">
                  <c:v>2.0569999999999999</c:v>
                </c:pt>
                <c:pt idx="563">
                  <c:v>2.0569999999999999</c:v>
                </c:pt>
                <c:pt idx="564">
                  <c:v>2.0680000000000001</c:v>
                </c:pt>
                <c:pt idx="565">
                  <c:v>2.0680000000000001</c:v>
                </c:pt>
                <c:pt idx="566">
                  <c:v>2.0680000000000001</c:v>
                </c:pt>
                <c:pt idx="567">
                  <c:v>2.0790000000000002</c:v>
                </c:pt>
                <c:pt idx="568">
                  <c:v>2.0790000000000002</c:v>
                </c:pt>
                <c:pt idx="569">
                  <c:v>2.0790000000000002</c:v>
                </c:pt>
                <c:pt idx="570">
                  <c:v>2.09</c:v>
                </c:pt>
                <c:pt idx="571">
                  <c:v>2.09</c:v>
                </c:pt>
                <c:pt idx="572">
                  <c:v>2.09</c:v>
                </c:pt>
                <c:pt idx="573">
                  <c:v>2.101</c:v>
                </c:pt>
                <c:pt idx="574">
                  <c:v>2.101</c:v>
                </c:pt>
                <c:pt idx="575">
                  <c:v>2.101</c:v>
                </c:pt>
                <c:pt idx="576">
                  <c:v>2.1120000000000001</c:v>
                </c:pt>
                <c:pt idx="577">
                  <c:v>2.1120000000000001</c:v>
                </c:pt>
                <c:pt idx="578">
                  <c:v>2.1120000000000001</c:v>
                </c:pt>
                <c:pt idx="579">
                  <c:v>2.1230000000000002</c:v>
                </c:pt>
                <c:pt idx="580">
                  <c:v>2.1230000000000002</c:v>
                </c:pt>
                <c:pt idx="581">
                  <c:v>2.1230000000000002</c:v>
                </c:pt>
                <c:pt idx="582">
                  <c:v>2.1339999999999999</c:v>
                </c:pt>
                <c:pt idx="583">
                  <c:v>2.1339999999999999</c:v>
                </c:pt>
                <c:pt idx="584">
                  <c:v>2.1339999999999999</c:v>
                </c:pt>
                <c:pt idx="585">
                  <c:v>2.145</c:v>
                </c:pt>
                <c:pt idx="586">
                  <c:v>2.145</c:v>
                </c:pt>
                <c:pt idx="587">
                  <c:v>2.145</c:v>
                </c:pt>
                <c:pt idx="588">
                  <c:v>2.1560000000000001</c:v>
                </c:pt>
                <c:pt idx="589">
                  <c:v>2.1560000000000001</c:v>
                </c:pt>
                <c:pt idx="590">
                  <c:v>2.1560000000000001</c:v>
                </c:pt>
                <c:pt idx="591">
                  <c:v>2.1669999999999998</c:v>
                </c:pt>
                <c:pt idx="592">
                  <c:v>2.1669999999999998</c:v>
                </c:pt>
                <c:pt idx="593">
                  <c:v>2.1669999999999998</c:v>
                </c:pt>
                <c:pt idx="594">
                  <c:v>2.1779999999999999</c:v>
                </c:pt>
                <c:pt idx="595">
                  <c:v>2.1779999999999999</c:v>
                </c:pt>
                <c:pt idx="596">
                  <c:v>2.1779999999999999</c:v>
                </c:pt>
                <c:pt idx="597">
                  <c:v>2.1890000000000001</c:v>
                </c:pt>
                <c:pt idx="598">
                  <c:v>2.1890000000000001</c:v>
                </c:pt>
                <c:pt idx="599">
                  <c:v>2.1890000000000001</c:v>
                </c:pt>
                <c:pt idx="600">
                  <c:v>2.2000000000000002</c:v>
                </c:pt>
                <c:pt idx="601">
                  <c:v>2.2000000000000002</c:v>
                </c:pt>
                <c:pt idx="602">
                  <c:v>2.2000000000000002</c:v>
                </c:pt>
                <c:pt idx="603">
                  <c:v>2.2109999999999999</c:v>
                </c:pt>
                <c:pt idx="604">
                  <c:v>2.2109999999999999</c:v>
                </c:pt>
                <c:pt idx="605">
                  <c:v>2.2109999999999999</c:v>
                </c:pt>
                <c:pt idx="606">
                  <c:v>2.222</c:v>
                </c:pt>
                <c:pt idx="607">
                  <c:v>2.222</c:v>
                </c:pt>
                <c:pt idx="608">
                  <c:v>2.222</c:v>
                </c:pt>
                <c:pt idx="609">
                  <c:v>2.2330000000000001</c:v>
                </c:pt>
                <c:pt idx="610">
                  <c:v>2.2330000000000001</c:v>
                </c:pt>
                <c:pt idx="611">
                  <c:v>2.2330000000000001</c:v>
                </c:pt>
                <c:pt idx="612">
                  <c:v>2.2440000000000002</c:v>
                </c:pt>
                <c:pt idx="613">
                  <c:v>2.2440000000000002</c:v>
                </c:pt>
                <c:pt idx="614">
                  <c:v>2.2440000000000002</c:v>
                </c:pt>
                <c:pt idx="615">
                  <c:v>2.2549999999999999</c:v>
                </c:pt>
                <c:pt idx="616">
                  <c:v>2.2549999999999999</c:v>
                </c:pt>
                <c:pt idx="617">
                  <c:v>2.2549999999999999</c:v>
                </c:pt>
                <c:pt idx="618">
                  <c:v>2.266</c:v>
                </c:pt>
                <c:pt idx="619">
                  <c:v>2.266</c:v>
                </c:pt>
                <c:pt idx="620">
                  <c:v>2.266</c:v>
                </c:pt>
                <c:pt idx="621">
                  <c:v>2.2770000000000001</c:v>
                </c:pt>
                <c:pt idx="622">
                  <c:v>2.2770000000000001</c:v>
                </c:pt>
                <c:pt idx="623">
                  <c:v>2.2770000000000001</c:v>
                </c:pt>
                <c:pt idx="624">
                  <c:v>2.2879999999999998</c:v>
                </c:pt>
                <c:pt idx="625">
                  <c:v>2.2879999999999998</c:v>
                </c:pt>
                <c:pt idx="626">
                  <c:v>2.2879999999999998</c:v>
                </c:pt>
                <c:pt idx="627">
                  <c:v>2.2989999999999999</c:v>
                </c:pt>
                <c:pt idx="628">
                  <c:v>2.2989999999999999</c:v>
                </c:pt>
                <c:pt idx="629">
                  <c:v>2.2989999999999999</c:v>
                </c:pt>
                <c:pt idx="630">
                  <c:v>2.31</c:v>
                </c:pt>
                <c:pt idx="631">
                  <c:v>2.31</c:v>
                </c:pt>
                <c:pt idx="632">
                  <c:v>2.31</c:v>
                </c:pt>
                <c:pt idx="633">
                  <c:v>2.3210000000000002</c:v>
                </c:pt>
                <c:pt idx="634">
                  <c:v>2.3210000000000002</c:v>
                </c:pt>
                <c:pt idx="635">
                  <c:v>2.3210000000000002</c:v>
                </c:pt>
                <c:pt idx="636">
                  <c:v>2.3319999999999999</c:v>
                </c:pt>
                <c:pt idx="637">
                  <c:v>2.3319999999999999</c:v>
                </c:pt>
                <c:pt idx="638">
                  <c:v>2.3319999999999999</c:v>
                </c:pt>
                <c:pt idx="639">
                  <c:v>2.343</c:v>
                </c:pt>
                <c:pt idx="640">
                  <c:v>2.343</c:v>
                </c:pt>
                <c:pt idx="641">
                  <c:v>2.343</c:v>
                </c:pt>
                <c:pt idx="642">
                  <c:v>2.3540000000000001</c:v>
                </c:pt>
                <c:pt idx="643">
                  <c:v>2.3540000000000001</c:v>
                </c:pt>
                <c:pt idx="644">
                  <c:v>2.3540000000000001</c:v>
                </c:pt>
                <c:pt idx="645">
                  <c:v>2.3650000000000002</c:v>
                </c:pt>
                <c:pt idx="646">
                  <c:v>2.3650000000000002</c:v>
                </c:pt>
                <c:pt idx="647">
                  <c:v>2.3650000000000002</c:v>
                </c:pt>
                <c:pt idx="648">
                  <c:v>2.3759999999999999</c:v>
                </c:pt>
                <c:pt idx="649">
                  <c:v>2.3759999999999999</c:v>
                </c:pt>
                <c:pt idx="650">
                  <c:v>2.3759999999999999</c:v>
                </c:pt>
                <c:pt idx="651">
                  <c:v>2.387</c:v>
                </c:pt>
                <c:pt idx="652">
                  <c:v>2.387</c:v>
                </c:pt>
                <c:pt idx="653">
                  <c:v>2.387</c:v>
                </c:pt>
                <c:pt idx="654">
                  <c:v>2.3980000000000001</c:v>
                </c:pt>
                <c:pt idx="655">
                  <c:v>2.3980000000000001</c:v>
                </c:pt>
                <c:pt idx="656">
                  <c:v>2.3980000000000001</c:v>
                </c:pt>
                <c:pt idx="657">
                  <c:v>2.4089999999999998</c:v>
                </c:pt>
                <c:pt idx="658">
                  <c:v>2.4089999999999998</c:v>
                </c:pt>
                <c:pt idx="659">
                  <c:v>2.4089999999999998</c:v>
                </c:pt>
                <c:pt idx="660">
                  <c:v>2.42</c:v>
                </c:pt>
                <c:pt idx="661">
                  <c:v>2.42</c:v>
                </c:pt>
                <c:pt idx="662">
                  <c:v>2.42</c:v>
                </c:pt>
                <c:pt idx="663">
                  <c:v>2.431</c:v>
                </c:pt>
                <c:pt idx="664">
                  <c:v>2.431</c:v>
                </c:pt>
                <c:pt idx="665">
                  <c:v>2.431</c:v>
                </c:pt>
                <c:pt idx="666">
                  <c:v>2.4420000000000002</c:v>
                </c:pt>
                <c:pt idx="667">
                  <c:v>2.4420000000000002</c:v>
                </c:pt>
                <c:pt idx="668">
                  <c:v>2.4420000000000002</c:v>
                </c:pt>
                <c:pt idx="669">
                  <c:v>2.4529999999999998</c:v>
                </c:pt>
                <c:pt idx="670">
                  <c:v>2.4529999999999998</c:v>
                </c:pt>
                <c:pt idx="671">
                  <c:v>2.4529999999999998</c:v>
                </c:pt>
                <c:pt idx="672">
                  <c:v>2.464</c:v>
                </c:pt>
                <c:pt idx="673">
                  <c:v>2.464</c:v>
                </c:pt>
                <c:pt idx="674">
                  <c:v>2.464</c:v>
                </c:pt>
                <c:pt idx="675">
                  <c:v>2.4750000000000001</c:v>
                </c:pt>
                <c:pt idx="676">
                  <c:v>2.4750000000000001</c:v>
                </c:pt>
                <c:pt idx="677">
                  <c:v>2.4750000000000001</c:v>
                </c:pt>
                <c:pt idx="678">
                  <c:v>2.4860000000000002</c:v>
                </c:pt>
                <c:pt idx="679">
                  <c:v>2.4860000000000002</c:v>
                </c:pt>
                <c:pt idx="680">
                  <c:v>2.4860000000000002</c:v>
                </c:pt>
                <c:pt idx="681">
                  <c:v>2.4969999999999999</c:v>
                </c:pt>
                <c:pt idx="682">
                  <c:v>2.4969999999999999</c:v>
                </c:pt>
                <c:pt idx="683">
                  <c:v>2.4969999999999999</c:v>
                </c:pt>
                <c:pt idx="684">
                  <c:v>2.508</c:v>
                </c:pt>
                <c:pt idx="685">
                  <c:v>2.508</c:v>
                </c:pt>
                <c:pt idx="686">
                  <c:v>2.508</c:v>
                </c:pt>
                <c:pt idx="687">
                  <c:v>2.5190000000000001</c:v>
                </c:pt>
                <c:pt idx="688">
                  <c:v>2.5190000000000001</c:v>
                </c:pt>
                <c:pt idx="689">
                  <c:v>2.5190000000000001</c:v>
                </c:pt>
                <c:pt idx="690">
                  <c:v>2.5299999999999998</c:v>
                </c:pt>
                <c:pt idx="691">
                  <c:v>2.5299999999999998</c:v>
                </c:pt>
                <c:pt idx="692">
                  <c:v>2.5299999999999998</c:v>
                </c:pt>
                <c:pt idx="693">
                  <c:v>2.5409999999999999</c:v>
                </c:pt>
                <c:pt idx="694">
                  <c:v>2.5409999999999999</c:v>
                </c:pt>
                <c:pt idx="695">
                  <c:v>2.5409999999999999</c:v>
                </c:pt>
                <c:pt idx="696">
                  <c:v>2.552</c:v>
                </c:pt>
                <c:pt idx="697">
                  <c:v>2.552</c:v>
                </c:pt>
                <c:pt idx="698">
                  <c:v>2.552</c:v>
                </c:pt>
                <c:pt idx="699">
                  <c:v>2.5630000000000002</c:v>
                </c:pt>
                <c:pt idx="700">
                  <c:v>2.5630000000000002</c:v>
                </c:pt>
                <c:pt idx="701">
                  <c:v>2.5630000000000002</c:v>
                </c:pt>
                <c:pt idx="702">
                  <c:v>2.5739999999999998</c:v>
                </c:pt>
                <c:pt idx="703">
                  <c:v>2.5739999999999998</c:v>
                </c:pt>
                <c:pt idx="704">
                  <c:v>2.5739999999999998</c:v>
                </c:pt>
                <c:pt idx="705">
                  <c:v>2.585</c:v>
                </c:pt>
                <c:pt idx="706">
                  <c:v>2.585</c:v>
                </c:pt>
                <c:pt idx="707">
                  <c:v>2.585</c:v>
                </c:pt>
                <c:pt idx="708">
                  <c:v>2.5960000000000001</c:v>
                </c:pt>
                <c:pt idx="709">
                  <c:v>2.5960000000000001</c:v>
                </c:pt>
                <c:pt idx="710">
                  <c:v>2.5960000000000001</c:v>
                </c:pt>
                <c:pt idx="711">
                  <c:v>2.6070000000000002</c:v>
                </c:pt>
                <c:pt idx="712">
                  <c:v>2.6070000000000002</c:v>
                </c:pt>
                <c:pt idx="713">
                  <c:v>2.6070000000000002</c:v>
                </c:pt>
                <c:pt idx="714">
                  <c:v>2.6179999999999999</c:v>
                </c:pt>
                <c:pt idx="715">
                  <c:v>2.6179999999999999</c:v>
                </c:pt>
                <c:pt idx="716">
                  <c:v>2.6179999999999999</c:v>
                </c:pt>
                <c:pt idx="717">
                  <c:v>2.629</c:v>
                </c:pt>
                <c:pt idx="718">
                  <c:v>2.629</c:v>
                </c:pt>
                <c:pt idx="719">
                  <c:v>2.629</c:v>
                </c:pt>
                <c:pt idx="720">
                  <c:v>2.64</c:v>
                </c:pt>
                <c:pt idx="721">
                  <c:v>2.64</c:v>
                </c:pt>
                <c:pt idx="722">
                  <c:v>2.64</c:v>
                </c:pt>
                <c:pt idx="723">
                  <c:v>2.6509999999999998</c:v>
                </c:pt>
                <c:pt idx="724">
                  <c:v>2.6509999999999998</c:v>
                </c:pt>
                <c:pt idx="725">
                  <c:v>2.6509999999999998</c:v>
                </c:pt>
                <c:pt idx="726">
                  <c:v>2.6619999999999999</c:v>
                </c:pt>
                <c:pt idx="727">
                  <c:v>2.6619999999999999</c:v>
                </c:pt>
                <c:pt idx="728">
                  <c:v>2.6619999999999999</c:v>
                </c:pt>
                <c:pt idx="729">
                  <c:v>2.673</c:v>
                </c:pt>
                <c:pt idx="730">
                  <c:v>2.673</c:v>
                </c:pt>
                <c:pt idx="731">
                  <c:v>2.673</c:v>
                </c:pt>
                <c:pt idx="732">
                  <c:v>2.6840000000000002</c:v>
                </c:pt>
                <c:pt idx="733">
                  <c:v>2.6840000000000002</c:v>
                </c:pt>
                <c:pt idx="734">
                  <c:v>2.6840000000000002</c:v>
                </c:pt>
                <c:pt idx="735">
                  <c:v>2.6949999999999998</c:v>
                </c:pt>
                <c:pt idx="736">
                  <c:v>2.6949999999999998</c:v>
                </c:pt>
                <c:pt idx="737">
                  <c:v>2.6949999999999998</c:v>
                </c:pt>
                <c:pt idx="738">
                  <c:v>2.706</c:v>
                </c:pt>
                <c:pt idx="739">
                  <c:v>2.706</c:v>
                </c:pt>
                <c:pt idx="740">
                  <c:v>2.706</c:v>
                </c:pt>
                <c:pt idx="741">
                  <c:v>2.7170000000000001</c:v>
                </c:pt>
                <c:pt idx="742">
                  <c:v>2.7170000000000001</c:v>
                </c:pt>
                <c:pt idx="743">
                  <c:v>2.7170000000000001</c:v>
                </c:pt>
                <c:pt idx="744">
                  <c:v>2.7280000000000002</c:v>
                </c:pt>
                <c:pt idx="745">
                  <c:v>2.7280000000000002</c:v>
                </c:pt>
                <c:pt idx="746">
                  <c:v>2.7280000000000002</c:v>
                </c:pt>
                <c:pt idx="747">
                  <c:v>2.7389999999999999</c:v>
                </c:pt>
                <c:pt idx="748">
                  <c:v>2.7389999999999999</c:v>
                </c:pt>
                <c:pt idx="749">
                  <c:v>2.7389999999999999</c:v>
                </c:pt>
                <c:pt idx="750">
                  <c:v>2.75</c:v>
                </c:pt>
                <c:pt idx="751">
                  <c:v>2.75</c:v>
                </c:pt>
                <c:pt idx="752">
                  <c:v>2.75</c:v>
                </c:pt>
                <c:pt idx="753">
                  <c:v>2.7610000000000001</c:v>
                </c:pt>
                <c:pt idx="754">
                  <c:v>2.7610000000000001</c:v>
                </c:pt>
                <c:pt idx="755">
                  <c:v>2.7610000000000001</c:v>
                </c:pt>
                <c:pt idx="756">
                  <c:v>2.7719999999999998</c:v>
                </c:pt>
                <c:pt idx="757">
                  <c:v>2.7719999999999998</c:v>
                </c:pt>
                <c:pt idx="758">
                  <c:v>2.7719999999999998</c:v>
                </c:pt>
                <c:pt idx="759">
                  <c:v>2.7829999999999999</c:v>
                </c:pt>
                <c:pt idx="760">
                  <c:v>2.7829999999999999</c:v>
                </c:pt>
                <c:pt idx="761">
                  <c:v>2.7829999999999999</c:v>
                </c:pt>
                <c:pt idx="762">
                  <c:v>2.794</c:v>
                </c:pt>
                <c:pt idx="763">
                  <c:v>2.794</c:v>
                </c:pt>
                <c:pt idx="764">
                  <c:v>2.794</c:v>
                </c:pt>
                <c:pt idx="765">
                  <c:v>2.8050000000000002</c:v>
                </c:pt>
                <c:pt idx="766">
                  <c:v>2.8050000000000002</c:v>
                </c:pt>
                <c:pt idx="767">
                  <c:v>2.8050000000000002</c:v>
                </c:pt>
                <c:pt idx="768">
                  <c:v>2.8159999999999998</c:v>
                </c:pt>
                <c:pt idx="769">
                  <c:v>2.8159999999999998</c:v>
                </c:pt>
                <c:pt idx="770">
                  <c:v>2.8159999999999998</c:v>
                </c:pt>
                <c:pt idx="771">
                  <c:v>2.827</c:v>
                </c:pt>
                <c:pt idx="772">
                  <c:v>2.827</c:v>
                </c:pt>
                <c:pt idx="773">
                  <c:v>2.827</c:v>
                </c:pt>
                <c:pt idx="774">
                  <c:v>2.8380000000000001</c:v>
                </c:pt>
                <c:pt idx="775">
                  <c:v>2.8380000000000001</c:v>
                </c:pt>
                <c:pt idx="776">
                  <c:v>2.8380000000000001</c:v>
                </c:pt>
                <c:pt idx="777">
                  <c:v>2.8490000000000002</c:v>
                </c:pt>
                <c:pt idx="778">
                  <c:v>2.8490000000000002</c:v>
                </c:pt>
                <c:pt idx="779">
                  <c:v>2.8490000000000002</c:v>
                </c:pt>
                <c:pt idx="780">
                  <c:v>2.86</c:v>
                </c:pt>
                <c:pt idx="781">
                  <c:v>2.86</c:v>
                </c:pt>
                <c:pt idx="782">
                  <c:v>2.86</c:v>
                </c:pt>
                <c:pt idx="783">
                  <c:v>2.871</c:v>
                </c:pt>
                <c:pt idx="784">
                  <c:v>2.871</c:v>
                </c:pt>
                <c:pt idx="785">
                  <c:v>2.871</c:v>
                </c:pt>
                <c:pt idx="786">
                  <c:v>2.8820000000000001</c:v>
                </c:pt>
                <c:pt idx="787">
                  <c:v>2.8820000000000001</c:v>
                </c:pt>
                <c:pt idx="788">
                  <c:v>2.8820000000000001</c:v>
                </c:pt>
                <c:pt idx="789">
                  <c:v>2.8929999999999998</c:v>
                </c:pt>
                <c:pt idx="790">
                  <c:v>2.8929999999999998</c:v>
                </c:pt>
                <c:pt idx="791">
                  <c:v>2.8929999999999998</c:v>
                </c:pt>
                <c:pt idx="792">
                  <c:v>2.9039999999999999</c:v>
                </c:pt>
                <c:pt idx="793">
                  <c:v>2.9039999999999999</c:v>
                </c:pt>
                <c:pt idx="794">
                  <c:v>2.9039999999999999</c:v>
                </c:pt>
                <c:pt idx="795">
                  <c:v>2.915</c:v>
                </c:pt>
                <c:pt idx="796">
                  <c:v>2.915</c:v>
                </c:pt>
                <c:pt idx="797">
                  <c:v>2.915</c:v>
                </c:pt>
                <c:pt idx="798">
                  <c:v>2.9260000000000002</c:v>
                </c:pt>
                <c:pt idx="799">
                  <c:v>2.9260000000000002</c:v>
                </c:pt>
                <c:pt idx="800">
                  <c:v>2.9260000000000002</c:v>
                </c:pt>
                <c:pt idx="801">
                  <c:v>2.9369999999999998</c:v>
                </c:pt>
                <c:pt idx="802">
                  <c:v>2.9369999999999998</c:v>
                </c:pt>
                <c:pt idx="803">
                  <c:v>2.9369999999999998</c:v>
                </c:pt>
                <c:pt idx="804">
                  <c:v>2.948</c:v>
                </c:pt>
                <c:pt idx="805">
                  <c:v>2.948</c:v>
                </c:pt>
                <c:pt idx="806">
                  <c:v>2.948</c:v>
                </c:pt>
                <c:pt idx="807">
                  <c:v>2.9590000000000001</c:v>
                </c:pt>
                <c:pt idx="808">
                  <c:v>2.9590000000000001</c:v>
                </c:pt>
                <c:pt idx="809">
                  <c:v>2.9590000000000001</c:v>
                </c:pt>
                <c:pt idx="810">
                  <c:v>2.97</c:v>
                </c:pt>
                <c:pt idx="811">
                  <c:v>2.97</c:v>
                </c:pt>
                <c:pt idx="812">
                  <c:v>2.97</c:v>
                </c:pt>
                <c:pt idx="813">
                  <c:v>2.9809999999999999</c:v>
                </c:pt>
                <c:pt idx="814">
                  <c:v>2.9809999999999999</c:v>
                </c:pt>
                <c:pt idx="815">
                  <c:v>2.9809999999999999</c:v>
                </c:pt>
                <c:pt idx="816">
                  <c:v>2.992</c:v>
                </c:pt>
                <c:pt idx="817">
                  <c:v>2.992</c:v>
                </c:pt>
                <c:pt idx="818">
                  <c:v>2.992</c:v>
                </c:pt>
                <c:pt idx="819">
                  <c:v>3.0030000000000001</c:v>
                </c:pt>
                <c:pt idx="820">
                  <c:v>3.0030000000000001</c:v>
                </c:pt>
                <c:pt idx="821">
                  <c:v>3.0030000000000001</c:v>
                </c:pt>
                <c:pt idx="822">
                  <c:v>3.0139999999999998</c:v>
                </c:pt>
                <c:pt idx="823">
                  <c:v>3.0139999999999998</c:v>
                </c:pt>
                <c:pt idx="824">
                  <c:v>3.0139999999999998</c:v>
                </c:pt>
                <c:pt idx="825">
                  <c:v>3.0249999999999999</c:v>
                </c:pt>
                <c:pt idx="826">
                  <c:v>3.0249999999999999</c:v>
                </c:pt>
                <c:pt idx="827">
                  <c:v>3.0249999999999999</c:v>
                </c:pt>
                <c:pt idx="828">
                  <c:v>3.036</c:v>
                </c:pt>
                <c:pt idx="829">
                  <c:v>3.036</c:v>
                </c:pt>
                <c:pt idx="830">
                  <c:v>3.036</c:v>
                </c:pt>
                <c:pt idx="831">
                  <c:v>3.0470000000000002</c:v>
                </c:pt>
                <c:pt idx="832">
                  <c:v>3.0470000000000002</c:v>
                </c:pt>
                <c:pt idx="833">
                  <c:v>3.0470000000000002</c:v>
                </c:pt>
                <c:pt idx="834">
                  <c:v>3.0579999999999998</c:v>
                </c:pt>
                <c:pt idx="835">
                  <c:v>3.0579999999999998</c:v>
                </c:pt>
                <c:pt idx="836">
                  <c:v>3.0579999999999998</c:v>
                </c:pt>
                <c:pt idx="837">
                  <c:v>3.069</c:v>
                </c:pt>
                <c:pt idx="838">
                  <c:v>3.069</c:v>
                </c:pt>
                <c:pt idx="839">
                  <c:v>3.069</c:v>
                </c:pt>
                <c:pt idx="840">
                  <c:v>3.08</c:v>
                </c:pt>
                <c:pt idx="841">
                  <c:v>3.08</c:v>
                </c:pt>
                <c:pt idx="842">
                  <c:v>3.08</c:v>
                </c:pt>
                <c:pt idx="843">
                  <c:v>3.0910000000000002</c:v>
                </c:pt>
                <c:pt idx="844">
                  <c:v>3.0910000000000002</c:v>
                </c:pt>
                <c:pt idx="845">
                  <c:v>3.0910000000000002</c:v>
                </c:pt>
                <c:pt idx="846">
                  <c:v>3.1019999999999999</c:v>
                </c:pt>
                <c:pt idx="847">
                  <c:v>3.1019999999999999</c:v>
                </c:pt>
                <c:pt idx="848">
                  <c:v>3.1019999999999999</c:v>
                </c:pt>
                <c:pt idx="849">
                  <c:v>3.113</c:v>
                </c:pt>
                <c:pt idx="850">
                  <c:v>3.113</c:v>
                </c:pt>
                <c:pt idx="851">
                  <c:v>3.113</c:v>
                </c:pt>
                <c:pt idx="852">
                  <c:v>3.1240000000000001</c:v>
                </c:pt>
                <c:pt idx="853">
                  <c:v>3.1240000000000001</c:v>
                </c:pt>
                <c:pt idx="854">
                  <c:v>3.1240000000000001</c:v>
                </c:pt>
                <c:pt idx="855">
                  <c:v>3.1349999999999998</c:v>
                </c:pt>
                <c:pt idx="856">
                  <c:v>3.1349999999999998</c:v>
                </c:pt>
                <c:pt idx="857">
                  <c:v>3.1349999999999998</c:v>
                </c:pt>
                <c:pt idx="858">
                  <c:v>3.1459999999999999</c:v>
                </c:pt>
                <c:pt idx="859">
                  <c:v>3.1459999999999999</c:v>
                </c:pt>
                <c:pt idx="860">
                  <c:v>3.1459999999999999</c:v>
                </c:pt>
                <c:pt idx="861">
                  <c:v>3.157</c:v>
                </c:pt>
                <c:pt idx="862">
                  <c:v>3.157</c:v>
                </c:pt>
                <c:pt idx="863">
                  <c:v>3.157</c:v>
                </c:pt>
                <c:pt idx="864">
                  <c:v>3.1680000000000001</c:v>
                </c:pt>
                <c:pt idx="865">
                  <c:v>3.1680000000000001</c:v>
                </c:pt>
                <c:pt idx="866">
                  <c:v>3.1680000000000001</c:v>
                </c:pt>
                <c:pt idx="867">
                  <c:v>3.1789999999999998</c:v>
                </c:pt>
                <c:pt idx="868">
                  <c:v>3.1789999999999998</c:v>
                </c:pt>
                <c:pt idx="869">
                  <c:v>3.1789999999999998</c:v>
                </c:pt>
                <c:pt idx="870">
                  <c:v>3.19</c:v>
                </c:pt>
                <c:pt idx="871">
                  <c:v>3.19</c:v>
                </c:pt>
                <c:pt idx="872">
                  <c:v>3.19</c:v>
                </c:pt>
                <c:pt idx="873">
                  <c:v>3.2010000000000001</c:v>
                </c:pt>
                <c:pt idx="874">
                  <c:v>3.2010000000000001</c:v>
                </c:pt>
                <c:pt idx="875">
                  <c:v>3.2010000000000001</c:v>
                </c:pt>
                <c:pt idx="876">
                  <c:v>3.2120000000000002</c:v>
                </c:pt>
                <c:pt idx="877">
                  <c:v>3.2120000000000002</c:v>
                </c:pt>
                <c:pt idx="878">
                  <c:v>3.2120000000000002</c:v>
                </c:pt>
                <c:pt idx="879">
                  <c:v>3.2229999999999999</c:v>
                </c:pt>
                <c:pt idx="880">
                  <c:v>3.2229999999999999</c:v>
                </c:pt>
                <c:pt idx="881">
                  <c:v>3.2229999999999999</c:v>
                </c:pt>
                <c:pt idx="882">
                  <c:v>3.234</c:v>
                </c:pt>
                <c:pt idx="883">
                  <c:v>3.234</c:v>
                </c:pt>
                <c:pt idx="884">
                  <c:v>3.234</c:v>
                </c:pt>
                <c:pt idx="885">
                  <c:v>3.2450000000000001</c:v>
                </c:pt>
                <c:pt idx="886">
                  <c:v>3.2450000000000001</c:v>
                </c:pt>
                <c:pt idx="887">
                  <c:v>3.2450000000000001</c:v>
                </c:pt>
                <c:pt idx="888">
                  <c:v>3.2559999999999998</c:v>
                </c:pt>
                <c:pt idx="889">
                  <c:v>3.2559999999999998</c:v>
                </c:pt>
                <c:pt idx="890">
                  <c:v>3.2559999999999998</c:v>
                </c:pt>
                <c:pt idx="891">
                  <c:v>3.2669999999999999</c:v>
                </c:pt>
                <c:pt idx="892">
                  <c:v>3.2669999999999999</c:v>
                </c:pt>
                <c:pt idx="893">
                  <c:v>3.2669999999999999</c:v>
                </c:pt>
                <c:pt idx="894">
                  <c:v>3.278</c:v>
                </c:pt>
                <c:pt idx="895">
                  <c:v>3.278</c:v>
                </c:pt>
                <c:pt idx="896">
                  <c:v>3.278</c:v>
                </c:pt>
                <c:pt idx="897">
                  <c:v>3.2890000000000001</c:v>
                </c:pt>
                <c:pt idx="898">
                  <c:v>3.2890000000000001</c:v>
                </c:pt>
                <c:pt idx="899">
                  <c:v>3.2890000000000001</c:v>
                </c:pt>
                <c:pt idx="900">
                  <c:v>3.3</c:v>
                </c:pt>
                <c:pt idx="901">
                  <c:v>3.3</c:v>
                </c:pt>
                <c:pt idx="902">
                  <c:v>3.3</c:v>
                </c:pt>
                <c:pt idx="903">
                  <c:v>3.3109999999999999</c:v>
                </c:pt>
                <c:pt idx="904">
                  <c:v>3.3109999999999999</c:v>
                </c:pt>
                <c:pt idx="905">
                  <c:v>3.3109999999999999</c:v>
                </c:pt>
                <c:pt idx="906">
                  <c:v>3.3220000000000001</c:v>
                </c:pt>
                <c:pt idx="907">
                  <c:v>3.3220000000000001</c:v>
                </c:pt>
                <c:pt idx="908">
                  <c:v>3.3220000000000001</c:v>
                </c:pt>
                <c:pt idx="909">
                  <c:v>3.3330000000000002</c:v>
                </c:pt>
                <c:pt idx="910">
                  <c:v>3.3330000000000002</c:v>
                </c:pt>
                <c:pt idx="911">
                  <c:v>3.3330000000000002</c:v>
                </c:pt>
                <c:pt idx="912">
                  <c:v>3.3439999999999999</c:v>
                </c:pt>
                <c:pt idx="913">
                  <c:v>3.3439999999999999</c:v>
                </c:pt>
                <c:pt idx="914">
                  <c:v>3.3439999999999999</c:v>
                </c:pt>
                <c:pt idx="915">
                  <c:v>3.355</c:v>
                </c:pt>
                <c:pt idx="916">
                  <c:v>3.355</c:v>
                </c:pt>
                <c:pt idx="917">
                  <c:v>3.355</c:v>
                </c:pt>
                <c:pt idx="918">
                  <c:v>3.3660000000000001</c:v>
                </c:pt>
                <c:pt idx="919">
                  <c:v>3.3660000000000001</c:v>
                </c:pt>
                <c:pt idx="920">
                  <c:v>3.3660000000000001</c:v>
                </c:pt>
                <c:pt idx="921">
                  <c:v>3.3769999999999998</c:v>
                </c:pt>
                <c:pt idx="922">
                  <c:v>3.3769999999999998</c:v>
                </c:pt>
                <c:pt idx="923">
                  <c:v>3.3769999999999998</c:v>
                </c:pt>
                <c:pt idx="924">
                  <c:v>3.3879999999999999</c:v>
                </c:pt>
                <c:pt idx="925">
                  <c:v>3.3879999999999999</c:v>
                </c:pt>
                <c:pt idx="926">
                  <c:v>3.3879999999999999</c:v>
                </c:pt>
                <c:pt idx="927">
                  <c:v>3.399</c:v>
                </c:pt>
                <c:pt idx="928">
                  <c:v>3.399</c:v>
                </c:pt>
                <c:pt idx="929">
                  <c:v>3.399</c:v>
                </c:pt>
                <c:pt idx="930">
                  <c:v>3.41</c:v>
                </c:pt>
                <c:pt idx="931">
                  <c:v>3.41</c:v>
                </c:pt>
                <c:pt idx="932">
                  <c:v>3.41</c:v>
                </c:pt>
                <c:pt idx="933">
                  <c:v>3.4209999999999998</c:v>
                </c:pt>
                <c:pt idx="934">
                  <c:v>3.4209999999999998</c:v>
                </c:pt>
                <c:pt idx="935">
                  <c:v>3.4209999999999998</c:v>
                </c:pt>
                <c:pt idx="936">
                  <c:v>3.4319999999999999</c:v>
                </c:pt>
                <c:pt idx="937">
                  <c:v>3.4319999999999999</c:v>
                </c:pt>
                <c:pt idx="938">
                  <c:v>3.4319999999999999</c:v>
                </c:pt>
                <c:pt idx="939">
                  <c:v>3.4430000000000001</c:v>
                </c:pt>
                <c:pt idx="940">
                  <c:v>3.4430000000000001</c:v>
                </c:pt>
                <c:pt idx="941">
                  <c:v>3.4430000000000001</c:v>
                </c:pt>
                <c:pt idx="942">
                  <c:v>3.4540000000000002</c:v>
                </c:pt>
                <c:pt idx="943">
                  <c:v>3.4540000000000002</c:v>
                </c:pt>
                <c:pt idx="944">
                  <c:v>3.4540000000000002</c:v>
                </c:pt>
                <c:pt idx="945">
                  <c:v>3.4649999999999999</c:v>
                </c:pt>
                <c:pt idx="946">
                  <c:v>3.4649999999999999</c:v>
                </c:pt>
                <c:pt idx="947">
                  <c:v>3.4649999999999999</c:v>
                </c:pt>
                <c:pt idx="948">
                  <c:v>3.476</c:v>
                </c:pt>
                <c:pt idx="949">
                  <c:v>3.476</c:v>
                </c:pt>
                <c:pt idx="950">
                  <c:v>3.476</c:v>
                </c:pt>
                <c:pt idx="951">
                  <c:v>3.4870000000000001</c:v>
                </c:pt>
                <c:pt idx="952">
                  <c:v>3.4870000000000001</c:v>
                </c:pt>
                <c:pt idx="953">
                  <c:v>3.4870000000000001</c:v>
                </c:pt>
                <c:pt idx="954">
                  <c:v>3.4980000000000002</c:v>
                </c:pt>
                <c:pt idx="955">
                  <c:v>3.4980000000000002</c:v>
                </c:pt>
                <c:pt idx="956">
                  <c:v>3.4980000000000002</c:v>
                </c:pt>
                <c:pt idx="957">
                  <c:v>3.5089999999999999</c:v>
                </c:pt>
                <c:pt idx="958">
                  <c:v>3.5089999999999999</c:v>
                </c:pt>
                <c:pt idx="959">
                  <c:v>3.5089999999999999</c:v>
                </c:pt>
                <c:pt idx="960">
                  <c:v>3.52</c:v>
                </c:pt>
                <c:pt idx="961">
                  <c:v>3.52</c:v>
                </c:pt>
                <c:pt idx="962">
                  <c:v>3.52</c:v>
                </c:pt>
                <c:pt idx="963">
                  <c:v>3.5310000000000001</c:v>
                </c:pt>
                <c:pt idx="964">
                  <c:v>3.5310000000000001</c:v>
                </c:pt>
                <c:pt idx="965">
                  <c:v>3.5310000000000001</c:v>
                </c:pt>
                <c:pt idx="966">
                  <c:v>3.5419999999999998</c:v>
                </c:pt>
                <c:pt idx="967">
                  <c:v>3.5419999999999998</c:v>
                </c:pt>
                <c:pt idx="968">
                  <c:v>3.5419999999999998</c:v>
                </c:pt>
                <c:pt idx="969">
                  <c:v>3.5529999999999999</c:v>
                </c:pt>
                <c:pt idx="970">
                  <c:v>3.5529999999999999</c:v>
                </c:pt>
                <c:pt idx="971">
                  <c:v>3.5529999999999999</c:v>
                </c:pt>
                <c:pt idx="972">
                  <c:v>3.5640000000000001</c:v>
                </c:pt>
                <c:pt idx="973">
                  <c:v>3.5640000000000001</c:v>
                </c:pt>
                <c:pt idx="974">
                  <c:v>3.5640000000000001</c:v>
                </c:pt>
                <c:pt idx="975">
                  <c:v>3.5750000000000002</c:v>
                </c:pt>
                <c:pt idx="976">
                  <c:v>3.5750000000000002</c:v>
                </c:pt>
                <c:pt idx="977">
                  <c:v>3.5750000000000002</c:v>
                </c:pt>
                <c:pt idx="978">
                  <c:v>3.5859999999999999</c:v>
                </c:pt>
                <c:pt idx="979">
                  <c:v>3.5859999999999999</c:v>
                </c:pt>
                <c:pt idx="980">
                  <c:v>3.5859999999999999</c:v>
                </c:pt>
                <c:pt idx="981">
                  <c:v>3.597</c:v>
                </c:pt>
                <c:pt idx="982">
                  <c:v>3.597</c:v>
                </c:pt>
                <c:pt idx="983">
                  <c:v>3.597</c:v>
                </c:pt>
                <c:pt idx="984">
                  <c:v>3.6080000000000001</c:v>
                </c:pt>
                <c:pt idx="985">
                  <c:v>3.6080000000000001</c:v>
                </c:pt>
                <c:pt idx="986">
                  <c:v>3.6080000000000001</c:v>
                </c:pt>
                <c:pt idx="987">
                  <c:v>3.6190000000000002</c:v>
                </c:pt>
                <c:pt idx="988">
                  <c:v>3.6190000000000002</c:v>
                </c:pt>
                <c:pt idx="989">
                  <c:v>3.6190000000000002</c:v>
                </c:pt>
                <c:pt idx="990">
                  <c:v>3.63</c:v>
                </c:pt>
                <c:pt idx="991">
                  <c:v>3.63</c:v>
                </c:pt>
                <c:pt idx="992">
                  <c:v>3.63</c:v>
                </c:pt>
                <c:pt idx="993">
                  <c:v>3.641</c:v>
                </c:pt>
                <c:pt idx="994">
                  <c:v>3.641</c:v>
                </c:pt>
                <c:pt idx="995">
                  <c:v>3.641</c:v>
                </c:pt>
                <c:pt idx="996">
                  <c:v>3.6520000000000001</c:v>
                </c:pt>
                <c:pt idx="997">
                  <c:v>3.6520000000000001</c:v>
                </c:pt>
                <c:pt idx="998">
                  <c:v>3.6520000000000001</c:v>
                </c:pt>
                <c:pt idx="999">
                  <c:v>3.6629999999999998</c:v>
                </c:pt>
                <c:pt idx="1000">
                  <c:v>3.6629999999999998</c:v>
                </c:pt>
                <c:pt idx="1001">
                  <c:v>3.6629999999999998</c:v>
                </c:pt>
                <c:pt idx="1002">
                  <c:v>3.6739999999999999</c:v>
                </c:pt>
                <c:pt idx="1003">
                  <c:v>3.6739999999999999</c:v>
                </c:pt>
                <c:pt idx="1004">
                  <c:v>3.6739999999999999</c:v>
                </c:pt>
                <c:pt idx="1005">
                  <c:v>3.6850000000000001</c:v>
                </c:pt>
                <c:pt idx="1006">
                  <c:v>3.6850000000000001</c:v>
                </c:pt>
                <c:pt idx="1007">
                  <c:v>3.6850000000000001</c:v>
                </c:pt>
                <c:pt idx="1008">
                  <c:v>3.6960000000000002</c:v>
                </c:pt>
                <c:pt idx="1009">
                  <c:v>3.6960000000000002</c:v>
                </c:pt>
                <c:pt idx="1010">
                  <c:v>3.6960000000000002</c:v>
                </c:pt>
                <c:pt idx="1011">
                  <c:v>3.7069999999999999</c:v>
                </c:pt>
                <c:pt idx="1012">
                  <c:v>3.7069999999999999</c:v>
                </c:pt>
                <c:pt idx="1013">
                  <c:v>3.7069999999999999</c:v>
                </c:pt>
                <c:pt idx="1014">
                  <c:v>3.718</c:v>
                </c:pt>
                <c:pt idx="1015">
                  <c:v>3.718</c:v>
                </c:pt>
                <c:pt idx="1016">
                  <c:v>3.718</c:v>
                </c:pt>
                <c:pt idx="1017">
                  <c:v>3.7290000000000001</c:v>
                </c:pt>
                <c:pt idx="1018">
                  <c:v>3.7290000000000001</c:v>
                </c:pt>
                <c:pt idx="1019">
                  <c:v>3.7290000000000001</c:v>
                </c:pt>
                <c:pt idx="1020">
                  <c:v>3.74</c:v>
                </c:pt>
                <c:pt idx="1021">
                  <c:v>3.74</c:v>
                </c:pt>
                <c:pt idx="1022">
                  <c:v>3.74</c:v>
                </c:pt>
                <c:pt idx="1023">
                  <c:v>3.7509999999999999</c:v>
                </c:pt>
                <c:pt idx="1024">
                  <c:v>3.7509999999999999</c:v>
                </c:pt>
                <c:pt idx="1025">
                  <c:v>3.7509999999999999</c:v>
                </c:pt>
                <c:pt idx="1026">
                  <c:v>3.762</c:v>
                </c:pt>
                <c:pt idx="1027">
                  <c:v>3.762</c:v>
                </c:pt>
                <c:pt idx="1028">
                  <c:v>3.762</c:v>
                </c:pt>
                <c:pt idx="1029">
                  <c:v>3.7730000000000001</c:v>
                </c:pt>
                <c:pt idx="1030">
                  <c:v>3.7730000000000001</c:v>
                </c:pt>
                <c:pt idx="1031">
                  <c:v>3.7730000000000001</c:v>
                </c:pt>
                <c:pt idx="1032">
                  <c:v>3.7839999999999998</c:v>
                </c:pt>
                <c:pt idx="1033">
                  <c:v>3.7839999999999998</c:v>
                </c:pt>
                <c:pt idx="1034">
                  <c:v>3.7839999999999998</c:v>
                </c:pt>
                <c:pt idx="1035">
                  <c:v>3.7949999999999999</c:v>
                </c:pt>
                <c:pt idx="1036">
                  <c:v>3.7949999999999999</c:v>
                </c:pt>
                <c:pt idx="1037">
                  <c:v>3.7949999999999999</c:v>
                </c:pt>
                <c:pt idx="1038">
                  <c:v>3.806</c:v>
                </c:pt>
                <c:pt idx="1039">
                  <c:v>3.806</c:v>
                </c:pt>
                <c:pt idx="1040">
                  <c:v>3.806</c:v>
                </c:pt>
                <c:pt idx="1041">
                  <c:v>3.8170000000000002</c:v>
                </c:pt>
                <c:pt idx="1042">
                  <c:v>3.8170000000000002</c:v>
                </c:pt>
                <c:pt idx="1043">
                  <c:v>3.8170000000000002</c:v>
                </c:pt>
                <c:pt idx="1044">
                  <c:v>3.8279999999999998</c:v>
                </c:pt>
                <c:pt idx="1045">
                  <c:v>3.8279999999999998</c:v>
                </c:pt>
                <c:pt idx="1046">
                  <c:v>3.8279999999999998</c:v>
                </c:pt>
                <c:pt idx="1047">
                  <c:v>3.839</c:v>
                </c:pt>
                <c:pt idx="1048">
                  <c:v>3.839</c:v>
                </c:pt>
                <c:pt idx="1049">
                  <c:v>3.839</c:v>
                </c:pt>
                <c:pt idx="1050">
                  <c:v>3.85</c:v>
                </c:pt>
                <c:pt idx="1051">
                  <c:v>3.85</c:v>
                </c:pt>
                <c:pt idx="1052">
                  <c:v>3.85</c:v>
                </c:pt>
                <c:pt idx="1053">
                  <c:v>3.8610000000000002</c:v>
                </c:pt>
                <c:pt idx="1054">
                  <c:v>3.8610000000000002</c:v>
                </c:pt>
                <c:pt idx="1055">
                  <c:v>3.8610000000000002</c:v>
                </c:pt>
                <c:pt idx="1056">
                  <c:v>3.8719999999999999</c:v>
                </c:pt>
                <c:pt idx="1057">
                  <c:v>3.8719999999999999</c:v>
                </c:pt>
                <c:pt idx="1058">
                  <c:v>3.8719999999999999</c:v>
                </c:pt>
                <c:pt idx="1059">
                  <c:v>3.883</c:v>
                </c:pt>
                <c:pt idx="1060">
                  <c:v>3.883</c:v>
                </c:pt>
                <c:pt idx="1061">
                  <c:v>3.883</c:v>
                </c:pt>
                <c:pt idx="1062">
                  <c:v>3.8940000000000001</c:v>
                </c:pt>
                <c:pt idx="1063">
                  <c:v>3.8940000000000001</c:v>
                </c:pt>
                <c:pt idx="1064">
                  <c:v>3.8940000000000001</c:v>
                </c:pt>
                <c:pt idx="1065">
                  <c:v>3.9049999999999998</c:v>
                </c:pt>
                <c:pt idx="1066">
                  <c:v>3.9049999999999998</c:v>
                </c:pt>
                <c:pt idx="1067">
                  <c:v>3.9049999999999998</c:v>
                </c:pt>
                <c:pt idx="1068">
                  <c:v>3.9159999999999999</c:v>
                </c:pt>
                <c:pt idx="1069">
                  <c:v>3.9159999999999999</c:v>
                </c:pt>
                <c:pt idx="1070">
                  <c:v>3.9159999999999999</c:v>
                </c:pt>
                <c:pt idx="1071">
                  <c:v>3.927</c:v>
                </c:pt>
                <c:pt idx="1072">
                  <c:v>3.927</c:v>
                </c:pt>
                <c:pt idx="1073">
                  <c:v>3.927</c:v>
                </c:pt>
                <c:pt idx="1074">
                  <c:v>3.9380000000000002</c:v>
                </c:pt>
                <c:pt idx="1075">
                  <c:v>3.9380000000000002</c:v>
                </c:pt>
                <c:pt idx="1076">
                  <c:v>3.9380000000000002</c:v>
                </c:pt>
                <c:pt idx="1077">
                  <c:v>3.9489999999999998</c:v>
                </c:pt>
                <c:pt idx="1078">
                  <c:v>3.9489999999999998</c:v>
                </c:pt>
                <c:pt idx="1079">
                  <c:v>3.9489999999999998</c:v>
                </c:pt>
                <c:pt idx="1080">
                  <c:v>3.96</c:v>
                </c:pt>
                <c:pt idx="1081">
                  <c:v>3.96</c:v>
                </c:pt>
                <c:pt idx="1082">
                  <c:v>3.96</c:v>
                </c:pt>
                <c:pt idx="1083">
                  <c:v>3.9710000000000001</c:v>
                </c:pt>
                <c:pt idx="1084">
                  <c:v>3.9710000000000001</c:v>
                </c:pt>
                <c:pt idx="1085">
                  <c:v>3.9710000000000001</c:v>
                </c:pt>
                <c:pt idx="1086">
                  <c:v>3.9820000000000002</c:v>
                </c:pt>
                <c:pt idx="1087">
                  <c:v>3.9820000000000002</c:v>
                </c:pt>
                <c:pt idx="1088">
                  <c:v>3.9820000000000002</c:v>
                </c:pt>
                <c:pt idx="1089">
                  <c:v>3.9929999999999999</c:v>
                </c:pt>
                <c:pt idx="1090">
                  <c:v>3.9929999999999999</c:v>
                </c:pt>
                <c:pt idx="1091">
                  <c:v>3.9929999999999999</c:v>
                </c:pt>
                <c:pt idx="1092">
                  <c:v>4.0039999999999996</c:v>
                </c:pt>
                <c:pt idx="1093">
                  <c:v>4.0039999999999996</c:v>
                </c:pt>
                <c:pt idx="1094">
                  <c:v>4.0039999999999996</c:v>
                </c:pt>
                <c:pt idx="1095">
                  <c:v>4.0149999999999997</c:v>
                </c:pt>
                <c:pt idx="1096">
                  <c:v>4.0149999999999997</c:v>
                </c:pt>
                <c:pt idx="1097">
                  <c:v>4.0149999999999997</c:v>
                </c:pt>
                <c:pt idx="1098">
                  <c:v>4.0259999999999998</c:v>
                </c:pt>
                <c:pt idx="1099">
                  <c:v>4.0259999999999998</c:v>
                </c:pt>
                <c:pt idx="1100">
                  <c:v>4.0259999999999998</c:v>
                </c:pt>
                <c:pt idx="1101">
                  <c:v>4.0369999999999999</c:v>
                </c:pt>
                <c:pt idx="1102">
                  <c:v>4.0369999999999999</c:v>
                </c:pt>
                <c:pt idx="1103">
                  <c:v>4.0369999999999999</c:v>
                </c:pt>
                <c:pt idx="1104">
                  <c:v>4.048</c:v>
                </c:pt>
                <c:pt idx="1105">
                  <c:v>4.048</c:v>
                </c:pt>
                <c:pt idx="1106">
                  <c:v>4.048</c:v>
                </c:pt>
                <c:pt idx="1107">
                  <c:v>4.0590000000000002</c:v>
                </c:pt>
                <c:pt idx="1108">
                  <c:v>4.0590000000000002</c:v>
                </c:pt>
                <c:pt idx="1109">
                  <c:v>4.0590000000000002</c:v>
                </c:pt>
                <c:pt idx="1110">
                  <c:v>4.07</c:v>
                </c:pt>
                <c:pt idx="1111">
                  <c:v>4.07</c:v>
                </c:pt>
                <c:pt idx="1112">
                  <c:v>4.07</c:v>
                </c:pt>
                <c:pt idx="1113">
                  <c:v>4.0810000000000004</c:v>
                </c:pt>
                <c:pt idx="1114">
                  <c:v>4.0810000000000004</c:v>
                </c:pt>
                <c:pt idx="1115">
                  <c:v>4.0810000000000004</c:v>
                </c:pt>
                <c:pt idx="1116">
                  <c:v>4.0919999999999996</c:v>
                </c:pt>
                <c:pt idx="1117">
                  <c:v>4.0919999999999996</c:v>
                </c:pt>
                <c:pt idx="1118">
                  <c:v>4.0919999999999996</c:v>
                </c:pt>
                <c:pt idx="1119">
                  <c:v>4.1029999999999998</c:v>
                </c:pt>
                <c:pt idx="1120">
                  <c:v>4.1029999999999998</c:v>
                </c:pt>
                <c:pt idx="1121">
                  <c:v>4.1029999999999998</c:v>
                </c:pt>
                <c:pt idx="1122">
                  <c:v>4.1139999999999999</c:v>
                </c:pt>
                <c:pt idx="1123">
                  <c:v>4.1139999999999999</c:v>
                </c:pt>
                <c:pt idx="1124">
                  <c:v>4.1139999999999999</c:v>
                </c:pt>
                <c:pt idx="1125">
                  <c:v>4.125</c:v>
                </c:pt>
                <c:pt idx="1126">
                  <c:v>4.125</c:v>
                </c:pt>
                <c:pt idx="1127">
                  <c:v>4.125</c:v>
                </c:pt>
                <c:pt idx="1128">
                  <c:v>4.1360000000000001</c:v>
                </c:pt>
                <c:pt idx="1129">
                  <c:v>4.1360000000000001</c:v>
                </c:pt>
                <c:pt idx="1130">
                  <c:v>4.1360000000000001</c:v>
                </c:pt>
                <c:pt idx="1131">
                  <c:v>4.1470000000000002</c:v>
                </c:pt>
                <c:pt idx="1132">
                  <c:v>4.1470000000000002</c:v>
                </c:pt>
                <c:pt idx="1133">
                  <c:v>4.1470000000000002</c:v>
                </c:pt>
                <c:pt idx="1134">
                  <c:v>4.1580000000000004</c:v>
                </c:pt>
                <c:pt idx="1135">
                  <c:v>4.1580000000000004</c:v>
                </c:pt>
                <c:pt idx="1136">
                  <c:v>4.1580000000000004</c:v>
                </c:pt>
                <c:pt idx="1137">
                  <c:v>4.1689999999999996</c:v>
                </c:pt>
                <c:pt idx="1138">
                  <c:v>4.1689999999999996</c:v>
                </c:pt>
                <c:pt idx="1139">
                  <c:v>4.1689999999999996</c:v>
                </c:pt>
                <c:pt idx="1140">
                  <c:v>4.18</c:v>
                </c:pt>
                <c:pt idx="1141">
                  <c:v>4.18</c:v>
                </c:pt>
                <c:pt idx="1142">
                  <c:v>4.18</c:v>
                </c:pt>
                <c:pt idx="1143">
                  <c:v>4.1909999999999998</c:v>
                </c:pt>
                <c:pt idx="1144">
                  <c:v>4.1909999999999998</c:v>
                </c:pt>
                <c:pt idx="1145">
                  <c:v>4.1909999999999998</c:v>
                </c:pt>
                <c:pt idx="1146">
                  <c:v>4.202</c:v>
                </c:pt>
                <c:pt idx="1147">
                  <c:v>4.202</c:v>
                </c:pt>
                <c:pt idx="1148">
                  <c:v>4.202</c:v>
                </c:pt>
                <c:pt idx="1149">
                  <c:v>4.2130000000000001</c:v>
                </c:pt>
                <c:pt idx="1150">
                  <c:v>4.2130000000000001</c:v>
                </c:pt>
                <c:pt idx="1151">
                  <c:v>4.2130000000000001</c:v>
                </c:pt>
                <c:pt idx="1152">
                  <c:v>4.2240000000000002</c:v>
                </c:pt>
                <c:pt idx="1153">
                  <c:v>4.2240000000000002</c:v>
                </c:pt>
                <c:pt idx="1154">
                  <c:v>4.2240000000000002</c:v>
                </c:pt>
                <c:pt idx="1155">
                  <c:v>4.2350000000000003</c:v>
                </c:pt>
                <c:pt idx="1156">
                  <c:v>4.2350000000000003</c:v>
                </c:pt>
                <c:pt idx="1157">
                  <c:v>4.2350000000000003</c:v>
                </c:pt>
                <c:pt idx="1158">
                  <c:v>4.2460000000000004</c:v>
                </c:pt>
                <c:pt idx="1159">
                  <c:v>4.2460000000000004</c:v>
                </c:pt>
                <c:pt idx="1160">
                  <c:v>4.2460000000000004</c:v>
                </c:pt>
                <c:pt idx="1161">
                  <c:v>4.2569999999999997</c:v>
                </c:pt>
                <c:pt idx="1162">
                  <c:v>4.2569999999999997</c:v>
                </c:pt>
                <c:pt idx="1163">
                  <c:v>4.2569999999999997</c:v>
                </c:pt>
                <c:pt idx="1164">
                  <c:v>4.2679999999999998</c:v>
                </c:pt>
                <c:pt idx="1165">
                  <c:v>4.2679999999999998</c:v>
                </c:pt>
                <c:pt idx="1166">
                  <c:v>4.2679999999999998</c:v>
                </c:pt>
                <c:pt idx="1167">
                  <c:v>4.2789999999999999</c:v>
                </c:pt>
                <c:pt idx="1168">
                  <c:v>4.2789999999999999</c:v>
                </c:pt>
                <c:pt idx="1169">
                  <c:v>4.2789999999999999</c:v>
                </c:pt>
                <c:pt idx="1170">
                  <c:v>4.29</c:v>
                </c:pt>
                <c:pt idx="1171">
                  <c:v>4.29</c:v>
                </c:pt>
                <c:pt idx="1172">
                  <c:v>4.29</c:v>
                </c:pt>
                <c:pt idx="1173">
                  <c:v>4.3010000000000002</c:v>
                </c:pt>
                <c:pt idx="1174">
                  <c:v>4.3010000000000002</c:v>
                </c:pt>
                <c:pt idx="1175">
                  <c:v>4.3010000000000002</c:v>
                </c:pt>
                <c:pt idx="1176">
                  <c:v>4.3120000000000003</c:v>
                </c:pt>
                <c:pt idx="1177">
                  <c:v>4.3120000000000003</c:v>
                </c:pt>
                <c:pt idx="1178">
                  <c:v>4.3120000000000003</c:v>
                </c:pt>
                <c:pt idx="1179">
                  <c:v>4.3230000000000004</c:v>
                </c:pt>
                <c:pt idx="1180">
                  <c:v>4.3230000000000004</c:v>
                </c:pt>
                <c:pt idx="1181">
                  <c:v>4.3230000000000004</c:v>
                </c:pt>
                <c:pt idx="1182">
                  <c:v>4.3339999999999996</c:v>
                </c:pt>
                <c:pt idx="1183">
                  <c:v>4.3339999999999996</c:v>
                </c:pt>
                <c:pt idx="1184">
                  <c:v>4.3339999999999996</c:v>
                </c:pt>
                <c:pt idx="1185">
                  <c:v>4.3449999999999998</c:v>
                </c:pt>
                <c:pt idx="1186">
                  <c:v>4.3449999999999998</c:v>
                </c:pt>
                <c:pt idx="1187">
                  <c:v>4.3449999999999998</c:v>
                </c:pt>
                <c:pt idx="1188">
                  <c:v>4.3559999999999999</c:v>
                </c:pt>
                <c:pt idx="1189">
                  <c:v>4.3559999999999999</c:v>
                </c:pt>
                <c:pt idx="1190">
                  <c:v>4.3559999999999999</c:v>
                </c:pt>
                <c:pt idx="1191">
                  <c:v>4.367</c:v>
                </c:pt>
                <c:pt idx="1192">
                  <c:v>4.367</c:v>
                </c:pt>
                <c:pt idx="1193">
                  <c:v>4.367</c:v>
                </c:pt>
                <c:pt idx="1194">
                  <c:v>4.3780000000000001</c:v>
                </c:pt>
                <c:pt idx="1195">
                  <c:v>4.3780000000000001</c:v>
                </c:pt>
                <c:pt idx="1196">
                  <c:v>4.3780000000000001</c:v>
                </c:pt>
                <c:pt idx="1197">
                  <c:v>4.3890000000000002</c:v>
                </c:pt>
                <c:pt idx="1198">
                  <c:v>4.3890000000000002</c:v>
                </c:pt>
                <c:pt idx="1199">
                  <c:v>4.3890000000000002</c:v>
                </c:pt>
                <c:pt idx="1200">
                  <c:v>4.4000000000000004</c:v>
                </c:pt>
                <c:pt idx="1201">
                  <c:v>4.4000000000000004</c:v>
                </c:pt>
                <c:pt idx="1202">
                  <c:v>4.4000000000000004</c:v>
                </c:pt>
                <c:pt idx="1203">
                  <c:v>4.4109999999999996</c:v>
                </c:pt>
                <c:pt idx="1204">
                  <c:v>4.4109999999999996</c:v>
                </c:pt>
                <c:pt idx="1205">
                  <c:v>4.4109999999999996</c:v>
                </c:pt>
                <c:pt idx="1206">
                  <c:v>4.4219999999999997</c:v>
                </c:pt>
                <c:pt idx="1207">
                  <c:v>4.4219999999999997</c:v>
                </c:pt>
                <c:pt idx="1208">
                  <c:v>4.4219999999999997</c:v>
                </c:pt>
                <c:pt idx="1209">
                  <c:v>4.4329999999999998</c:v>
                </c:pt>
                <c:pt idx="1210">
                  <c:v>4.4329999999999998</c:v>
                </c:pt>
                <c:pt idx="1211">
                  <c:v>4.4329999999999998</c:v>
                </c:pt>
                <c:pt idx="1212">
                  <c:v>4.444</c:v>
                </c:pt>
                <c:pt idx="1213">
                  <c:v>4.444</c:v>
                </c:pt>
                <c:pt idx="1214">
                  <c:v>4.444</c:v>
                </c:pt>
                <c:pt idx="1215">
                  <c:v>4.4550000000000001</c:v>
                </c:pt>
                <c:pt idx="1216">
                  <c:v>4.4550000000000001</c:v>
                </c:pt>
                <c:pt idx="1217">
                  <c:v>4.4550000000000001</c:v>
                </c:pt>
                <c:pt idx="1218">
                  <c:v>4.4660000000000002</c:v>
                </c:pt>
                <c:pt idx="1219">
                  <c:v>4.4660000000000002</c:v>
                </c:pt>
                <c:pt idx="1220">
                  <c:v>4.4660000000000002</c:v>
                </c:pt>
                <c:pt idx="1221">
                  <c:v>4.4770000000000003</c:v>
                </c:pt>
                <c:pt idx="1222">
                  <c:v>4.4770000000000003</c:v>
                </c:pt>
                <c:pt idx="1223">
                  <c:v>4.4770000000000003</c:v>
                </c:pt>
                <c:pt idx="1224">
                  <c:v>4.4880000000000004</c:v>
                </c:pt>
                <c:pt idx="1225">
                  <c:v>4.4880000000000004</c:v>
                </c:pt>
                <c:pt idx="1226">
                  <c:v>4.4880000000000004</c:v>
                </c:pt>
                <c:pt idx="1227">
                  <c:v>4.4989999999999997</c:v>
                </c:pt>
                <c:pt idx="1228">
                  <c:v>4.4989999999999997</c:v>
                </c:pt>
                <c:pt idx="1229">
                  <c:v>4.4989999999999997</c:v>
                </c:pt>
                <c:pt idx="1230">
                  <c:v>4.51</c:v>
                </c:pt>
                <c:pt idx="1231">
                  <c:v>4.51</c:v>
                </c:pt>
                <c:pt idx="1232">
                  <c:v>4.51</c:v>
                </c:pt>
                <c:pt idx="1233">
                  <c:v>4.5209999999999999</c:v>
                </c:pt>
                <c:pt idx="1234">
                  <c:v>4.5209999999999999</c:v>
                </c:pt>
                <c:pt idx="1235">
                  <c:v>4.5209999999999999</c:v>
                </c:pt>
                <c:pt idx="1236">
                  <c:v>4.532</c:v>
                </c:pt>
                <c:pt idx="1237">
                  <c:v>4.532</c:v>
                </c:pt>
                <c:pt idx="1238">
                  <c:v>4.532</c:v>
                </c:pt>
                <c:pt idx="1239">
                  <c:v>4.5430000000000001</c:v>
                </c:pt>
                <c:pt idx="1240">
                  <c:v>4.5430000000000001</c:v>
                </c:pt>
                <c:pt idx="1241">
                  <c:v>4.5430000000000001</c:v>
                </c:pt>
                <c:pt idx="1242">
                  <c:v>4.5540000000000003</c:v>
                </c:pt>
                <c:pt idx="1243">
                  <c:v>4.5540000000000003</c:v>
                </c:pt>
                <c:pt idx="1244">
                  <c:v>4.5540000000000003</c:v>
                </c:pt>
                <c:pt idx="1245">
                  <c:v>4.5650000000000004</c:v>
                </c:pt>
                <c:pt idx="1246">
                  <c:v>4.5650000000000004</c:v>
                </c:pt>
                <c:pt idx="1247">
                  <c:v>4.5650000000000004</c:v>
                </c:pt>
                <c:pt idx="1248">
                  <c:v>4.5759999999999996</c:v>
                </c:pt>
                <c:pt idx="1249">
                  <c:v>4.5759999999999996</c:v>
                </c:pt>
                <c:pt idx="1250">
                  <c:v>4.5759999999999996</c:v>
                </c:pt>
                <c:pt idx="1251">
                  <c:v>4.5869999999999997</c:v>
                </c:pt>
                <c:pt idx="1252">
                  <c:v>4.5869999999999997</c:v>
                </c:pt>
                <c:pt idx="1253">
                  <c:v>4.5869999999999997</c:v>
                </c:pt>
                <c:pt idx="1254">
                  <c:v>4.5979999999999999</c:v>
                </c:pt>
                <c:pt idx="1255">
                  <c:v>4.5979999999999999</c:v>
                </c:pt>
                <c:pt idx="1256">
                  <c:v>4.5979999999999999</c:v>
                </c:pt>
                <c:pt idx="1257">
                  <c:v>4.609</c:v>
                </c:pt>
                <c:pt idx="1258">
                  <c:v>4.609</c:v>
                </c:pt>
                <c:pt idx="1259">
                  <c:v>4.609</c:v>
                </c:pt>
                <c:pt idx="1260">
                  <c:v>4.62</c:v>
                </c:pt>
                <c:pt idx="1261">
                  <c:v>4.62</c:v>
                </c:pt>
                <c:pt idx="1262">
                  <c:v>4.62</c:v>
                </c:pt>
                <c:pt idx="1263">
                  <c:v>4.6310000000000002</c:v>
                </c:pt>
                <c:pt idx="1264">
                  <c:v>4.6310000000000002</c:v>
                </c:pt>
                <c:pt idx="1265">
                  <c:v>4.6310000000000002</c:v>
                </c:pt>
                <c:pt idx="1266">
                  <c:v>4.6420000000000003</c:v>
                </c:pt>
                <c:pt idx="1267">
                  <c:v>4.6420000000000003</c:v>
                </c:pt>
                <c:pt idx="1268">
                  <c:v>4.6420000000000003</c:v>
                </c:pt>
                <c:pt idx="1269">
                  <c:v>4.6529999999999996</c:v>
                </c:pt>
                <c:pt idx="1270">
                  <c:v>4.6529999999999996</c:v>
                </c:pt>
                <c:pt idx="1271">
                  <c:v>4.6529999999999996</c:v>
                </c:pt>
                <c:pt idx="1272">
                  <c:v>4.6639999999999997</c:v>
                </c:pt>
                <c:pt idx="1273">
                  <c:v>4.6639999999999997</c:v>
                </c:pt>
                <c:pt idx="1274">
                  <c:v>4.6639999999999997</c:v>
                </c:pt>
                <c:pt idx="1275">
                  <c:v>4.6749999999999998</c:v>
                </c:pt>
                <c:pt idx="1276">
                  <c:v>4.6749999999999998</c:v>
                </c:pt>
                <c:pt idx="1277">
                  <c:v>4.6749999999999998</c:v>
                </c:pt>
                <c:pt idx="1278">
                  <c:v>4.6859999999999999</c:v>
                </c:pt>
                <c:pt idx="1279">
                  <c:v>4.6859999999999999</c:v>
                </c:pt>
                <c:pt idx="1280">
                  <c:v>4.6859999999999999</c:v>
                </c:pt>
                <c:pt idx="1281">
                  <c:v>4.6970000000000001</c:v>
                </c:pt>
                <c:pt idx="1282">
                  <c:v>4.6970000000000001</c:v>
                </c:pt>
                <c:pt idx="1283">
                  <c:v>4.6970000000000001</c:v>
                </c:pt>
                <c:pt idx="1284">
                  <c:v>4.7080000000000002</c:v>
                </c:pt>
                <c:pt idx="1285">
                  <c:v>4.7080000000000002</c:v>
                </c:pt>
                <c:pt idx="1286">
                  <c:v>4.7080000000000002</c:v>
                </c:pt>
                <c:pt idx="1287">
                  <c:v>4.7190000000000003</c:v>
                </c:pt>
                <c:pt idx="1288">
                  <c:v>4.7190000000000003</c:v>
                </c:pt>
                <c:pt idx="1289">
                  <c:v>4.7190000000000003</c:v>
                </c:pt>
                <c:pt idx="1290">
                  <c:v>4.7300000000000004</c:v>
                </c:pt>
                <c:pt idx="1291">
                  <c:v>4.7300000000000004</c:v>
                </c:pt>
                <c:pt idx="1292">
                  <c:v>4.7300000000000004</c:v>
                </c:pt>
                <c:pt idx="1293">
                  <c:v>4.7409999999999997</c:v>
                </c:pt>
                <c:pt idx="1294">
                  <c:v>4.7409999999999997</c:v>
                </c:pt>
                <c:pt idx="1295">
                  <c:v>4.7409999999999997</c:v>
                </c:pt>
                <c:pt idx="1296">
                  <c:v>4.7519999999999998</c:v>
                </c:pt>
                <c:pt idx="1297">
                  <c:v>4.7519999999999998</c:v>
                </c:pt>
                <c:pt idx="1298">
                  <c:v>4.7519999999999998</c:v>
                </c:pt>
                <c:pt idx="1299">
                  <c:v>4.7629999999999999</c:v>
                </c:pt>
                <c:pt idx="1300">
                  <c:v>4.7629999999999999</c:v>
                </c:pt>
                <c:pt idx="1301">
                  <c:v>4.7629999999999999</c:v>
                </c:pt>
                <c:pt idx="1302">
                  <c:v>4.774</c:v>
                </c:pt>
                <c:pt idx="1303">
                  <c:v>4.774</c:v>
                </c:pt>
                <c:pt idx="1304">
                  <c:v>4.774</c:v>
                </c:pt>
                <c:pt idx="1305">
                  <c:v>4.7850000000000001</c:v>
                </c:pt>
                <c:pt idx="1306">
                  <c:v>4.7850000000000001</c:v>
                </c:pt>
                <c:pt idx="1307">
                  <c:v>4.7850000000000001</c:v>
                </c:pt>
                <c:pt idx="1308">
                  <c:v>4.7960000000000003</c:v>
                </c:pt>
                <c:pt idx="1309">
                  <c:v>4.7960000000000003</c:v>
                </c:pt>
                <c:pt idx="1310">
                  <c:v>4.7960000000000003</c:v>
                </c:pt>
                <c:pt idx="1311">
                  <c:v>4.8070000000000004</c:v>
                </c:pt>
                <c:pt idx="1312">
                  <c:v>4.8070000000000004</c:v>
                </c:pt>
                <c:pt idx="1313">
                  <c:v>4.8070000000000004</c:v>
                </c:pt>
                <c:pt idx="1314">
                  <c:v>4.8179999999999996</c:v>
                </c:pt>
                <c:pt idx="1315">
                  <c:v>4.8179999999999996</c:v>
                </c:pt>
                <c:pt idx="1316">
                  <c:v>4.8179999999999996</c:v>
                </c:pt>
                <c:pt idx="1317">
                  <c:v>4.8289999999999997</c:v>
                </c:pt>
                <c:pt idx="1318">
                  <c:v>4.8289999999999997</c:v>
                </c:pt>
                <c:pt idx="1319">
                  <c:v>4.8289999999999997</c:v>
                </c:pt>
                <c:pt idx="1320">
                  <c:v>4.84</c:v>
                </c:pt>
                <c:pt idx="1321">
                  <c:v>4.84</c:v>
                </c:pt>
                <c:pt idx="1322">
                  <c:v>4.84</c:v>
                </c:pt>
                <c:pt idx="1323">
                  <c:v>4.851</c:v>
                </c:pt>
                <c:pt idx="1324">
                  <c:v>4.851</c:v>
                </c:pt>
                <c:pt idx="1325">
                  <c:v>4.851</c:v>
                </c:pt>
                <c:pt idx="1326">
                  <c:v>4.8620000000000001</c:v>
                </c:pt>
                <c:pt idx="1327">
                  <c:v>4.8620000000000001</c:v>
                </c:pt>
                <c:pt idx="1328">
                  <c:v>4.8620000000000001</c:v>
                </c:pt>
                <c:pt idx="1329">
                  <c:v>4.8730000000000002</c:v>
                </c:pt>
                <c:pt idx="1330">
                  <c:v>4.8730000000000002</c:v>
                </c:pt>
                <c:pt idx="1331">
                  <c:v>4.8730000000000002</c:v>
                </c:pt>
                <c:pt idx="1332">
                  <c:v>4.8840000000000003</c:v>
                </c:pt>
                <c:pt idx="1333">
                  <c:v>4.8840000000000003</c:v>
                </c:pt>
                <c:pt idx="1334">
                  <c:v>4.8840000000000003</c:v>
                </c:pt>
                <c:pt idx="1335">
                  <c:v>4.8949999999999996</c:v>
                </c:pt>
                <c:pt idx="1336">
                  <c:v>4.8949999999999996</c:v>
                </c:pt>
                <c:pt idx="1337">
                  <c:v>4.8949999999999996</c:v>
                </c:pt>
                <c:pt idx="1338">
                  <c:v>4.9059999999999997</c:v>
                </c:pt>
                <c:pt idx="1339">
                  <c:v>4.9059999999999997</c:v>
                </c:pt>
                <c:pt idx="1340">
                  <c:v>4.9059999999999997</c:v>
                </c:pt>
                <c:pt idx="1341">
                  <c:v>4.9169999999999998</c:v>
                </c:pt>
                <c:pt idx="1342">
                  <c:v>4.9169999999999998</c:v>
                </c:pt>
                <c:pt idx="1343">
                  <c:v>4.9169999999999998</c:v>
                </c:pt>
                <c:pt idx="1344">
                  <c:v>4.9279999999999999</c:v>
                </c:pt>
                <c:pt idx="1345">
                  <c:v>4.9279999999999999</c:v>
                </c:pt>
                <c:pt idx="1346">
                  <c:v>4.9279999999999999</c:v>
                </c:pt>
                <c:pt idx="1347">
                  <c:v>4.9390000000000001</c:v>
                </c:pt>
                <c:pt idx="1348">
                  <c:v>4.9390000000000001</c:v>
                </c:pt>
                <c:pt idx="1349">
                  <c:v>4.9390000000000001</c:v>
                </c:pt>
                <c:pt idx="1350">
                  <c:v>4.95</c:v>
                </c:pt>
                <c:pt idx="1351">
                  <c:v>4.95</c:v>
                </c:pt>
                <c:pt idx="1352">
                  <c:v>4.95</c:v>
                </c:pt>
                <c:pt idx="1353">
                  <c:v>4.9610000000000003</c:v>
                </c:pt>
                <c:pt idx="1354">
                  <c:v>4.9610000000000003</c:v>
                </c:pt>
                <c:pt idx="1355">
                  <c:v>4.9610000000000003</c:v>
                </c:pt>
                <c:pt idx="1356">
                  <c:v>4.9720000000000004</c:v>
                </c:pt>
                <c:pt idx="1357">
                  <c:v>4.9720000000000004</c:v>
                </c:pt>
                <c:pt idx="1358">
                  <c:v>4.9720000000000004</c:v>
                </c:pt>
                <c:pt idx="1359">
                  <c:v>4.9829999999999997</c:v>
                </c:pt>
                <c:pt idx="1360">
                  <c:v>4.9829999999999997</c:v>
                </c:pt>
                <c:pt idx="1361">
                  <c:v>4.9829999999999997</c:v>
                </c:pt>
                <c:pt idx="1362">
                  <c:v>4.9939999999999998</c:v>
                </c:pt>
                <c:pt idx="1363">
                  <c:v>4.9939999999999998</c:v>
                </c:pt>
                <c:pt idx="1364">
                  <c:v>4.9939999999999998</c:v>
                </c:pt>
                <c:pt idx="1365">
                  <c:v>5.0049999999999999</c:v>
                </c:pt>
                <c:pt idx="1366">
                  <c:v>5.0049999999999999</c:v>
                </c:pt>
                <c:pt idx="1367">
                  <c:v>5.0049999999999999</c:v>
                </c:pt>
                <c:pt idx="1368">
                  <c:v>5.016</c:v>
                </c:pt>
                <c:pt idx="1369">
                  <c:v>5.016</c:v>
                </c:pt>
                <c:pt idx="1370">
                  <c:v>5.016</c:v>
                </c:pt>
                <c:pt idx="1371">
                  <c:v>5.0270000000000001</c:v>
                </c:pt>
                <c:pt idx="1372">
                  <c:v>5.0270000000000001</c:v>
                </c:pt>
                <c:pt idx="1373">
                  <c:v>5.0270000000000001</c:v>
                </c:pt>
                <c:pt idx="1374">
                  <c:v>5.0380000000000003</c:v>
                </c:pt>
                <c:pt idx="1375">
                  <c:v>5.0380000000000003</c:v>
                </c:pt>
                <c:pt idx="1376">
                  <c:v>5.0380000000000003</c:v>
                </c:pt>
                <c:pt idx="1377">
                  <c:v>5.0490000000000004</c:v>
                </c:pt>
                <c:pt idx="1378">
                  <c:v>5.0490000000000004</c:v>
                </c:pt>
                <c:pt idx="1379">
                  <c:v>5.0490000000000004</c:v>
                </c:pt>
                <c:pt idx="1380">
                  <c:v>5.0599999999999996</c:v>
                </c:pt>
                <c:pt idx="1381">
                  <c:v>5.0599999999999996</c:v>
                </c:pt>
                <c:pt idx="1382">
                  <c:v>5.0599999999999996</c:v>
                </c:pt>
                <c:pt idx="1383">
                  <c:v>5.0709999999999997</c:v>
                </c:pt>
                <c:pt idx="1384">
                  <c:v>5.0709999999999997</c:v>
                </c:pt>
                <c:pt idx="1385">
                  <c:v>5.0709999999999997</c:v>
                </c:pt>
                <c:pt idx="1386">
                  <c:v>5.0819999999999999</c:v>
                </c:pt>
                <c:pt idx="1387">
                  <c:v>5.0819999999999999</c:v>
                </c:pt>
                <c:pt idx="1388">
                  <c:v>5.0819999999999999</c:v>
                </c:pt>
                <c:pt idx="1389">
                  <c:v>5.093</c:v>
                </c:pt>
                <c:pt idx="1390">
                  <c:v>5.093</c:v>
                </c:pt>
                <c:pt idx="1391">
                  <c:v>5.093</c:v>
                </c:pt>
                <c:pt idx="1392">
                  <c:v>5.1040000000000001</c:v>
                </c:pt>
                <c:pt idx="1393">
                  <c:v>5.1040000000000001</c:v>
                </c:pt>
                <c:pt idx="1394">
                  <c:v>5.1040000000000001</c:v>
                </c:pt>
                <c:pt idx="1395">
                  <c:v>5.1150000000000002</c:v>
                </c:pt>
                <c:pt idx="1396">
                  <c:v>5.1150000000000002</c:v>
                </c:pt>
                <c:pt idx="1397">
                  <c:v>5.1150000000000002</c:v>
                </c:pt>
                <c:pt idx="1398">
                  <c:v>5.1260000000000003</c:v>
                </c:pt>
                <c:pt idx="1399">
                  <c:v>5.1260000000000003</c:v>
                </c:pt>
                <c:pt idx="1400">
                  <c:v>5.1260000000000003</c:v>
                </c:pt>
                <c:pt idx="1401">
                  <c:v>5.1369999999999996</c:v>
                </c:pt>
                <c:pt idx="1402">
                  <c:v>5.1369999999999996</c:v>
                </c:pt>
                <c:pt idx="1403">
                  <c:v>5.1369999999999996</c:v>
                </c:pt>
                <c:pt idx="1404">
                  <c:v>5.1479999999999997</c:v>
                </c:pt>
                <c:pt idx="1405">
                  <c:v>5.1479999999999997</c:v>
                </c:pt>
                <c:pt idx="1406">
                  <c:v>5.1479999999999997</c:v>
                </c:pt>
                <c:pt idx="1407">
                  <c:v>5.1589999999999998</c:v>
                </c:pt>
                <c:pt idx="1408">
                  <c:v>5.1589999999999998</c:v>
                </c:pt>
                <c:pt idx="1409">
                  <c:v>5.1589999999999998</c:v>
                </c:pt>
                <c:pt idx="1410">
                  <c:v>5.17</c:v>
                </c:pt>
                <c:pt idx="1411">
                  <c:v>5.17</c:v>
                </c:pt>
                <c:pt idx="1412">
                  <c:v>5.17</c:v>
                </c:pt>
                <c:pt idx="1413">
                  <c:v>5.181</c:v>
                </c:pt>
                <c:pt idx="1414">
                  <c:v>5.181</c:v>
                </c:pt>
                <c:pt idx="1415">
                  <c:v>5.181</c:v>
                </c:pt>
                <c:pt idx="1416">
                  <c:v>5.1920000000000002</c:v>
                </c:pt>
                <c:pt idx="1417">
                  <c:v>5.1920000000000002</c:v>
                </c:pt>
                <c:pt idx="1418">
                  <c:v>5.1920000000000002</c:v>
                </c:pt>
                <c:pt idx="1419">
                  <c:v>5.2030000000000003</c:v>
                </c:pt>
                <c:pt idx="1420">
                  <c:v>5.2030000000000003</c:v>
                </c:pt>
                <c:pt idx="1421">
                  <c:v>5.2030000000000003</c:v>
                </c:pt>
                <c:pt idx="1422">
                  <c:v>5.2140000000000004</c:v>
                </c:pt>
                <c:pt idx="1423">
                  <c:v>5.2140000000000004</c:v>
                </c:pt>
                <c:pt idx="1424">
                  <c:v>5.2140000000000004</c:v>
                </c:pt>
                <c:pt idx="1425">
                  <c:v>5.2249999999999996</c:v>
                </c:pt>
                <c:pt idx="1426">
                  <c:v>5.2249999999999996</c:v>
                </c:pt>
                <c:pt idx="1427">
                  <c:v>5.2249999999999996</c:v>
                </c:pt>
                <c:pt idx="1428">
                  <c:v>5.2359999999999998</c:v>
                </c:pt>
                <c:pt idx="1429">
                  <c:v>5.2359999999999998</c:v>
                </c:pt>
                <c:pt idx="1430">
                  <c:v>5.2359999999999998</c:v>
                </c:pt>
                <c:pt idx="1431">
                  <c:v>5.2469999999999999</c:v>
                </c:pt>
                <c:pt idx="1432">
                  <c:v>5.2469999999999999</c:v>
                </c:pt>
                <c:pt idx="1433">
                  <c:v>5.2469999999999999</c:v>
                </c:pt>
                <c:pt idx="1434">
                  <c:v>5.258</c:v>
                </c:pt>
                <c:pt idx="1435">
                  <c:v>5.258</c:v>
                </c:pt>
                <c:pt idx="1436">
                  <c:v>5.258</c:v>
                </c:pt>
                <c:pt idx="1437">
                  <c:v>5.2690000000000001</c:v>
                </c:pt>
                <c:pt idx="1438">
                  <c:v>5.2690000000000001</c:v>
                </c:pt>
                <c:pt idx="1439">
                  <c:v>5.2690000000000001</c:v>
                </c:pt>
                <c:pt idx="1440">
                  <c:v>5.28</c:v>
                </c:pt>
                <c:pt idx="1441">
                  <c:v>5.28</c:v>
                </c:pt>
                <c:pt idx="1442">
                  <c:v>5.28</c:v>
                </c:pt>
                <c:pt idx="1443">
                  <c:v>5.2910000000000004</c:v>
                </c:pt>
                <c:pt idx="1444">
                  <c:v>5.2910000000000004</c:v>
                </c:pt>
                <c:pt idx="1445">
                  <c:v>5.2910000000000004</c:v>
                </c:pt>
                <c:pt idx="1446">
                  <c:v>5.3019999999999996</c:v>
                </c:pt>
                <c:pt idx="1447">
                  <c:v>5.3019999999999996</c:v>
                </c:pt>
                <c:pt idx="1448">
                  <c:v>5.3019999999999996</c:v>
                </c:pt>
                <c:pt idx="1449">
                  <c:v>5.3129999999999997</c:v>
                </c:pt>
                <c:pt idx="1450">
                  <c:v>5.3129999999999997</c:v>
                </c:pt>
                <c:pt idx="1451">
                  <c:v>5.3129999999999997</c:v>
                </c:pt>
                <c:pt idx="1452">
                  <c:v>5.3239999999999998</c:v>
                </c:pt>
                <c:pt idx="1453">
                  <c:v>5.3239999999999998</c:v>
                </c:pt>
                <c:pt idx="1454">
                  <c:v>5.3239999999999998</c:v>
                </c:pt>
                <c:pt idx="1455">
                  <c:v>5.335</c:v>
                </c:pt>
                <c:pt idx="1456">
                  <c:v>5.335</c:v>
                </c:pt>
                <c:pt idx="1457">
                  <c:v>5.335</c:v>
                </c:pt>
                <c:pt idx="1458">
                  <c:v>5.3460000000000001</c:v>
                </c:pt>
                <c:pt idx="1459">
                  <c:v>5.3460000000000001</c:v>
                </c:pt>
                <c:pt idx="1460">
                  <c:v>5.3460000000000001</c:v>
                </c:pt>
                <c:pt idx="1461">
                  <c:v>5.3570000000000002</c:v>
                </c:pt>
                <c:pt idx="1462">
                  <c:v>5.3570000000000002</c:v>
                </c:pt>
                <c:pt idx="1463">
                  <c:v>5.3570000000000002</c:v>
                </c:pt>
                <c:pt idx="1464">
                  <c:v>5.3680000000000003</c:v>
                </c:pt>
                <c:pt idx="1465">
                  <c:v>5.3680000000000003</c:v>
                </c:pt>
                <c:pt idx="1466">
                  <c:v>5.3680000000000003</c:v>
                </c:pt>
                <c:pt idx="1467">
                  <c:v>5.3789999999999996</c:v>
                </c:pt>
                <c:pt idx="1468">
                  <c:v>5.3789999999999996</c:v>
                </c:pt>
                <c:pt idx="1469">
                  <c:v>5.3789999999999996</c:v>
                </c:pt>
                <c:pt idx="1470">
                  <c:v>5.39</c:v>
                </c:pt>
                <c:pt idx="1471">
                  <c:v>5.39</c:v>
                </c:pt>
                <c:pt idx="1472">
                  <c:v>5.39</c:v>
                </c:pt>
                <c:pt idx="1473">
                  <c:v>5.4009999999999998</c:v>
                </c:pt>
                <c:pt idx="1474">
                  <c:v>5.4009999999999998</c:v>
                </c:pt>
                <c:pt idx="1475">
                  <c:v>5.4009999999999998</c:v>
                </c:pt>
                <c:pt idx="1476">
                  <c:v>5.4119999999999999</c:v>
                </c:pt>
                <c:pt idx="1477">
                  <c:v>5.4119999999999999</c:v>
                </c:pt>
                <c:pt idx="1478">
                  <c:v>5.4119999999999999</c:v>
                </c:pt>
                <c:pt idx="1479">
                  <c:v>5.423</c:v>
                </c:pt>
                <c:pt idx="1480">
                  <c:v>5.423</c:v>
                </c:pt>
                <c:pt idx="1481">
                  <c:v>5.423</c:v>
                </c:pt>
                <c:pt idx="1482">
                  <c:v>5.4340000000000002</c:v>
                </c:pt>
                <c:pt idx="1483">
                  <c:v>5.4340000000000002</c:v>
                </c:pt>
                <c:pt idx="1484">
                  <c:v>5.4340000000000002</c:v>
                </c:pt>
                <c:pt idx="1485">
                  <c:v>5.4450000000000003</c:v>
                </c:pt>
                <c:pt idx="1486">
                  <c:v>5.4450000000000003</c:v>
                </c:pt>
                <c:pt idx="1487">
                  <c:v>5.4450000000000003</c:v>
                </c:pt>
                <c:pt idx="1488">
                  <c:v>5.4560000000000004</c:v>
                </c:pt>
                <c:pt idx="1489">
                  <c:v>5.4560000000000004</c:v>
                </c:pt>
                <c:pt idx="1490">
                  <c:v>5.4560000000000004</c:v>
                </c:pt>
                <c:pt idx="1491">
                  <c:v>5.4669999999999996</c:v>
                </c:pt>
                <c:pt idx="1492">
                  <c:v>5.4669999999999996</c:v>
                </c:pt>
                <c:pt idx="1493">
                  <c:v>5.4669999999999996</c:v>
                </c:pt>
                <c:pt idx="1494">
                  <c:v>5.4779999999999998</c:v>
                </c:pt>
                <c:pt idx="1495">
                  <c:v>5.4779999999999998</c:v>
                </c:pt>
                <c:pt idx="1496">
                  <c:v>5.4779999999999998</c:v>
                </c:pt>
                <c:pt idx="1497">
                  <c:v>5.4889999999999999</c:v>
                </c:pt>
                <c:pt idx="1498">
                  <c:v>5.4889999999999999</c:v>
                </c:pt>
                <c:pt idx="1499">
                  <c:v>5.4889999999999999</c:v>
                </c:pt>
                <c:pt idx="1500">
                  <c:v>5.5</c:v>
                </c:pt>
                <c:pt idx="1501">
                  <c:v>5.5</c:v>
                </c:pt>
                <c:pt idx="1502">
                  <c:v>5.5</c:v>
                </c:pt>
                <c:pt idx="1503">
                  <c:v>5.51</c:v>
                </c:pt>
                <c:pt idx="1504">
                  <c:v>5.51</c:v>
                </c:pt>
                <c:pt idx="1505">
                  <c:v>5.51</c:v>
                </c:pt>
                <c:pt idx="1506">
                  <c:v>5.5209999999999999</c:v>
                </c:pt>
                <c:pt idx="1507">
                  <c:v>5.5209999999999999</c:v>
                </c:pt>
                <c:pt idx="1508">
                  <c:v>5.5209999999999999</c:v>
                </c:pt>
                <c:pt idx="1509">
                  <c:v>5.532</c:v>
                </c:pt>
                <c:pt idx="1510">
                  <c:v>5.532</c:v>
                </c:pt>
                <c:pt idx="1511">
                  <c:v>5.532</c:v>
                </c:pt>
                <c:pt idx="1512">
                  <c:v>5.5430000000000001</c:v>
                </c:pt>
                <c:pt idx="1513">
                  <c:v>5.5430000000000001</c:v>
                </c:pt>
                <c:pt idx="1514">
                  <c:v>5.5430000000000001</c:v>
                </c:pt>
                <c:pt idx="1515">
                  <c:v>5.5540000000000003</c:v>
                </c:pt>
                <c:pt idx="1516">
                  <c:v>5.5540000000000003</c:v>
                </c:pt>
                <c:pt idx="1517">
                  <c:v>5.5540000000000003</c:v>
                </c:pt>
                <c:pt idx="1518">
                  <c:v>5.5650000000000004</c:v>
                </c:pt>
                <c:pt idx="1519">
                  <c:v>5.5650000000000004</c:v>
                </c:pt>
                <c:pt idx="1520">
                  <c:v>5.5650000000000004</c:v>
                </c:pt>
                <c:pt idx="1521">
                  <c:v>5.5759999999999996</c:v>
                </c:pt>
                <c:pt idx="1522">
                  <c:v>5.5759999999999996</c:v>
                </c:pt>
                <c:pt idx="1523">
                  <c:v>5.5759999999999996</c:v>
                </c:pt>
                <c:pt idx="1524">
                  <c:v>5.5869999999999997</c:v>
                </c:pt>
                <c:pt idx="1525">
                  <c:v>5.5869999999999997</c:v>
                </c:pt>
                <c:pt idx="1526">
                  <c:v>5.5869999999999997</c:v>
                </c:pt>
                <c:pt idx="1527">
                  <c:v>5.5979999999999999</c:v>
                </c:pt>
                <c:pt idx="1528">
                  <c:v>5.5979999999999999</c:v>
                </c:pt>
                <c:pt idx="1529">
                  <c:v>5.5979999999999999</c:v>
                </c:pt>
                <c:pt idx="1530">
                  <c:v>5.609</c:v>
                </c:pt>
                <c:pt idx="1531">
                  <c:v>5.609</c:v>
                </c:pt>
                <c:pt idx="1532">
                  <c:v>5.609</c:v>
                </c:pt>
                <c:pt idx="1533">
                  <c:v>5.62</c:v>
                </c:pt>
                <c:pt idx="1534">
                  <c:v>5.62</c:v>
                </c:pt>
                <c:pt idx="1535">
                  <c:v>5.62</c:v>
                </c:pt>
                <c:pt idx="1536">
                  <c:v>5.6310000000000002</c:v>
                </c:pt>
                <c:pt idx="1537">
                  <c:v>5.6310000000000002</c:v>
                </c:pt>
                <c:pt idx="1538">
                  <c:v>5.6310000000000002</c:v>
                </c:pt>
                <c:pt idx="1539">
                  <c:v>5.6420000000000003</c:v>
                </c:pt>
                <c:pt idx="1540">
                  <c:v>5.6420000000000003</c:v>
                </c:pt>
                <c:pt idx="1541">
                  <c:v>5.6420000000000003</c:v>
                </c:pt>
                <c:pt idx="1542">
                  <c:v>5.6529999999999996</c:v>
                </c:pt>
                <c:pt idx="1543">
                  <c:v>5.6529999999999996</c:v>
                </c:pt>
                <c:pt idx="1544">
                  <c:v>5.6529999999999996</c:v>
                </c:pt>
                <c:pt idx="1545">
                  <c:v>5.6639999999999997</c:v>
                </c:pt>
                <c:pt idx="1546">
                  <c:v>5.6639999999999997</c:v>
                </c:pt>
                <c:pt idx="1547">
                  <c:v>5.6639999999999997</c:v>
                </c:pt>
                <c:pt idx="1548">
                  <c:v>5.6749999999999998</c:v>
                </c:pt>
                <c:pt idx="1549">
                  <c:v>5.6749999999999998</c:v>
                </c:pt>
                <c:pt idx="1550">
                  <c:v>5.6749999999999998</c:v>
                </c:pt>
                <c:pt idx="1551">
                  <c:v>5.6859999999999999</c:v>
                </c:pt>
                <c:pt idx="1552">
                  <c:v>5.6859999999999999</c:v>
                </c:pt>
                <c:pt idx="1553">
                  <c:v>5.6859999999999999</c:v>
                </c:pt>
                <c:pt idx="1554">
                  <c:v>5.6970000000000001</c:v>
                </c:pt>
                <c:pt idx="1555">
                  <c:v>5.6970000000000001</c:v>
                </c:pt>
                <c:pt idx="1556">
                  <c:v>5.6970000000000001</c:v>
                </c:pt>
                <c:pt idx="1557">
                  <c:v>5.7080000000000002</c:v>
                </c:pt>
                <c:pt idx="1558">
                  <c:v>5.7080000000000002</c:v>
                </c:pt>
                <c:pt idx="1559">
                  <c:v>5.7080000000000002</c:v>
                </c:pt>
                <c:pt idx="1560">
                  <c:v>5.7190000000000003</c:v>
                </c:pt>
                <c:pt idx="1561">
                  <c:v>5.7190000000000003</c:v>
                </c:pt>
                <c:pt idx="1562">
                  <c:v>5.7190000000000003</c:v>
                </c:pt>
                <c:pt idx="1563">
                  <c:v>5.73</c:v>
                </c:pt>
                <c:pt idx="1564">
                  <c:v>5.73</c:v>
                </c:pt>
                <c:pt idx="1565">
                  <c:v>5.73</c:v>
                </c:pt>
                <c:pt idx="1566">
                  <c:v>5.7409999999999997</c:v>
                </c:pt>
                <c:pt idx="1567">
                  <c:v>5.7409999999999997</c:v>
                </c:pt>
                <c:pt idx="1568">
                  <c:v>5.7409999999999997</c:v>
                </c:pt>
                <c:pt idx="1569">
                  <c:v>5.7519999999999998</c:v>
                </c:pt>
                <c:pt idx="1570">
                  <c:v>5.7519999999999998</c:v>
                </c:pt>
                <c:pt idx="1571">
                  <c:v>5.7519999999999998</c:v>
                </c:pt>
                <c:pt idx="1572">
                  <c:v>5.7629999999999999</c:v>
                </c:pt>
                <c:pt idx="1573">
                  <c:v>5.7629999999999999</c:v>
                </c:pt>
                <c:pt idx="1574">
                  <c:v>5.7629999999999999</c:v>
                </c:pt>
                <c:pt idx="1575">
                  <c:v>5.774</c:v>
                </c:pt>
                <c:pt idx="1576">
                  <c:v>5.774</c:v>
                </c:pt>
                <c:pt idx="1577">
                  <c:v>5.774</c:v>
                </c:pt>
                <c:pt idx="1578">
                  <c:v>5.7850000000000001</c:v>
                </c:pt>
                <c:pt idx="1579">
                  <c:v>5.7850000000000001</c:v>
                </c:pt>
                <c:pt idx="1580">
                  <c:v>5.7850000000000001</c:v>
                </c:pt>
                <c:pt idx="1581">
                  <c:v>5.7960000000000003</c:v>
                </c:pt>
                <c:pt idx="1582">
                  <c:v>5.7960000000000003</c:v>
                </c:pt>
                <c:pt idx="1583">
                  <c:v>5.7960000000000003</c:v>
                </c:pt>
                <c:pt idx="1584">
                  <c:v>5.8070000000000004</c:v>
                </c:pt>
                <c:pt idx="1585">
                  <c:v>5.8070000000000004</c:v>
                </c:pt>
                <c:pt idx="1586">
                  <c:v>5.8070000000000004</c:v>
                </c:pt>
                <c:pt idx="1587">
                  <c:v>5.8179999999999996</c:v>
                </c:pt>
                <c:pt idx="1588">
                  <c:v>5.8179999999999996</c:v>
                </c:pt>
                <c:pt idx="1589">
                  <c:v>5.8179999999999996</c:v>
                </c:pt>
                <c:pt idx="1590">
                  <c:v>5.8289999999999997</c:v>
                </c:pt>
                <c:pt idx="1591">
                  <c:v>5.8289999999999997</c:v>
                </c:pt>
                <c:pt idx="1592">
                  <c:v>5.8289999999999997</c:v>
                </c:pt>
                <c:pt idx="1593">
                  <c:v>5.84</c:v>
                </c:pt>
                <c:pt idx="1594">
                  <c:v>5.84</c:v>
                </c:pt>
                <c:pt idx="1595">
                  <c:v>5.84</c:v>
                </c:pt>
                <c:pt idx="1596">
                  <c:v>5.851</c:v>
                </c:pt>
                <c:pt idx="1597">
                  <c:v>5.851</c:v>
                </c:pt>
                <c:pt idx="1598">
                  <c:v>5.851</c:v>
                </c:pt>
                <c:pt idx="1599">
                  <c:v>5.8620000000000001</c:v>
                </c:pt>
                <c:pt idx="1600">
                  <c:v>5.8620000000000001</c:v>
                </c:pt>
                <c:pt idx="1601">
                  <c:v>5.8620000000000001</c:v>
                </c:pt>
                <c:pt idx="1602">
                  <c:v>5.8730000000000002</c:v>
                </c:pt>
                <c:pt idx="1603">
                  <c:v>5.8730000000000002</c:v>
                </c:pt>
                <c:pt idx="1604">
                  <c:v>5.8730000000000002</c:v>
                </c:pt>
                <c:pt idx="1605">
                  <c:v>5.8840000000000003</c:v>
                </c:pt>
                <c:pt idx="1606">
                  <c:v>5.8840000000000003</c:v>
                </c:pt>
                <c:pt idx="1607">
                  <c:v>5.8840000000000003</c:v>
                </c:pt>
                <c:pt idx="1608">
                  <c:v>5.8949999999999996</c:v>
                </c:pt>
                <c:pt idx="1609">
                  <c:v>5.8949999999999996</c:v>
                </c:pt>
                <c:pt idx="1610">
                  <c:v>5.8949999999999996</c:v>
                </c:pt>
                <c:pt idx="1611">
                  <c:v>5.9059999999999997</c:v>
                </c:pt>
                <c:pt idx="1612">
                  <c:v>5.9059999999999997</c:v>
                </c:pt>
                <c:pt idx="1613">
                  <c:v>5.9059999999999997</c:v>
                </c:pt>
                <c:pt idx="1614">
                  <c:v>5.9169999999999998</c:v>
                </c:pt>
                <c:pt idx="1615">
                  <c:v>5.9169999999999998</c:v>
                </c:pt>
                <c:pt idx="1616">
                  <c:v>5.9169999999999998</c:v>
                </c:pt>
                <c:pt idx="1617">
                  <c:v>5.9279999999999999</c:v>
                </c:pt>
                <c:pt idx="1618">
                  <c:v>5.9279999999999999</c:v>
                </c:pt>
                <c:pt idx="1619">
                  <c:v>5.9279999999999999</c:v>
                </c:pt>
                <c:pt idx="1620">
                  <c:v>5.9390000000000001</c:v>
                </c:pt>
                <c:pt idx="1621">
                  <c:v>5.9390000000000001</c:v>
                </c:pt>
                <c:pt idx="1622">
                  <c:v>5.9390000000000001</c:v>
                </c:pt>
                <c:pt idx="1623">
                  <c:v>5.95</c:v>
                </c:pt>
                <c:pt idx="1624">
                  <c:v>5.95</c:v>
                </c:pt>
                <c:pt idx="1625">
                  <c:v>5.95</c:v>
                </c:pt>
                <c:pt idx="1626">
                  <c:v>5.9610000000000003</c:v>
                </c:pt>
                <c:pt idx="1627">
                  <c:v>5.9610000000000003</c:v>
                </c:pt>
                <c:pt idx="1628">
                  <c:v>5.9610000000000003</c:v>
                </c:pt>
                <c:pt idx="1629">
                  <c:v>5.9720000000000004</c:v>
                </c:pt>
                <c:pt idx="1630">
                  <c:v>5.9720000000000004</c:v>
                </c:pt>
                <c:pt idx="1631">
                  <c:v>5.9720000000000004</c:v>
                </c:pt>
                <c:pt idx="1632">
                  <c:v>5.9829999999999997</c:v>
                </c:pt>
                <c:pt idx="1633">
                  <c:v>5.9829999999999997</c:v>
                </c:pt>
                <c:pt idx="1634">
                  <c:v>5.9829999999999997</c:v>
                </c:pt>
                <c:pt idx="1635">
                  <c:v>5.9939999999999998</c:v>
                </c:pt>
                <c:pt idx="1636">
                  <c:v>5.9939999999999998</c:v>
                </c:pt>
                <c:pt idx="1637">
                  <c:v>5.9939999999999998</c:v>
                </c:pt>
                <c:pt idx="1638">
                  <c:v>6.0049999999999999</c:v>
                </c:pt>
                <c:pt idx="1639">
                  <c:v>6.0049999999999999</c:v>
                </c:pt>
                <c:pt idx="1640">
                  <c:v>6.0049999999999999</c:v>
                </c:pt>
                <c:pt idx="1641">
                  <c:v>6.016</c:v>
                </c:pt>
                <c:pt idx="1642">
                  <c:v>6.016</c:v>
                </c:pt>
                <c:pt idx="1643">
                  <c:v>6.016</c:v>
                </c:pt>
                <c:pt idx="1644">
                  <c:v>6.0270000000000001</c:v>
                </c:pt>
                <c:pt idx="1645">
                  <c:v>6.0270000000000001</c:v>
                </c:pt>
                <c:pt idx="1646">
                  <c:v>6.0270000000000001</c:v>
                </c:pt>
                <c:pt idx="1647">
                  <c:v>6.0380000000000003</c:v>
                </c:pt>
                <c:pt idx="1648">
                  <c:v>6.0380000000000003</c:v>
                </c:pt>
                <c:pt idx="1649">
                  <c:v>6.0380000000000003</c:v>
                </c:pt>
                <c:pt idx="1650">
                  <c:v>6.0490000000000004</c:v>
                </c:pt>
                <c:pt idx="1651">
                  <c:v>6.0490000000000004</c:v>
                </c:pt>
                <c:pt idx="1652">
                  <c:v>6.0490000000000004</c:v>
                </c:pt>
                <c:pt idx="1653">
                  <c:v>6.06</c:v>
                </c:pt>
                <c:pt idx="1654">
                  <c:v>6.06</c:v>
                </c:pt>
                <c:pt idx="1655">
                  <c:v>6.06</c:v>
                </c:pt>
                <c:pt idx="1656">
                  <c:v>6.0709999999999997</c:v>
                </c:pt>
                <c:pt idx="1657">
                  <c:v>6.0709999999999997</c:v>
                </c:pt>
                <c:pt idx="1658">
                  <c:v>6.0709999999999997</c:v>
                </c:pt>
                <c:pt idx="1659">
                  <c:v>6.0819999999999999</c:v>
                </c:pt>
                <c:pt idx="1660">
                  <c:v>6.0819999999999999</c:v>
                </c:pt>
                <c:pt idx="1661">
                  <c:v>6.0819999999999999</c:v>
                </c:pt>
                <c:pt idx="1662">
                  <c:v>6.093</c:v>
                </c:pt>
                <c:pt idx="1663">
                  <c:v>6.093</c:v>
                </c:pt>
                <c:pt idx="1664">
                  <c:v>6.093</c:v>
                </c:pt>
                <c:pt idx="1665">
                  <c:v>6.1040000000000001</c:v>
                </c:pt>
                <c:pt idx="1666">
                  <c:v>6.1040000000000001</c:v>
                </c:pt>
                <c:pt idx="1667">
                  <c:v>6.1040000000000001</c:v>
                </c:pt>
                <c:pt idx="1668">
                  <c:v>6.1150000000000002</c:v>
                </c:pt>
                <c:pt idx="1669">
                  <c:v>6.1150000000000002</c:v>
                </c:pt>
                <c:pt idx="1670">
                  <c:v>6.1150000000000002</c:v>
                </c:pt>
                <c:pt idx="1671">
                  <c:v>6.1260000000000003</c:v>
                </c:pt>
                <c:pt idx="1672">
                  <c:v>6.1260000000000003</c:v>
                </c:pt>
                <c:pt idx="1673">
                  <c:v>6.1260000000000003</c:v>
                </c:pt>
                <c:pt idx="1674">
                  <c:v>6.1369999999999996</c:v>
                </c:pt>
                <c:pt idx="1675">
                  <c:v>6.1369999999999996</c:v>
                </c:pt>
                <c:pt idx="1676">
                  <c:v>6.1369999999999996</c:v>
                </c:pt>
                <c:pt idx="1677">
                  <c:v>6.1479999999999997</c:v>
                </c:pt>
                <c:pt idx="1678">
                  <c:v>6.1479999999999997</c:v>
                </c:pt>
                <c:pt idx="1679">
                  <c:v>6.1479999999999997</c:v>
                </c:pt>
                <c:pt idx="1680">
                  <c:v>6.1589999999999998</c:v>
                </c:pt>
                <c:pt idx="1681">
                  <c:v>6.1589999999999998</c:v>
                </c:pt>
                <c:pt idx="1682">
                  <c:v>6.1589999999999998</c:v>
                </c:pt>
                <c:pt idx="1683">
                  <c:v>6.17</c:v>
                </c:pt>
                <c:pt idx="1684">
                  <c:v>6.17</c:v>
                </c:pt>
                <c:pt idx="1685">
                  <c:v>6.17</c:v>
                </c:pt>
                <c:pt idx="1686">
                  <c:v>6.181</c:v>
                </c:pt>
                <c:pt idx="1687">
                  <c:v>6.181</c:v>
                </c:pt>
                <c:pt idx="1688">
                  <c:v>6.181</c:v>
                </c:pt>
                <c:pt idx="1689">
                  <c:v>6.1920000000000002</c:v>
                </c:pt>
                <c:pt idx="1690">
                  <c:v>6.1920000000000002</c:v>
                </c:pt>
                <c:pt idx="1691">
                  <c:v>6.1920000000000002</c:v>
                </c:pt>
                <c:pt idx="1692">
                  <c:v>6.2030000000000003</c:v>
                </c:pt>
                <c:pt idx="1693">
                  <c:v>6.2030000000000003</c:v>
                </c:pt>
                <c:pt idx="1694">
                  <c:v>6.2030000000000003</c:v>
                </c:pt>
                <c:pt idx="1695">
                  <c:v>6.2140000000000004</c:v>
                </c:pt>
                <c:pt idx="1696">
                  <c:v>6.2140000000000004</c:v>
                </c:pt>
                <c:pt idx="1697">
                  <c:v>6.2140000000000004</c:v>
                </c:pt>
                <c:pt idx="1698">
                  <c:v>6.2249999999999996</c:v>
                </c:pt>
                <c:pt idx="1699">
                  <c:v>6.2249999999999996</c:v>
                </c:pt>
                <c:pt idx="1700">
                  <c:v>6.2249999999999996</c:v>
                </c:pt>
                <c:pt idx="1701">
                  <c:v>6.2359999999999998</c:v>
                </c:pt>
                <c:pt idx="1702">
                  <c:v>6.2359999999999998</c:v>
                </c:pt>
                <c:pt idx="1703">
                  <c:v>6.2359999999999998</c:v>
                </c:pt>
                <c:pt idx="1704">
                  <c:v>6.2469999999999999</c:v>
                </c:pt>
                <c:pt idx="1705">
                  <c:v>6.2469999999999999</c:v>
                </c:pt>
                <c:pt idx="1706">
                  <c:v>6.2469999999999999</c:v>
                </c:pt>
                <c:pt idx="1707">
                  <c:v>6.258</c:v>
                </c:pt>
                <c:pt idx="1708">
                  <c:v>6.258</c:v>
                </c:pt>
                <c:pt idx="1709">
                  <c:v>6.258</c:v>
                </c:pt>
                <c:pt idx="1710">
                  <c:v>6.2690000000000001</c:v>
                </c:pt>
                <c:pt idx="1711">
                  <c:v>6.2690000000000001</c:v>
                </c:pt>
                <c:pt idx="1712">
                  <c:v>6.2690000000000001</c:v>
                </c:pt>
                <c:pt idx="1713">
                  <c:v>6.28</c:v>
                </c:pt>
                <c:pt idx="1714">
                  <c:v>6.28</c:v>
                </c:pt>
                <c:pt idx="1715">
                  <c:v>6.28</c:v>
                </c:pt>
                <c:pt idx="1716">
                  <c:v>6.2910000000000004</c:v>
                </c:pt>
                <c:pt idx="1717">
                  <c:v>6.2910000000000004</c:v>
                </c:pt>
                <c:pt idx="1718">
                  <c:v>6.2910000000000004</c:v>
                </c:pt>
                <c:pt idx="1719">
                  <c:v>6.3019999999999996</c:v>
                </c:pt>
                <c:pt idx="1720">
                  <c:v>6.3019999999999996</c:v>
                </c:pt>
                <c:pt idx="1721">
                  <c:v>6.3019999999999996</c:v>
                </c:pt>
                <c:pt idx="1722">
                  <c:v>6.3129999999999997</c:v>
                </c:pt>
                <c:pt idx="1723">
                  <c:v>6.3129999999999997</c:v>
                </c:pt>
                <c:pt idx="1724">
                  <c:v>6.3129999999999997</c:v>
                </c:pt>
                <c:pt idx="1725">
                  <c:v>6.3239999999999998</c:v>
                </c:pt>
                <c:pt idx="1726">
                  <c:v>6.3239999999999998</c:v>
                </c:pt>
                <c:pt idx="1727">
                  <c:v>6.3239999999999998</c:v>
                </c:pt>
                <c:pt idx="1728">
                  <c:v>6.335</c:v>
                </c:pt>
                <c:pt idx="1729">
                  <c:v>6.335</c:v>
                </c:pt>
                <c:pt idx="1730">
                  <c:v>6.335</c:v>
                </c:pt>
                <c:pt idx="1731">
                  <c:v>6.3460000000000001</c:v>
                </c:pt>
                <c:pt idx="1732">
                  <c:v>6.3460000000000001</c:v>
                </c:pt>
                <c:pt idx="1733">
                  <c:v>6.3460000000000001</c:v>
                </c:pt>
                <c:pt idx="1734">
                  <c:v>6.3570000000000002</c:v>
                </c:pt>
                <c:pt idx="1735">
                  <c:v>6.3570000000000002</c:v>
                </c:pt>
                <c:pt idx="1736">
                  <c:v>6.3570000000000002</c:v>
                </c:pt>
                <c:pt idx="1737">
                  <c:v>6.3680000000000003</c:v>
                </c:pt>
                <c:pt idx="1738">
                  <c:v>6.3680000000000003</c:v>
                </c:pt>
                <c:pt idx="1739">
                  <c:v>6.3680000000000003</c:v>
                </c:pt>
                <c:pt idx="1740">
                  <c:v>6.3789999999999996</c:v>
                </c:pt>
                <c:pt idx="1741">
                  <c:v>6.3789999999999996</c:v>
                </c:pt>
                <c:pt idx="1742">
                  <c:v>6.3789999999999996</c:v>
                </c:pt>
                <c:pt idx="1743">
                  <c:v>6.39</c:v>
                </c:pt>
                <c:pt idx="1744">
                  <c:v>6.39</c:v>
                </c:pt>
                <c:pt idx="1745">
                  <c:v>6.39</c:v>
                </c:pt>
                <c:pt idx="1746">
                  <c:v>6.4009999999999998</c:v>
                </c:pt>
                <c:pt idx="1747">
                  <c:v>6.4009999999999998</c:v>
                </c:pt>
                <c:pt idx="1748">
                  <c:v>6.4009999999999998</c:v>
                </c:pt>
                <c:pt idx="1749">
                  <c:v>6.4119999999999999</c:v>
                </c:pt>
                <c:pt idx="1750">
                  <c:v>6.4119999999999999</c:v>
                </c:pt>
                <c:pt idx="1751">
                  <c:v>6.4119999999999999</c:v>
                </c:pt>
                <c:pt idx="1752">
                  <c:v>6.423</c:v>
                </c:pt>
                <c:pt idx="1753">
                  <c:v>6.423</c:v>
                </c:pt>
                <c:pt idx="1754">
                  <c:v>6.423</c:v>
                </c:pt>
                <c:pt idx="1755">
                  <c:v>6.4340000000000002</c:v>
                </c:pt>
                <c:pt idx="1756">
                  <c:v>6.4340000000000002</c:v>
                </c:pt>
                <c:pt idx="1757">
                  <c:v>6.4340000000000002</c:v>
                </c:pt>
                <c:pt idx="1758">
                  <c:v>6.4450000000000003</c:v>
                </c:pt>
                <c:pt idx="1759">
                  <c:v>6.4450000000000003</c:v>
                </c:pt>
                <c:pt idx="1760">
                  <c:v>6.4450000000000003</c:v>
                </c:pt>
                <c:pt idx="1761">
                  <c:v>6.4560000000000004</c:v>
                </c:pt>
                <c:pt idx="1762">
                  <c:v>6.4560000000000004</c:v>
                </c:pt>
                <c:pt idx="1763">
                  <c:v>6.4560000000000004</c:v>
                </c:pt>
                <c:pt idx="1764">
                  <c:v>6.4669999999999996</c:v>
                </c:pt>
                <c:pt idx="1765">
                  <c:v>6.4669999999999996</c:v>
                </c:pt>
                <c:pt idx="1766">
                  <c:v>6.4669999999999996</c:v>
                </c:pt>
                <c:pt idx="1767">
                  <c:v>6.4779999999999998</c:v>
                </c:pt>
                <c:pt idx="1768">
                  <c:v>6.4779999999999998</c:v>
                </c:pt>
                <c:pt idx="1769">
                  <c:v>6.4779999999999998</c:v>
                </c:pt>
                <c:pt idx="1770">
                  <c:v>6.4889999999999999</c:v>
                </c:pt>
                <c:pt idx="1771">
                  <c:v>6.4889999999999999</c:v>
                </c:pt>
                <c:pt idx="1772">
                  <c:v>6.4889999999999999</c:v>
                </c:pt>
                <c:pt idx="1773">
                  <c:v>6.5</c:v>
                </c:pt>
                <c:pt idx="1774">
                  <c:v>6.5</c:v>
                </c:pt>
                <c:pt idx="1775">
                  <c:v>6.5</c:v>
                </c:pt>
                <c:pt idx="1776">
                  <c:v>6.5110000000000001</c:v>
                </c:pt>
                <c:pt idx="1777">
                  <c:v>6.5110000000000001</c:v>
                </c:pt>
                <c:pt idx="1778">
                  <c:v>6.5110000000000001</c:v>
                </c:pt>
                <c:pt idx="1779">
                  <c:v>6.5220000000000002</c:v>
                </c:pt>
                <c:pt idx="1780">
                  <c:v>6.5220000000000002</c:v>
                </c:pt>
                <c:pt idx="1781">
                  <c:v>6.5220000000000002</c:v>
                </c:pt>
                <c:pt idx="1782">
                  <c:v>6.5330000000000004</c:v>
                </c:pt>
                <c:pt idx="1783">
                  <c:v>6.5330000000000004</c:v>
                </c:pt>
                <c:pt idx="1784">
                  <c:v>6.5330000000000004</c:v>
                </c:pt>
                <c:pt idx="1785">
                  <c:v>6.5439999999999996</c:v>
                </c:pt>
                <c:pt idx="1786">
                  <c:v>6.5439999999999996</c:v>
                </c:pt>
                <c:pt idx="1787">
                  <c:v>6.5439999999999996</c:v>
                </c:pt>
                <c:pt idx="1788">
                  <c:v>6.5549999999999997</c:v>
                </c:pt>
                <c:pt idx="1789">
                  <c:v>6.5549999999999997</c:v>
                </c:pt>
                <c:pt idx="1790">
                  <c:v>6.5549999999999997</c:v>
                </c:pt>
                <c:pt idx="1791">
                  <c:v>6.5659999999999998</c:v>
                </c:pt>
                <c:pt idx="1792">
                  <c:v>6.5659999999999998</c:v>
                </c:pt>
                <c:pt idx="1793">
                  <c:v>6.5659999999999998</c:v>
                </c:pt>
                <c:pt idx="1794">
                  <c:v>6.577</c:v>
                </c:pt>
                <c:pt idx="1795">
                  <c:v>6.577</c:v>
                </c:pt>
                <c:pt idx="1796">
                  <c:v>6.577</c:v>
                </c:pt>
                <c:pt idx="1797">
                  <c:v>6.5880000000000001</c:v>
                </c:pt>
                <c:pt idx="1798">
                  <c:v>6.5880000000000001</c:v>
                </c:pt>
                <c:pt idx="1799">
                  <c:v>6.5880000000000001</c:v>
                </c:pt>
                <c:pt idx="1800">
                  <c:v>6.5990000000000002</c:v>
                </c:pt>
                <c:pt idx="1801">
                  <c:v>6.5990000000000002</c:v>
                </c:pt>
                <c:pt idx="1802">
                  <c:v>6.5990000000000002</c:v>
                </c:pt>
                <c:pt idx="1803">
                  <c:v>6.61</c:v>
                </c:pt>
                <c:pt idx="1804">
                  <c:v>6.61</c:v>
                </c:pt>
                <c:pt idx="1805">
                  <c:v>6.61</c:v>
                </c:pt>
                <c:pt idx="1806">
                  <c:v>6.6210000000000004</c:v>
                </c:pt>
                <c:pt idx="1807">
                  <c:v>6.6210000000000004</c:v>
                </c:pt>
                <c:pt idx="1808">
                  <c:v>6.6210000000000004</c:v>
                </c:pt>
                <c:pt idx="1809">
                  <c:v>6.6319999999999997</c:v>
                </c:pt>
                <c:pt idx="1810">
                  <c:v>6.6319999999999997</c:v>
                </c:pt>
                <c:pt idx="1811">
                  <c:v>6.6319999999999997</c:v>
                </c:pt>
                <c:pt idx="1812">
                  <c:v>6.6429999999999998</c:v>
                </c:pt>
                <c:pt idx="1813">
                  <c:v>6.6429999999999998</c:v>
                </c:pt>
                <c:pt idx="1814">
                  <c:v>6.6429999999999998</c:v>
                </c:pt>
                <c:pt idx="1815">
                  <c:v>6.6539999999999999</c:v>
                </c:pt>
                <c:pt idx="1816">
                  <c:v>6.6539999999999999</c:v>
                </c:pt>
                <c:pt idx="1817">
                  <c:v>6.6539999999999999</c:v>
                </c:pt>
                <c:pt idx="1818">
                  <c:v>6.665</c:v>
                </c:pt>
                <c:pt idx="1819">
                  <c:v>6.665</c:v>
                </c:pt>
                <c:pt idx="1820">
                  <c:v>6.665</c:v>
                </c:pt>
                <c:pt idx="1821">
                  <c:v>6.6760000000000002</c:v>
                </c:pt>
                <c:pt idx="1822">
                  <c:v>6.6760000000000002</c:v>
                </c:pt>
                <c:pt idx="1823">
                  <c:v>6.6760000000000002</c:v>
                </c:pt>
                <c:pt idx="1824">
                  <c:v>6.6870000000000003</c:v>
                </c:pt>
                <c:pt idx="1825">
                  <c:v>6.6870000000000003</c:v>
                </c:pt>
                <c:pt idx="1826">
                  <c:v>6.6870000000000003</c:v>
                </c:pt>
                <c:pt idx="1827">
                  <c:v>6.6980000000000004</c:v>
                </c:pt>
                <c:pt idx="1828">
                  <c:v>6.6980000000000004</c:v>
                </c:pt>
                <c:pt idx="1829">
                  <c:v>6.6980000000000004</c:v>
                </c:pt>
                <c:pt idx="1830">
                  <c:v>6.7089999999999996</c:v>
                </c:pt>
                <c:pt idx="1831">
                  <c:v>6.7089999999999996</c:v>
                </c:pt>
                <c:pt idx="1832">
                  <c:v>6.7089999999999996</c:v>
                </c:pt>
                <c:pt idx="1833">
                  <c:v>6.72</c:v>
                </c:pt>
                <c:pt idx="1834">
                  <c:v>6.72</c:v>
                </c:pt>
                <c:pt idx="1835">
                  <c:v>6.72</c:v>
                </c:pt>
                <c:pt idx="1836">
                  <c:v>6.7309999999999999</c:v>
                </c:pt>
                <c:pt idx="1837">
                  <c:v>6.7309999999999999</c:v>
                </c:pt>
                <c:pt idx="1838">
                  <c:v>6.7309999999999999</c:v>
                </c:pt>
                <c:pt idx="1839">
                  <c:v>6.742</c:v>
                </c:pt>
                <c:pt idx="1840">
                  <c:v>6.742</c:v>
                </c:pt>
                <c:pt idx="1841">
                  <c:v>6.742</c:v>
                </c:pt>
                <c:pt idx="1842">
                  <c:v>6.7530000000000001</c:v>
                </c:pt>
                <c:pt idx="1843">
                  <c:v>6.7530000000000001</c:v>
                </c:pt>
                <c:pt idx="1844">
                  <c:v>6.7530000000000001</c:v>
                </c:pt>
                <c:pt idx="1845">
                  <c:v>6.7640000000000002</c:v>
                </c:pt>
                <c:pt idx="1846">
                  <c:v>6.7640000000000002</c:v>
                </c:pt>
                <c:pt idx="1847">
                  <c:v>6.7640000000000002</c:v>
                </c:pt>
                <c:pt idx="1848">
                  <c:v>6.7750000000000004</c:v>
                </c:pt>
                <c:pt idx="1849">
                  <c:v>6.7750000000000004</c:v>
                </c:pt>
                <c:pt idx="1850">
                  <c:v>6.7750000000000004</c:v>
                </c:pt>
                <c:pt idx="1851">
                  <c:v>6.7859999999999996</c:v>
                </c:pt>
                <c:pt idx="1852">
                  <c:v>6.7859999999999996</c:v>
                </c:pt>
                <c:pt idx="1853">
                  <c:v>6.7859999999999996</c:v>
                </c:pt>
                <c:pt idx="1854">
                  <c:v>6.7969999999999997</c:v>
                </c:pt>
                <c:pt idx="1855">
                  <c:v>6.7969999999999997</c:v>
                </c:pt>
                <c:pt idx="1856">
                  <c:v>6.7969999999999997</c:v>
                </c:pt>
                <c:pt idx="1857">
                  <c:v>6.8079999999999998</c:v>
                </c:pt>
                <c:pt idx="1858">
                  <c:v>6.8079999999999998</c:v>
                </c:pt>
                <c:pt idx="1859">
                  <c:v>6.8079999999999998</c:v>
                </c:pt>
                <c:pt idx="1860">
                  <c:v>6.819</c:v>
                </c:pt>
                <c:pt idx="1861">
                  <c:v>6.819</c:v>
                </c:pt>
                <c:pt idx="1862">
                  <c:v>6.819</c:v>
                </c:pt>
                <c:pt idx="1863">
                  <c:v>6.83</c:v>
                </c:pt>
                <c:pt idx="1864">
                  <c:v>6.83</c:v>
                </c:pt>
                <c:pt idx="1865">
                  <c:v>6.83</c:v>
                </c:pt>
                <c:pt idx="1866">
                  <c:v>6.8410000000000002</c:v>
                </c:pt>
                <c:pt idx="1867">
                  <c:v>6.8410000000000002</c:v>
                </c:pt>
                <c:pt idx="1868">
                  <c:v>6.8410000000000002</c:v>
                </c:pt>
                <c:pt idx="1869">
                  <c:v>6.8520000000000003</c:v>
                </c:pt>
                <c:pt idx="1870">
                  <c:v>6.8520000000000003</c:v>
                </c:pt>
                <c:pt idx="1871">
                  <c:v>6.8520000000000003</c:v>
                </c:pt>
                <c:pt idx="1872">
                  <c:v>6.8630000000000004</c:v>
                </c:pt>
                <c:pt idx="1873">
                  <c:v>6.8630000000000004</c:v>
                </c:pt>
                <c:pt idx="1874">
                  <c:v>6.8630000000000004</c:v>
                </c:pt>
                <c:pt idx="1875">
                  <c:v>6.8739999999999997</c:v>
                </c:pt>
                <c:pt idx="1876">
                  <c:v>6.8739999999999997</c:v>
                </c:pt>
                <c:pt idx="1877">
                  <c:v>6.8739999999999997</c:v>
                </c:pt>
                <c:pt idx="1878">
                  <c:v>6.8849999999999998</c:v>
                </c:pt>
                <c:pt idx="1879">
                  <c:v>6.8849999999999998</c:v>
                </c:pt>
                <c:pt idx="1880">
                  <c:v>6.8849999999999998</c:v>
                </c:pt>
                <c:pt idx="1881">
                  <c:v>6.8959999999999999</c:v>
                </c:pt>
                <c:pt idx="1882">
                  <c:v>6.8959999999999999</c:v>
                </c:pt>
                <c:pt idx="1883">
                  <c:v>6.8959999999999999</c:v>
                </c:pt>
                <c:pt idx="1884">
                  <c:v>6.907</c:v>
                </c:pt>
                <c:pt idx="1885">
                  <c:v>6.907</c:v>
                </c:pt>
                <c:pt idx="1886">
                  <c:v>6.907</c:v>
                </c:pt>
                <c:pt idx="1887">
                  <c:v>6.9180000000000001</c:v>
                </c:pt>
                <c:pt idx="1888">
                  <c:v>6.9180000000000001</c:v>
                </c:pt>
                <c:pt idx="1889">
                  <c:v>6.9180000000000001</c:v>
                </c:pt>
                <c:pt idx="1890">
                  <c:v>6.9290000000000003</c:v>
                </c:pt>
                <c:pt idx="1891">
                  <c:v>6.9290000000000003</c:v>
                </c:pt>
                <c:pt idx="1892">
                  <c:v>6.9290000000000003</c:v>
                </c:pt>
                <c:pt idx="1893">
                  <c:v>6.94</c:v>
                </c:pt>
                <c:pt idx="1894">
                  <c:v>6.94</c:v>
                </c:pt>
                <c:pt idx="1895">
                  <c:v>6.94</c:v>
                </c:pt>
                <c:pt idx="1896">
                  <c:v>6.9509999999999996</c:v>
                </c:pt>
                <c:pt idx="1897">
                  <c:v>6.9509999999999996</c:v>
                </c:pt>
                <c:pt idx="1898">
                  <c:v>6.9509999999999996</c:v>
                </c:pt>
                <c:pt idx="1899">
                  <c:v>6.9619999999999997</c:v>
                </c:pt>
                <c:pt idx="1900">
                  <c:v>6.9619999999999997</c:v>
                </c:pt>
                <c:pt idx="1901">
                  <c:v>6.9619999999999997</c:v>
                </c:pt>
                <c:pt idx="1902">
                  <c:v>6.9729999999999999</c:v>
                </c:pt>
                <c:pt idx="1903">
                  <c:v>6.9729999999999999</c:v>
                </c:pt>
                <c:pt idx="1904">
                  <c:v>6.9729999999999999</c:v>
                </c:pt>
                <c:pt idx="1905">
                  <c:v>6.984</c:v>
                </c:pt>
                <c:pt idx="1906">
                  <c:v>6.984</c:v>
                </c:pt>
                <c:pt idx="1907">
                  <c:v>6.984</c:v>
                </c:pt>
                <c:pt idx="1908">
                  <c:v>6.9950000000000001</c:v>
                </c:pt>
                <c:pt idx="1909">
                  <c:v>6.9950000000000001</c:v>
                </c:pt>
                <c:pt idx="1910">
                  <c:v>6.9950000000000001</c:v>
                </c:pt>
                <c:pt idx="1911">
                  <c:v>7.0060000000000002</c:v>
                </c:pt>
                <c:pt idx="1912">
                  <c:v>7.0060000000000002</c:v>
                </c:pt>
                <c:pt idx="1913">
                  <c:v>7.0060000000000002</c:v>
                </c:pt>
                <c:pt idx="1914">
                  <c:v>7.0170000000000003</c:v>
                </c:pt>
                <c:pt idx="1915">
                  <c:v>7.0170000000000003</c:v>
                </c:pt>
                <c:pt idx="1916">
                  <c:v>7.0170000000000003</c:v>
                </c:pt>
                <c:pt idx="1917">
                  <c:v>7.0279999999999996</c:v>
                </c:pt>
                <c:pt idx="1918">
                  <c:v>7.0279999999999996</c:v>
                </c:pt>
                <c:pt idx="1919">
                  <c:v>7.0279999999999996</c:v>
                </c:pt>
                <c:pt idx="1920">
                  <c:v>7.0389999999999997</c:v>
                </c:pt>
                <c:pt idx="1921">
                  <c:v>7.0389999999999997</c:v>
                </c:pt>
                <c:pt idx="1922">
                  <c:v>7.0389999999999997</c:v>
                </c:pt>
                <c:pt idx="1923">
                  <c:v>7.05</c:v>
                </c:pt>
                <c:pt idx="1924">
                  <c:v>7.05</c:v>
                </c:pt>
                <c:pt idx="1925">
                  <c:v>7.05</c:v>
                </c:pt>
                <c:pt idx="1926">
                  <c:v>7.0609999999999999</c:v>
                </c:pt>
                <c:pt idx="1927">
                  <c:v>7.0609999999999999</c:v>
                </c:pt>
                <c:pt idx="1928">
                  <c:v>7.0609999999999999</c:v>
                </c:pt>
                <c:pt idx="1929">
                  <c:v>7.0720000000000001</c:v>
                </c:pt>
                <c:pt idx="1930">
                  <c:v>7.0720000000000001</c:v>
                </c:pt>
                <c:pt idx="1931">
                  <c:v>7.0720000000000001</c:v>
                </c:pt>
                <c:pt idx="1932">
                  <c:v>7.0830000000000002</c:v>
                </c:pt>
                <c:pt idx="1933">
                  <c:v>7.0830000000000002</c:v>
                </c:pt>
                <c:pt idx="1934">
                  <c:v>7.0830000000000002</c:v>
                </c:pt>
                <c:pt idx="1935">
                  <c:v>7.0940000000000003</c:v>
                </c:pt>
                <c:pt idx="1936">
                  <c:v>7.0940000000000003</c:v>
                </c:pt>
                <c:pt idx="1937">
                  <c:v>7.0940000000000003</c:v>
                </c:pt>
                <c:pt idx="1938">
                  <c:v>7.1050000000000004</c:v>
                </c:pt>
                <c:pt idx="1939">
                  <c:v>7.1050000000000004</c:v>
                </c:pt>
                <c:pt idx="1940">
                  <c:v>7.1050000000000004</c:v>
                </c:pt>
                <c:pt idx="1941">
                  <c:v>7.1159999999999997</c:v>
                </c:pt>
                <c:pt idx="1942">
                  <c:v>7.1159999999999997</c:v>
                </c:pt>
                <c:pt idx="1943">
                  <c:v>7.1159999999999997</c:v>
                </c:pt>
                <c:pt idx="1944">
                  <c:v>7.1269999999999998</c:v>
                </c:pt>
                <c:pt idx="1945">
                  <c:v>7.1269999999999998</c:v>
                </c:pt>
                <c:pt idx="1946">
                  <c:v>7.1269999999999998</c:v>
                </c:pt>
                <c:pt idx="1947">
                  <c:v>7.1379999999999999</c:v>
                </c:pt>
                <c:pt idx="1948">
                  <c:v>7.1379999999999999</c:v>
                </c:pt>
                <c:pt idx="1949">
                  <c:v>7.1379999999999999</c:v>
                </c:pt>
                <c:pt idx="1950">
                  <c:v>7.149</c:v>
                </c:pt>
                <c:pt idx="1951">
                  <c:v>7.149</c:v>
                </c:pt>
                <c:pt idx="1952">
                  <c:v>7.149</c:v>
                </c:pt>
                <c:pt idx="1953">
                  <c:v>7.16</c:v>
                </c:pt>
                <c:pt idx="1954">
                  <c:v>7.16</c:v>
                </c:pt>
                <c:pt idx="1955">
                  <c:v>7.16</c:v>
                </c:pt>
                <c:pt idx="1956">
                  <c:v>7.1710000000000003</c:v>
                </c:pt>
                <c:pt idx="1957">
                  <c:v>7.1710000000000003</c:v>
                </c:pt>
                <c:pt idx="1958">
                  <c:v>7.1710000000000003</c:v>
                </c:pt>
                <c:pt idx="1959">
                  <c:v>7.1820000000000004</c:v>
                </c:pt>
                <c:pt idx="1960">
                  <c:v>7.1820000000000004</c:v>
                </c:pt>
                <c:pt idx="1961">
                  <c:v>7.1820000000000004</c:v>
                </c:pt>
                <c:pt idx="1962">
                  <c:v>7.1929999999999996</c:v>
                </c:pt>
                <c:pt idx="1963">
                  <c:v>7.1929999999999996</c:v>
                </c:pt>
                <c:pt idx="1964">
                  <c:v>7.1929999999999996</c:v>
                </c:pt>
                <c:pt idx="1965">
                  <c:v>7.2039999999999997</c:v>
                </c:pt>
                <c:pt idx="1966">
                  <c:v>7.2039999999999997</c:v>
                </c:pt>
                <c:pt idx="1967">
                  <c:v>7.2039999999999997</c:v>
                </c:pt>
                <c:pt idx="1968">
                  <c:v>7.2149999999999999</c:v>
                </c:pt>
                <c:pt idx="1969">
                  <c:v>7.2149999999999999</c:v>
                </c:pt>
                <c:pt idx="1970">
                  <c:v>7.2149999999999999</c:v>
                </c:pt>
                <c:pt idx="1971">
                  <c:v>7.226</c:v>
                </c:pt>
                <c:pt idx="1972">
                  <c:v>7.226</c:v>
                </c:pt>
                <c:pt idx="1973">
                  <c:v>7.226</c:v>
                </c:pt>
                <c:pt idx="1974">
                  <c:v>7.2370000000000001</c:v>
                </c:pt>
                <c:pt idx="1975">
                  <c:v>7.2370000000000001</c:v>
                </c:pt>
                <c:pt idx="1976">
                  <c:v>7.2370000000000001</c:v>
                </c:pt>
                <c:pt idx="1977">
                  <c:v>7.2480000000000002</c:v>
                </c:pt>
                <c:pt idx="1978">
                  <c:v>7.2480000000000002</c:v>
                </c:pt>
                <c:pt idx="1979">
                  <c:v>7.2480000000000002</c:v>
                </c:pt>
                <c:pt idx="1980">
                  <c:v>7.2590000000000003</c:v>
                </c:pt>
                <c:pt idx="1981">
                  <c:v>7.2590000000000003</c:v>
                </c:pt>
                <c:pt idx="1982">
                  <c:v>7.2590000000000003</c:v>
                </c:pt>
                <c:pt idx="1983">
                  <c:v>7.27</c:v>
                </c:pt>
                <c:pt idx="1984">
                  <c:v>7.27</c:v>
                </c:pt>
                <c:pt idx="1985">
                  <c:v>7.27</c:v>
                </c:pt>
                <c:pt idx="1986">
                  <c:v>7.2809999999999997</c:v>
                </c:pt>
                <c:pt idx="1987">
                  <c:v>7.2809999999999997</c:v>
                </c:pt>
                <c:pt idx="1988">
                  <c:v>7.2809999999999997</c:v>
                </c:pt>
                <c:pt idx="1989">
                  <c:v>7.2919999999999998</c:v>
                </c:pt>
                <c:pt idx="1990">
                  <c:v>7.2919999999999998</c:v>
                </c:pt>
                <c:pt idx="1991">
                  <c:v>7.2919999999999998</c:v>
                </c:pt>
                <c:pt idx="1992">
                  <c:v>7.3029999999999999</c:v>
                </c:pt>
                <c:pt idx="1993">
                  <c:v>7.3029999999999999</c:v>
                </c:pt>
                <c:pt idx="1994">
                  <c:v>7.3029999999999999</c:v>
                </c:pt>
                <c:pt idx="1995">
                  <c:v>7.3140000000000001</c:v>
                </c:pt>
                <c:pt idx="1996">
                  <c:v>7.3140000000000001</c:v>
                </c:pt>
                <c:pt idx="1997">
                  <c:v>7.3140000000000001</c:v>
                </c:pt>
                <c:pt idx="1998">
                  <c:v>7.3250000000000002</c:v>
                </c:pt>
                <c:pt idx="1999">
                  <c:v>7.3250000000000002</c:v>
                </c:pt>
                <c:pt idx="2000">
                  <c:v>7.3250000000000002</c:v>
                </c:pt>
                <c:pt idx="2001">
                  <c:v>7.3360000000000003</c:v>
                </c:pt>
                <c:pt idx="2002">
                  <c:v>7.3360000000000003</c:v>
                </c:pt>
                <c:pt idx="2003">
                  <c:v>7.3360000000000003</c:v>
                </c:pt>
                <c:pt idx="2004">
                  <c:v>7.3470000000000004</c:v>
                </c:pt>
                <c:pt idx="2005">
                  <c:v>7.3470000000000004</c:v>
                </c:pt>
                <c:pt idx="2006">
                  <c:v>7.3470000000000004</c:v>
                </c:pt>
                <c:pt idx="2007">
                  <c:v>7.3579999999999997</c:v>
                </c:pt>
                <c:pt idx="2008">
                  <c:v>7.3579999999999997</c:v>
                </c:pt>
                <c:pt idx="2009">
                  <c:v>7.3579999999999997</c:v>
                </c:pt>
                <c:pt idx="2010">
                  <c:v>7.3689999999999998</c:v>
                </c:pt>
                <c:pt idx="2011">
                  <c:v>7.3689999999999998</c:v>
                </c:pt>
                <c:pt idx="2012">
                  <c:v>7.3689999999999998</c:v>
                </c:pt>
                <c:pt idx="2013">
                  <c:v>7.38</c:v>
                </c:pt>
                <c:pt idx="2014">
                  <c:v>7.38</c:v>
                </c:pt>
                <c:pt idx="2015">
                  <c:v>7.38</c:v>
                </c:pt>
                <c:pt idx="2016">
                  <c:v>7.391</c:v>
                </c:pt>
                <c:pt idx="2017">
                  <c:v>7.391</c:v>
                </c:pt>
                <c:pt idx="2018">
                  <c:v>7.391</c:v>
                </c:pt>
                <c:pt idx="2019">
                  <c:v>7.4020000000000001</c:v>
                </c:pt>
                <c:pt idx="2020">
                  <c:v>7.4020000000000001</c:v>
                </c:pt>
                <c:pt idx="2021">
                  <c:v>7.4020000000000001</c:v>
                </c:pt>
                <c:pt idx="2022">
                  <c:v>7.4130000000000003</c:v>
                </c:pt>
                <c:pt idx="2023">
                  <c:v>7.4130000000000003</c:v>
                </c:pt>
                <c:pt idx="2024">
                  <c:v>7.4130000000000003</c:v>
                </c:pt>
                <c:pt idx="2025">
                  <c:v>7.4240000000000004</c:v>
                </c:pt>
                <c:pt idx="2026">
                  <c:v>7.4240000000000004</c:v>
                </c:pt>
                <c:pt idx="2027">
                  <c:v>7.4240000000000004</c:v>
                </c:pt>
                <c:pt idx="2028">
                  <c:v>7.4349999999999996</c:v>
                </c:pt>
                <c:pt idx="2029">
                  <c:v>7.4349999999999996</c:v>
                </c:pt>
                <c:pt idx="2030">
                  <c:v>7.4349999999999996</c:v>
                </c:pt>
                <c:pt idx="2031">
                  <c:v>7.4459999999999997</c:v>
                </c:pt>
                <c:pt idx="2032">
                  <c:v>7.4459999999999997</c:v>
                </c:pt>
                <c:pt idx="2033">
                  <c:v>7.4459999999999997</c:v>
                </c:pt>
                <c:pt idx="2034">
                  <c:v>7.4569999999999999</c:v>
                </c:pt>
                <c:pt idx="2035">
                  <c:v>7.4569999999999999</c:v>
                </c:pt>
                <c:pt idx="2036">
                  <c:v>7.4569999999999999</c:v>
                </c:pt>
                <c:pt idx="2037">
                  <c:v>7.468</c:v>
                </c:pt>
                <c:pt idx="2038">
                  <c:v>7.468</c:v>
                </c:pt>
                <c:pt idx="2039">
                  <c:v>7.468</c:v>
                </c:pt>
                <c:pt idx="2040">
                  <c:v>7.4790000000000001</c:v>
                </c:pt>
                <c:pt idx="2041">
                  <c:v>7.4790000000000001</c:v>
                </c:pt>
                <c:pt idx="2042">
                  <c:v>7.4790000000000001</c:v>
                </c:pt>
                <c:pt idx="2043">
                  <c:v>7.49</c:v>
                </c:pt>
                <c:pt idx="2044">
                  <c:v>7.49</c:v>
                </c:pt>
                <c:pt idx="2045">
                  <c:v>7.49</c:v>
                </c:pt>
                <c:pt idx="2046">
                  <c:v>7.5010000000000003</c:v>
                </c:pt>
                <c:pt idx="2047">
                  <c:v>7.5010000000000003</c:v>
                </c:pt>
                <c:pt idx="2048">
                  <c:v>7.5010000000000003</c:v>
                </c:pt>
                <c:pt idx="2049">
                  <c:v>7.5119999999999996</c:v>
                </c:pt>
                <c:pt idx="2050">
                  <c:v>7.5119999999999996</c:v>
                </c:pt>
                <c:pt idx="2051">
                  <c:v>7.5119999999999996</c:v>
                </c:pt>
                <c:pt idx="2052">
                  <c:v>7.5229999999999997</c:v>
                </c:pt>
                <c:pt idx="2053">
                  <c:v>7.5229999999999997</c:v>
                </c:pt>
                <c:pt idx="2054">
                  <c:v>7.5229999999999997</c:v>
                </c:pt>
                <c:pt idx="2055">
                  <c:v>7.5339999999999998</c:v>
                </c:pt>
                <c:pt idx="2056">
                  <c:v>7.5339999999999998</c:v>
                </c:pt>
                <c:pt idx="2057">
                  <c:v>7.5339999999999998</c:v>
                </c:pt>
                <c:pt idx="2058">
                  <c:v>7.5449999999999999</c:v>
                </c:pt>
                <c:pt idx="2059">
                  <c:v>7.5449999999999999</c:v>
                </c:pt>
                <c:pt idx="2060">
                  <c:v>7.5449999999999999</c:v>
                </c:pt>
                <c:pt idx="2061">
                  <c:v>7.556</c:v>
                </c:pt>
                <c:pt idx="2062">
                  <c:v>7.556</c:v>
                </c:pt>
                <c:pt idx="2063">
                  <c:v>7.556</c:v>
                </c:pt>
                <c:pt idx="2064">
                  <c:v>7.5670000000000002</c:v>
                </c:pt>
                <c:pt idx="2065">
                  <c:v>7.5670000000000002</c:v>
                </c:pt>
                <c:pt idx="2066">
                  <c:v>7.5670000000000002</c:v>
                </c:pt>
                <c:pt idx="2067">
                  <c:v>7.5780000000000003</c:v>
                </c:pt>
                <c:pt idx="2068">
                  <c:v>7.5780000000000003</c:v>
                </c:pt>
                <c:pt idx="2069">
                  <c:v>7.5780000000000003</c:v>
                </c:pt>
                <c:pt idx="2070">
                  <c:v>7.5890000000000004</c:v>
                </c:pt>
                <c:pt idx="2071">
                  <c:v>7.5890000000000004</c:v>
                </c:pt>
                <c:pt idx="2072">
                  <c:v>7.5890000000000004</c:v>
                </c:pt>
                <c:pt idx="2073">
                  <c:v>7.6</c:v>
                </c:pt>
                <c:pt idx="2074">
                  <c:v>7.6</c:v>
                </c:pt>
                <c:pt idx="2075">
                  <c:v>7.6</c:v>
                </c:pt>
                <c:pt idx="2076">
                  <c:v>7.6109999999999998</c:v>
                </c:pt>
                <c:pt idx="2077">
                  <c:v>7.6109999999999998</c:v>
                </c:pt>
                <c:pt idx="2078">
                  <c:v>7.6109999999999998</c:v>
                </c:pt>
                <c:pt idx="2079">
                  <c:v>7.6219999999999999</c:v>
                </c:pt>
                <c:pt idx="2080">
                  <c:v>7.6219999999999999</c:v>
                </c:pt>
                <c:pt idx="2081">
                  <c:v>7.6219999999999999</c:v>
                </c:pt>
                <c:pt idx="2082">
                  <c:v>7.633</c:v>
                </c:pt>
                <c:pt idx="2083">
                  <c:v>7.633</c:v>
                </c:pt>
                <c:pt idx="2084">
                  <c:v>7.633</c:v>
                </c:pt>
                <c:pt idx="2085">
                  <c:v>7.6440000000000001</c:v>
                </c:pt>
                <c:pt idx="2086">
                  <c:v>7.6440000000000001</c:v>
                </c:pt>
                <c:pt idx="2087">
                  <c:v>7.6440000000000001</c:v>
                </c:pt>
                <c:pt idx="2088">
                  <c:v>7.6550000000000002</c:v>
                </c:pt>
                <c:pt idx="2089">
                  <c:v>7.6550000000000002</c:v>
                </c:pt>
                <c:pt idx="2090">
                  <c:v>7.6550000000000002</c:v>
                </c:pt>
                <c:pt idx="2091">
                  <c:v>7.6660000000000004</c:v>
                </c:pt>
                <c:pt idx="2092">
                  <c:v>7.6660000000000004</c:v>
                </c:pt>
                <c:pt idx="2093">
                  <c:v>7.6660000000000004</c:v>
                </c:pt>
                <c:pt idx="2094">
                  <c:v>7.6769999999999996</c:v>
                </c:pt>
                <c:pt idx="2095">
                  <c:v>7.6769999999999996</c:v>
                </c:pt>
                <c:pt idx="2096">
                  <c:v>7.6769999999999996</c:v>
                </c:pt>
                <c:pt idx="2097">
                  <c:v>7.6879999999999997</c:v>
                </c:pt>
                <c:pt idx="2098">
                  <c:v>7.6879999999999997</c:v>
                </c:pt>
                <c:pt idx="2099">
                  <c:v>7.6879999999999997</c:v>
                </c:pt>
                <c:pt idx="2100">
                  <c:v>7.6989999999999998</c:v>
                </c:pt>
                <c:pt idx="2101">
                  <c:v>7.6989999999999998</c:v>
                </c:pt>
                <c:pt idx="2102">
                  <c:v>7.6989999999999998</c:v>
                </c:pt>
                <c:pt idx="2103">
                  <c:v>7.71</c:v>
                </c:pt>
                <c:pt idx="2104">
                  <c:v>7.71</c:v>
                </c:pt>
                <c:pt idx="2105">
                  <c:v>7.71</c:v>
                </c:pt>
                <c:pt idx="2106">
                  <c:v>7.7210000000000001</c:v>
                </c:pt>
                <c:pt idx="2107">
                  <c:v>7.7210000000000001</c:v>
                </c:pt>
                <c:pt idx="2108">
                  <c:v>7.7210000000000001</c:v>
                </c:pt>
                <c:pt idx="2109">
                  <c:v>7.7320000000000002</c:v>
                </c:pt>
                <c:pt idx="2110">
                  <c:v>7.7320000000000002</c:v>
                </c:pt>
                <c:pt idx="2111">
                  <c:v>7.7320000000000002</c:v>
                </c:pt>
                <c:pt idx="2112">
                  <c:v>7.7430000000000003</c:v>
                </c:pt>
                <c:pt idx="2113">
                  <c:v>7.7430000000000003</c:v>
                </c:pt>
                <c:pt idx="2114">
                  <c:v>7.7430000000000003</c:v>
                </c:pt>
                <c:pt idx="2115">
                  <c:v>7.7539999999999996</c:v>
                </c:pt>
                <c:pt idx="2116">
                  <c:v>7.7539999999999996</c:v>
                </c:pt>
                <c:pt idx="2117">
                  <c:v>7.7539999999999996</c:v>
                </c:pt>
                <c:pt idx="2118">
                  <c:v>7.7649999999999997</c:v>
                </c:pt>
                <c:pt idx="2119">
                  <c:v>7.7649999999999997</c:v>
                </c:pt>
                <c:pt idx="2120">
                  <c:v>7.7649999999999997</c:v>
                </c:pt>
                <c:pt idx="2121">
                  <c:v>7.7759999999999998</c:v>
                </c:pt>
                <c:pt idx="2122">
                  <c:v>7.7759999999999998</c:v>
                </c:pt>
                <c:pt idx="2123">
                  <c:v>7.7759999999999998</c:v>
                </c:pt>
                <c:pt idx="2124">
                  <c:v>7.7869999999999999</c:v>
                </c:pt>
                <c:pt idx="2125">
                  <c:v>7.7869999999999999</c:v>
                </c:pt>
                <c:pt idx="2126">
                  <c:v>7.7869999999999999</c:v>
                </c:pt>
                <c:pt idx="2127">
                  <c:v>7.798</c:v>
                </c:pt>
                <c:pt idx="2128">
                  <c:v>7.798</c:v>
                </c:pt>
                <c:pt idx="2129">
                  <c:v>7.798</c:v>
                </c:pt>
                <c:pt idx="2130">
                  <c:v>7.8090000000000002</c:v>
                </c:pt>
                <c:pt idx="2131">
                  <c:v>7.8090000000000002</c:v>
                </c:pt>
                <c:pt idx="2132">
                  <c:v>7.8090000000000002</c:v>
                </c:pt>
                <c:pt idx="2133">
                  <c:v>7.82</c:v>
                </c:pt>
                <c:pt idx="2134">
                  <c:v>7.82</c:v>
                </c:pt>
                <c:pt idx="2135">
                  <c:v>7.82</c:v>
                </c:pt>
                <c:pt idx="2136">
                  <c:v>7.8310000000000004</c:v>
                </c:pt>
                <c:pt idx="2137">
                  <c:v>7.8310000000000004</c:v>
                </c:pt>
                <c:pt idx="2138">
                  <c:v>7.8310000000000004</c:v>
                </c:pt>
                <c:pt idx="2139">
                  <c:v>7.8419999999999996</c:v>
                </c:pt>
                <c:pt idx="2140">
                  <c:v>7.8419999999999996</c:v>
                </c:pt>
                <c:pt idx="2141">
                  <c:v>7.8419999999999996</c:v>
                </c:pt>
                <c:pt idx="2142">
                  <c:v>7.8529999999999998</c:v>
                </c:pt>
                <c:pt idx="2143">
                  <c:v>7.8529999999999998</c:v>
                </c:pt>
                <c:pt idx="2144">
                  <c:v>7.8529999999999998</c:v>
                </c:pt>
                <c:pt idx="2145">
                  <c:v>7.8639999999999999</c:v>
                </c:pt>
                <c:pt idx="2146">
                  <c:v>7.8639999999999999</c:v>
                </c:pt>
                <c:pt idx="2147">
                  <c:v>7.8639999999999999</c:v>
                </c:pt>
                <c:pt idx="2148">
                  <c:v>7.875</c:v>
                </c:pt>
                <c:pt idx="2149">
                  <c:v>7.875</c:v>
                </c:pt>
                <c:pt idx="2150">
                  <c:v>7.875</c:v>
                </c:pt>
                <c:pt idx="2151">
                  <c:v>7.8860000000000001</c:v>
                </c:pt>
                <c:pt idx="2152">
                  <c:v>7.8860000000000001</c:v>
                </c:pt>
                <c:pt idx="2153">
                  <c:v>7.8860000000000001</c:v>
                </c:pt>
                <c:pt idx="2154">
                  <c:v>7.8970000000000002</c:v>
                </c:pt>
                <c:pt idx="2155">
                  <c:v>7.8970000000000002</c:v>
                </c:pt>
                <c:pt idx="2156">
                  <c:v>7.8970000000000002</c:v>
                </c:pt>
                <c:pt idx="2157">
                  <c:v>7.9080000000000004</c:v>
                </c:pt>
                <c:pt idx="2158">
                  <c:v>7.9080000000000004</c:v>
                </c:pt>
                <c:pt idx="2159">
                  <c:v>7.9080000000000004</c:v>
                </c:pt>
                <c:pt idx="2160">
                  <c:v>7.9189999999999996</c:v>
                </c:pt>
                <c:pt idx="2161">
                  <c:v>7.9189999999999996</c:v>
                </c:pt>
                <c:pt idx="2162">
                  <c:v>7.9189999999999996</c:v>
                </c:pt>
                <c:pt idx="2163">
                  <c:v>7.93</c:v>
                </c:pt>
                <c:pt idx="2164">
                  <c:v>7.93</c:v>
                </c:pt>
                <c:pt idx="2165">
                  <c:v>7.93</c:v>
                </c:pt>
                <c:pt idx="2166">
                  <c:v>7.9409999999999998</c:v>
                </c:pt>
                <c:pt idx="2167">
                  <c:v>7.9409999999999998</c:v>
                </c:pt>
                <c:pt idx="2168">
                  <c:v>7.9409999999999998</c:v>
                </c:pt>
                <c:pt idx="2169">
                  <c:v>7.952</c:v>
                </c:pt>
                <c:pt idx="2170">
                  <c:v>7.952</c:v>
                </c:pt>
                <c:pt idx="2171">
                  <c:v>7.952</c:v>
                </c:pt>
                <c:pt idx="2172">
                  <c:v>7.9630000000000001</c:v>
                </c:pt>
                <c:pt idx="2173">
                  <c:v>7.9630000000000001</c:v>
                </c:pt>
                <c:pt idx="2174">
                  <c:v>7.9630000000000001</c:v>
                </c:pt>
                <c:pt idx="2175">
                  <c:v>7.9740000000000002</c:v>
                </c:pt>
                <c:pt idx="2176">
                  <c:v>7.9740000000000002</c:v>
                </c:pt>
                <c:pt idx="2177">
                  <c:v>7.9740000000000002</c:v>
                </c:pt>
                <c:pt idx="2178">
                  <c:v>7.9850000000000003</c:v>
                </c:pt>
                <c:pt idx="2179">
                  <c:v>7.9850000000000003</c:v>
                </c:pt>
                <c:pt idx="2180">
                  <c:v>7.9850000000000003</c:v>
                </c:pt>
                <c:pt idx="2181">
                  <c:v>7.9960000000000004</c:v>
                </c:pt>
                <c:pt idx="2182">
                  <c:v>7.9960000000000004</c:v>
                </c:pt>
                <c:pt idx="2183">
                  <c:v>7.9960000000000004</c:v>
                </c:pt>
                <c:pt idx="2184">
                  <c:v>8.0069999999999997</c:v>
                </c:pt>
                <c:pt idx="2185">
                  <c:v>8.0069999999999997</c:v>
                </c:pt>
                <c:pt idx="2186">
                  <c:v>8.0069999999999997</c:v>
                </c:pt>
                <c:pt idx="2187">
                  <c:v>8.0180000000000007</c:v>
                </c:pt>
                <c:pt idx="2188">
                  <c:v>8.0180000000000007</c:v>
                </c:pt>
                <c:pt idx="2189">
                  <c:v>8.0180000000000007</c:v>
                </c:pt>
                <c:pt idx="2190">
                  <c:v>8.0289999999999999</c:v>
                </c:pt>
                <c:pt idx="2191">
                  <c:v>8.0289999999999999</c:v>
                </c:pt>
                <c:pt idx="2192">
                  <c:v>8.0289999999999999</c:v>
                </c:pt>
                <c:pt idx="2193">
                  <c:v>8.0399999999999991</c:v>
                </c:pt>
                <c:pt idx="2194">
                  <c:v>8.0399999999999991</c:v>
                </c:pt>
                <c:pt idx="2195">
                  <c:v>8.0399999999999991</c:v>
                </c:pt>
                <c:pt idx="2196">
                  <c:v>8.0510000000000002</c:v>
                </c:pt>
                <c:pt idx="2197">
                  <c:v>8.0510000000000002</c:v>
                </c:pt>
                <c:pt idx="2198">
                  <c:v>8.0510000000000002</c:v>
                </c:pt>
                <c:pt idx="2199">
                  <c:v>8.0619999999999994</c:v>
                </c:pt>
                <c:pt idx="2200">
                  <c:v>8.0619999999999994</c:v>
                </c:pt>
                <c:pt idx="2201">
                  <c:v>8.0619999999999994</c:v>
                </c:pt>
                <c:pt idx="2202">
                  <c:v>8.0730000000000004</c:v>
                </c:pt>
                <c:pt idx="2203">
                  <c:v>8.0730000000000004</c:v>
                </c:pt>
                <c:pt idx="2204">
                  <c:v>8.0730000000000004</c:v>
                </c:pt>
                <c:pt idx="2205">
                  <c:v>8.0839999999999996</c:v>
                </c:pt>
                <c:pt idx="2206">
                  <c:v>8.0839999999999996</c:v>
                </c:pt>
                <c:pt idx="2207">
                  <c:v>8.0839999999999996</c:v>
                </c:pt>
                <c:pt idx="2208">
                  <c:v>8.0950000000000006</c:v>
                </c:pt>
                <c:pt idx="2209">
                  <c:v>8.0950000000000006</c:v>
                </c:pt>
                <c:pt idx="2210">
                  <c:v>8.0950000000000006</c:v>
                </c:pt>
                <c:pt idx="2211">
                  <c:v>8.1059999999999999</c:v>
                </c:pt>
                <c:pt idx="2212">
                  <c:v>8.1059999999999999</c:v>
                </c:pt>
                <c:pt idx="2213">
                  <c:v>8.1059999999999999</c:v>
                </c:pt>
                <c:pt idx="2214">
                  <c:v>8.1170000000000009</c:v>
                </c:pt>
                <c:pt idx="2215">
                  <c:v>8.1170000000000009</c:v>
                </c:pt>
                <c:pt idx="2216">
                  <c:v>8.1170000000000009</c:v>
                </c:pt>
                <c:pt idx="2217">
                  <c:v>8.1280000000000001</c:v>
                </c:pt>
                <c:pt idx="2218">
                  <c:v>8.1280000000000001</c:v>
                </c:pt>
                <c:pt idx="2219">
                  <c:v>8.1280000000000001</c:v>
                </c:pt>
                <c:pt idx="2220">
                  <c:v>8.1389999999999993</c:v>
                </c:pt>
                <c:pt idx="2221">
                  <c:v>8.1389999999999993</c:v>
                </c:pt>
                <c:pt idx="2222">
                  <c:v>8.1389999999999993</c:v>
                </c:pt>
                <c:pt idx="2223">
                  <c:v>8.15</c:v>
                </c:pt>
                <c:pt idx="2224">
                  <c:v>8.15</c:v>
                </c:pt>
                <c:pt idx="2225">
                  <c:v>8.15</c:v>
                </c:pt>
                <c:pt idx="2226">
                  <c:v>8.1609999999999996</c:v>
                </c:pt>
                <c:pt idx="2227">
                  <c:v>8.1609999999999996</c:v>
                </c:pt>
                <c:pt idx="2228">
                  <c:v>8.1609999999999996</c:v>
                </c:pt>
                <c:pt idx="2229">
                  <c:v>8.1720000000000006</c:v>
                </c:pt>
                <c:pt idx="2230">
                  <c:v>8.1720000000000006</c:v>
                </c:pt>
                <c:pt idx="2231">
                  <c:v>8.1720000000000006</c:v>
                </c:pt>
                <c:pt idx="2232">
                  <c:v>8.1829999999999998</c:v>
                </c:pt>
                <c:pt idx="2233">
                  <c:v>8.1829999999999998</c:v>
                </c:pt>
                <c:pt idx="2234">
                  <c:v>8.1829999999999998</c:v>
                </c:pt>
                <c:pt idx="2235">
                  <c:v>8.1940000000000008</c:v>
                </c:pt>
                <c:pt idx="2236">
                  <c:v>8.1940000000000008</c:v>
                </c:pt>
                <c:pt idx="2237">
                  <c:v>8.1940000000000008</c:v>
                </c:pt>
                <c:pt idx="2238">
                  <c:v>8.2050000000000001</c:v>
                </c:pt>
                <c:pt idx="2239">
                  <c:v>8.2050000000000001</c:v>
                </c:pt>
                <c:pt idx="2240">
                  <c:v>8.2050000000000001</c:v>
                </c:pt>
                <c:pt idx="2241">
                  <c:v>8.2159999999999993</c:v>
                </c:pt>
                <c:pt idx="2242">
                  <c:v>8.2159999999999993</c:v>
                </c:pt>
                <c:pt idx="2243">
                  <c:v>8.2159999999999993</c:v>
                </c:pt>
                <c:pt idx="2244">
                  <c:v>8.2270000000000003</c:v>
                </c:pt>
                <c:pt idx="2245">
                  <c:v>8.2270000000000003</c:v>
                </c:pt>
                <c:pt idx="2246">
                  <c:v>8.2270000000000003</c:v>
                </c:pt>
                <c:pt idx="2247">
                  <c:v>8.2379999999999995</c:v>
                </c:pt>
                <c:pt idx="2248">
                  <c:v>8.2379999999999995</c:v>
                </c:pt>
                <c:pt idx="2249">
                  <c:v>8.2379999999999995</c:v>
                </c:pt>
                <c:pt idx="2250">
                  <c:v>8.2490000000000006</c:v>
                </c:pt>
                <c:pt idx="2251">
                  <c:v>8.2490000000000006</c:v>
                </c:pt>
                <c:pt idx="2252">
                  <c:v>8.2490000000000006</c:v>
                </c:pt>
                <c:pt idx="2253">
                  <c:v>8.26</c:v>
                </c:pt>
                <c:pt idx="2254">
                  <c:v>8.26</c:v>
                </c:pt>
                <c:pt idx="2255">
                  <c:v>8.26</c:v>
                </c:pt>
                <c:pt idx="2256">
                  <c:v>8.2710000000000008</c:v>
                </c:pt>
                <c:pt idx="2257">
                  <c:v>8.2710000000000008</c:v>
                </c:pt>
                <c:pt idx="2258">
                  <c:v>8.2710000000000008</c:v>
                </c:pt>
                <c:pt idx="2259">
                  <c:v>8.282</c:v>
                </c:pt>
                <c:pt idx="2260">
                  <c:v>8.282</c:v>
                </c:pt>
                <c:pt idx="2261">
                  <c:v>8.282</c:v>
                </c:pt>
                <c:pt idx="2262">
                  <c:v>8.2929999999999993</c:v>
                </c:pt>
                <c:pt idx="2263">
                  <c:v>8.2929999999999993</c:v>
                </c:pt>
                <c:pt idx="2264">
                  <c:v>8.2929999999999993</c:v>
                </c:pt>
                <c:pt idx="2265">
                  <c:v>8.3040000000000003</c:v>
                </c:pt>
                <c:pt idx="2266">
                  <c:v>8.3040000000000003</c:v>
                </c:pt>
                <c:pt idx="2267">
                  <c:v>8.3040000000000003</c:v>
                </c:pt>
                <c:pt idx="2268">
                  <c:v>8.3149999999999995</c:v>
                </c:pt>
                <c:pt idx="2269">
                  <c:v>8.3149999999999995</c:v>
                </c:pt>
                <c:pt idx="2270">
                  <c:v>8.3149999999999995</c:v>
                </c:pt>
                <c:pt idx="2271">
                  <c:v>8.3260000000000005</c:v>
                </c:pt>
                <c:pt idx="2272">
                  <c:v>8.3260000000000005</c:v>
                </c:pt>
                <c:pt idx="2273">
                  <c:v>8.3260000000000005</c:v>
                </c:pt>
                <c:pt idx="2274">
                  <c:v>8.3369999999999997</c:v>
                </c:pt>
                <c:pt idx="2275">
                  <c:v>8.3369999999999997</c:v>
                </c:pt>
                <c:pt idx="2276">
                  <c:v>8.3369999999999997</c:v>
                </c:pt>
                <c:pt idx="2277">
                  <c:v>8.3480000000000008</c:v>
                </c:pt>
                <c:pt idx="2278">
                  <c:v>8.3480000000000008</c:v>
                </c:pt>
                <c:pt idx="2279">
                  <c:v>8.3480000000000008</c:v>
                </c:pt>
                <c:pt idx="2280">
                  <c:v>8.359</c:v>
                </c:pt>
                <c:pt idx="2281">
                  <c:v>8.359</c:v>
                </c:pt>
                <c:pt idx="2282">
                  <c:v>8.359</c:v>
                </c:pt>
                <c:pt idx="2283">
                  <c:v>8.3699999999999992</c:v>
                </c:pt>
                <c:pt idx="2284">
                  <c:v>8.3699999999999992</c:v>
                </c:pt>
                <c:pt idx="2285">
                  <c:v>8.3699999999999992</c:v>
                </c:pt>
                <c:pt idx="2286">
                  <c:v>8.3810000000000002</c:v>
                </c:pt>
                <c:pt idx="2287">
                  <c:v>8.3810000000000002</c:v>
                </c:pt>
                <c:pt idx="2288">
                  <c:v>8.3810000000000002</c:v>
                </c:pt>
                <c:pt idx="2289">
                  <c:v>8.3919999999999995</c:v>
                </c:pt>
                <c:pt idx="2290">
                  <c:v>8.3919999999999995</c:v>
                </c:pt>
                <c:pt idx="2291">
                  <c:v>8.3919999999999995</c:v>
                </c:pt>
                <c:pt idx="2292">
                  <c:v>8.4030000000000005</c:v>
                </c:pt>
                <c:pt idx="2293">
                  <c:v>8.4030000000000005</c:v>
                </c:pt>
                <c:pt idx="2294">
                  <c:v>8.4030000000000005</c:v>
                </c:pt>
                <c:pt idx="2295">
                  <c:v>8.4139999999999997</c:v>
                </c:pt>
                <c:pt idx="2296">
                  <c:v>8.4139999999999997</c:v>
                </c:pt>
                <c:pt idx="2297">
                  <c:v>8.4139999999999997</c:v>
                </c:pt>
                <c:pt idx="2298">
                  <c:v>8.4250000000000007</c:v>
                </c:pt>
                <c:pt idx="2299">
                  <c:v>8.4250000000000007</c:v>
                </c:pt>
                <c:pt idx="2300">
                  <c:v>8.4250000000000007</c:v>
                </c:pt>
                <c:pt idx="2301">
                  <c:v>8.4359999999999999</c:v>
                </c:pt>
                <c:pt idx="2302">
                  <c:v>8.4359999999999999</c:v>
                </c:pt>
                <c:pt idx="2303">
                  <c:v>8.4359999999999999</c:v>
                </c:pt>
                <c:pt idx="2304">
                  <c:v>8.4469999999999992</c:v>
                </c:pt>
                <c:pt idx="2305">
                  <c:v>8.4469999999999992</c:v>
                </c:pt>
                <c:pt idx="2306">
                  <c:v>8.4469999999999992</c:v>
                </c:pt>
                <c:pt idx="2307">
                  <c:v>8.4580000000000002</c:v>
                </c:pt>
                <c:pt idx="2308">
                  <c:v>8.4580000000000002</c:v>
                </c:pt>
                <c:pt idx="2309">
                  <c:v>8.4580000000000002</c:v>
                </c:pt>
                <c:pt idx="2310">
                  <c:v>8.4689999999999994</c:v>
                </c:pt>
                <c:pt idx="2311">
                  <c:v>8.4689999999999994</c:v>
                </c:pt>
                <c:pt idx="2312">
                  <c:v>8.4689999999999994</c:v>
                </c:pt>
                <c:pt idx="2313">
                  <c:v>8.48</c:v>
                </c:pt>
                <c:pt idx="2314">
                  <c:v>8.48</c:v>
                </c:pt>
                <c:pt idx="2315">
                  <c:v>8.48</c:v>
                </c:pt>
                <c:pt idx="2316">
                  <c:v>8.4909999999999997</c:v>
                </c:pt>
                <c:pt idx="2317">
                  <c:v>8.4909999999999997</c:v>
                </c:pt>
                <c:pt idx="2318">
                  <c:v>8.4909999999999997</c:v>
                </c:pt>
                <c:pt idx="2319">
                  <c:v>8.5020000000000007</c:v>
                </c:pt>
                <c:pt idx="2320">
                  <c:v>8.5020000000000007</c:v>
                </c:pt>
                <c:pt idx="2321">
                  <c:v>8.5020000000000007</c:v>
                </c:pt>
                <c:pt idx="2322">
                  <c:v>8.5129999999999999</c:v>
                </c:pt>
                <c:pt idx="2323">
                  <c:v>8.5129999999999999</c:v>
                </c:pt>
                <c:pt idx="2324">
                  <c:v>8.5129999999999999</c:v>
                </c:pt>
                <c:pt idx="2325">
                  <c:v>8.5239999999999991</c:v>
                </c:pt>
                <c:pt idx="2326">
                  <c:v>8.5239999999999991</c:v>
                </c:pt>
                <c:pt idx="2327">
                  <c:v>8.5239999999999991</c:v>
                </c:pt>
                <c:pt idx="2328">
                  <c:v>8.5350000000000001</c:v>
                </c:pt>
                <c:pt idx="2329">
                  <c:v>8.5350000000000001</c:v>
                </c:pt>
                <c:pt idx="2330">
                  <c:v>8.5350000000000001</c:v>
                </c:pt>
                <c:pt idx="2331">
                  <c:v>8.5459999999999994</c:v>
                </c:pt>
                <c:pt idx="2332">
                  <c:v>8.5459999999999994</c:v>
                </c:pt>
                <c:pt idx="2333">
                  <c:v>8.5459999999999994</c:v>
                </c:pt>
                <c:pt idx="2334">
                  <c:v>8.5570000000000004</c:v>
                </c:pt>
                <c:pt idx="2335">
                  <c:v>8.5570000000000004</c:v>
                </c:pt>
                <c:pt idx="2336">
                  <c:v>8.5570000000000004</c:v>
                </c:pt>
                <c:pt idx="2337">
                  <c:v>8.5679999999999996</c:v>
                </c:pt>
                <c:pt idx="2338">
                  <c:v>8.5679999999999996</c:v>
                </c:pt>
                <c:pt idx="2339">
                  <c:v>8.5679999999999996</c:v>
                </c:pt>
                <c:pt idx="2340">
                  <c:v>8.5790000000000006</c:v>
                </c:pt>
                <c:pt idx="2341">
                  <c:v>8.5790000000000006</c:v>
                </c:pt>
                <c:pt idx="2342">
                  <c:v>8.5790000000000006</c:v>
                </c:pt>
                <c:pt idx="2343">
                  <c:v>8.59</c:v>
                </c:pt>
                <c:pt idx="2344">
                  <c:v>8.59</c:v>
                </c:pt>
                <c:pt idx="2345">
                  <c:v>8.59</c:v>
                </c:pt>
                <c:pt idx="2346">
                  <c:v>8.6010000000000009</c:v>
                </c:pt>
                <c:pt idx="2347">
                  <c:v>8.6010000000000009</c:v>
                </c:pt>
                <c:pt idx="2348">
                  <c:v>8.6010000000000009</c:v>
                </c:pt>
                <c:pt idx="2349">
                  <c:v>8.6120000000000001</c:v>
                </c:pt>
                <c:pt idx="2350">
                  <c:v>8.6120000000000001</c:v>
                </c:pt>
                <c:pt idx="2351">
                  <c:v>8.6120000000000001</c:v>
                </c:pt>
                <c:pt idx="2352">
                  <c:v>8.6229999999999993</c:v>
                </c:pt>
                <c:pt idx="2353">
                  <c:v>8.6229999999999993</c:v>
                </c:pt>
                <c:pt idx="2354">
                  <c:v>8.6229999999999993</c:v>
                </c:pt>
                <c:pt idx="2355">
                  <c:v>8.6340000000000003</c:v>
                </c:pt>
                <c:pt idx="2356">
                  <c:v>8.6340000000000003</c:v>
                </c:pt>
                <c:pt idx="2357">
                  <c:v>8.6340000000000003</c:v>
                </c:pt>
                <c:pt idx="2358">
                  <c:v>8.6449999999999996</c:v>
                </c:pt>
                <c:pt idx="2359">
                  <c:v>8.6449999999999996</c:v>
                </c:pt>
                <c:pt idx="2360">
                  <c:v>8.6449999999999996</c:v>
                </c:pt>
                <c:pt idx="2361">
                  <c:v>8.6560000000000006</c:v>
                </c:pt>
                <c:pt idx="2362">
                  <c:v>8.6560000000000006</c:v>
                </c:pt>
                <c:pt idx="2363">
                  <c:v>8.6560000000000006</c:v>
                </c:pt>
                <c:pt idx="2364">
                  <c:v>8.6669999999999998</c:v>
                </c:pt>
                <c:pt idx="2365">
                  <c:v>8.6669999999999998</c:v>
                </c:pt>
                <c:pt idx="2366">
                  <c:v>8.6669999999999998</c:v>
                </c:pt>
                <c:pt idx="2367">
                  <c:v>8.6780000000000008</c:v>
                </c:pt>
                <c:pt idx="2368">
                  <c:v>8.6780000000000008</c:v>
                </c:pt>
                <c:pt idx="2369">
                  <c:v>8.6780000000000008</c:v>
                </c:pt>
                <c:pt idx="2370">
                  <c:v>8.6890000000000001</c:v>
                </c:pt>
                <c:pt idx="2371">
                  <c:v>8.6890000000000001</c:v>
                </c:pt>
                <c:pt idx="2372">
                  <c:v>8.6890000000000001</c:v>
                </c:pt>
                <c:pt idx="2373">
                  <c:v>8.6999999999999993</c:v>
                </c:pt>
                <c:pt idx="2374">
                  <c:v>8.6999999999999993</c:v>
                </c:pt>
                <c:pt idx="2375">
                  <c:v>8.6999999999999993</c:v>
                </c:pt>
                <c:pt idx="2376">
                  <c:v>8.7110000000000003</c:v>
                </c:pt>
                <c:pt idx="2377">
                  <c:v>8.7110000000000003</c:v>
                </c:pt>
                <c:pt idx="2378">
                  <c:v>8.7110000000000003</c:v>
                </c:pt>
                <c:pt idx="2379">
                  <c:v>8.7219999999999995</c:v>
                </c:pt>
                <c:pt idx="2380">
                  <c:v>8.7219999999999995</c:v>
                </c:pt>
                <c:pt idx="2381">
                  <c:v>8.7219999999999995</c:v>
                </c:pt>
                <c:pt idx="2382">
                  <c:v>8.7330000000000005</c:v>
                </c:pt>
                <c:pt idx="2383">
                  <c:v>8.7330000000000005</c:v>
                </c:pt>
                <c:pt idx="2384">
                  <c:v>8.7330000000000005</c:v>
                </c:pt>
                <c:pt idx="2385">
                  <c:v>8.7439999999999998</c:v>
                </c:pt>
                <c:pt idx="2386">
                  <c:v>8.7439999999999998</c:v>
                </c:pt>
                <c:pt idx="2387">
                  <c:v>8.7439999999999998</c:v>
                </c:pt>
                <c:pt idx="2388">
                  <c:v>8.7550000000000008</c:v>
                </c:pt>
                <c:pt idx="2389">
                  <c:v>8.7550000000000008</c:v>
                </c:pt>
                <c:pt idx="2390">
                  <c:v>8.7550000000000008</c:v>
                </c:pt>
                <c:pt idx="2391">
                  <c:v>8.766</c:v>
                </c:pt>
                <c:pt idx="2392">
                  <c:v>8.766</c:v>
                </c:pt>
                <c:pt idx="2393">
                  <c:v>8.766</c:v>
                </c:pt>
                <c:pt idx="2394">
                  <c:v>8.7769999999999992</c:v>
                </c:pt>
                <c:pt idx="2395">
                  <c:v>8.7769999999999992</c:v>
                </c:pt>
                <c:pt idx="2396">
                  <c:v>8.7769999999999992</c:v>
                </c:pt>
                <c:pt idx="2397">
                  <c:v>8.7880000000000003</c:v>
                </c:pt>
                <c:pt idx="2398">
                  <c:v>8.7880000000000003</c:v>
                </c:pt>
                <c:pt idx="2399">
                  <c:v>8.7880000000000003</c:v>
                </c:pt>
                <c:pt idx="2400">
                  <c:v>8.7989999999999995</c:v>
                </c:pt>
                <c:pt idx="2401">
                  <c:v>8.7989999999999995</c:v>
                </c:pt>
                <c:pt idx="2402">
                  <c:v>8.7989999999999995</c:v>
                </c:pt>
                <c:pt idx="2403">
                  <c:v>8.81</c:v>
                </c:pt>
                <c:pt idx="2404">
                  <c:v>8.81</c:v>
                </c:pt>
                <c:pt idx="2405">
                  <c:v>8.81</c:v>
                </c:pt>
                <c:pt idx="2406">
                  <c:v>8.8209999999999997</c:v>
                </c:pt>
                <c:pt idx="2407">
                  <c:v>8.8209999999999997</c:v>
                </c:pt>
                <c:pt idx="2408">
                  <c:v>8.8209999999999997</c:v>
                </c:pt>
                <c:pt idx="2409">
                  <c:v>8.8320000000000007</c:v>
                </c:pt>
                <c:pt idx="2410">
                  <c:v>8.8320000000000007</c:v>
                </c:pt>
                <c:pt idx="2411">
                  <c:v>8.8320000000000007</c:v>
                </c:pt>
                <c:pt idx="2412">
                  <c:v>8.843</c:v>
                </c:pt>
                <c:pt idx="2413">
                  <c:v>8.843</c:v>
                </c:pt>
                <c:pt idx="2414">
                  <c:v>8.843</c:v>
                </c:pt>
                <c:pt idx="2415">
                  <c:v>8.8539999999999992</c:v>
                </c:pt>
                <c:pt idx="2416">
                  <c:v>8.8539999999999992</c:v>
                </c:pt>
                <c:pt idx="2417">
                  <c:v>8.8539999999999992</c:v>
                </c:pt>
                <c:pt idx="2418">
                  <c:v>8.8650000000000002</c:v>
                </c:pt>
                <c:pt idx="2419">
                  <c:v>8.8650000000000002</c:v>
                </c:pt>
                <c:pt idx="2420">
                  <c:v>8.8650000000000002</c:v>
                </c:pt>
                <c:pt idx="2421">
                  <c:v>8.8759999999999994</c:v>
                </c:pt>
                <c:pt idx="2422">
                  <c:v>8.8759999999999994</c:v>
                </c:pt>
                <c:pt idx="2423">
                  <c:v>8.8759999999999994</c:v>
                </c:pt>
                <c:pt idx="2424">
                  <c:v>8.8870000000000005</c:v>
                </c:pt>
                <c:pt idx="2425">
                  <c:v>8.8870000000000005</c:v>
                </c:pt>
                <c:pt idx="2426">
                  <c:v>8.8870000000000005</c:v>
                </c:pt>
                <c:pt idx="2427">
                  <c:v>8.8979999999999997</c:v>
                </c:pt>
                <c:pt idx="2428">
                  <c:v>8.8979999999999997</c:v>
                </c:pt>
                <c:pt idx="2429">
                  <c:v>8.8979999999999997</c:v>
                </c:pt>
                <c:pt idx="2430">
                  <c:v>8.9090000000000007</c:v>
                </c:pt>
                <c:pt idx="2431">
                  <c:v>8.9090000000000007</c:v>
                </c:pt>
                <c:pt idx="2432">
                  <c:v>8.9090000000000007</c:v>
                </c:pt>
                <c:pt idx="2433">
                  <c:v>8.92</c:v>
                </c:pt>
                <c:pt idx="2434">
                  <c:v>8.92</c:v>
                </c:pt>
                <c:pt idx="2435">
                  <c:v>8.92</c:v>
                </c:pt>
                <c:pt idx="2436">
                  <c:v>8.9309999999999992</c:v>
                </c:pt>
                <c:pt idx="2437">
                  <c:v>8.9309999999999992</c:v>
                </c:pt>
                <c:pt idx="2438">
                  <c:v>8.9309999999999992</c:v>
                </c:pt>
                <c:pt idx="2439">
                  <c:v>8.9420000000000002</c:v>
                </c:pt>
                <c:pt idx="2440">
                  <c:v>8.9420000000000002</c:v>
                </c:pt>
                <c:pt idx="2441">
                  <c:v>8.9420000000000002</c:v>
                </c:pt>
                <c:pt idx="2442">
                  <c:v>8.9529999999999994</c:v>
                </c:pt>
                <c:pt idx="2443">
                  <c:v>8.9529999999999994</c:v>
                </c:pt>
                <c:pt idx="2444">
                  <c:v>8.9529999999999994</c:v>
                </c:pt>
                <c:pt idx="2445">
                  <c:v>8.9640000000000004</c:v>
                </c:pt>
                <c:pt idx="2446">
                  <c:v>8.9640000000000004</c:v>
                </c:pt>
                <c:pt idx="2447">
                  <c:v>8.9640000000000004</c:v>
                </c:pt>
                <c:pt idx="2448">
                  <c:v>8.9749999999999996</c:v>
                </c:pt>
                <c:pt idx="2449">
                  <c:v>8.9749999999999996</c:v>
                </c:pt>
                <c:pt idx="2450">
                  <c:v>8.9749999999999996</c:v>
                </c:pt>
                <c:pt idx="2451">
                  <c:v>8.9860000000000007</c:v>
                </c:pt>
                <c:pt idx="2452">
                  <c:v>8.9860000000000007</c:v>
                </c:pt>
                <c:pt idx="2453">
                  <c:v>8.9860000000000007</c:v>
                </c:pt>
                <c:pt idx="2454">
                  <c:v>8.9969999999999999</c:v>
                </c:pt>
                <c:pt idx="2455">
                  <c:v>8.9969999999999999</c:v>
                </c:pt>
                <c:pt idx="2456">
                  <c:v>8.9969999999999999</c:v>
                </c:pt>
                <c:pt idx="2457">
                  <c:v>9.0079999999999991</c:v>
                </c:pt>
                <c:pt idx="2458">
                  <c:v>9.0079999999999991</c:v>
                </c:pt>
                <c:pt idx="2459">
                  <c:v>9.0079999999999991</c:v>
                </c:pt>
                <c:pt idx="2460">
                  <c:v>9.0190000000000001</c:v>
                </c:pt>
                <c:pt idx="2461">
                  <c:v>9.0190000000000001</c:v>
                </c:pt>
                <c:pt idx="2462">
                  <c:v>9.0190000000000001</c:v>
                </c:pt>
                <c:pt idx="2463">
                  <c:v>9.0299999999999994</c:v>
                </c:pt>
                <c:pt idx="2464">
                  <c:v>9.0299999999999994</c:v>
                </c:pt>
                <c:pt idx="2465">
                  <c:v>9.0299999999999994</c:v>
                </c:pt>
                <c:pt idx="2466">
                  <c:v>9.0410000000000004</c:v>
                </c:pt>
                <c:pt idx="2467">
                  <c:v>9.0410000000000004</c:v>
                </c:pt>
                <c:pt idx="2468">
                  <c:v>9.0410000000000004</c:v>
                </c:pt>
                <c:pt idx="2469">
                  <c:v>9.0519999999999996</c:v>
                </c:pt>
                <c:pt idx="2470">
                  <c:v>9.0519999999999996</c:v>
                </c:pt>
                <c:pt idx="2471">
                  <c:v>9.0519999999999996</c:v>
                </c:pt>
                <c:pt idx="2472">
                  <c:v>9.0630000000000006</c:v>
                </c:pt>
                <c:pt idx="2473">
                  <c:v>9.0630000000000006</c:v>
                </c:pt>
                <c:pt idx="2474">
                  <c:v>9.0630000000000006</c:v>
                </c:pt>
                <c:pt idx="2475">
                  <c:v>9.0739999999999998</c:v>
                </c:pt>
                <c:pt idx="2476">
                  <c:v>9.0739999999999998</c:v>
                </c:pt>
                <c:pt idx="2477">
                  <c:v>9.0739999999999998</c:v>
                </c:pt>
                <c:pt idx="2478">
                  <c:v>9.0850000000000009</c:v>
                </c:pt>
                <c:pt idx="2479">
                  <c:v>9.0850000000000009</c:v>
                </c:pt>
                <c:pt idx="2480">
                  <c:v>9.0850000000000009</c:v>
                </c:pt>
                <c:pt idx="2481">
                  <c:v>9.0960000000000001</c:v>
                </c:pt>
                <c:pt idx="2482">
                  <c:v>9.0960000000000001</c:v>
                </c:pt>
                <c:pt idx="2483">
                  <c:v>9.0960000000000001</c:v>
                </c:pt>
                <c:pt idx="2484">
                  <c:v>9.1069999999999993</c:v>
                </c:pt>
                <c:pt idx="2485">
                  <c:v>9.1069999999999993</c:v>
                </c:pt>
                <c:pt idx="2486">
                  <c:v>9.1069999999999993</c:v>
                </c:pt>
                <c:pt idx="2487">
                  <c:v>9.1180000000000003</c:v>
                </c:pt>
                <c:pt idx="2488">
                  <c:v>9.1180000000000003</c:v>
                </c:pt>
                <c:pt idx="2489">
                  <c:v>9.1180000000000003</c:v>
                </c:pt>
                <c:pt idx="2490">
                  <c:v>9.1289999999999996</c:v>
                </c:pt>
                <c:pt idx="2491">
                  <c:v>9.1289999999999996</c:v>
                </c:pt>
                <c:pt idx="2492">
                  <c:v>9.1289999999999996</c:v>
                </c:pt>
                <c:pt idx="2493">
                  <c:v>9.14</c:v>
                </c:pt>
                <c:pt idx="2494">
                  <c:v>9.14</c:v>
                </c:pt>
                <c:pt idx="2495">
                  <c:v>9.14</c:v>
                </c:pt>
                <c:pt idx="2496">
                  <c:v>9.1509999999999998</c:v>
                </c:pt>
                <c:pt idx="2497">
                  <c:v>9.1509999999999998</c:v>
                </c:pt>
                <c:pt idx="2498">
                  <c:v>9.1509999999999998</c:v>
                </c:pt>
                <c:pt idx="2499">
                  <c:v>9.1620000000000008</c:v>
                </c:pt>
                <c:pt idx="2500">
                  <c:v>9.1620000000000008</c:v>
                </c:pt>
                <c:pt idx="2501">
                  <c:v>9.1620000000000008</c:v>
                </c:pt>
                <c:pt idx="2502">
                  <c:v>9.173</c:v>
                </c:pt>
                <c:pt idx="2503">
                  <c:v>9.173</c:v>
                </c:pt>
                <c:pt idx="2504">
                  <c:v>9.173</c:v>
                </c:pt>
                <c:pt idx="2505">
                  <c:v>9.1839999999999993</c:v>
                </c:pt>
                <c:pt idx="2506">
                  <c:v>9.1839999999999993</c:v>
                </c:pt>
                <c:pt idx="2507">
                  <c:v>9.1839999999999993</c:v>
                </c:pt>
                <c:pt idx="2508">
                  <c:v>9.1950000000000003</c:v>
                </c:pt>
                <c:pt idx="2509">
                  <c:v>9.1950000000000003</c:v>
                </c:pt>
                <c:pt idx="2510">
                  <c:v>9.1950000000000003</c:v>
                </c:pt>
                <c:pt idx="2511">
                  <c:v>9.2059999999999995</c:v>
                </c:pt>
                <c:pt idx="2512">
                  <c:v>9.2059999999999995</c:v>
                </c:pt>
                <c:pt idx="2513">
                  <c:v>9.2059999999999995</c:v>
                </c:pt>
                <c:pt idx="2514">
                  <c:v>9.2170000000000005</c:v>
                </c:pt>
                <c:pt idx="2515">
                  <c:v>9.2170000000000005</c:v>
                </c:pt>
                <c:pt idx="2516">
                  <c:v>9.2170000000000005</c:v>
                </c:pt>
                <c:pt idx="2517">
                  <c:v>9.2279999999999998</c:v>
                </c:pt>
                <c:pt idx="2518">
                  <c:v>9.2279999999999998</c:v>
                </c:pt>
                <c:pt idx="2519">
                  <c:v>9.2279999999999998</c:v>
                </c:pt>
                <c:pt idx="2520">
                  <c:v>9.2390000000000008</c:v>
                </c:pt>
                <c:pt idx="2521">
                  <c:v>9.2390000000000008</c:v>
                </c:pt>
                <c:pt idx="2522">
                  <c:v>9.2390000000000008</c:v>
                </c:pt>
                <c:pt idx="2523">
                  <c:v>9.25</c:v>
                </c:pt>
                <c:pt idx="2524">
                  <c:v>9.25</c:v>
                </c:pt>
                <c:pt idx="2525">
                  <c:v>9.25</c:v>
                </c:pt>
                <c:pt idx="2526">
                  <c:v>9.2609999999999992</c:v>
                </c:pt>
                <c:pt idx="2527">
                  <c:v>9.2609999999999992</c:v>
                </c:pt>
                <c:pt idx="2528">
                  <c:v>9.2609999999999992</c:v>
                </c:pt>
                <c:pt idx="2529">
                  <c:v>9.2720000000000002</c:v>
                </c:pt>
                <c:pt idx="2530">
                  <c:v>9.2720000000000002</c:v>
                </c:pt>
                <c:pt idx="2531">
                  <c:v>9.2720000000000002</c:v>
                </c:pt>
                <c:pt idx="2532">
                  <c:v>9.2829999999999995</c:v>
                </c:pt>
                <c:pt idx="2533">
                  <c:v>9.2829999999999995</c:v>
                </c:pt>
                <c:pt idx="2534">
                  <c:v>9.2829999999999995</c:v>
                </c:pt>
                <c:pt idx="2535">
                  <c:v>9.2940000000000005</c:v>
                </c:pt>
                <c:pt idx="2536">
                  <c:v>9.2940000000000005</c:v>
                </c:pt>
                <c:pt idx="2537">
                  <c:v>9.2940000000000005</c:v>
                </c:pt>
                <c:pt idx="2538">
                  <c:v>9.3049999999999997</c:v>
                </c:pt>
                <c:pt idx="2539">
                  <c:v>9.3049999999999997</c:v>
                </c:pt>
                <c:pt idx="2540">
                  <c:v>9.3049999999999997</c:v>
                </c:pt>
                <c:pt idx="2541">
                  <c:v>9.3160000000000007</c:v>
                </c:pt>
                <c:pt idx="2542">
                  <c:v>9.3160000000000007</c:v>
                </c:pt>
                <c:pt idx="2543">
                  <c:v>9.3160000000000007</c:v>
                </c:pt>
                <c:pt idx="2544">
                  <c:v>9.327</c:v>
                </c:pt>
                <c:pt idx="2545">
                  <c:v>9.327</c:v>
                </c:pt>
                <c:pt idx="2546">
                  <c:v>9.327</c:v>
                </c:pt>
                <c:pt idx="2547">
                  <c:v>9.3379999999999992</c:v>
                </c:pt>
                <c:pt idx="2548">
                  <c:v>9.3379999999999992</c:v>
                </c:pt>
                <c:pt idx="2549">
                  <c:v>9.3379999999999992</c:v>
                </c:pt>
                <c:pt idx="2550">
                  <c:v>9.3490000000000002</c:v>
                </c:pt>
                <c:pt idx="2551">
                  <c:v>9.3490000000000002</c:v>
                </c:pt>
                <c:pt idx="2552">
                  <c:v>9.3490000000000002</c:v>
                </c:pt>
                <c:pt idx="2553">
                  <c:v>9.36</c:v>
                </c:pt>
                <c:pt idx="2554">
                  <c:v>9.36</c:v>
                </c:pt>
                <c:pt idx="2555">
                  <c:v>9.36</c:v>
                </c:pt>
                <c:pt idx="2556">
                  <c:v>9.3710000000000004</c:v>
                </c:pt>
                <c:pt idx="2557">
                  <c:v>9.3710000000000004</c:v>
                </c:pt>
                <c:pt idx="2558">
                  <c:v>9.3710000000000004</c:v>
                </c:pt>
                <c:pt idx="2559">
                  <c:v>9.3819999999999997</c:v>
                </c:pt>
                <c:pt idx="2560">
                  <c:v>9.3819999999999997</c:v>
                </c:pt>
                <c:pt idx="2561">
                  <c:v>9.3819999999999997</c:v>
                </c:pt>
                <c:pt idx="2562">
                  <c:v>9.3930000000000007</c:v>
                </c:pt>
                <c:pt idx="2563">
                  <c:v>9.3930000000000007</c:v>
                </c:pt>
                <c:pt idx="2564">
                  <c:v>9.3930000000000007</c:v>
                </c:pt>
                <c:pt idx="2565">
                  <c:v>9.4039999999999999</c:v>
                </c:pt>
                <c:pt idx="2566">
                  <c:v>9.4039999999999999</c:v>
                </c:pt>
                <c:pt idx="2567">
                  <c:v>9.4039999999999999</c:v>
                </c:pt>
                <c:pt idx="2568">
                  <c:v>9.4149999999999991</c:v>
                </c:pt>
                <c:pt idx="2569">
                  <c:v>9.4149999999999991</c:v>
                </c:pt>
                <c:pt idx="2570">
                  <c:v>9.4149999999999991</c:v>
                </c:pt>
                <c:pt idx="2571">
                  <c:v>9.4260000000000002</c:v>
                </c:pt>
                <c:pt idx="2572">
                  <c:v>9.4260000000000002</c:v>
                </c:pt>
                <c:pt idx="2573">
                  <c:v>9.4260000000000002</c:v>
                </c:pt>
                <c:pt idx="2574">
                  <c:v>9.4369999999999994</c:v>
                </c:pt>
                <c:pt idx="2575">
                  <c:v>9.4369999999999994</c:v>
                </c:pt>
                <c:pt idx="2576">
                  <c:v>9.4369999999999994</c:v>
                </c:pt>
                <c:pt idx="2577">
                  <c:v>9.4480000000000004</c:v>
                </c:pt>
                <c:pt idx="2578">
                  <c:v>9.4480000000000004</c:v>
                </c:pt>
                <c:pt idx="2579">
                  <c:v>9.4480000000000004</c:v>
                </c:pt>
                <c:pt idx="2580">
                  <c:v>9.4589999999999996</c:v>
                </c:pt>
                <c:pt idx="2581">
                  <c:v>9.4589999999999996</c:v>
                </c:pt>
                <c:pt idx="2582">
                  <c:v>9.4589999999999996</c:v>
                </c:pt>
                <c:pt idx="2583">
                  <c:v>9.4700000000000006</c:v>
                </c:pt>
                <c:pt idx="2584">
                  <c:v>9.4700000000000006</c:v>
                </c:pt>
                <c:pt idx="2585">
                  <c:v>9.4700000000000006</c:v>
                </c:pt>
                <c:pt idx="2586">
                  <c:v>9.4809999999999999</c:v>
                </c:pt>
                <c:pt idx="2587">
                  <c:v>9.4809999999999999</c:v>
                </c:pt>
                <c:pt idx="2588">
                  <c:v>9.4809999999999999</c:v>
                </c:pt>
                <c:pt idx="2589">
                  <c:v>9.4920000000000009</c:v>
                </c:pt>
                <c:pt idx="2590">
                  <c:v>9.4920000000000009</c:v>
                </c:pt>
                <c:pt idx="2591">
                  <c:v>9.4920000000000009</c:v>
                </c:pt>
                <c:pt idx="2592">
                  <c:v>9.5030000000000001</c:v>
                </c:pt>
                <c:pt idx="2593">
                  <c:v>9.5030000000000001</c:v>
                </c:pt>
                <c:pt idx="2594">
                  <c:v>9.5030000000000001</c:v>
                </c:pt>
                <c:pt idx="2595">
                  <c:v>9.5139999999999993</c:v>
                </c:pt>
                <c:pt idx="2596">
                  <c:v>9.5139999999999993</c:v>
                </c:pt>
                <c:pt idx="2597">
                  <c:v>9.5139999999999993</c:v>
                </c:pt>
                <c:pt idx="2598">
                  <c:v>9.5250000000000004</c:v>
                </c:pt>
                <c:pt idx="2599">
                  <c:v>9.5250000000000004</c:v>
                </c:pt>
                <c:pt idx="2600">
                  <c:v>9.5250000000000004</c:v>
                </c:pt>
                <c:pt idx="2601">
                  <c:v>9.5359999999999996</c:v>
                </c:pt>
                <c:pt idx="2602">
                  <c:v>9.5359999999999996</c:v>
                </c:pt>
                <c:pt idx="2603">
                  <c:v>9.5359999999999996</c:v>
                </c:pt>
                <c:pt idx="2604">
                  <c:v>9.5470000000000006</c:v>
                </c:pt>
                <c:pt idx="2605">
                  <c:v>9.5470000000000006</c:v>
                </c:pt>
                <c:pt idx="2606">
                  <c:v>9.5470000000000006</c:v>
                </c:pt>
                <c:pt idx="2607">
                  <c:v>9.5579999999999998</c:v>
                </c:pt>
                <c:pt idx="2608">
                  <c:v>9.5579999999999998</c:v>
                </c:pt>
                <c:pt idx="2609">
                  <c:v>9.5579999999999998</c:v>
                </c:pt>
                <c:pt idx="2610">
                  <c:v>9.5690000000000008</c:v>
                </c:pt>
                <c:pt idx="2611">
                  <c:v>9.5690000000000008</c:v>
                </c:pt>
                <c:pt idx="2612">
                  <c:v>9.5690000000000008</c:v>
                </c:pt>
                <c:pt idx="2613">
                  <c:v>9.58</c:v>
                </c:pt>
                <c:pt idx="2614">
                  <c:v>9.58</c:v>
                </c:pt>
                <c:pt idx="2615">
                  <c:v>9.58</c:v>
                </c:pt>
                <c:pt idx="2616">
                  <c:v>9.5909999999999993</c:v>
                </c:pt>
                <c:pt idx="2617">
                  <c:v>9.5909999999999993</c:v>
                </c:pt>
                <c:pt idx="2618">
                  <c:v>9.5909999999999993</c:v>
                </c:pt>
                <c:pt idx="2619">
                  <c:v>9.6020000000000003</c:v>
                </c:pt>
                <c:pt idx="2620">
                  <c:v>9.6020000000000003</c:v>
                </c:pt>
                <c:pt idx="2621">
                  <c:v>9.6020000000000003</c:v>
                </c:pt>
                <c:pt idx="2622">
                  <c:v>9.6129999999999995</c:v>
                </c:pt>
                <c:pt idx="2623">
                  <c:v>9.6129999999999995</c:v>
                </c:pt>
                <c:pt idx="2624">
                  <c:v>9.6129999999999995</c:v>
                </c:pt>
                <c:pt idx="2625">
                  <c:v>9.6240000000000006</c:v>
                </c:pt>
                <c:pt idx="2626">
                  <c:v>9.6240000000000006</c:v>
                </c:pt>
                <c:pt idx="2627">
                  <c:v>9.6240000000000006</c:v>
                </c:pt>
                <c:pt idx="2628">
                  <c:v>9.6349999999999998</c:v>
                </c:pt>
                <c:pt idx="2629">
                  <c:v>9.6349999999999998</c:v>
                </c:pt>
                <c:pt idx="2630">
                  <c:v>9.6349999999999998</c:v>
                </c:pt>
                <c:pt idx="2631">
                  <c:v>9.6460000000000008</c:v>
                </c:pt>
                <c:pt idx="2632">
                  <c:v>9.6460000000000008</c:v>
                </c:pt>
                <c:pt idx="2633">
                  <c:v>9.6460000000000008</c:v>
                </c:pt>
                <c:pt idx="2634">
                  <c:v>9.657</c:v>
                </c:pt>
                <c:pt idx="2635">
                  <c:v>9.657</c:v>
                </c:pt>
                <c:pt idx="2636">
                  <c:v>9.657</c:v>
                </c:pt>
                <c:pt idx="2637">
                  <c:v>9.6679999999999993</c:v>
                </c:pt>
                <c:pt idx="2638">
                  <c:v>9.6679999999999993</c:v>
                </c:pt>
                <c:pt idx="2639">
                  <c:v>9.6679999999999993</c:v>
                </c:pt>
                <c:pt idx="2640">
                  <c:v>9.6790000000000003</c:v>
                </c:pt>
                <c:pt idx="2641">
                  <c:v>9.6790000000000003</c:v>
                </c:pt>
                <c:pt idx="2642">
                  <c:v>9.6790000000000003</c:v>
                </c:pt>
                <c:pt idx="2643">
                  <c:v>9.69</c:v>
                </c:pt>
                <c:pt idx="2644">
                  <c:v>9.69</c:v>
                </c:pt>
                <c:pt idx="2645">
                  <c:v>9.69</c:v>
                </c:pt>
                <c:pt idx="2646">
                  <c:v>9.7010000000000005</c:v>
                </c:pt>
                <c:pt idx="2647">
                  <c:v>9.7010000000000005</c:v>
                </c:pt>
                <c:pt idx="2648">
                  <c:v>9.7010000000000005</c:v>
                </c:pt>
                <c:pt idx="2649">
                  <c:v>9.7119999999999997</c:v>
                </c:pt>
                <c:pt idx="2650">
                  <c:v>9.7119999999999997</c:v>
                </c:pt>
                <c:pt idx="2651">
                  <c:v>9.7119999999999997</c:v>
                </c:pt>
                <c:pt idx="2652">
                  <c:v>9.7230000000000008</c:v>
                </c:pt>
                <c:pt idx="2653">
                  <c:v>9.7230000000000008</c:v>
                </c:pt>
                <c:pt idx="2654">
                  <c:v>9.7230000000000008</c:v>
                </c:pt>
                <c:pt idx="2655">
                  <c:v>9.734</c:v>
                </c:pt>
                <c:pt idx="2656">
                  <c:v>9.734</c:v>
                </c:pt>
                <c:pt idx="2657">
                  <c:v>9.734</c:v>
                </c:pt>
                <c:pt idx="2658">
                  <c:v>9.7449999999999992</c:v>
                </c:pt>
                <c:pt idx="2659">
                  <c:v>9.7449999999999992</c:v>
                </c:pt>
                <c:pt idx="2660">
                  <c:v>9.7449999999999992</c:v>
                </c:pt>
                <c:pt idx="2661">
                  <c:v>9.7560000000000002</c:v>
                </c:pt>
                <c:pt idx="2662">
                  <c:v>9.7560000000000002</c:v>
                </c:pt>
                <c:pt idx="2663">
                  <c:v>9.7560000000000002</c:v>
                </c:pt>
                <c:pt idx="2664">
                  <c:v>9.7669999999999995</c:v>
                </c:pt>
                <c:pt idx="2665">
                  <c:v>9.7669999999999995</c:v>
                </c:pt>
                <c:pt idx="2666">
                  <c:v>9.7669999999999995</c:v>
                </c:pt>
                <c:pt idx="2667">
                  <c:v>9.7780000000000005</c:v>
                </c:pt>
                <c:pt idx="2668">
                  <c:v>9.7780000000000005</c:v>
                </c:pt>
                <c:pt idx="2669">
                  <c:v>9.7780000000000005</c:v>
                </c:pt>
                <c:pt idx="2670">
                  <c:v>9.7889999999999997</c:v>
                </c:pt>
                <c:pt idx="2671">
                  <c:v>9.7889999999999997</c:v>
                </c:pt>
                <c:pt idx="2672">
                  <c:v>9.7889999999999997</c:v>
                </c:pt>
                <c:pt idx="2673">
                  <c:v>9.8000000000000007</c:v>
                </c:pt>
                <c:pt idx="2674">
                  <c:v>9.8000000000000007</c:v>
                </c:pt>
                <c:pt idx="2675">
                  <c:v>9.8000000000000007</c:v>
                </c:pt>
                <c:pt idx="2676">
                  <c:v>9.8109999999999999</c:v>
                </c:pt>
                <c:pt idx="2677">
                  <c:v>9.8109999999999999</c:v>
                </c:pt>
                <c:pt idx="2678">
                  <c:v>9.8109999999999999</c:v>
                </c:pt>
                <c:pt idx="2679">
                  <c:v>9.8219999999999992</c:v>
                </c:pt>
                <c:pt idx="2680">
                  <c:v>9.8219999999999992</c:v>
                </c:pt>
                <c:pt idx="2681">
                  <c:v>9.8219999999999992</c:v>
                </c:pt>
                <c:pt idx="2682">
                  <c:v>9.8330000000000002</c:v>
                </c:pt>
                <c:pt idx="2683">
                  <c:v>9.8330000000000002</c:v>
                </c:pt>
                <c:pt idx="2684">
                  <c:v>9.8330000000000002</c:v>
                </c:pt>
                <c:pt idx="2685">
                  <c:v>9.8439999999999994</c:v>
                </c:pt>
                <c:pt idx="2686">
                  <c:v>9.8439999999999994</c:v>
                </c:pt>
                <c:pt idx="2687">
                  <c:v>9.8439999999999994</c:v>
                </c:pt>
                <c:pt idx="2688">
                  <c:v>9.8550000000000004</c:v>
                </c:pt>
                <c:pt idx="2689">
                  <c:v>9.8550000000000004</c:v>
                </c:pt>
                <c:pt idx="2690">
                  <c:v>9.8550000000000004</c:v>
                </c:pt>
                <c:pt idx="2691">
                  <c:v>9.8659999999999997</c:v>
                </c:pt>
                <c:pt idx="2692">
                  <c:v>9.8659999999999997</c:v>
                </c:pt>
                <c:pt idx="2693">
                  <c:v>9.8659999999999997</c:v>
                </c:pt>
                <c:pt idx="2694">
                  <c:v>9.8770000000000007</c:v>
                </c:pt>
                <c:pt idx="2695">
                  <c:v>9.8770000000000007</c:v>
                </c:pt>
                <c:pt idx="2696">
                  <c:v>9.8770000000000007</c:v>
                </c:pt>
                <c:pt idx="2697">
                  <c:v>9.8879999999999999</c:v>
                </c:pt>
                <c:pt idx="2698">
                  <c:v>9.8879999999999999</c:v>
                </c:pt>
                <c:pt idx="2699">
                  <c:v>9.8879999999999999</c:v>
                </c:pt>
                <c:pt idx="2700">
                  <c:v>9.8989999999999991</c:v>
                </c:pt>
                <c:pt idx="2701">
                  <c:v>9.8989999999999991</c:v>
                </c:pt>
                <c:pt idx="2702">
                  <c:v>9.8989999999999991</c:v>
                </c:pt>
                <c:pt idx="2703">
                  <c:v>9.91</c:v>
                </c:pt>
                <c:pt idx="2704">
                  <c:v>9.91</c:v>
                </c:pt>
                <c:pt idx="2705">
                  <c:v>9.91</c:v>
                </c:pt>
                <c:pt idx="2706">
                  <c:v>9.9209999999999994</c:v>
                </c:pt>
                <c:pt idx="2707">
                  <c:v>9.9209999999999994</c:v>
                </c:pt>
                <c:pt idx="2708">
                  <c:v>9.9209999999999994</c:v>
                </c:pt>
                <c:pt idx="2709">
                  <c:v>9.9320000000000004</c:v>
                </c:pt>
                <c:pt idx="2710">
                  <c:v>9.9320000000000004</c:v>
                </c:pt>
                <c:pt idx="2711">
                  <c:v>9.9320000000000004</c:v>
                </c:pt>
                <c:pt idx="2712">
                  <c:v>9.9429999999999996</c:v>
                </c:pt>
                <c:pt idx="2713">
                  <c:v>9.9429999999999996</c:v>
                </c:pt>
                <c:pt idx="2714">
                  <c:v>9.9429999999999996</c:v>
                </c:pt>
                <c:pt idx="2715">
                  <c:v>9.9540000000000006</c:v>
                </c:pt>
                <c:pt idx="2716">
                  <c:v>9.9540000000000006</c:v>
                </c:pt>
                <c:pt idx="2717">
                  <c:v>9.9540000000000006</c:v>
                </c:pt>
                <c:pt idx="2718">
                  <c:v>9.9649999999999999</c:v>
                </c:pt>
                <c:pt idx="2719">
                  <c:v>9.9649999999999999</c:v>
                </c:pt>
                <c:pt idx="2720">
                  <c:v>9.9649999999999999</c:v>
                </c:pt>
                <c:pt idx="2721">
                  <c:v>9.9760000000000009</c:v>
                </c:pt>
                <c:pt idx="2722">
                  <c:v>9.9760000000000009</c:v>
                </c:pt>
                <c:pt idx="2723">
                  <c:v>9.9760000000000009</c:v>
                </c:pt>
                <c:pt idx="2724">
                  <c:v>9.9870000000000001</c:v>
                </c:pt>
                <c:pt idx="2725">
                  <c:v>9.9870000000000001</c:v>
                </c:pt>
                <c:pt idx="2726">
                  <c:v>9.9870000000000001</c:v>
                </c:pt>
                <c:pt idx="2727">
                  <c:v>9.9979999999999993</c:v>
                </c:pt>
                <c:pt idx="2728">
                  <c:v>9.9979999999999993</c:v>
                </c:pt>
                <c:pt idx="2729">
                  <c:v>9.9979999999999993</c:v>
                </c:pt>
                <c:pt idx="2730">
                  <c:v>10.009</c:v>
                </c:pt>
                <c:pt idx="2731">
                  <c:v>10.009</c:v>
                </c:pt>
                <c:pt idx="2732">
                  <c:v>10.009</c:v>
                </c:pt>
                <c:pt idx="2733">
                  <c:v>10.02</c:v>
                </c:pt>
                <c:pt idx="2734">
                  <c:v>10.02</c:v>
                </c:pt>
                <c:pt idx="2735">
                  <c:v>10.02</c:v>
                </c:pt>
                <c:pt idx="2736">
                  <c:v>10.031000000000001</c:v>
                </c:pt>
                <c:pt idx="2737">
                  <c:v>10.031000000000001</c:v>
                </c:pt>
                <c:pt idx="2738">
                  <c:v>10.031000000000001</c:v>
                </c:pt>
                <c:pt idx="2739">
                  <c:v>10.042</c:v>
                </c:pt>
                <c:pt idx="2740">
                  <c:v>10.042</c:v>
                </c:pt>
                <c:pt idx="2741">
                  <c:v>10.042</c:v>
                </c:pt>
                <c:pt idx="2742">
                  <c:v>10.053000000000001</c:v>
                </c:pt>
                <c:pt idx="2743">
                  <c:v>10.053000000000001</c:v>
                </c:pt>
                <c:pt idx="2744">
                  <c:v>10.053000000000001</c:v>
                </c:pt>
                <c:pt idx="2745">
                  <c:v>10.064</c:v>
                </c:pt>
                <c:pt idx="2746">
                  <c:v>10.064</c:v>
                </c:pt>
                <c:pt idx="2747">
                  <c:v>10.064</c:v>
                </c:pt>
                <c:pt idx="2748">
                  <c:v>10.074999999999999</c:v>
                </c:pt>
                <c:pt idx="2749">
                  <c:v>10.074999999999999</c:v>
                </c:pt>
                <c:pt idx="2750">
                  <c:v>10.074999999999999</c:v>
                </c:pt>
                <c:pt idx="2751">
                  <c:v>10.086</c:v>
                </c:pt>
                <c:pt idx="2752">
                  <c:v>10.086</c:v>
                </c:pt>
                <c:pt idx="2753">
                  <c:v>10.086</c:v>
                </c:pt>
                <c:pt idx="2754">
                  <c:v>10.097</c:v>
                </c:pt>
                <c:pt idx="2755">
                  <c:v>10.097</c:v>
                </c:pt>
                <c:pt idx="2756">
                  <c:v>10.097</c:v>
                </c:pt>
                <c:pt idx="2757">
                  <c:v>10.108000000000001</c:v>
                </c:pt>
                <c:pt idx="2758">
                  <c:v>10.108000000000001</c:v>
                </c:pt>
                <c:pt idx="2759">
                  <c:v>10.108000000000001</c:v>
                </c:pt>
                <c:pt idx="2760">
                  <c:v>10.119</c:v>
                </c:pt>
                <c:pt idx="2761">
                  <c:v>10.119</c:v>
                </c:pt>
                <c:pt idx="2762">
                  <c:v>10.119</c:v>
                </c:pt>
                <c:pt idx="2763">
                  <c:v>10.130000000000001</c:v>
                </c:pt>
                <c:pt idx="2764">
                  <c:v>10.130000000000001</c:v>
                </c:pt>
                <c:pt idx="2765">
                  <c:v>10.130000000000001</c:v>
                </c:pt>
                <c:pt idx="2766">
                  <c:v>10.141</c:v>
                </c:pt>
                <c:pt idx="2767">
                  <c:v>10.141</c:v>
                </c:pt>
                <c:pt idx="2768">
                  <c:v>10.141</c:v>
                </c:pt>
                <c:pt idx="2769">
                  <c:v>10.151999999999999</c:v>
                </c:pt>
                <c:pt idx="2770">
                  <c:v>10.151999999999999</c:v>
                </c:pt>
                <c:pt idx="2771">
                  <c:v>10.151999999999999</c:v>
                </c:pt>
                <c:pt idx="2772">
                  <c:v>10.163</c:v>
                </c:pt>
                <c:pt idx="2773">
                  <c:v>10.163</c:v>
                </c:pt>
                <c:pt idx="2774">
                  <c:v>10.163</c:v>
                </c:pt>
                <c:pt idx="2775">
                  <c:v>10.173999999999999</c:v>
                </c:pt>
                <c:pt idx="2776">
                  <c:v>10.173999999999999</c:v>
                </c:pt>
                <c:pt idx="2777">
                  <c:v>10.173999999999999</c:v>
                </c:pt>
                <c:pt idx="2778">
                  <c:v>10.185</c:v>
                </c:pt>
                <c:pt idx="2779">
                  <c:v>10.185</c:v>
                </c:pt>
                <c:pt idx="2780">
                  <c:v>10.185</c:v>
                </c:pt>
                <c:pt idx="2781">
                  <c:v>10.196</c:v>
                </c:pt>
                <c:pt idx="2782">
                  <c:v>10.196</c:v>
                </c:pt>
                <c:pt idx="2783">
                  <c:v>10.196</c:v>
                </c:pt>
                <c:pt idx="2784">
                  <c:v>10.207000000000001</c:v>
                </c:pt>
                <c:pt idx="2785">
                  <c:v>10.207000000000001</c:v>
                </c:pt>
                <c:pt idx="2786">
                  <c:v>10.207000000000001</c:v>
                </c:pt>
                <c:pt idx="2787">
                  <c:v>10.218</c:v>
                </c:pt>
                <c:pt idx="2788">
                  <c:v>10.218</c:v>
                </c:pt>
                <c:pt idx="2789">
                  <c:v>10.218</c:v>
                </c:pt>
                <c:pt idx="2790">
                  <c:v>10.228999999999999</c:v>
                </c:pt>
                <c:pt idx="2791">
                  <c:v>10.228999999999999</c:v>
                </c:pt>
                <c:pt idx="2792">
                  <c:v>10.228999999999999</c:v>
                </c:pt>
                <c:pt idx="2793">
                  <c:v>10.24</c:v>
                </c:pt>
                <c:pt idx="2794">
                  <c:v>10.24</c:v>
                </c:pt>
                <c:pt idx="2795">
                  <c:v>10.24</c:v>
                </c:pt>
                <c:pt idx="2796">
                  <c:v>10.250999999999999</c:v>
                </c:pt>
                <c:pt idx="2797">
                  <c:v>10.250999999999999</c:v>
                </c:pt>
                <c:pt idx="2798">
                  <c:v>10.250999999999999</c:v>
                </c:pt>
                <c:pt idx="2799">
                  <c:v>10.262</c:v>
                </c:pt>
                <c:pt idx="2800">
                  <c:v>10.262</c:v>
                </c:pt>
                <c:pt idx="2801">
                  <c:v>10.262</c:v>
                </c:pt>
                <c:pt idx="2802">
                  <c:v>10.273</c:v>
                </c:pt>
                <c:pt idx="2803">
                  <c:v>10.273</c:v>
                </c:pt>
                <c:pt idx="2804">
                  <c:v>10.273</c:v>
                </c:pt>
                <c:pt idx="2805">
                  <c:v>10.284000000000001</c:v>
                </c:pt>
                <c:pt idx="2806">
                  <c:v>10.284000000000001</c:v>
                </c:pt>
                <c:pt idx="2807">
                  <c:v>10.284000000000001</c:v>
                </c:pt>
                <c:pt idx="2808">
                  <c:v>10.295</c:v>
                </c:pt>
                <c:pt idx="2809">
                  <c:v>10.295</c:v>
                </c:pt>
                <c:pt idx="2810">
                  <c:v>10.295</c:v>
                </c:pt>
                <c:pt idx="2811">
                  <c:v>10.305999999999999</c:v>
                </c:pt>
                <c:pt idx="2812">
                  <c:v>10.305999999999999</c:v>
                </c:pt>
                <c:pt idx="2813">
                  <c:v>10.305999999999999</c:v>
                </c:pt>
                <c:pt idx="2814">
                  <c:v>10.317</c:v>
                </c:pt>
                <c:pt idx="2815">
                  <c:v>10.317</c:v>
                </c:pt>
                <c:pt idx="2816">
                  <c:v>10.317</c:v>
                </c:pt>
                <c:pt idx="2817">
                  <c:v>10.327999999999999</c:v>
                </c:pt>
                <c:pt idx="2818">
                  <c:v>10.327999999999999</c:v>
                </c:pt>
                <c:pt idx="2819">
                  <c:v>10.327999999999999</c:v>
                </c:pt>
                <c:pt idx="2820">
                  <c:v>10.339</c:v>
                </c:pt>
                <c:pt idx="2821">
                  <c:v>10.339</c:v>
                </c:pt>
                <c:pt idx="2822">
                  <c:v>10.339</c:v>
                </c:pt>
                <c:pt idx="2823">
                  <c:v>10.35</c:v>
                </c:pt>
                <c:pt idx="2824">
                  <c:v>10.35</c:v>
                </c:pt>
                <c:pt idx="2825">
                  <c:v>10.35</c:v>
                </c:pt>
                <c:pt idx="2826">
                  <c:v>10.361000000000001</c:v>
                </c:pt>
                <c:pt idx="2827">
                  <c:v>10.361000000000001</c:v>
                </c:pt>
                <c:pt idx="2828">
                  <c:v>10.361000000000001</c:v>
                </c:pt>
                <c:pt idx="2829">
                  <c:v>10.372</c:v>
                </c:pt>
                <c:pt idx="2830">
                  <c:v>10.372</c:v>
                </c:pt>
                <c:pt idx="2831">
                  <c:v>10.372</c:v>
                </c:pt>
                <c:pt idx="2832">
                  <c:v>10.382999999999999</c:v>
                </c:pt>
                <c:pt idx="2833">
                  <c:v>10.382999999999999</c:v>
                </c:pt>
                <c:pt idx="2834">
                  <c:v>10.382999999999999</c:v>
                </c:pt>
                <c:pt idx="2835">
                  <c:v>10.394</c:v>
                </c:pt>
                <c:pt idx="2836">
                  <c:v>10.394</c:v>
                </c:pt>
                <c:pt idx="2837">
                  <c:v>10.394</c:v>
                </c:pt>
                <c:pt idx="2838">
                  <c:v>10.404999999999999</c:v>
                </c:pt>
                <c:pt idx="2839">
                  <c:v>10.404999999999999</c:v>
                </c:pt>
                <c:pt idx="2840">
                  <c:v>10.404999999999999</c:v>
                </c:pt>
                <c:pt idx="2841">
                  <c:v>10.416</c:v>
                </c:pt>
                <c:pt idx="2842">
                  <c:v>10.416</c:v>
                </c:pt>
                <c:pt idx="2843">
                  <c:v>10.416</c:v>
                </c:pt>
                <c:pt idx="2844">
                  <c:v>10.427</c:v>
                </c:pt>
                <c:pt idx="2845">
                  <c:v>10.427</c:v>
                </c:pt>
                <c:pt idx="2846">
                  <c:v>10.427</c:v>
                </c:pt>
                <c:pt idx="2847">
                  <c:v>10.438000000000001</c:v>
                </c:pt>
                <c:pt idx="2848">
                  <c:v>10.438000000000001</c:v>
                </c:pt>
                <c:pt idx="2849">
                  <c:v>10.438000000000001</c:v>
                </c:pt>
                <c:pt idx="2850">
                  <c:v>10.449</c:v>
                </c:pt>
                <c:pt idx="2851">
                  <c:v>10.449</c:v>
                </c:pt>
                <c:pt idx="2852">
                  <c:v>10.449</c:v>
                </c:pt>
                <c:pt idx="2853">
                  <c:v>10.46</c:v>
                </c:pt>
                <c:pt idx="2854">
                  <c:v>10.46</c:v>
                </c:pt>
                <c:pt idx="2855">
                  <c:v>10.46</c:v>
                </c:pt>
                <c:pt idx="2856">
                  <c:v>10.471</c:v>
                </c:pt>
                <c:pt idx="2857">
                  <c:v>10.471</c:v>
                </c:pt>
                <c:pt idx="2858">
                  <c:v>10.471</c:v>
                </c:pt>
                <c:pt idx="2859">
                  <c:v>10.481999999999999</c:v>
                </c:pt>
                <c:pt idx="2860">
                  <c:v>10.481999999999999</c:v>
                </c:pt>
                <c:pt idx="2861">
                  <c:v>10.481999999999999</c:v>
                </c:pt>
                <c:pt idx="2862">
                  <c:v>10.493</c:v>
                </c:pt>
                <c:pt idx="2863">
                  <c:v>10.493</c:v>
                </c:pt>
                <c:pt idx="2864">
                  <c:v>10.493</c:v>
                </c:pt>
                <c:pt idx="2865">
                  <c:v>10.504</c:v>
                </c:pt>
                <c:pt idx="2866">
                  <c:v>10.504</c:v>
                </c:pt>
                <c:pt idx="2867">
                  <c:v>10.504</c:v>
                </c:pt>
                <c:pt idx="2868">
                  <c:v>10.515000000000001</c:v>
                </c:pt>
                <c:pt idx="2869">
                  <c:v>10.515000000000001</c:v>
                </c:pt>
                <c:pt idx="2870">
                  <c:v>10.515000000000001</c:v>
                </c:pt>
                <c:pt idx="2871">
                  <c:v>10.526</c:v>
                </c:pt>
                <c:pt idx="2872">
                  <c:v>10.526</c:v>
                </c:pt>
                <c:pt idx="2873">
                  <c:v>10.526</c:v>
                </c:pt>
                <c:pt idx="2874">
                  <c:v>10.537000000000001</c:v>
                </c:pt>
                <c:pt idx="2875">
                  <c:v>10.537000000000001</c:v>
                </c:pt>
                <c:pt idx="2876">
                  <c:v>10.537000000000001</c:v>
                </c:pt>
                <c:pt idx="2877">
                  <c:v>10.548</c:v>
                </c:pt>
                <c:pt idx="2878">
                  <c:v>10.548</c:v>
                </c:pt>
                <c:pt idx="2879">
                  <c:v>10.548</c:v>
                </c:pt>
                <c:pt idx="2880">
                  <c:v>10.558999999999999</c:v>
                </c:pt>
                <c:pt idx="2881">
                  <c:v>10.558999999999999</c:v>
                </c:pt>
                <c:pt idx="2882">
                  <c:v>10.558999999999999</c:v>
                </c:pt>
                <c:pt idx="2883">
                  <c:v>10.57</c:v>
                </c:pt>
                <c:pt idx="2884">
                  <c:v>10.57</c:v>
                </c:pt>
                <c:pt idx="2885">
                  <c:v>10.57</c:v>
                </c:pt>
                <c:pt idx="2886">
                  <c:v>10.581</c:v>
                </c:pt>
                <c:pt idx="2887">
                  <c:v>10.581</c:v>
                </c:pt>
                <c:pt idx="2888">
                  <c:v>10.581</c:v>
                </c:pt>
                <c:pt idx="2889">
                  <c:v>10.592000000000001</c:v>
                </c:pt>
                <c:pt idx="2890">
                  <c:v>10.592000000000001</c:v>
                </c:pt>
                <c:pt idx="2891">
                  <c:v>10.592000000000001</c:v>
                </c:pt>
                <c:pt idx="2892">
                  <c:v>10.603</c:v>
                </c:pt>
                <c:pt idx="2893">
                  <c:v>10.603</c:v>
                </c:pt>
                <c:pt idx="2894">
                  <c:v>10.603</c:v>
                </c:pt>
                <c:pt idx="2895">
                  <c:v>10.614000000000001</c:v>
                </c:pt>
                <c:pt idx="2896">
                  <c:v>10.614000000000001</c:v>
                </c:pt>
                <c:pt idx="2897">
                  <c:v>10.614000000000001</c:v>
                </c:pt>
                <c:pt idx="2898">
                  <c:v>10.625</c:v>
                </c:pt>
                <c:pt idx="2899">
                  <c:v>10.625</c:v>
                </c:pt>
                <c:pt idx="2900">
                  <c:v>10.625</c:v>
                </c:pt>
                <c:pt idx="2901">
                  <c:v>10.635999999999999</c:v>
                </c:pt>
                <c:pt idx="2902">
                  <c:v>10.635999999999999</c:v>
                </c:pt>
                <c:pt idx="2903">
                  <c:v>10.635999999999999</c:v>
                </c:pt>
                <c:pt idx="2904">
                  <c:v>10.647</c:v>
                </c:pt>
                <c:pt idx="2905">
                  <c:v>10.647</c:v>
                </c:pt>
                <c:pt idx="2906">
                  <c:v>10.647</c:v>
                </c:pt>
                <c:pt idx="2907">
                  <c:v>10.657999999999999</c:v>
                </c:pt>
                <c:pt idx="2908">
                  <c:v>10.657999999999999</c:v>
                </c:pt>
                <c:pt idx="2909">
                  <c:v>10.657999999999999</c:v>
                </c:pt>
                <c:pt idx="2910">
                  <c:v>10.669</c:v>
                </c:pt>
                <c:pt idx="2911">
                  <c:v>10.669</c:v>
                </c:pt>
                <c:pt idx="2912">
                  <c:v>10.669</c:v>
                </c:pt>
                <c:pt idx="2913">
                  <c:v>10.68</c:v>
                </c:pt>
                <c:pt idx="2914">
                  <c:v>10.68</c:v>
                </c:pt>
                <c:pt idx="2915">
                  <c:v>10.68</c:v>
                </c:pt>
                <c:pt idx="2916">
                  <c:v>10.691000000000001</c:v>
                </c:pt>
                <c:pt idx="2917">
                  <c:v>10.691000000000001</c:v>
                </c:pt>
                <c:pt idx="2918">
                  <c:v>10.691000000000001</c:v>
                </c:pt>
                <c:pt idx="2919">
                  <c:v>10.702</c:v>
                </c:pt>
                <c:pt idx="2920">
                  <c:v>10.702</c:v>
                </c:pt>
                <c:pt idx="2921">
                  <c:v>10.702</c:v>
                </c:pt>
                <c:pt idx="2922">
                  <c:v>10.712999999999999</c:v>
                </c:pt>
                <c:pt idx="2923">
                  <c:v>10.712999999999999</c:v>
                </c:pt>
                <c:pt idx="2924">
                  <c:v>10.712999999999999</c:v>
                </c:pt>
                <c:pt idx="2925">
                  <c:v>10.724</c:v>
                </c:pt>
                <c:pt idx="2926">
                  <c:v>10.724</c:v>
                </c:pt>
                <c:pt idx="2927">
                  <c:v>10.724</c:v>
                </c:pt>
                <c:pt idx="2928">
                  <c:v>10.734999999999999</c:v>
                </c:pt>
                <c:pt idx="2929">
                  <c:v>10.734999999999999</c:v>
                </c:pt>
                <c:pt idx="2930">
                  <c:v>10.734999999999999</c:v>
                </c:pt>
                <c:pt idx="2931">
                  <c:v>10.746</c:v>
                </c:pt>
                <c:pt idx="2932">
                  <c:v>10.746</c:v>
                </c:pt>
                <c:pt idx="2933">
                  <c:v>10.746</c:v>
                </c:pt>
                <c:pt idx="2934">
                  <c:v>10.757</c:v>
                </c:pt>
                <c:pt idx="2935">
                  <c:v>10.757</c:v>
                </c:pt>
                <c:pt idx="2936">
                  <c:v>10.757</c:v>
                </c:pt>
                <c:pt idx="2937">
                  <c:v>10.768000000000001</c:v>
                </c:pt>
                <c:pt idx="2938">
                  <c:v>10.768000000000001</c:v>
                </c:pt>
                <c:pt idx="2939">
                  <c:v>10.768000000000001</c:v>
                </c:pt>
                <c:pt idx="2940">
                  <c:v>10.779</c:v>
                </c:pt>
                <c:pt idx="2941">
                  <c:v>10.779</c:v>
                </c:pt>
                <c:pt idx="2942">
                  <c:v>10.779</c:v>
                </c:pt>
                <c:pt idx="2943">
                  <c:v>10.79</c:v>
                </c:pt>
                <c:pt idx="2944">
                  <c:v>10.79</c:v>
                </c:pt>
                <c:pt idx="2945">
                  <c:v>10.79</c:v>
                </c:pt>
                <c:pt idx="2946">
                  <c:v>10.801</c:v>
                </c:pt>
                <c:pt idx="2947">
                  <c:v>10.801</c:v>
                </c:pt>
                <c:pt idx="2948">
                  <c:v>10.801</c:v>
                </c:pt>
                <c:pt idx="2949">
                  <c:v>10.811999999999999</c:v>
                </c:pt>
                <c:pt idx="2950">
                  <c:v>10.811999999999999</c:v>
                </c:pt>
                <c:pt idx="2951">
                  <c:v>10.811999999999999</c:v>
                </c:pt>
                <c:pt idx="2952">
                  <c:v>10.823</c:v>
                </c:pt>
                <c:pt idx="2953">
                  <c:v>10.823</c:v>
                </c:pt>
                <c:pt idx="2954">
                  <c:v>10.823</c:v>
                </c:pt>
                <c:pt idx="2955">
                  <c:v>10.834</c:v>
                </c:pt>
                <c:pt idx="2956">
                  <c:v>10.834</c:v>
                </c:pt>
                <c:pt idx="2957">
                  <c:v>10.834</c:v>
                </c:pt>
                <c:pt idx="2958">
                  <c:v>10.845000000000001</c:v>
                </c:pt>
                <c:pt idx="2959">
                  <c:v>10.845000000000001</c:v>
                </c:pt>
                <c:pt idx="2960">
                  <c:v>10.845000000000001</c:v>
                </c:pt>
                <c:pt idx="2961">
                  <c:v>10.856</c:v>
                </c:pt>
                <c:pt idx="2962">
                  <c:v>10.856</c:v>
                </c:pt>
                <c:pt idx="2963">
                  <c:v>10.856</c:v>
                </c:pt>
                <c:pt idx="2964">
                  <c:v>10.867000000000001</c:v>
                </c:pt>
                <c:pt idx="2965">
                  <c:v>10.867000000000001</c:v>
                </c:pt>
                <c:pt idx="2966">
                  <c:v>10.867000000000001</c:v>
                </c:pt>
                <c:pt idx="2967">
                  <c:v>10.878</c:v>
                </c:pt>
                <c:pt idx="2968">
                  <c:v>10.878</c:v>
                </c:pt>
                <c:pt idx="2969">
                  <c:v>10.878</c:v>
                </c:pt>
                <c:pt idx="2970">
                  <c:v>10.888999999999999</c:v>
                </c:pt>
                <c:pt idx="2971">
                  <c:v>10.888999999999999</c:v>
                </c:pt>
                <c:pt idx="2972">
                  <c:v>10.888999999999999</c:v>
                </c:pt>
                <c:pt idx="2973">
                  <c:v>10.9</c:v>
                </c:pt>
                <c:pt idx="2974">
                  <c:v>10.9</c:v>
                </c:pt>
                <c:pt idx="2975">
                  <c:v>10.9</c:v>
                </c:pt>
                <c:pt idx="2976">
                  <c:v>10.911</c:v>
                </c:pt>
                <c:pt idx="2977">
                  <c:v>10.911</c:v>
                </c:pt>
                <c:pt idx="2978">
                  <c:v>10.911</c:v>
                </c:pt>
                <c:pt idx="2979">
                  <c:v>10.922000000000001</c:v>
                </c:pt>
                <c:pt idx="2980">
                  <c:v>10.922000000000001</c:v>
                </c:pt>
                <c:pt idx="2981">
                  <c:v>10.922000000000001</c:v>
                </c:pt>
                <c:pt idx="2982">
                  <c:v>10.933</c:v>
                </c:pt>
                <c:pt idx="2983">
                  <c:v>10.933</c:v>
                </c:pt>
                <c:pt idx="2984">
                  <c:v>10.933</c:v>
                </c:pt>
                <c:pt idx="2985">
                  <c:v>10.944000000000001</c:v>
                </c:pt>
                <c:pt idx="2986">
                  <c:v>10.944000000000001</c:v>
                </c:pt>
                <c:pt idx="2987">
                  <c:v>10.944000000000001</c:v>
                </c:pt>
                <c:pt idx="2988">
                  <c:v>10.955</c:v>
                </c:pt>
                <c:pt idx="2989">
                  <c:v>10.955</c:v>
                </c:pt>
                <c:pt idx="2990">
                  <c:v>10.955</c:v>
                </c:pt>
                <c:pt idx="2991">
                  <c:v>10.965999999999999</c:v>
                </c:pt>
                <c:pt idx="2992">
                  <c:v>10.965999999999999</c:v>
                </c:pt>
                <c:pt idx="2993">
                  <c:v>10.965999999999999</c:v>
                </c:pt>
                <c:pt idx="2994">
                  <c:v>10.977</c:v>
                </c:pt>
                <c:pt idx="2995">
                  <c:v>10.977</c:v>
                </c:pt>
                <c:pt idx="2996">
                  <c:v>10.977</c:v>
                </c:pt>
                <c:pt idx="2997">
                  <c:v>10.988</c:v>
                </c:pt>
                <c:pt idx="2998">
                  <c:v>10.988</c:v>
                </c:pt>
                <c:pt idx="2999">
                  <c:v>10.988</c:v>
                </c:pt>
                <c:pt idx="3000">
                  <c:v>10.999000000000001</c:v>
                </c:pt>
                <c:pt idx="3001">
                  <c:v>10.999000000000001</c:v>
                </c:pt>
                <c:pt idx="3002">
                  <c:v>10.999000000000001</c:v>
                </c:pt>
                <c:pt idx="3003">
                  <c:v>11.01</c:v>
                </c:pt>
                <c:pt idx="3004">
                  <c:v>11.01</c:v>
                </c:pt>
                <c:pt idx="3005">
                  <c:v>11.01</c:v>
                </c:pt>
                <c:pt idx="3006">
                  <c:v>11.021000000000001</c:v>
                </c:pt>
                <c:pt idx="3007">
                  <c:v>11.021000000000001</c:v>
                </c:pt>
                <c:pt idx="3008">
                  <c:v>11.021000000000001</c:v>
                </c:pt>
                <c:pt idx="3009">
                  <c:v>11.032</c:v>
                </c:pt>
                <c:pt idx="3010">
                  <c:v>11.032</c:v>
                </c:pt>
                <c:pt idx="3011">
                  <c:v>11.032</c:v>
                </c:pt>
                <c:pt idx="3012">
                  <c:v>11.042999999999999</c:v>
                </c:pt>
                <c:pt idx="3013">
                  <c:v>11.042999999999999</c:v>
                </c:pt>
                <c:pt idx="3014">
                  <c:v>11.042999999999999</c:v>
                </c:pt>
                <c:pt idx="3015">
                  <c:v>11.054</c:v>
                </c:pt>
                <c:pt idx="3016">
                  <c:v>11.054</c:v>
                </c:pt>
                <c:pt idx="3017">
                  <c:v>11.054</c:v>
                </c:pt>
                <c:pt idx="3018">
                  <c:v>11.065</c:v>
                </c:pt>
                <c:pt idx="3019">
                  <c:v>11.065</c:v>
                </c:pt>
                <c:pt idx="3020">
                  <c:v>11.065</c:v>
                </c:pt>
                <c:pt idx="3021">
                  <c:v>11.076000000000001</c:v>
                </c:pt>
                <c:pt idx="3022">
                  <c:v>11.076000000000001</c:v>
                </c:pt>
                <c:pt idx="3023">
                  <c:v>11.076000000000001</c:v>
                </c:pt>
                <c:pt idx="3024">
                  <c:v>11.087</c:v>
                </c:pt>
                <c:pt idx="3025">
                  <c:v>11.087</c:v>
                </c:pt>
                <c:pt idx="3026">
                  <c:v>11.087</c:v>
                </c:pt>
                <c:pt idx="3027">
                  <c:v>11.098000000000001</c:v>
                </c:pt>
                <c:pt idx="3028">
                  <c:v>11.098000000000001</c:v>
                </c:pt>
                <c:pt idx="3029">
                  <c:v>11.098000000000001</c:v>
                </c:pt>
                <c:pt idx="3030">
                  <c:v>11.109</c:v>
                </c:pt>
                <c:pt idx="3031">
                  <c:v>11.109</c:v>
                </c:pt>
                <c:pt idx="3032">
                  <c:v>11.109</c:v>
                </c:pt>
                <c:pt idx="3033">
                  <c:v>11.12</c:v>
                </c:pt>
                <c:pt idx="3034">
                  <c:v>11.12</c:v>
                </c:pt>
                <c:pt idx="3035">
                  <c:v>11.12</c:v>
                </c:pt>
                <c:pt idx="3036">
                  <c:v>11.131</c:v>
                </c:pt>
                <c:pt idx="3037">
                  <c:v>11.131</c:v>
                </c:pt>
                <c:pt idx="3038">
                  <c:v>11.131</c:v>
                </c:pt>
                <c:pt idx="3039">
                  <c:v>11.141999999999999</c:v>
                </c:pt>
                <c:pt idx="3040">
                  <c:v>11.141999999999999</c:v>
                </c:pt>
                <c:pt idx="3041">
                  <c:v>11.141999999999999</c:v>
                </c:pt>
                <c:pt idx="3042">
                  <c:v>11.153</c:v>
                </c:pt>
                <c:pt idx="3043">
                  <c:v>11.153</c:v>
                </c:pt>
                <c:pt idx="3044">
                  <c:v>11.153</c:v>
                </c:pt>
                <c:pt idx="3045">
                  <c:v>11.164</c:v>
                </c:pt>
                <c:pt idx="3046">
                  <c:v>11.164</c:v>
                </c:pt>
                <c:pt idx="3047">
                  <c:v>11.164</c:v>
                </c:pt>
                <c:pt idx="3048">
                  <c:v>11.175000000000001</c:v>
                </c:pt>
                <c:pt idx="3049">
                  <c:v>11.175000000000001</c:v>
                </c:pt>
                <c:pt idx="3050">
                  <c:v>11.175000000000001</c:v>
                </c:pt>
                <c:pt idx="3051">
                  <c:v>11.186</c:v>
                </c:pt>
                <c:pt idx="3052">
                  <c:v>11.186</c:v>
                </c:pt>
                <c:pt idx="3053">
                  <c:v>11.186</c:v>
                </c:pt>
                <c:pt idx="3054">
                  <c:v>11.196999999999999</c:v>
                </c:pt>
                <c:pt idx="3055">
                  <c:v>11.196999999999999</c:v>
                </c:pt>
                <c:pt idx="3056">
                  <c:v>11.196999999999999</c:v>
                </c:pt>
                <c:pt idx="3057">
                  <c:v>11.208</c:v>
                </c:pt>
                <c:pt idx="3058">
                  <c:v>11.208</c:v>
                </c:pt>
                <c:pt idx="3059">
                  <c:v>11.208</c:v>
                </c:pt>
                <c:pt idx="3060">
                  <c:v>11.218999999999999</c:v>
                </c:pt>
                <c:pt idx="3061">
                  <c:v>11.218999999999999</c:v>
                </c:pt>
                <c:pt idx="3062">
                  <c:v>11.218999999999999</c:v>
                </c:pt>
                <c:pt idx="3063">
                  <c:v>11.23</c:v>
                </c:pt>
                <c:pt idx="3064">
                  <c:v>11.23</c:v>
                </c:pt>
                <c:pt idx="3065">
                  <c:v>11.23</c:v>
                </c:pt>
                <c:pt idx="3066">
                  <c:v>11.241</c:v>
                </c:pt>
                <c:pt idx="3067">
                  <c:v>11.241</c:v>
                </c:pt>
                <c:pt idx="3068">
                  <c:v>11.241</c:v>
                </c:pt>
                <c:pt idx="3069">
                  <c:v>11.252000000000001</c:v>
                </c:pt>
                <c:pt idx="3070">
                  <c:v>11.252000000000001</c:v>
                </c:pt>
                <c:pt idx="3071">
                  <c:v>11.252000000000001</c:v>
                </c:pt>
                <c:pt idx="3072">
                  <c:v>11.263</c:v>
                </c:pt>
                <c:pt idx="3073">
                  <c:v>11.263</c:v>
                </c:pt>
                <c:pt idx="3074">
                  <c:v>11.263</c:v>
                </c:pt>
                <c:pt idx="3075">
                  <c:v>11.273999999999999</c:v>
                </c:pt>
                <c:pt idx="3076">
                  <c:v>11.273999999999999</c:v>
                </c:pt>
                <c:pt idx="3077">
                  <c:v>11.273999999999999</c:v>
                </c:pt>
                <c:pt idx="3078">
                  <c:v>11.285</c:v>
                </c:pt>
                <c:pt idx="3079">
                  <c:v>11.285</c:v>
                </c:pt>
                <c:pt idx="3080">
                  <c:v>11.285</c:v>
                </c:pt>
                <c:pt idx="3081">
                  <c:v>11.295999999999999</c:v>
                </c:pt>
                <c:pt idx="3082">
                  <c:v>11.295999999999999</c:v>
                </c:pt>
                <c:pt idx="3083">
                  <c:v>11.295999999999999</c:v>
                </c:pt>
                <c:pt idx="3084">
                  <c:v>11.307</c:v>
                </c:pt>
                <c:pt idx="3085">
                  <c:v>11.307</c:v>
                </c:pt>
                <c:pt idx="3086">
                  <c:v>11.307</c:v>
                </c:pt>
                <c:pt idx="3087">
                  <c:v>11.318</c:v>
                </c:pt>
                <c:pt idx="3088">
                  <c:v>11.318</c:v>
                </c:pt>
                <c:pt idx="3089">
                  <c:v>11.318</c:v>
                </c:pt>
                <c:pt idx="3090">
                  <c:v>11.329000000000001</c:v>
                </c:pt>
                <c:pt idx="3091">
                  <c:v>11.329000000000001</c:v>
                </c:pt>
                <c:pt idx="3092">
                  <c:v>11.329000000000001</c:v>
                </c:pt>
                <c:pt idx="3093">
                  <c:v>11.34</c:v>
                </c:pt>
                <c:pt idx="3094">
                  <c:v>11.34</c:v>
                </c:pt>
                <c:pt idx="3095">
                  <c:v>11.34</c:v>
                </c:pt>
                <c:pt idx="3096">
                  <c:v>11.351000000000001</c:v>
                </c:pt>
                <c:pt idx="3097">
                  <c:v>11.351000000000001</c:v>
                </c:pt>
                <c:pt idx="3098">
                  <c:v>11.351000000000001</c:v>
                </c:pt>
                <c:pt idx="3099">
                  <c:v>11.362</c:v>
                </c:pt>
                <c:pt idx="3100">
                  <c:v>11.362</c:v>
                </c:pt>
                <c:pt idx="3101">
                  <c:v>11.362</c:v>
                </c:pt>
                <c:pt idx="3102">
                  <c:v>11.372999999999999</c:v>
                </c:pt>
                <c:pt idx="3103">
                  <c:v>11.372999999999999</c:v>
                </c:pt>
                <c:pt idx="3104">
                  <c:v>11.372999999999999</c:v>
                </c:pt>
                <c:pt idx="3105">
                  <c:v>11.384</c:v>
                </c:pt>
                <c:pt idx="3106">
                  <c:v>11.384</c:v>
                </c:pt>
                <c:pt idx="3107">
                  <c:v>11.384</c:v>
                </c:pt>
                <c:pt idx="3108">
                  <c:v>11.395</c:v>
                </c:pt>
                <c:pt idx="3109">
                  <c:v>11.395</c:v>
                </c:pt>
                <c:pt idx="3110">
                  <c:v>11.395</c:v>
                </c:pt>
                <c:pt idx="3111">
                  <c:v>11.406000000000001</c:v>
                </c:pt>
                <c:pt idx="3112">
                  <c:v>11.406000000000001</c:v>
                </c:pt>
                <c:pt idx="3113">
                  <c:v>11.406000000000001</c:v>
                </c:pt>
                <c:pt idx="3114">
                  <c:v>11.417</c:v>
                </c:pt>
                <c:pt idx="3115">
                  <c:v>11.417</c:v>
                </c:pt>
                <c:pt idx="3116">
                  <c:v>11.417</c:v>
                </c:pt>
                <c:pt idx="3117">
                  <c:v>11.428000000000001</c:v>
                </c:pt>
                <c:pt idx="3118">
                  <c:v>11.428000000000001</c:v>
                </c:pt>
                <c:pt idx="3119">
                  <c:v>11.428000000000001</c:v>
                </c:pt>
                <c:pt idx="3120">
                  <c:v>11.439</c:v>
                </c:pt>
                <c:pt idx="3121">
                  <c:v>11.439</c:v>
                </c:pt>
                <c:pt idx="3122">
                  <c:v>11.439</c:v>
                </c:pt>
                <c:pt idx="3123">
                  <c:v>11.45</c:v>
                </c:pt>
                <c:pt idx="3124">
                  <c:v>11.45</c:v>
                </c:pt>
                <c:pt idx="3125">
                  <c:v>11.45</c:v>
                </c:pt>
                <c:pt idx="3126">
                  <c:v>11.461</c:v>
                </c:pt>
                <c:pt idx="3127">
                  <c:v>11.461</c:v>
                </c:pt>
                <c:pt idx="3128">
                  <c:v>11.461</c:v>
                </c:pt>
                <c:pt idx="3129">
                  <c:v>11.472</c:v>
                </c:pt>
                <c:pt idx="3130">
                  <c:v>11.472</c:v>
                </c:pt>
                <c:pt idx="3131">
                  <c:v>11.472</c:v>
                </c:pt>
                <c:pt idx="3132">
                  <c:v>11.483000000000001</c:v>
                </c:pt>
                <c:pt idx="3133">
                  <c:v>11.483000000000001</c:v>
                </c:pt>
                <c:pt idx="3134">
                  <c:v>11.483000000000001</c:v>
                </c:pt>
                <c:pt idx="3135">
                  <c:v>11.494</c:v>
                </c:pt>
                <c:pt idx="3136">
                  <c:v>11.494</c:v>
                </c:pt>
                <c:pt idx="3137">
                  <c:v>11.494</c:v>
                </c:pt>
                <c:pt idx="3138">
                  <c:v>11.505000000000001</c:v>
                </c:pt>
                <c:pt idx="3139">
                  <c:v>11.505000000000001</c:v>
                </c:pt>
                <c:pt idx="3140">
                  <c:v>11.505000000000001</c:v>
                </c:pt>
                <c:pt idx="3141">
                  <c:v>11.516</c:v>
                </c:pt>
                <c:pt idx="3142">
                  <c:v>11.516</c:v>
                </c:pt>
                <c:pt idx="3143">
                  <c:v>11.516</c:v>
                </c:pt>
                <c:pt idx="3144">
                  <c:v>11.526999999999999</c:v>
                </c:pt>
                <c:pt idx="3145">
                  <c:v>11.526999999999999</c:v>
                </c:pt>
                <c:pt idx="3146">
                  <c:v>11.526999999999999</c:v>
                </c:pt>
                <c:pt idx="3147">
                  <c:v>11.538</c:v>
                </c:pt>
                <c:pt idx="3148">
                  <c:v>11.538</c:v>
                </c:pt>
                <c:pt idx="3149">
                  <c:v>11.538</c:v>
                </c:pt>
                <c:pt idx="3150">
                  <c:v>11.548999999999999</c:v>
                </c:pt>
                <c:pt idx="3151">
                  <c:v>11.548999999999999</c:v>
                </c:pt>
                <c:pt idx="3152">
                  <c:v>11.548999999999999</c:v>
                </c:pt>
                <c:pt idx="3153">
                  <c:v>11.56</c:v>
                </c:pt>
                <c:pt idx="3154">
                  <c:v>11.56</c:v>
                </c:pt>
                <c:pt idx="3155">
                  <c:v>11.56</c:v>
                </c:pt>
                <c:pt idx="3156">
                  <c:v>11.571</c:v>
                </c:pt>
                <c:pt idx="3157">
                  <c:v>11.571</c:v>
                </c:pt>
                <c:pt idx="3158">
                  <c:v>11.571</c:v>
                </c:pt>
                <c:pt idx="3159">
                  <c:v>11.582000000000001</c:v>
                </c:pt>
                <c:pt idx="3160">
                  <c:v>11.582000000000001</c:v>
                </c:pt>
                <c:pt idx="3161">
                  <c:v>11.582000000000001</c:v>
                </c:pt>
                <c:pt idx="3162">
                  <c:v>11.593</c:v>
                </c:pt>
                <c:pt idx="3163">
                  <c:v>11.593</c:v>
                </c:pt>
                <c:pt idx="3164">
                  <c:v>11.593</c:v>
                </c:pt>
                <c:pt idx="3165">
                  <c:v>11.603999999999999</c:v>
                </c:pt>
                <c:pt idx="3166">
                  <c:v>11.603999999999999</c:v>
                </c:pt>
                <c:pt idx="3167">
                  <c:v>11.603999999999999</c:v>
                </c:pt>
                <c:pt idx="3168">
                  <c:v>11.615</c:v>
                </c:pt>
                <c:pt idx="3169">
                  <c:v>11.615</c:v>
                </c:pt>
                <c:pt idx="3170">
                  <c:v>11.615</c:v>
                </c:pt>
                <c:pt idx="3171">
                  <c:v>11.625999999999999</c:v>
                </c:pt>
                <c:pt idx="3172">
                  <c:v>11.625999999999999</c:v>
                </c:pt>
                <c:pt idx="3173">
                  <c:v>11.625999999999999</c:v>
                </c:pt>
                <c:pt idx="3174">
                  <c:v>11.637</c:v>
                </c:pt>
                <c:pt idx="3175">
                  <c:v>11.637</c:v>
                </c:pt>
                <c:pt idx="3176">
                  <c:v>11.637</c:v>
                </c:pt>
                <c:pt idx="3177">
                  <c:v>11.648</c:v>
                </c:pt>
                <c:pt idx="3178">
                  <c:v>11.648</c:v>
                </c:pt>
                <c:pt idx="3179">
                  <c:v>11.648</c:v>
                </c:pt>
                <c:pt idx="3180">
                  <c:v>11.659000000000001</c:v>
                </c:pt>
                <c:pt idx="3181">
                  <c:v>11.659000000000001</c:v>
                </c:pt>
                <c:pt idx="3182">
                  <c:v>11.659000000000001</c:v>
                </c:pt>
                <c:pt idx="3183">
                  <c:v>11.67</c:v>
                </c:pt>
                <c:pt idx="3184">
                  <c:v>11.67</c:v>
                </c:pt>
                <c:pt idx="3185">
                  <c:v>11.67</c:v>
                </c:pt>
                <c:pt idx="3186">
                  <c:v>11.680999999999999</c:v>
                </c:pt>
                <c:pt idx="3187">
                  <c:v>11.680999999999999</c:v>
                </c:pt>
                <c:pt idx="3188">
                  <c:v>11.680999999999999</c:v>
                </c:pt>
                <c:pt idx="3189">
                  <c:v>11.692</c:v>
                </c:pt>
                <c:pt idx="3190">
                  <c:v>11.692</c:v>
                </c:pt>
                <c:pt idx="3191">
                  <c:v>11.692</c:v>
                </c:pt>
                <c:pt idx="3192">
                  <c:v>11.702999999999999</c:v>
                </c:pt>
                <c:pt idx="3193">
                  <c:v>11.702999999999999</c:v>
                </c:pt>
                <c:pt idx="3194">
                  <c:v>11.702999999999999</c:v>
                </c:pt>
                <c:pt idx="3195">
                  <c:v>11.714</c:v>
                </c:pt>
                <c:pt idx="3196">
                  <c:v>11.714</c:v>
                </c:pt>
                <c:pt idx="3197">
                  <c:v>11.714</c:v>
                </c:pt>
                <c:pt idx="3198">
                  <c:v>11.725</c:v>
                </c:pt>
                <c:pt idx="3199">
                  <c:v>11.725</c:v>
                </c:pt>
                <c:pt idx="3200">
                  <c:v>11.725</c:v>
                </c:pt>
                <c:pt idx="3201">
                  <c:v>11.736000000000001</c:v>
                </c:pt>
                <c:pt idx="3202">
                  <c:v>11.736000000000001</c:v>
                </c:pt>
                <c:pt idx="3203">
                  <c:v>11.736000000000001</c:v>
                </c:pt>
                <c:pt idx="3204">
                  <c:v>11.747</c:v>
                </c:pt>
                <c:pt idx="3205">
                  <c:v>11.747</c:v>
                </c:pt>
                <c:pt idx="3206">
                  <c:v>11.747</c:v>
                </c:pt>
                <c:pt idx="3207">
                  <c:v>11.757999999999999</c:v>
                </c:pt>
                <c:pt idx="3208">
                  <c:v>11.757999999999999</c:v>
                </c:pt>
                <c:pt idx="3209">
                  <c:v>11.757999999999999</c:v>
                </c:pt>
                <c:pt idx="3210">
                  <c:v>11.769</c:v>
                </c:pt>
                <c:pt idx="3211">
                  <c:v>11.769</c:v>
                </c:pt>
                <c:pt idx="3212">
                  <c:v>11.769</c:v>
                </c:pt>
                <c:pt idx="3213">
                  <c:v>11.78</c:v>
                </c:pt>
                <c:pt idx="3214">
                  <c:v>11.78</c:v>
                </c:pt>
                <c:pt idx="3215">
                  <c:v>11.78</c:v>
                </c:pt>
                <c:pt idx="3216">
                  <c:v>11.791</c:v>
                </c:pt>
                <c:pt idx="3217">
                  <c:v>11.791</c:v>
                </c:pt>
                <c:pt idx="3218">
                  <c:v>11.791</c:v>
                </c:pt>
                <c:pt idx="3219">
                  <c:v>11.802</c:v>
                </c:pt>
                <c:pt idx="3220">
                  <c:v>11.802</c:v>
                </c:pt>
                <c:pt idx="3221">
                  <c:v>11.802</c:v>
                </c:pt>
                <c:pt idx="3222">
                  <c:v>11.813000000000001</c:v>
                </c:pt>
                <c:pt idx="3223">
                  <c:v>11.813000000000001</c:v>
                </c:pt>
                <c:pt idx="3224">
                  <c:v>11.813000000000001</c:v>
                </c:pt>
                <c:pt idx="3225">
                  <c:v>11.824</c:v>
                </c:pt>
                <c:pt idx="3226">
                  <c:v>11.824</c:v>
                </c:pt>
                <c:pt idx="3227">
                  <c:v>11.824</c:v>
                </c:pt>
                <c:pt idx="3228">
                  <c:v>11.835000000000001</c:v>
                </c:pt>
                <c:pt idx="3229">
                  <c:v>11.835000000000001</c:v>
                </c:pt>
                <c:pt idx="3230">
                  <c:v>11.835000000000001</c:v>
                </c:pt>
                <c:pt idx="3231">
                  <c:v>11.846</c:v>
                </c:pt>
                <c:pt idx="3232">
                  <c:v>11.846</c:v>
                </c:pt>
                <c:pt idx="3233">
                  <c:v>11.846</c:v>
                </c:pt>
                <c:pt idx="3234">
                  <c:v>11.856999999999999</c:v>
                </c:pt>
                <c:pt idx="3235">
                  <c:v>11.856999999999999</c:v>
                </c:pt>
                <c:pt idx="3236">
                  <c:v>11.856999999999999</c:v>
                </c:pt>
                <c:pt idx="3237">
                  <c:v>11.868</c:v>
                </c:pt>
                <c:pt idx="3238">
                  <c:v>11.868</c:v>
                </c:pt>
                <c:pt idx="3239">
                  <c:v>11.868</c:v>
                </c:pt>
                <c:pt idx="3240">
                  <c:v>11.879</c:v>
                </c:pt>
                <c:pt idx="3241">
                  <c:v>11.879</c:v>
                </c:pt>
                <c:pt idx="3242">
                  <c:v>11.879</c:v>
                </c:pt>
                <c:pt idx="3243">
                  <c:v>11.89</c:v>
                </c:pt>
                <c:pt idx="3244">
                  <c:v>11.89</c:v>
                </c:pt>
                <c:pt idx="3245">
                  <c:v>11.89</c:v>
                </c:pt>
                <c:pt idx="3246">
                  <c:v>11.901</c:v>
                </c:pt>
                <c:pt idx="3247">
                  <c:v>11.901</c:v>
                </c:pt>
                <c:pt idx="3248">
                  <c:v>11.901</c:v>
                </c:pt>
                <c:pt idx="3249">
                  <c:v>11.912000000000001</c:v>
                </c:pt>
                <c:pt idx="3250">
                  <c:v>11.912000000000001</c:v>
                </c:pt>
                <c:pt idx="3251">
                  <c:v>11.912000000000001</c:v>
                </c:pt>
                <c:pt idx="3252">
                  <c:v>11.923</c:v>
                </c:pt>
                <c:pt idx="3253">
                  <c:v>11.923</c:v>
                </c:pt>
                <c:pt idx="3254">
                  <c:v>11.923</c:v>
                </c:pt>
                <c:pt idx="3255">
                  <c:v>11.933999999999999</c:v>
                </c:pt>
                <c:pt idx="3256">
                  <c:v>11.933999999999999</c:v>
                </c:pt>
                <c:pt idx="3257">
                  <c:v>11.933999999999999</c:v>
                </c:pt>
                <c:pt idx="3258">
                  <c:v>11.945</c:v>
                </c:pt>
                <c:pt idx="3259">
                  <c:v>11.945</c:v>
                </c:pt>
                <c:pt idx="3260">
                  <c:v>11.945</c:v>
                </c:pt>
                <c:pt idx="3261">
                  <c:v>11.956</c:v>
                </c:pt>
                <c:pt idx="3262">
                  <c:v>11.956</c:v>
                </c:pt>
                <c:pt idx="3263">
                  <c:v>11.956</c:v>
                </c:pt>
                <c:pt idx="3264">
                  <c:v>11.967000000000001</c:v>
                </c:pt>
                <c:pt idx="3265">
                  <c:v>11.967000000000001</c:v>
                </c:pt>
                <c:pt idx="3266">
                  <c:v>11.967000000000001</c:v>
                </c:pt>
                <c:pt idx="3267">
                  <c:v>11.978</c:v>
                </c:pt>
                <c:pt idx="3268">
                  <c:v>11.978</c:v>
                </c:pt>
                <c:pt idx="3269">
                  <c:v>11.978</c:v>
                </c:pt>
                <c:pt idx="3270">
                  <c:v>11.989000000000001</c:v>
                </c:pt>
                <c:pt idx="3271">
                  <c:v>11.989000000000001</c:v>
                </c:pt>
                <c:pt idx="3272">
                  <c:v>11.989000000000001</c:v>
                </c:pt>
                <c:pt idx="3273">
                  <c:v>12</c:v>
                </c:pt>
                <c:pt idx="3274">
                  <c:v>12</c:v>
                </c:pt>
                <c:pt idx="3275">
                  <c:v>12</c:v>
                </c:pt>
                <c:pt idx="3276">
                  <c:v>12.010999999999999</c:v>
                </c:pt>
                <c:pt idx="3277">
                  <c:v>12.010999999999999</c:v>
                </c:pt>
                <c:pt idx="3278">
                  <c:v>12.010999999999999</c:v>
                </c:pt>
                <c:pt idx="3279">
                  <c:v>12.022</c:v>
                </c:pt>
                <c:pt idx="3280">
                  <c:v>12.022</c:v>
                </c:pt>
                <c:pt idx="3281">
                  <c:v>12.022</c:v>
                </c:pt>
                <c:pt idx="3282">
                  <c:v>12.032999999999999</c:v>
                </c:pt>
                <c:pt idx="3283">
                  <c:v>12.032999999999999</c:v>
                </c:pt>
                <c:pt idx="3284">
                  <c:v>12.032999999999999</c:v>
                </c:pt>
                <c:pt idx="3285">
                  <c:v>12.044</c:v>
                </c:pt>
                <c:pt idx="3286">
                  <c:v>12.044</c:v>
                </c:pt>
                <c:pt idx="3287">
                  <c:v>12.044</c:v>
                </c:pt>
                <c:pt idx="3288">
                  <c:v>12.055</c:v>
                </c:pt>
                <c:pt idx="3289">
                  <c:v>12.055</c:v>
                </c:pt>
                <c:pt idx="3290">
                  <c:v>12.055</c:v>
                </c:pt>
                <c:pt idx="3291">
                  <c:v>12.066000000000001</c:v>
                </c:pt>
                <c:pt idx="3292">
                  <c:v>12.066000000000001</c:v>
                </c:pt>
                <c:pt idx="3293">
                  <c:v>12.066000000000001</c:v>
                </c:pt>
                <c:pt idx="3294">
                  <c:v>12.077</c:v>
                </c:pt>
                <c:pt idx="3295">
                  <c:v>12.077</c:v>
                </c:pt>
                <c:pt idx="3296">
                  <c:v>12.077</c:v>
                </c:pt>
                <c:pt idx="3297">
                  <c:v>12.087999999999999</c:v>
                </c:pt>
                <c:pt idx="3298">
                  <c:v>12.087999999999999</c:v>
                </c:pt>
                <c:pt idx="3299">
                  <c:v>12.087999999999999</c:v>
                </c:pt>
                <c:pt idx="3300">
                  <c:v>12.099</c:v>
                </c:pt>
                <c:pt idx="3301">
                  <c:v>12.099</c:v>
                </c:pt>
                <c:pt idx="3302">
                  <c:v>12.099</c:v>
                </c:pt>
                <c:pt idx="3303">
                  <c:v>12.11</c:v>
                </c:pt>
                <c:pt idx="3304">
                  <c:v>12.11</c:v>
                </c:pt>
                <c:pt idx="3305">
                  <c:v>12.11</c:v>
                </c:pt>
                <c:pt idx="3306">
                  <c:v>12.121</c:v>
                </c:pt>
                <c:pt idx="3307">
                  <c:v>12.121</c:v>
                </c:pt>
                <c:pt idx="3308">
                  <c:v>12.121</c:v>
                </c:pt>
                <c:pt idx="3309">
                  <c:v>12.132</c:v>
                </c:pt>
                <c:pt idx="3310">
                  <c:v>12.132</c:v>
                </c:pt>
                <c:pt idx="3311">
                  <c:v>12.132</c:v>
                </c:pt>
                <c:pt idx="3312">
                  <c:v>12.143000000000001</c:v>
                </c:pt>
                <c:pt idx="3313">
                  <c:v>12.143000000000001</c:v>
                </c:pt>
                <c:pt idx="3314">
                  <c:v>12.143000000000001</c:v>
                </c:pt>
                <c:pt idx="3315">
                  <c:v>12.154</c:v>
                </c:pt>
                <c:pt idx="3316">
                  <c:v>12.154</c:v>
                </c:pt>
                <c:pt idx="3317">
                  <c:v>12.154</c:v>
                </c:pt>
                <c:pt idx="3318">
                  <c:v>12.164999999999999</c:v>
                </c:pt>
                <c:pt idx="3319">
                  <c:v>12.164999999999999</c:v>
                </c:pt>
                <c:pt idx="3320">
                  <c:v>12.164999999999999</c:v>
                </c:pt>
                <c:pt idx="3321">
                  <c:v>12.176</c:v>
                </c:pt>
                <c:pt idx="3322">
                  <c:v>12.176</c:v>
                </c:pt>
                <c:pt idx="3323">
                  <c:v>12.176</c:v>
                </c:pt>
                <c:pt idx="3324">
                  <c:v>12.186999999999999</c:v>
                </c:pt>
                <c:pt idx="3325">
                  <c:v>12.186999999999999</c:v>
                </c:pt>
                <c:pt idx="3326">
                  <c:v>12.186999999999999</c:v>
                </c:pt>
                <c:pt idx="3327">
                  <c:v>12.198</c:v>
                </c:pt>
                <c:pt idx="3328">
                  <c:v>12.198</c:v>
                </c:pt>
                <c:pt idx="3329">
                  <c:v>12.198</c:v>
                </c:pt>
                <c:pt idx="3330">
                  <c:v>12.209</c:v>
                </c:pt>
                <c:pt idx="3331">
                  <c:v>12.209</c:v>
                </c:pt>
                <c:pt idx="3332">
                  <c:v>12.209</c:v>
                </c:pt>
                <c:pt idx="3333">
                  <c:v>12.22</c:v>
                </c:pt>
                <c:pt idx="3334">
                  <c:v>12.22</c:v>
                </c:pt>
                <c:pt idx="3335">
                  <c:v>12.22</c:v>
                </c:pt>
                <c:pt idx="3336">
                  <c:v>12.231</c:v>
                </c:pt>
                <c:pt idx="3337">
                  <c:v>12.231</c:v>
                </c:pt>
                <c:pt idx="3338">
                  <c:v>12.231</c:v>
                </c:pt>
                <c:pt idx="3339">
                  <c:v>12.242000000000001</c:v>
                </c:pt>
                <c:pt idx="3340">
                  <c:v>12.242000000000001</c:v>
                </c:pt>
                <c:pt idx="3341">
                  <c:v>12.242000000000001</c:v>
                </c:pt>
                <c:pt idx="3342">
                  <c:v>12.253</c:v>
                </c:pt>
                <c:pt idx="3343">
                  <c:v>12.253</c:v>
                </c:pt>
                <c:pt idx="3344">
                  <c:v>12.253</c:v>
                </c:pt>
                <c:pt idx="3345">
                  <c:v>12.263999999999999</c:v>
                </c:pt>
                <c:pt idx="3346">
                  <c:v>12.263999999999999</c:v>
                </c:pt>
                <c:pt idx="3347">
                  <c:v>12.263999999999999</c:v>
                </c:pt>
                <c:pt idx="3348">
                  <c:v>12.275</c:v>
                </c:pt>
                <c:pt idx="3349">
                  <c:v>12.275</c:v>
                </c:pt>
                <c:pt idx="3350">
                  <c:v>12.275</c:v>
                </c:pt>
                <c:pt idx="3351">
                  <c:v>12.286</c:v>
                </c:pt>
                <c:pt idx="3352">
                  <c:v>12.286</c:v>
                </c:pt>
                <c:pt idx="3353">
                  <c:v>12.286</c:v>
                </c:pt>
                <c:pt idx="3354">
                  <c:v>12.297000000000001</c:v>
                </c:pt>
                <c:pt idx="3355">
                  <c:v>12.297000000000001</c:v>
                </c:pt>
                <c:pt idx="3356">
                  <c:v>12.297000000000001</c:v>
                </c:pt>
                <c:pt idx="3357">
                  <c:v>12.308</c:v>
                </c:pt>
                <c:pt idx="3358">
                  <c:v>12.308</c:v>
                </c:pt>
                <c:pt idx="3359">
                  <c:v>12.308</c:v>
                </c:pt>
                <c:pt idx="3360">
                  <c:v>12.319000000000001</c:v>
                </c:pt>
                <c:pt idx="3361">
                  <c:v>12.319000000000001</c:v>
                </c:pt>
                <c:pt idx="3362">
                  <c:v>12.319000000000001</c:v>
                </c:pt>
                <c:pt idx="3363">
                  <c:v>12.33</c:v>
                </c:pt>
                <c:pt idx="3364">
                  <c:v>12.33</c:v>
                </c:pt>
                <c:pt idx="3365">
                  <c:v>12.33</c:v>
                </c:pt>
                <c:pt idx="3366">
                  <c:v>12.340999999999999</c:v>
                </c:pt>
                <c:pt idx="3367">
                  <c:v>12.340999999999999</c:v>
                </c:pt>
                <c:pt idx="3368">
                  <c:v>12.340999999999999</c:v>
                </c:pt>
                <c:pt idx="3369">
                  <c:v>12.352</c:v>
                </c:pt>
                <c:pt idx="3370">
                  <c:v>12.352</c:v>
                </c:pt>
                <c:pt idx="3371">
                  <c:v>12.352</c:v>
                </c:pt>
                <c:pt idx="3372">
                  <c:v>12.363</c:v>
                </c:pt>
                <c:pt idx="3373">
                  <c:v>12.363</c:v>
                </c:pt>
                <c:pt idx="3374">
                  <c:v>12.363</c:v>
                </c:pt>
                <c:pt idx="3375">
                  <c:v>12.374000000000001</c:v>
                </c:pt>
                <c:pt idx="3376">
                  <c:v>12.374000000000001</c:v>
                </c:pt>
                <c:pt idx="3377">
                  <c:v>12.374000000000001</c:v>
                </c:pt>
                <c:pt idx="3378">
                  <c:v>12.385</c:v>
                </c:pt>
                <c:pt idx="3379">
                  <c:v>12.385</c:v>
                </c:pt>
                <c:pt idx="3380">
                  <c:v>12.385</c:v>
                </c:pt>
                <c:pt idx="3381">
                  <c:v>12.396000000000001</c:v>
                </c:pt>
                <c:pt idx="3382">
                  <c:v>12.396000000000001</c:v>
                </c:pt>
                <c:pt idx="3383">
                  <c:v>12.396000000000001</c:v>
                </c:pt>
                <c:pt idx="3384">
                  <c:v>12.407999999999999</c:v>
                </c:pt>
                <c:pt idx="3385">
                  <c:v>12.407999999999999</c:v>
                </c:pt>
                <c:pt idx="3386">
                  <c:v>12.407999999999999</c:v>
                </c:pt>
                <c:pt idx="3387">
                  <c:v>12.419</c:v>
                </c:pt>
                <c:pt idx="3388">
                  <c:v>12.419</c:v>
                </c:pt>
                <c:pt idx="3389">
                  <c:v>12.419</c:v>
                </c:pt>
                <c:pt idx="3390">
                  <c:v>12.43</c:v>
                </c:pt>
                <c:pt idx="3391">
                  <c:v>12.43</c:v>
                </c:pt>
                <c:pt idx="3392">
                  <c:v>12.43</c:v>
                </c:pt>
                <c:pt idx="3393">
                  <c:v>12.442</c:v>
                </c:pt>
                <c:pt idx="3394">
                  <c:v>12.442</c:v>
                </c:pt>
                <c:pt idx="3395">
                  <c:v>12.442</c:v>
                </c:pt>
                <c:pt idx="3396">
                  <c:v>12.452999999999999</c:v>
                </c:pt>
                <c:pt idx="3397">
                  <c:v>12.452999999999999</c:v>
                </c:pt>
                <c:pt idx="3398">
                  <c:v>12.452999999999999</c:v>
                </c:pt>
                <c:pt idx="3399">
                  <c:v>12.464</c:v>
                </c:pt>
                <c:pt idx="3400">
                  <c:v>12.464</c:v>
                </c:pt>
                <c:pt idx="3401">
                  <c:v>12.464</c:v>
                </c:pt>
                <c:pt idx="3402">
                  <c:v>12.475</c:v>
                </c:pt>
                <c:pt idx="3403">
                  <c:v>12.475</c:v>
                </c:pt>
                <c:pt idx="3404">
                  <c:v>12.475</c:v>
                </c:pt>
                <c:pt idx="3405">
                  <c:v>12.486000000000001</c:v>
                </c:pt>
                <c:pt idx="3406">
                  <c:v>12.486000000000001</c:v>
                </c:pt>
                <c:pt idx="3407">
                  <c:v>12.486000000000001</c:v>
                </c:pt>
                <c:pt idx="3408">
                  <c:v>12.497</c:v>
                </c:pt>
                <c:pt idx="3409">
                  <c:v>12.497</c:v>
                </c:pt>
                <c:pt idx="3410">
                  <c:v>12.497</c:v>
                </c:pt>
                <c:pt idx="3411">
                  <c:v>12.507999999999999</c:v>
                </c:pt>
                <c:pt idx="3412">
                  <c:v>12.507999999999999</c:v>
                </c:pt>
                <c:pt idx="3413">
                  <c:v>12.507999999999999</c:v>
                </c:pt>
                <c:pt idx="3414">
                  <c:v>12.519</c:v>
                </c:pt>
                <c:pt idx="3415">
                  <c:v>12.519</c:v>
                </c:pt>
                <c:pt idx="3416">
                  <c:v>12.519</c:v>
                </c:pt>
                <c:pt idx="3417">
                  <c:v>12.53</c:v>
                </c:pt>
                <c:pt idx="3418">
                  <c:v>12.53</c:v>
                </c:pt>
                <c:pt idx="3419">
                  <c:v>12.53</c:v>
                </c:pt>
                <c:pt idx="3420">
                  <c:v>12.541</c:v>
                </c:pt>
                <c:pt idx="3421">
                  <c:v>12.541</c:v>
                </c:pt>
                <c:pt idx="3422">
                  <c:v>12.541</c:v>
                </c:pt>
                <c:pt idx="3423">
                  <c:v>12.552</c:v>
                </c:pt>
                <c:pt idx="3424">
                  <c:v>12.552</c:v>
                </c:pt>
                <c:pt idx="3425">
                  <c:v>12.552</c:v>
                </c:pt>
                <c:pt idx="3426">
                  <c:v>12.563000000000001</c:v>
                </c:pt>
                <c:pt idx="3427">
                  <c:v>12.563000000000001</c:v>
                </c:pt>
                <c:pt idx="3428">
                  <c:v>12.563000000000001</c:v>
                </c:pt>
                <c:pt idx="3429">
                  <c:v>12.574</c:v>
                </c:pt>
                <c:pt idx="3430">
                  <c:v>12.574</c:v>
                </c:pt>
                <c:pt idx="3431">
                  <c:v>12.574</c:v>
                </c:pt>
                <c:pt idx="3432">
                  <c:v>12.585000000000001</c:v>
                </c:pt>
                <c:pt idx="3433">
                  <c:v>12.585000000000001</c:v>
                </c:pt>
                <c:pt idx="3434">
                  <c:v>12.585000000000001</c:v>
                </c:pt>
                <c:pt idx="3435">
                  <c:v>12.596</c:v>
                </c:pt>
                <c:pt idx="3436">
                  <c:v>12.596</c:v>
                </c:pt>
                <c:pt idx="3437">
                  <c:v>12.596</c:v>
                </c:pt>
                <c:pt idx="3438">
                  <c:v>12.606999999999999</c:v>
                </c:pt>
                <c:pt idx="3439">
                  <c:v>12.606999999999999</c:v>
                </c:pt>
                <c:pt idx="3440">
                  <c:v>12.606999999999999</c:v>
                </c:pt>
                <c:pt idx="3441">
                  <c:v>12.618</c:v>
                </c:pt>
                <c:pt idx="3442">
                  <c:v>12.618</c:v>
                </c:pt>
                <c:pt idx="3443">
                  <c:v>12.618</c:v>
                </c:pt>
                <c:pt idx="3444">
                  <c:v>12.629</c:v>
                </c:pt>
                <c:pt idx="3445">
                  <c:v>12.629</c:v>
                </c:pt>
                <c:pt idx="3446">
                  <c:v>12.629</c:v>
                </c:pt>
                <c:pt idx="3447">
                  <c:v>12.64</c:v>
                </c:pt>
                <c:pt idx="3448">
                  <c:v>12.64</c:v>
                </c:pt>
                <c:pt idx="3449">
                  <c:v>12.64</c:v>
                </c:pt>
                <c:pt idx="3450">
                  <c:v>12.651</c:v>
                </c:pt>
                <c:pt idx="3451">
                  <c:v>12.651</c:v>
                </c:pt>
                <c:pt idx="3452">
                  <c:v>12.651</c:v>
                </c:pt>
                <c:pt idx="3453">
                  <c:v>12.662000000000001</c:v>
                </c:pt>
                <c:pt idx="3454">
                  <c:v>12.662000000000001</c:v>
                </c:pt>
                <c:pt idx="3455">
                  <c:v>12.662000000000001</c:v>
                </c:pt>
                <c:pt idx="3456">
                  <c:v>12.673</c:v>
                </c:pt>
                <c:pt idx="3457">
                  <c:v>12.673</c:v>
                </c:pt>
                <c:pt idx="3458">
                  <c:v>12.673</c:v>
                </c:pt>
                <c:pt idx="3459">
                  <c:v>12.683999999999999</c:v>
                </c:pt>
                <c:pt idx="3460">
                  <c:v>12.683999999999999</c:v>
                </c:pt>
                <c:pt idx="3461">
                  <c:v>12.683999999999999</c:v>
                </c:pt>
                <c:pt idx="3462">
                  <c:v>12.695</c:v>
                </c:pt>
                <c:pt idx="3463">
                  <c:v>12.695</c:v>
                </c:pt>
                <c:pt idx="3464">
                  <c:v>12.695</c:v>
                </c:pt>
                <c:pt idx="3465">
                  <c:v>12.706</c:v>
                </c:pt>
                <c:pt idx="3466">
                  <c:v>12.706</c:v>
                </c:pt>
                <c:pt idx="3467">
                  <c:v>12.706</c:v>
                </c:pt>
                <c:pt idx="3468">
                  <c:v>12.717000000000001</c:v>
                </c:pt>
                <c:pt idx="3469">
                  <c:v>12.717000000000001</c:v>
                </c:pt>
                <c:pt idx="3470">
                  <c:v>12.717000000000001</c:v>
                </c:pt>
                <c:pt idx="3471">
                  <c:v>12.728</c:v>
                </c:pt>
                <c:pt idx="3472">
                  <c:v>12.728</c:v>
                </c:pt>
                <c:pt idx="3473">
                  <c:v>12.728</c:v>
                </c:pt>
                <c:pt idx="3474">
                  <c:v>12.739000000000001</c:v>
                </c:pt>
                <c:pt idx="3475">
                  <c:v>12.739000000000001</c:v>
                </c:pt>
                <c:pt idx="3476">
                  <c:v>12.739000000000001</c:v>
                </c:pt>
                <c:pt idx="3477">
                  <c:v>12.75</c:v>
                </c:pt>
                <c:pt idx="3478">
                  <c:v>12.75</c:v>
                </c:pt>
                <c:pt idx="3479">
                  <c:v>12.75</c:v>
                </c:pt>
                <c:pt idx="3480">
                  <c:v>12.760999999999999</c:v>
                </c:pt>
                <c:pt idx="3481">
                  <c:v>12.760999999999999</c:v>
                </c:pt>
                <c:pt idx="3482">
                  <c:v>12.760999999999999</c:v>
                </c:pt>
                <c:pt idx="3483">
                  <c:v>12.772</c:v>
                </c:pt>
                <c:pt idx="3484">
                  <c:v>12.772</c:v>
                </c:pt>
                <c:pt idx="3485">
                  <c:v>12.772</c:v>
                </c:pt>
                <c:pt idx="3486">
                  <c:v>12.782999999999999</c:v>
                </c:pt>
                <c:pt idx="3487">
                  <c:v>12.782999999999999</c:v>
                </c:pt>
                <c:pt idx="3488">
                  <c:v>12.782999999999999</c:v>
                </c:pt>
                <c:pt idx="3489">
                  <c:v>12.794</c:v>
                </c:pt>
                <c:pt idx="3490">
                  <c:v>12.794</c:v>
                </c:pt>
                <c:pt idx="3491">
                  <c:v>12.794</c:v>
                </c:pt>
                <c:pt idx="3492">
                  <c:v>12.805</c:v>
                </c:pt>
                <c:pt idx="3493">
                  <c:v>12.805</c:v>
                </c:pt>
                <c:pt idx="3494">
                  <c:v>12.805</c:v>
                </c:pt>
                <c:pt idx="3495">
                  <c:v>12.816000000000001</c:v>
                </c:pt>
                <c:pt idx="3496">
                  <c:v>12.816000000000001</c:v>
                </c:pt>
                <c:pt idx="3497">
                  <c:v>12.816000000000001</c:v>
                </c:pt>
                <c:pt idx="3498">
                  <c:v>12.827</c:v>
                </c:pt>
                <c:pt idx="3499">
                  <c:v>12.827</c:v>
                </c:pt>
                <c:pt idx="3500">
                  <c:v>12.827</c:v>
                </c:pt>
                <c:pt idx="3501">
                  <c:v>12.837999999999999</c:v>
                </c:pt>
                <c:pt idx="3502">
                  <c:v>12.837999999999999</c:v>
                </c:pt>
                <c:pt idx="3503">
                  <c:v>12.837999999999999</c:v>
                </c:pt>
                <c:pt idx="3504">
                  <c:v>12.849</c:v>
                </c:pt>
                <c:pt idx="3505">
                  <c:v>12.849</c:v>
                </c:pt>
                <c:pt idx="3506">
                  <c:v>12.849</c:v>
                </c:pt>
                <c:pt idx="3507">
                  <c:v>12.86</c:v>
                </c:pt>
                <c:pt idx="3508">
                  <c:v>12.86</c:v>
                </c:pt>
                <c:pt idx="3509">
                  <c:v>12.86</c:v>
                </c:pt>
                <c:pt idx="3510">
                  <c:v>12.871</c:v>
                </c:pt>
                <c:pt idx="3511">
                  <c:v>12.871</c:v>
                </c:pt>
                <c:pt idx="3512">
                  <c:v>12.871</c:v>
                </c:pt>
                <c:pt idx="3513">
                  <c:v>12.882</c:v>
                </c:pt>
                <c:pt idx="3514">
                  <c:v>12.882</c:v>
                </c:pt>
                <c:pt idx="3515">
                  <c:v>12.882</c:v>
                </c:pt>
                <c:pt idx="3516">
                  <c:v>12.893000000000001</c:v>
                </c:pt>
                <c:pt idx="3517">
                  <c:v>12.893000000000001</c:v>
                </c:pt>
                <c:pt idx="3518">
                  <c:v>12.893000000000001</c:v>
                </c:pt>
                <c:pt idx="3519">
                  <c:v>12.904</c:v>
                </c:pt>
                <c:pt idx="3520">
                  <c:v>12.904</c:v>
                </c:pt>
                <c:pt idx="3521">
                  <c:v>12.904</c:v>
                </c:pt>
                <c:pt idx="3522">
                  <c:v>12.914999999999999</c:v>
                </c:pt>
                <c:pt idx="3523">
                  <c:v>12.914999999999999</c:v>
                </c:pt>
                <c:pt idx="3524">
                  <c:v>12.914999999999999</c:v>
                </c:pt>
                <c:pt idx="3525">
                  <c:v>12.926</c:v>
                </c:pt>
                <c:pt idx="3526">
                  <c:v>12.926</c:v>
                </c:pt>
                <c:pt idx="3527">
                  <c:v>12.926</c:v>
                </c:pt>
                <c:pt idx="3528">
                  <c:v>12.936999999999999</c:v>
                </c:pt>
                <c:pt idx="3529">
                  <c:v>12.936999999999999</c:v>
                </c:pt>
                <c:pt idx="3530">
                  <c:v>12.936999999999999</c:v>
                </c:pt>
                <c:pt idx="3531">
                  <c:v>12.948</c:v>
                </c:pt>
                <c:pt idx="3532">
                  <c:v>12.948</c:v>
                </c:pt>
                <c:pt idx="3533">
                  <c:v>12.948</c:v>
                </c:pt>
                <c:pt idx="3534">
                  <c:v>12.959</c:v>
                </c:pt>
                <c:pt idx="3535">
                  <c:v>12.959</c:v>
                </c:pt>
                <c:pt idx="3536">
                  <c:v>12.959</c:v>
                </c:pt>
                <c:pt idx="3537">
                  <c:v>12.97</c:v>
                </c:pt>
                <c:pt idx="3538">
                  <c:v>12.97</c:v>
                </c:pt>
                <c:pt idx="3539">
                  <c:v>12.97</c:v>
                </c:pt>
                <c:pt idx="3540">
                  <c:v>12.981</c:v>
                </c:pt>
                <c:pt idx="3541">
                  <c:v>12.981</c:v>
                </c:pt>
                <c:pt idx="3542">
                  <c:v>12.981</c:v>
                </c:pt>
                <c:pt idx="3543">
                  <c:v>12.992000000000001</c:v>
                </c:pt>
                <c:pt idx="3544">
                  <c:v>12.992000000000001</c:v>
                </c:pt>
                <c:pt idx="3545">
                  <c:v>12.992000000000001</c:v>
                </c:pt>
                <c:pt idx="3546">
                  <c:v>13.003</c:v>
                </c:pt>
                <c:pt idx="3547">
                  <c:v>13.003</c:v>
                </c:pt>
                <c:pt idx="3548">
                  <c:v>13.003</c:v>
                </c:pt>
                <c:pt idx="3549">
                  <c:v>13.013999999999999</c:v>
                </c:pt>
                <c:pt idx="3550">
                  <c:v>13.013999999999999</c:v>
                </c:pt>
                <c:pt idx="3551">
                  <c:v>13.013999999999999</c:v>
                </c:pt>
                <c:pt idx="3552">
                  <c:v>13.025</c:v>
                </c:pt>
                <c:pt idx="3553">
                  <c:v>13.025</c:v>
                </c:pt>
                <c:pt idx="3554">
                  <c:v>13.025</c:v>
                </c:pt>
                <c:pt idx="3555">
                  <c:v>13.036</c:v>
                </c:pt>
                <c:pt idx="3556">
                  <c:v>13.036</c:v>
                </c:pt>
                <c:pt idx="3557">
                  <c:v>13.036</c:v>
                </c:pt>
                <c:pt idx="3558">
                  <c:v>13.047000000000001</c:v>
                </c:pt>
                <c:pt idx="3559">
                  <c:v>13.047000000000001</c:v>
                </c:pt>
                <c:pt idx="3560">
                  <c:v>13.047000000000001</c:v>
                </c:pt>
                <c:pt idx="3561">
                  <c:v>13.058</c:v>
                </c:pt>
                <c:pt idx="3562">
                  <c:v>13.058</c:v>
                </c:pt>
                <c:pt idx="3563">
                  <c:v>13.058</c:v>
                </c:pt>
                <c:pt idx="3564">
                  <c:v>13.069000000000001</c:v>
                </c:pt>
                <c:pt idx="3565">
                  <c:v>13.069000000000001</c:v>
                </c:pt>
                <c:pt idx="3566">
                  <c:v>13.069000000000001</c:v>
                </c:pt>
                <c:pt idx="3567">
                  <c:v>13.08</c:v>
                </c:pt>
                <c:pt idx="3568">
                  <c:v>13.08</c:v>
                </c:pt>
                <c:pt idx="3569">
                  <c:v>13.08</c:v>
                </c:pt>
                <c:pt idx="3570">
                  <c:v>13.090999999999999</c:v>
                </c:pt>
                <c:pt idx="3571">
                  <c:v>13.090999999999999</c:v>
                </c:pt>
                <c:pt idx="3572">
                  <c:v>13.090999999999999</c:v>
                </c:pt>
                <c:pt idx="3573">
                  <c:v>13.102</c:v>
                </c:pt>
                <c:pt idx="3574">
                  <c:v>13.102</c:v>
                </c:pt>
                <c:pt idx="3575">
                  <c:v>13.102</c:v>
                </c:pt>
                <c:pt idx="3576">
                  <c:v>13.113</c:v>
                </c:pt>
                <c:pt idx="3577">
                  <c:v>13.113</c:v>
                </c:pt>
                <c:pt idx="3578">
                  <c:v>13.113</c:v>
                </c:pt>
                <c:pt idx="3579">
                  <c:v>13.124000000000001</c:v>
                </c:pt>
                <c:pt idx="3580">
                  <c:v>13.124000000000001</c:v>
                </c:pt>
                <c:pt idx="3581">
                  <c:v>13.124000000000001</c:v>
                </c:pt>
                <c:pt idx="3582">
                  <c:v>13.135</c:v>
                </c:pt>
                <c:pt idx="3583">
                  <c:v>13.135</c:v>
                </c:pt>
                <c:pt idx="3584">
                  <c:v>13.135</c:v>
                </c:pt>
                <c:pt idx="3585">
                  <c:v>13.146000000000001</c:v>
                </c:pt>
                <c:pt idx="3586">
                  <c:v>13.146000000000001</c:v>
                </c:pt>
                <c:pt idx="3587">
                  <c:v>13.146000000000001</c:v>
                </c:pt>
                <c:pt idx="3588">
                  <c:v>13.157</c:v>
                </c:pt>
                <c:pt idx="3589">
                  <c:v>13.157</c:v>
                </c:pt>
                <c:pt idx="3590">
                  <c:v>13.157</c:v>
                </c:pt>
                <c:pt idx="3591">
                  <c:v>13.167999999999999</c:v>
                </c:pt>
                <c:pt idx="3592">
                  <c:v>13.167999999999999</c:v>
                </c:pt>
                <c:pt idx="3593">
                  <c:v>13.167999999999999</c:v>
                </c:pt>
                <c:pt idx="3594">
                  <c:v>13.179</c:v>
                </c:pt>
                <c:pt idx="3595">
                  <c:v>13.179</c:v>
                </c:pt>
                <c:pt idx="3596">
                  <c:v>13.179</c:v>
                </c:pt>
                <c:pt idx="3597">
                  <c:v>13.19</c:v>
                </c:pt>
                <c:pt idx="3598">
                  <c:v>13.19</c:v>
                </c:pt>
                <c:pt idx="3599">
                  <c:v>13.19</c:v>
                </c:pt>
                <c:pt idx="3600">
                  <c:v>13.201000000000001</c:v>
                </c:pt>
                <c:pt idx="3601">
                  <c:v>13.201000000000001</c:v>
                </c:pt>
                <c:pt idx="3602">
                  <c:v>13.201000000000001</c:v>
                </c:pt>
                <c:pt idx="3603">
                  <c:v>13.212</c:v>
                </c:pt>
                <c:pt idx="3604">
                  <c:v>13.212</c:v>
                </c:pt>
                <c:pt idx="3605">
                  <c:v>13.212</c:v>
                </c:pt>
                <c:pt idx="3606">
                  <c:v>13.223000000000001</c:v>
                </c:pt>
                <c:pt idx="3607">
                  <c:v>13.223000000000001</c:v>
                </c:pt>
                <c:pt idx="3608">
                  <c:v>13.223000000000001</c:v>
                </c:pt>
                <c:pt idx="3609">
                  <c:v>13.234</c:v>
                </c:pt>
                <c:pt idx="3610">
                  <c:v>13.234</c:v>
                </c:pt>
                <c:pt idx="3611">
                  <c:v>13.234</c:v>
                </c:pt>
                <c:pt idx="3612">
                  <c:v>13.244999999999999</c:v>
                </c:pt>
                <c:pt idx="3613">
                  <c:v>13.244999999999999</c:v>
                </c:pt>
                <c:pt idx="3614">
                  <c:v>13.244999999999999</c:v>
                </c:pt>
                <c:pt idx="3615">
                  <c:v>13.256</c:v>
                </c:pt>
                <c:pt idx="3616">
                  <c:v>13.256</c:v>
                </c:pt>
                <c:pt idx="3617">
                  <c:v>13.256</c:v>
                </c:pt>
                <c:pt idx="3618">
                  <c:v>13.266999999999999</c:v>
                </c:pt>
                <c:pt idx="3619">
                  <c:v>13.266999999999999</c:v>
                </c:pt>
                <c:pt idx="3620">
                  <c:v>13.266999999999999</c:v>
                </c:pt>
                <c:pt idx="3621">
                  <c:v>13.278</c:v>
                </c:pt>
                <c:pt idx="3622">
                  <c:v>13.278</c:v>
                </c:pt>
                <c:pt idx="3623">
                  <c:v>13.278</c:v>
                </c:pt>
                <c:pt idx="3624">
                  <c:v>13.289</c:v>
                </c:pt>
                <c:pt idx="3625">
                  <c:v>13.289</c:v>
                </c:pt>
                <c:pt idx="3626">
                  <c:v>13.289</c:v>
                </c:pt>
                <c:pt idx="3627">
                  <c:v>13.3</c:v>
                </c:pt>
                <c:pt idx="3628">
                  <c:v>13.3</c:v>
                </c:pt>
                <c:pt idx="3629">
                  <c:v>13.3</c:v>
                </c:pt>
                <c:pt idx="3630">
                  <c:v>13.311</c:v>
                </c:pt>
                <c:pt idx="3631">
                  <c:v>13.311</c:v>
                </c:pt>
                <c:pt idx="3632">
                  <c:v>13.311</c:v>
                </c:pt>
                <c:pt idx="3633">
                  <c:v>13.321999999999999</c:v>
                </c:pt>
                <c:pt idx="3634">
                  <c:v>13.321999999999999</c:v>
                </c:pt>
                <c:pt idx="3635">
                  <c:v>13.321999999999999</c:v>
                </c:pt>
                <c:pt idx="3636">
                  <c:v>13.333</c:v>
                </c:pt>
                <c:pt idx="3637">
                  <c:v>13.333</c:v>
                </c:pt>
                <c:pt idx="3638">
                  <c:v>13.333</c:v>
                </c:pt>
                <c:pt idx="3639">
                  <c:v>13.343999999999999</c:v>
                </c:pt>
                <c:pt idx="3640">
                  <c:v>13.343999999999999</c:v>
                </c:pt>
                <c:pt idx="3641">
                  <c:v>13.343999999999999</c:v>
                </c:pt>
                <c:pt idx="3642">
                  <c:v>13.355</c:v>
                </c:pt>
                <c:pt idx="3643">
                  <c:v>13.355</c:v>
                </c:pt>
                <c:pt idx="3644">
                  <c:v>13.355</c:v>
                </c:pt>
                <c:pt idx="3645">
                  <c:v>13.366</c:v>
                </c:pt>
                <c:pt idx="3646">
                  <c:v>13.366</c:v>
                </c:pt>
                <c:pt idx="3647">
                  <c:v>13.366</c:v>
                </c:pt>
                <c:pt idx="3648">
                  <c:v>13.377000000000001</c:v>
                </c:pt>
                <c:pt idx="3649">
                  <c:v>13.377000000000001</c:v>
                </c:pt>
                <c:pt idx="3650">
                  <c:v>13.377000000000001</c:v>
                </c:pt>
                <c:pt idx="3651">
                  <c:v>13.388</c:v>
                </c:pt>
                <c:pt idx="3652">
                  <c:v>13.388</c:v>
                </c:pt>
                <c:pt idx="3653">
                  <c:v>13.388</c:v>
                </c:pt>
                <c:pt idx="3654">
                  <c:v>13.398999999999999</c:v>
                </c:pt>
                <c:pt idx="3655">
                  <c:v>13.398999999999999</c:v>
                </c:pt>
                <c:pt idx="3656">
                  <c:v>13.398999999999999</c:v>
                </c:pt>
                <c:pt idx="3657">
                  <c:v>13.41</c:v>
                </c:pt>
                <c:pt idx="3658">
                  <c:v>13.41</c:v>
                </c:pt>
                <c:pt idx="3659">
                  <c:v>13.41</c:v>
                </c:pt>
                <c:pt idx="3660">
                  <c:v>13.420999999999999</c:v>
                </c:pt>
                <c:pt idx="3661">
                  <c:v>13.420999999999999</c:v>
                </c:pt>
                <c:pt idx="3662">
                  <c:v>13.420999999999999</c:v>
                </c:pt>
                <c:pt idx="3663">
                  <c:v>13.432</c:v>
                </c:pt>
                <c:pt idx="3664">
                  <c:v>13.432</c:v>
                </c:pt>
                <c:pt idx="3665">
                  <c:v>13.432</c:v>
                </c:pt>
                <c:pt idx="3666">
                  <c:v>13.443</c:v>
                </c:pt>
                <c:pt idx="3667">
                  <c:v>13.443</c:v>
                </c:pt>
                <c:pt idx="3668">
                  <c:v>13.443</c:v>
                </c:pt>
                <c:pt idx="3669">
                  <c:v>13.454000000000001</c:v>
                </c:pt>
                <c:pt idx="3670">
                  <c:v>13.454000000000001</c:v>
                </c:pt>
                <c:pt idx="3671">
                  <c:v>13.454000000000001</c:v>
                </c:pt>
                <c:pt idx="3672">
                  <c:v>13.465</c:v>
                </c:pt>
                <c:pt idx="3673">
                  <c:v>13.465</c:v>
                </c:pt>
                <c:pt idx="3674">
                  <c:v>13.465</c:v>
                </c:pt>
                <c:pt idx="3675">
                  <c:v>13.476000000000001</c:v>
                </c:pt>
                <c:pt idx="3676">
                  <c:v>13.476000000000001</c:v>
                </c:pt>
                <c:pt idx="3677">
                  <c:v>13.476000000000001</c:v>
                </c:pt>
                <c:pt idx="3678">
                  <c:v>13.487</c:v>
                </c:pt>
                <c:pt idx="3679">
                  <c:v>13.487</c:v>
                </c:pt>
                <c:pt idx="3680">
                  <c:v>13.487</c:v>
                </c:pt>
                <c:pt idx="3681">
                  <c:v>13.497999999999999</c:v>
                </c:pt>
                <c:pt idx="3682">
                  <c:v>13.497999999999999</c:v>
                </c:pt>
                <c:pt idx="3683">
                  <c:v>13.497999999999999</c:v>
                </c:pt>
                <c:pt idx="3684">
                  <c:v>13.509</c:v>
                </c:pt>
                <c:pt idx="3685">
                  <c:v>13.509</c:v>
                </c:pt>
                <c:pt idx="3686">
                  <c:v>13.509</c:v>
                </c:pt>
                <c:pt idx="3687">
                  <c:v>13.52</c:v>
                </c:pt>
                <c:pt idx="3688">
                  <c:v>13.52</c:v>
                </c:pt>
                <c:pt idx="3689">
                  <c:v>13.52</c:v>
                </c:pt>
                <c:pt idx="3690">
                  <c:v>13.531000000000001</c:v>
                </c:pt>
                <c:pt idx="3691">
                  <c:v>13.531000000000001</c:v>
                </c:pt>
                <c:pt idx="3692">
                  <c:v>13.531000000000001</c:v>
                </c:pt>
                <c:pt idx="3693">
                  <c:v>13.542</c:v>
                </c:pt>
                <c:pt idx="3694">
                  <c:v>13.542</c:v>
                </c:pt>
                <c:pt idx="3695">
                  <c:v>13.542</c:v>
                </c:pt>
                <c:pt idx="3696">
                  <c:v>13.553000000000001</c:v>
                </c:pt>
                <c:pt idx="3697">
                  <c:v>13.553000000000001</c:v>
                </c:pt>
                <c:pt idx="3698">
                  <c:v>13.553000000000001</c:v>
                </c:pt>
                <c:pt idx="3699">
                  <c:v>13.564</c:v>
                </c:pt>
                <c:pt idx="3700">
                  <c:v>13.564</c:v>
                </c:pt>
                <c:pt idx="3701">
                  <c:v>13.564</c:v>
                </c:pt>
                <c:pt idx="3702">
                  <c:v>13.574999999999999</c:v>
                </c:pt>
                <c:pt idx="3703">
                  <c:v>13.574999999999999</c:v>
                </c:pt>
                <c:pt idx="3704">
                  <c:v>13.574999999999999</c:v>
                </c:pt>
                <c:pt idx="3705">
                  <c:v>13.586</c:v>
                </c:pt>
                <c:pt idx="3706">
                  <c:v>13.586</c:v>
                </c:pt>
                <c:pt idx="3707">
                  <c:v>13.586</c:v>
                </c:pt>
                <c:pt idx="3708">
                  <c:v>13.597</c:v>
                </c:pt>
                <c:pt idx="3709">
                  <c:v>13.597</c:v>
                </c:pt>
                <c:pt idx="3710">
                  <c:v>13.597</c:v>
                </c:pt>
                <c:pt idx="3711">
                  <c:v>13.608000000000001</c:v>
                </c:pt>
                <c:pt idx="3712">
                  <c:v>13.608000000000001</c:v>
                </c:pt>
                <c:pt idx="3713">
                  <c:v>13.608000000000001</c:v>
                </c:pt>
                <c:pt idx="3714">
                  <c:v>13.619</c:v>
                </c:pt>
                <c:pt idx="3715">
                  <c:v>13.619</c:v>
                </c:pt>
                <c:pt idx="3716">
                  <c:v>13.619</c:v>
                </c:pt>
                <c:pt idx="3717">
                  <c:v>13.63</c:v>
                </c:pt>
                <c:pt idx="3718">
                  <c:v>13.63</c:v>
                </c:pt>
                <c:pt idx="3719">
                  <c:v>13.63</c:v>
                </c:pt>
                <c:pt idx="3720">
                  <c:v>13.641</c:v>
                </c:pt>
                <c:pt idx="3721">
                  <c:v>13.641</c:v>
                </c:pt>
                <c:pt idx="3722">
                  <c:v>13.641</c:v>
                </c:pt>
                <c:pt idx="3723">
                  <c:v>13.651999999999999</c:v>
                </c:pt>
                <c:pt idx="3724">
                  <c:v>13.651999999999999</c:v>
                </c:pt>
                <c:pt idx="3725">
                  <c:v>13.651999999999999</c:v>
                </c:pt>
                <c:pt idx="3726">
                  <c:v>13.663</c:v>
                </c:pt>
                <c:pt idx="3727">
                  <c:v>13.663</c:v>
                </c:pt>
                <c:pt idx="3728">
                  <c:v>13.663</c:v>
                </c:pt>
                <c:pt idx="3729">
                  <c:v>13.673999999999999</c:v>
                </c:pt>
                <c:pt idx="3730">
                  <c:v>13.673999999999999</c:v>
                </c:pt>
                <c:pt idx="3731">
                  <c:v>13.673999999999999</c:v>
                </c:pt>
                <c:pt idx="3732">
                  <c:v>13.685</c:v>
                </c:pt>
                <c:pt idx="3733">
                  <c:v>13.685</c:v>
                </c:pt>
                <c:pt idx="3734">
                  <c:v>13.685</c:v>
                </c:pt>
                <c:pt idx="3735">
                  <c:v>13.696</c:v>
                </c:pt>
                <c:pt idx="3736">
                  <c:v>13.696</c:v>
                </c:pt>
                <c:pt idx="3737">
                  <c:v>13.696</c:v>
                </c:pt>
                <c:pt idx="3738">
                  <c:v>13.707000000000001</c:v>
                </c:pt>
                <c:pt idx="3739">
                  <c:v>13.707000000000001</c:v>
                </c:pt>
                <c:pt idx="3740">
                  <c:v>13.707000000000001</c:v>
                </c:pt>
                <c:pt idx="3741">
                  <c:v>13.718</c:v>
                </c:pt>
                <c:pt idx="3742">
                  <c:v>13.718</c:v>
                </c:pt>
                <c:pt idx="3743">
                  <c:v>13.718</c:v>
                </c:pt>
                <c:pt idx="3744">
                  <c:v>13.728999999999999</c:v>
                </c:pt>
                <c:pt idx="3745">
                  <c:v>13.728999999999999</c:v>
                </c:pt>
                <c:pt idx="3746">
                  <c:v>13.728999999999999</c:v>
                </c:pt>
                <c:pt idx="3747">
                  <c:v>13.74</c:v>
                </c:pt>
                <c:pt idx="3748">
                  <c:v>13.74</c:v>
                </c:pt>
                <c:pt idx="3749">
                  <c:v>13.74</c:v>
                </c:pt>
                <c:pt idx="3750">
                  <c:v>13.750999999999999</c:v>
                </c:pt>
                <c:pt idx="3751">
                  <c:v>13.750999999999999</c:v>
                </c:pt>
                <c:pt idx="3752">
                  <c:v>13.750999999999999</c:v>
                </c:pt>
                <c:pt idx="3753">
                  <c:v>13.762</c:v>
                </c:pt>
                <c:pt idx="3754">
                  <c:v>13.762</c:v>
                </c:pt>
                <c:pt idx="3755">
                  <c:v>13.762</c:v>
                </c:pt>
                <c:pt idx="3756">
                  <c:v>13.773</c:v>
                </c:pt>
                <c:pt idx="3757">
                  <c:v>13.773</c:v>
                </c:pt>
                <c:pt idx="3758">
                  <c:v>13.773</c:v>
                </c:pt>
                <c:pt idx="3759">
                  <c:v>13.784000000000001</c:v>
                </c:pt>
                <c:pt idx="3760">
                  <c:v>13.784000000000001</c:v>
                </c:pt>
                <c:pt idx="3761">
                  <c:v>13.784000000000001</c:v>
                </c:pt>
                <c:pt idx="3762">
                  <c:v>13.795</c:v>
                </c:pt>
                <c:pt idx="3763">
                  <c:v>13.795</c:v>
                </c:pt>
                <c:pt idx="3764">
                  <c:v>13.795</c:v>
                </c:pt>
                <c:pt idx="3765">
                  <c:v>13.805999999999999</c:v>
                </c:pt>
                <c:pt idx="3766">
                  <c:v>13.805999999999999</c:v>
                </c:pt>
                <c:pt idx="3767">
                  <c:v>13.805999999999999</c:v>
                </c:pt>
                <c:pt idx="3768">
                  <c:v>13.817</c:v>
                </c:pt>
                <c:pt idx="3769">
                  <c:v>13.817</c:v>
                </c:pt>
                <c:pt idx="3770">
                  <c:v>13.817</c:v>
                </c:pt>
                <c:pt idx="3771">
                  <c:v>13.827999999999999</c:v>
                </c:pt>
                <c:pt idx="3772">
                  <c:v>13.827999999999999</c:v>
                </c:pt>
                <c:pt idx="3773">
                  <c:v>13.827999999999999</c:v>
                </c:pt>
                <c:pt idx="3774">
                  <c:v>13.839</c:v>
                </c:pt>
                <c:pt idx="3775">
                  <c:v>13.839</c:v>
                </c:pt>
                <c:pt idx="3776">
                  <c:v>13.839</c:v>
                </c:pt>
                <c:pt idx="3777">
                  <c:v>13.85</c:v>
                </c:pt>
                <c:pt idx="3778">
                  <c:v>13.85</c:v>
                </c:pt>
                <c:pt idx="3779">
                  <c:v>13.85</c:v>
                </c:pt>
                <c:pt idx="3780">
                  <c:v>13.861000000000001</c:v>
                </c:pt>
                <c:pt idx="3781">
                  <c:v>13.861000000000001</c:v>
                </c:pt>
                <c:pt idx="3782">
                  <c:v>13.861000000000001</c:v>
                </c:pt>
                <c:pt idx="3783">
                  <c:v>13.872</c:v>
                </c:pt>
                <c:pt idx="3784">
                  <c:v>13.872</c:v>
                </c:pt>
                <c:pt idx="3785">
                  <c:v>13.872</c:v>
                </c:pt>
                <c:pt idx="3786">
                  <c:v>13.882999999999999</c:v>
                </c:pt>
                <c:pt idx="3787">
                  <c:v>13.882999999999999</c:v>
                </c:pt>
                <c:pt idx="3788">
                  <c:v>13.882999999999999</c:v>
                </c:pt>
                <c:pt idx="3789">
                  <c:v>13.894</c:v>
                </c:pt>
                <c:pt idx="3790">
                  <c:v>13.894</c:v>
                </c:pt>
                <c:pt idx="3791">
                  <c:v>13.894</c:v>
                </c:pt>
                <c:pt idx="3792">
                  <c:v>13.904999999999999</c:v>
                </c:pt>
                <c:pt idx="3793">
                  <c:v>13.904999999999999</c:v>
                </c:pt>
                <c:pt idx="3794">
                  <c:v>13.904999999999999</c:v>
                </c:pt>
                <c:pt idx="3795">
                  <c:v>13.916</c:v>
                </c:pt>
                <c:pt idx="3796">
                  <c:v>13.916</c:v>
                </c:pt>
                <c:pt idx="3797">
                  <c:v>13.916</c:v>
                </c:pt>
                <c:pt idx="3798">
                  <c:v>13.927</c:v>
                </c:pt>
                <c:pt idx="3799">
                  <c:v>13.927</c:v>
                </c:pt>
                <c:pt idx="3800">
                  <c:v>13.927</c:v>
                </c:pt>
                <c:pt idx="3801">
                  <c:v>13.938000000000001</c:v>
                </c:pt>
                <c:pt idx="3802">
                  <c:v>13.938000000000001</c:v>
                </c:pt>
                <c:pt idx="3803">
                  <c:v>13.938000000000001</c:v>
                </c:pt>
                <c:pt idx="3804">
                  <c:v>13.949</c:v>
                </c:pt>
                <c:pt idx="3805">
                  <c:v>13.949</c:v>
                </c:pt>
                <c:pt idx="3806">
                  <c:v>13.949</c:v>
                </c:pt>
                <c:pt idx="3807">
                  <c:v>13.96</c:v>
                </c:pt>
                <c:pt idx="3808">
                  <c:v>13.96</c:v>
                </c:pt>
                <c:pt idx="3809">
                  <c:v>13.96</c:v>
                </c:pt>
                <c:pt idx="3810">
                  <c:v>13.971</c:v>
                </c:pt>
                <c:pt idx="3811">
                  <c:v>13.971</c:v>
                </c:pt>
                <c:pt idx="3812">
                  <c:v>13.971</c:v>
                </c:pt>
                <c:pt idx="3813">
                  <c:v>13.981999999999999</c:v>
                </c:pt>
                <c:pt idx="3814">
                  <c:v>13.981999999999999</c:v>
                </c:pt>
                <c:pt idx="3815">
                  <c:v>13.981999999999999</c:v>
                </c:pt>
                <c:pt idx="3816">
                  <c:v>13.993</c:v>
                </c:pt>
                <c:pt idx="3817">
                  <c:v>13.993</c:v>
                </c:pt>
                <c:pt idx="3818">
                  <c:v>13.993</c:v>
                </c:pt>
                <c:pt idx="3819">
                  <c:v>14.004</c:v>
                </c:pt>
                <c:pt idx="3820">
                  <c:v>14.004</c:v>
                </c:pt>
                <c:pt idx="3821">
                  <c:v>14.004</c:v>
                </c:pt>
                <c:pt idx="3822">
                  <c:v>14.015000000000001</c:v>
                </c:pt>
                <c:pt idx="3823">
                  <c:v>14.015000000000001</c:v>
                </c:pt>
                <c:pt idx="3824">
                  <c:v>14.015000000000001</c:v>
                </c:pt>
                <c:pt idx="3825">
                  <c:v>14.026</c:v>
                </c:pt>
                <c:pt idx="3826">
                  <c:v>14.026</c:v>
                </c:pt>
                <c:pt idx="3827">
                  <c:v>14.026</c:v>
                </c:pt>
                <c:pt idx="3828">
                  <c:v>14.037000000000001</c:v>
                </c:pt>
                <c:pt idx="3829">
                  <c:v>14.037000000000001</c:v>
                </c:pt>
                <c:pt idx="3830">
                  <c:v>14.037000000000001</c:v>
                </c:pt>
                <c:pt idx="3831">
                  <c:v>14.048</c:v>
                </c:pt>
                <c:pt idx="3832">
                  <c:v>14.048</c:v>
                </c:pt>
                <c:pt idx="3833">
                  <c:v>14.048</c:v>
                </c:pt>
                <c:pt idx="3834">
                  <c:v>14.058999999999999</c:v>
                </c:pt>
                <c:pt idx="3835">
                  <c:v>14.058999999999999</c:v>
                </c:pt>
                <c:pt idx="3836">
                  <c:v>14.058999999999999</c:v>
                </c:pt>
                <c:pt idx="3837">
                  <c:v>14.07</c:v>
                </c:pt>
                <c:pt idx="3838">
                  <c:v>14.07</c:v>
                </c:pt>
                <c:pt idx="3839">
                  <c:v>14.07</c:v>
                </c:pt>
                <c:pt idx="3840">
                  <c:v>14.081</c:v>
                </c:pt>
                <c:pt idx="3841">
                  <c:v>14.081</c:v>
                </c:pt>
                <c:pt idx="3842">
                  <c:v>14.081</c:v>
                </c:pt>
                <c:pt idx="3843">
                  <c:v>14.092000000000001</c:v>
                </c:pt>
                <c:pt idx="3844">
                  <c:v>14.092000000000001</c:v>
                </c:pt>
                <c:pt idx="3845">
                  <c:v>14.092000000000001</c:v>
                </c:pt>
                <c:pt idx="3846">
                  <c:v>14.103</c:v>
                </c:pt>
                <c:pt idx="3847">
                  <c:v>14.103</c:v>
                </c:pt>
                <c:pt idx="3848">
                  <c:v>14.103</c:v>
                </c:pt>
                <c:pt idx="3849">
                  <c:v>14.114000000000001</c:v>
                </c:pt>
                <c:pt idx="3850">
                  <c:v>14.114000000000001</c:v>
                </c:pt>
                <c:pt idx="3851">
                  <c:v>14.114000000000001</c:v>
                </c:pt>
                <c:pt idx="3852">
                  <c:v>14.125</c:v>
                </c:pt>
                <c:pt idx="3853">
                  <c:v>14.125</c:v>
                </c:pt>
                <c:pt idx="3854">
                  <c:v>14.125</c:v>
                </c:pt>
                <c:pt idx="3855">
                  <c:v>14.135999999999999</c:v>
                </c:pt>
                <c:pt idx="3856">
                  <c:v>14.135999999999999</c:v>
                </c:pt>
                <c:pt idx="3857">
                  <c:v>14.135999999999999</c:v>
                </c:pt>
                <c:pt idx="3858">
                  <c:v>14.147</c:v>
                </c:pt>
                <c:pt idx="3859">
                  <c:v>14.147</c:v>
                </c:pt>
                <c:pt idx="3860">
                  <c:v>14.147</c:v>
                </c:pt>
                <c:pt idx="3861">
                  <c:v>14.157999999999999</c:v>
                </c:pt>
                <c:pt idx="3862">
                  <c:v>14.157999999999999</c:v>
                </c:pt>
                <c:pt idx="3863">
                  <c:v>14.157999999999999</c:v>
                </c:pt>
                <c:pt idx="3864">
                  <c:v>14.169</c:v>
                </c:pt>
                <c:pt idx="3865">
                  <c:v>14.169</c:v>
                </c:pt>
                <c:pt idx="3866">
                  <c:v>14.169</c:v>
                </c:pt>
                <c:pt idx="3867">
                  <c:v>14.18</c:v>
                </c:pt>
                <c:pt idx="3868">
                  <c:v>14.18</c:v>
                </c:pt>
                <c:pt idx="3869">
                  <c:v>14.18</c:v>
                </c:pt>
                <c:pt idx="3870">
                  <c:v>14.191000000000001</c:v>
                </c:pt>
                <c:pt idx="3871">
                  <c:v>14.191000000000001</c:v>
                </c:pt>
                <c:pt idx="3872">
                  <c:v>14.191000000000001</c:v>
                </c:pt>
                <c:pt idx="3873">
                  <c:v>14.202</c:v>
                </c:pt>
                <c:pt idx="3874">
                  <c:v>14.202</c:v>
                </c:pt>
                <c:pt idx="3875">
                  <c:v>14.202</c:v>
                </c:pt>
                <c:pt idx="3876">
                  <c:v>14.212999999999999</c:v>
                </c:pt>
                <c:pt idx="3877">
                  <c:v>14.212999999999999</c:v>
                </c:pt>
                <c:pt idx="3878">
                  <c:v>14.212999999999999</c:v>
                </c:pt>
                <c:pt idx="3879">
                  <c:v>14.224</c:v>
                </c:pt>
                <c:pt idx="3880">
                  <c:v>14.224</c:v>
                </c:pt>
                <c:pt idx="3881">
                  <c:v>14.224</c:v>
                </c:pt>
                <c:pt idx="3882">
                  <c:v>14.234999999999999</c:v>
                </c:pt>
                <c:pt idx="3883">
                  <c:v>14.234999999999999</c:v>
                </c:pt>
                <c:pt idx="3884">
                  <c:v>14.234999999999999</c:v>
                </c:pt>
                <c:pt idx="3885">
                  <c:v>14.246</c:v>
                </c:pt>
                <c:pt idx="3886">
                  <c:v>14.246</c:v>
                </c:pt>
                <c:pt idx="3887">
                  <c:v>14.246</c:v>
                </c:pt>
                <c:pt idx="3888">
                  <c:v>14.257</c:v>
                </c:pt>
                <c:pt idx="3889">
                  <c:v>14.257</c:v>
                </c:pt>
                <c:pt idx="3890">
                  <c:v>14.257</c:v>
                </c:pt>
                <c:pt idx="3891">
                  <c:v>14.268000000000001</c:v>
                </c:pt>
                <c:pt idx="3892">
                  <c:v>14.268000000000001</c:v>
                </c:pt>
                <c:pt idx="3893">
                  <c:v>14.268000000000001</c:v>
                </c:pt>
                <c:pt idx="3894">
                  <c:v>14.279</c:v>
                </c:pt>
                <c:pt idx="3895">
                  <c:v>14.279</c:v>
                </c:pt>
                <c:pt idx="3896">
                  <c:v>14.279</c:v>
                </c:pt>
                <c:pt idx="3897">
                  <c:v>14.29</c:v>
                </c:pt>
                <c:pt idx="3898">
                  <c:v>14.29</c:v>
                </c:pt>
                <c:pt idx="3899">
                  <c:v>14.29</c:v>
                </c:pt>
                <c:pt idx="3900">
                  <c:v>14.301</c:v>
                </c:pt>
                <c:pt idx="3901">
                  <c:v>14.301</c:v>
                </c:pt>
                <c:pt idx="3902">
                  <c:v>14.301</c:v>
                </c:pt>
                <c:pt idx="3903">
                  <c:v>14.311999999999999</c:v>
                </c:pt>
                <c:pt idx="3904">
                  <c:v>14.311999999999999</c:v>
                </c:pt>
                <c:pt idx="3905">
                  <c:v>14.311999999999999</c:v>
                </c:pt>
                <c:pt idx="3906">
                  <c:v>14.323</c:v>
                </c:pt>
                <c:pt idx="3907">
                  <c:v>14.323</c:v>
                </c:pt>
                <c:pt idx="3908">
                  <c:v>14.323</c:v>
                </c:pt>
                <c:pt idx="3909">
                  <c:v>14.334</c:v>
                </c:pt>
                <c:pt idx="3910">
                  <c:v>14.334</c:v>
                </c:pt>
                <c:pt idx="3911">
                  <c:v>14.334</c:v>
                </c:pt>
                <c:pt idx="3912">
                  <c:v>14.345000000000001</c:v>
                </c:pt>
                <c:pt idx="3913">
                  <c:v>14.345000000000001</c:v>
                </c:pt>
                <c:pt idx="3914">
                  <c:v>14.345000000000001</c:v>
                </c:pt>
                <c:pt idx="3915">
                  <c:v>14.356</c:v>
                </c:pt>
                <c:pt idx="3916">
                  <c:v>14.356</c:v>
                </c:pt>
                <c:pt idx="3917">
                  <c:v>14.356</c:v>
                </c:pt>
                <c:pt idx="3918">
                  <c:v>14.367000000000001</c:v>
                </c:pt>
                <c:pt idx="3919">
                  <c:v>14.367000000000001</c:v>
                </c:pt>
                <c:pt idx="3920">
                  <c:v>14.367000000000001</c:v>
                </c:pt>
                <c:pt idx="3921">
                  <c:v>14.378</c:v>
                </c:pt>
                <c:pt idx="3922">
                  <c:v>14.378</c:v>
                </c:pt>
                <c:pt idx="3923">
                  <c:v>14.378</c:v>
                </c:pt>
                <c:pt idx="3924">
                  <c:v>14.388999999999999</c:v>
                </c:pt>
                <c:pt idx="3925">
                  <c:v>14.388999999999999</c:v>
                </c:pt>
                <c:pt idx="3926">
                  <c:v>14.388999999999999</c:v>
                </c:pt>
                <c:pt idx="3927">
                  <c:v>14.4</c:v>
                </c:pt>
                <c:pt idx="3928">
                  <c:v>14.4</c:v>
                </c:pt>
                <c:pt idx="3929">
                  <c:v>14.4</c:v>
                </c:pt>
                <c:pt idx="3930">
                  <c:v>14.411</c:v>
                </c:pt>
                <c:pt idx="3931">
                  <c:v>14.411</c:v>
                </c:pt>
                <c:pt idx="3932">
                  <c:v>14.411</c:v>
                </c:pt>
                <c:pt idx="3933">
                  <c:v>14.422000000000001</c:v>
                </c:pt>
                <c:pt idx="3934">
                  <c:v>14.422000000000001</c:v>
                </c:pt>
                <c:pt idx="3935">
                  <c:v>14.422000000000001</c:v>
                </c:pt>
                <c:pt idx="3936">
                  <c:v>14.433</c:v>
                </c:pt>
                <c:pt idx="3937">
                  <c:v>14.433</c:v>
                </c:pt>
                <c:pt idx="3938">
                  <c:v>14.433</c:v>
                </c:pt>
                <c:pt idx="3939">
                  <c:v>14.444000000000001</c:v>
                </c:pt>
                <c:pt idx="3940">
                  <c:v>14.444000000000001</c:v>
                </c:pt>
                <c:pt idx="3941">
                  <c:v>14.444000000000001</c:v>
                </c:pt>
                <c:pt idx="3942">
                  <c:v>14.455</c:v>
                </c:pt>
                <c:pt idx="3943">
                  <c:v>14.455</c:v>
                </c:pt>
                <c:pt idx="3944">
                  <c:v>14.455</c:v>
                </c:pt>
                <c:pt idx="3945">
                  <c:v>14.465999999999999</c:v>
                </c:pt>
                <c:pt idx="3946">
                  <c:v>14.465999999999999</c:v>
                </c:pt>
                <c:pt idx="3947">
                  <c:v>14.465999999999999</c:v>
                </c:pt>
                <c:pt idx="3948">
                  <c:v>14.477</c:v>
                </c:pt>
                <c:pt idx="3949">
                  <c:v>14.477</c:v>
                </c:pt>
                <c:pt idx="3950">
                  <c:v>14.477</c:v>
                </c:pt>
                <c:pt idx="3951">
                  <c:v>14.488</c:v>
                </c:pt>
                <c:pt idx="3952">
                  <c:v>14.488</c:v>
                </c:pt>
                <c:pt idx="3953">
                  <c:v>14.488</c:v>
                </c:pt>
                <c:pt idx="3954">
                  <c:v>14.499000000000001</c:v>
                </c:pt>
                <c:pt idx="3955">
                  <c:v>14.499000000000001</c:v>
                </c:pt>
                <c:pt idx="3956">
                  <c:v>14.499000000000001</c:v>
                </c:pt>
                <c:pt idx="3957">
                  <c:v>14.51</c:v>
                </c:pt>
                <c:pt idx="3958">
                  <c:v>14.51</c:v>
                </c:pt>
                <c:pt idx="3959">
                  <c:v>14.51</c:v>
                </c:pt>
                <c:pt idx="3960">
                  <c:v>14.521000000000001</c:v>
                </c:pt>
                <c:pt idx="3961">
                  <c:v>14.521000000000001</c:v>
                </c:pt>
                <c:pt idx="3962">
                  <c:v>14.521000000000001</c:v>
                </c:pt>
                <c:pt idx="3963">
                  <c:v>14.532</c:v>
                </c:pt>
                <c:pt idx="3964">
                  <c:v>14.532</c:v>
                </c:pt>
                <c:pt idx="3965">
                  <c:v>14.532</c:v>
                </c:pt>
                <c:pt idx="3966">
                  <c:v>14.542999999999999</c:v>
                </c:pt>
                <c:pt idx="3967">
                  <c:v>14.542999999999999</c:v>
                </c:pt>
                <c:pt idx="3968">
                  <c:v>14.542999999999999</c:v>
                </c:pt>
                <c:pt idx="3969">
                  <c:v>14.554</c:v>
                </c:pt>
                <c:pt idx="3970">
                  <c:v>14.554</c:v>
                </c:pt>
                <c:pt idx="3971">
                  <c:v>14.554</c:v>
                </c:pt>
                <c:pt idx="3972">
                  <c:v>14.565</c:v>
                </c:pt>
                <c:pt idx="3973">
                  <c:v>14.565</c:v>
                </c:pt>
                <c:pt idx="3974">
                  <c:v>14.565</c:v>
                </c:pt>
                <c:pt idx="3975">
                  <c:v>14.576000000000001</c:v>
                </c:pt>
                <c:pt idx="3976">
                  <c:v>14.576000000000001</c:v>
                </c:pt>
                <c:pt idx="3977">
                  <c:v>14.576000000000001</c:v>
                </c:pt>
                <c:pt idx="3978">
                  <c:v>14.587</c:v>
                </c:pt>
                <c:pt idx="3979">
                  <c:v>14.587</c:v>
                </c:pt>
                <c:pt idx="3980">
                  <c:v>14.587</c:v>
                </c:pt>
                <c:pt idx="3981">
                  <c:v>14.598000000000001</c:v>
                </c:pt>
                <c:pt idx="3982">
                  <c:v>14.598000000000001</c:v>
                </c:pt>
                <c:pt idx="3983">
                  <c:v>14.598000000000001</c:v>
                </c:pt>
                <c:pt idx="3984">
                  <c:v>14.609</c:v>
                </c:pt>
                <c:pt idx="3985">
                  <c:v>14.609</c:v>
                </c:pt>
                <c:pt idx="3986">
                  <c:v>14.609</c:v>
                </c:pt>
                <c:pt idx="3987">
                  <c:v>14.62</c:v>
                </c:pt>
                <c:pt idx="3988">
                  <c:v>14.62</c:v>
                </c:pt>
                <c:pt idx="3989">
                  <c:v>14.62</c:v>
                </c:pt>
                <c:pt idx="3990">
                  <c:v>14.631</c:v>
                </c:pt>
                <c:pt idx="3991">
                  <c:v>14.631</c:v>
                </c:pt>
                <c:pt idx="3992">
                  <c:v>14.631</c:v>
                </c:pt>
                <c:pt idx="3993">
                  <c:v>14.641999999999999</c:v>
                </c:pt>
                <c:pt idx="3994">
                  <c:v>14.641999999999999</c:v>
                </c:pt>
                <c:pt idx="3995">
                  <c:v>14.641999999999999</c:v>
                </c:pt>
                <c:pt idx="3996">
                  <c:v>14.653</c:v>
                </c:pt>
                <c:pt idx="3997">
                  <c:v>14.653</c:v>
                </c:pt>
                <c:pt idx="3998">
                  <c:v>14.653</c:v>
                </c:pt>
                <c:pt idx="3999">
                  <c:v>14.664</c:v>
                </c:pt>
                <c:pt idx="4000">
                  <c:v>14.664</c:v>
                </c:pt>
                <c:pt idx="4001">
                  <c:v>14.664</c:v>
                </c:pt>
                <c:pt idx="4002">
                  <c:v>14.675000000000001</c:v>
                </c:pt>
                <c:pt idx="4003">
                  <c:v>14.675000000000001</c:v>
                </c:pt>
                <c:pt idx="4004">
                  <c:v>14.675000000000001</c:v>
                </c:pt>
                <c:pt idx="4005">
                  <c:v>14.686</c:v>
                </c:pt>
                <c:pt idx="4006">
                  <c:v>14.686</c:v>
                </c:pt>
                <c:pt idx="4007">
                  <c:v>14.686</c:v>
                </c:pt>
                <c:pt idx="4008">
                  <c:v>14.696999999999999</c:v>
                </c:pt>
                <c:pt idx="4009">
                  <c:v>14.696999999999999</c:v>
                </c:pt>
                <c:pt idx="4010">
                  <c:v>14.696999999999999</c:v>
                </c:pt>
                <c:pt idx="4011">
                  <c:v>14.708</c:v>
                </c:pt>
                <c:pt idx="4012">
                  <c:v>14.708</c:v>
                </c:pt>
                <c:pt idx="4013">
                  <c:v>14.708</c:v>
                </c:pt>
                <c:pt idx="4014">
                  <c:v>14.718999999999999</c:v>
                </c:pt>
                <c:pt idx="4015">
                  <c:v>14.718999999999999</c:v>
                </c:pt>
                <c:pt idx="4016">
                  <c:v>14.718999999999999</c:v>
                </c:pt>
                <c:pt idx="4017">
                  <c:v>14.73</c:v>
                </c:pt>
                <c:pt idx="4018">
                  <c:v>14.73</c:v>
                </c:pt>
                <c:pt idx="4019">
                  <c:v>14.73</c:v>
                </c:pt>
                <c:pt idx="4020">
                  <c:v>14.741</c:v>
                </c:pt>
                <c:pt idx="4021">
                  <c:v>14.741</c:v>
                </c:pt>
                <c:pt idx="4022">
                  <c:v>14.741</c:v>
                </c:pt>
                <c:pt idx="4023">
                  <c:v>14.752000000000001</c:v>
                </c:pt>
                <c:pt idx="4024">
                  <c:v>14.752000000000001</c:v>
                </c:pt>
                <c:pt idx="4025">
                  <c:v>14.752000000000001</c:v>
                </c:pt>
                <c:pt idx="4026">
                  <c:v>14.763</c:v>
                </c:pt>
                <c:pt idx="4027">
                  <c:v>14.763</c:v>
                </c:pt>
                <c:pt idx="4028">
                  <c:v>14.763</c:v>
                </c:pt>
                <c:pt idx="4029">
                  <c:v>14.773999999999999</c:v>
                </c:pt>
                <c:pt idx="4030">
                  <c:v>14.773999999999999</c:v>
                </c:pt>
                <c:pt idx="4031">
                  <c:v>14.773999999999999</c:v>
                </c:pt>
                <c:pt idx="4032">
                  <c:v>14.785</c:v>
                </c:pt>
                <c:pt idx="4033">
                  <c:v>14.785</c:v>
                </c:pt>
                <c:pt idx="4034">
                  <c:v>14.785</c:v>
                </c:pt>
                <c:pt idx="4035">
                  <c:v>14.795999999999999</c:v>
                </c:pt>
                <c:pt idx="4036">
                  <c:v>14.795999999999999</c:v>
                </c:pt>
                <c:pt idx="4037">
                  <c:v>14.795999999999999</c:v>
                </c:pt>
                <c:pt idx="4038">
                  <c:v>14.807</c:v>
                </c:pt>
                <c:pt idx="4039">
                  <c:v>14.807</c:v>
                </c:pt>
                <c:pt idx="4040">
                  <c:v>14.807</c:v>
                </c:pt>
                <c:pt idx="4041">
                  <c:v>14.818</c:v>
                </c:pt>
                <c:pt idx="4042">
                  <c:v>14.818</c:v>
                </c:pt>
                <c:pt idx="4043">
                  <c:v>14.818</c:v>
                </c:pt>
                <c:pt idx="4044">
                  <c:v>14.829000000000001</c:v>
                </c:pt>
                <c:pt idx="4045">
                  <c:v>14.829000000000001</c:v>
                </c:pt>
                <c:pt idx="4046">
                  <c:v>14.829000000000001</c:v>
                </c:pt>
                <c:pt idx="4047">
                  <c:v>14.84</c:v>
                </c:pt>
                <c:pt idx="4048">
                  <c:v>14.84</c:v>
                </c:pt>
                <c:pt idx="4049">
                  <c:v>14.84</c:v>
                </c:pt>
                <c:pt idx="4050">
                  <c:v>14.851000000000001</c:v>
                </c:pt>
                <c:pt idx="4051">
                  <c:v>14.851000000000001</c:v>
                </c:pt>
                <c:pt idx="4052">
                  <c:v>14.851000000000001</c:v>
                </c:pt>
                <c:pt idx="4053">
                  <c:v>14.862</c:v>
                </c:pt>
                <c:pt idx="4054">
                  <c:v>14.862</c:v>
                </c:pt>
                <c:pt idx="4055">
                  <c:v>14.862</c:v>
                </c:pt>
                <c:pt idx="4056">
                  <c:v>14.872999999999999</c:v>
                </c:pt>
                <c:pt idx="4057">
                  <c:v>14.872999999999999</c:v>
                </c:pt>
                <c:pt idx="4058">
                  <c:v>14.872999999999999</c:v>
                </c:pt>
                <c:pt idx="4059">
                  <c:v>14.884</c:v>
                </c:pt>
                <c:pt idx="4060">
                  <c:v>14.884</c:v>
                </c:pt>
                <c:pt idx="4061">
                  <c:v>14.884</c:v>
                </c:pt>
                <c:pt idx="4062">
                  <c:v>14.895</c:v>
                </c:pt>
                <c:pt idx="4063">
                  <c:v>14.895</c:v>
                </c:pt>
                <c:pt idx="4064">
                  <c:v>14.895</c:v>
                </c:pt>
                <c:pt idx="4065">
                  <c:v>14.906000000000001</c:v>
                </c:pt>
                <c:pt idx="4066">
                  <c:v>14.906000000000001</c:v>
                </c:pt>
                <c:pt idx="4067">
                  <c:v>14.906000000000001</c:v>
                </c:pt>
                <c:pt idx="4068">
                  <c:v>14.917</c:v>
                </c:pt>
                <c:pt idx="4069">
                  <c:v>14.917</c:v>
                </c:pt>
                <c:pt idx="4070">
                  <c:v>14.917</c:v>
                </c:pt>
                <c:pt idx="4071">
                  <c:v>14.928000000000001</c:v>
                </c:pt>
                <c:pt idx="4072">
                  <c:v>14.928000000000001</c:v>
                </c:pt>
                <c:pt idx="4073">
                  <c:v>14.928000000000001</c:v>
                </c:pt>
                <c:pt idx="4074">
                  <c:v>14.939</c:v>
                </c:pt>
                <c:pt idx="4075">
                  <c:v>14.939</c:v>
                </c:pt>
                <c:pt idx="4076">
                  <c:v>14.939</c:v>
                </c:pt>
                <c:pt idx="4077">
                  <c:v>14.95</c:v>
                </c:pt>
                <c:pt idx="4078">
                  <c:v>14.95</c:v>
                </c:pt>
                <c:pt idx="4079">
                  <c:v>14.95</c:v>
                </c:pt>
                <c:pt idx="4080">
                  <c:v>14.961</c:v>
                </c:pt>
                <c:pt idx="4081">
                  <c:v>14.961</c:v>
                </c:pt>
                <c:pt idx="4082">
                  <c:v>14.961</c:v>
                </c:pt>
                <c:pt idx="4083">
                  <c:v>14.972</c:v>
                </c:pt>
                <c:pt idx="4084">
                  <c:v>14.972</c:v>
                </c:pt>
                <c:pt idx="4085">
                  <c:v>14.972</c:v>
                </c:pt>
                <c:pt idx="4086">
                  <c:v>14.983000000000001</c:v>
                </c:pt>
                <c:pt idx="4087">
                  <c:v>14.983000000000001</c:v>
                </c:pt>
                <c:pt idx="4088">
                  <c:v>14.983000000000001</c:v>
                </c:pt>
                <c:pt idx="4089">
                  <c:v>14.994</c:v>
                </c:pt>
                <c:pt idx="4090">
                  <c:v>14.994</c:v>
                </c:pt>
                <c:pt idx="4091">
                  <c:v>14.994</c:v>
                </c:pt>
                <c:pt idx="4092">
                  <c:v>15.005000000000001</c:v>
                </c:pt>
                <c:pt idx="4093">
                  <c:v>15.005000000000001</c:v>
                </c:pt>
                <c:pt idx="4094">
                  <c:v>15.005000000000001</c:v>
                </c:pt>
                <c:pt idx="4095">
                  <c:v>15.016</c:v>
                </c:pt>
                <c:pt idx="4096">
                  <c:v>15.016</c:v>
                </c:pt>
                <c:pt idx="4097">
                  <c:v>15.016</c:v>
                </c:pt>
                <c:pt idx="4098">
                  <c:v>15.026999999999999</c:v>
                </c:pt>
                <c:pt idx="4099">
                  <c:v>15.026999999999999</c:v>
                </c:pt>
                <c:pt idx="4100">
                  <c:v>15.026999999999999</c:v>
                </c:pt>
                <c:pt idx="4101">
                  <c:v>15.038</c:v>
                </c:pt>
                <c:pt idx="4102">
                  <c:v>15.038</c:v>
                </c:pt>
                <c:pt idx="4103">
                  <c:v>15.038</c:v>
                </c:pt>
                <c:pt idx="4104">
                  <c:v>15.048999999999999</c:v>
                </c:pt>
                <c:pt idx="4105">
                  <c:v>15.048999999999999</c:v>
                </c:pt>
                <c:pt idx="4106">
                  <c:v>15.048999999999999</c:v>
                </c:pt>
                <c:pt idx="4107">
                  <c:v>15.06</c:v>
                </c:pt>
                <c:pt idx="4108">
                  <c:v>15.06</c:v>
                </c:pt>
                <c:pt idx="4109">
                  <c:v>15.06</c:v>
                </c:pt>
                <c:pt idx="4110">
                  <c:v>15.071</c:v>
                </c:pt>
                <c:pt idx="4111">
                  <c:v>15.071</c:v>
                </c:pt>
                <c:pt idx="4112">
                  <c:v>15.071</c:v>
                </c:pt>
                <c:pt idx="4113">
                  <c:v>15.082000000000001</c:v>
                </c:pt>
                <c:pt idx="4114">
                  <c:v>15.082000000000001</c:v>
                </c:pt>
                <c:pt idx="4115">
                  <c:v>15.082000000000001</c:v>
                </c:pt>
                <c:pt idx="4116">
                  <c:v>15.093</c:v>
                </c:pt>
                <c:pt idx="4117">
                  <c:v>15.093</c:v>
                </c:pt>
                <c:pt idx="4118">
                  <c:v>15.093</c:v>
                </c:pt>
                <c:pt idx="4119">
                  <c:v>15.103999999999999</c:v>
                </c:pt>
                <c:pt idx="4120">
                  <c:v>15.103999999999999</c:v>
                </c:pt>
                <c:pt idx="4121">
                  <c:v>15.103999999999999</c:v>
                </c:pt>
                <c:pt idx="4122">
                  <c:v>15.115</c:v>
                </c:pt>
                <c:pt idx="4123">
                  <c:v>15.115</c:v>
                </c:pt>
                <c:pt idx="4124">
                  <c:v>15.115</c:v>
                </c:pt>
                <c:pt idx="4125">
                  <c:v>15.125999999999999</c:v>
                </c:pt>
                <c:pt idx="4126">
                  <c:v>15.125999999999999</c:v>
                </c:pt>
                <c:pt idx="4127">
                  <c:v>15.125999999999999</c:v>
                </c:pt>
                <c:pt idx="4128">
                  <c:v>15.137</c:v>
                </c:pt>
                <c:pt idx="4129">
                  <c:v>15.137</c:v>
                </c:pt>
                <c:pt idx="4130">
                  <c:v>15.137</c:v>
                </c:pt>
                <c:pt idx="4131">
                  <c:v>15.148</c:v>
                </c:pt>
                <c:pt idx="4132">
                  <c:v>15.148</c:v>
                </c:pt>
                <c:pt idx="4133">
                  <c:v>15.148</c:v>
                </c:pt>
                <c:pt idx="4134">
                  <c:v>15.159000000000001</c:v>
                </c:pt>
                <c:pt idx="4135">
                  <c:v>15.159000000000001</c:v>
                </c:pt>
                <c:pt idx="4136">
                  <c:v>15.159000000000001</c:v>
                </c:pt>
                <c:pt idx="4137">
                  <c:v>15.17</c:v>
                </c:pt>
                <c:pt idx="4138">
                  <c:v>15.17</c:v>
                </c:pt>
                <c:pt idx="4139">
                  <c:v>15.17</c:v>
                </c:pt>
                <c:pt idx="4140">
                  <c:v>15.180999999999999</c:v>
                </c:pt>
                <c:pt idx="4141">
                  <c:v>15.180999999999999</c:v>
                </c:pt>
                <c:pt idx="4142">
                  <c:v>15.180999999999999</c:v>
                </c:pt>
                <c:pt idx="4143">
                  <c:v>15.192</c:v>
                </c:pt>
                <c:pt idx="4144">
                  <c:v>15.192</c:v>
                </c:pt>
                <c:pt idx="4145">
                  <c:v>15.192</c:v>
                </c:pt>
                <c:pt idx="4146">
                  <c:v>15.202999999999999</c:v>
                </c:pt>
                <c:pt idx="4147">
                  <c:v>15.202999999999999</c:v>
                </c:pt>
                <c:pt idx="4148">
                  <c:v>15.202999999999999</c:v>
                </c:pt>
                <c:pt idx="4149">
                  <c:v>15.214</c:v>
                </c:pt>
                <c:pt idx="4150">
                  <c:v>15.214</c:v>
                </c:pt>
                <c:pt idx="4151">
                  <c:v>15.214</c:v>
                </c:pt>
                <c:pt idx="4152">
                  <c:v>15.225</c:v>
                </c:pt>
                <c:pt idx="4153">
                  <c:v>15.225</c:v>
                </c:pt>
                <c:pt idx="4154">
                  <c:v>15.225</c:v>
                </c:pt>
                <c:pt idx="4155">
                  <c:v>15.236000000000001</c:v>
                </c:pt>
                <c:pt idx="4156">
                  <c:v>15.236000000000001</c:v>
                </c:pt>
                <c:pt idx="4157">
                  <c:v>15.236000000000001</c:v>
                </c:pt>
                <c:pt idx="4158">
                  <c:v>15.247</c:v>
                </c:pt>
                <c:pt idx="4159">
                  <c:v>15.247</c:v>
                </c:pt>
                <c:pt idx="4160">
                  <c:v>15.247</c:v>
                </c:pt>
                <c:pt idx="4161">
                  <c:v>15.257999999999999</c:v>
                </c:pt>
                <c:pt idx="4162">
                  <c:v>15.257999999999999</c:v>
                </c:pt>
                <c:pt idx="4163">
                  <c:v>15.257999999999999</c:v>
                </c:pt>
                <c:pt idx="4164">
                  <c:v>15.269</c:v>
                </c:pt>
                <c:pt idx="4165">
                  <c:v>15.269</c:v>
                </c:pt>
                <c:pt idx="4166">
                  <c:v>15.269</c:v>
                </c:pt>
                <c:pt idx="4167">
                  <c:v>15.28</c:v>
                </c:pt>
                <c:pt idx="4168">
                  <c:v>15.28</c:v>
                </c:pt>
                <c:pt idx="4169">
                  <c:v>15.28</c:v>
                </c:pt>
                <c:pt idx="4170">
                  <c:v>15.291</c:v>
                </c:pt>
                <c:pt idx="4171">
                  <c:v>15.291</c:v>
                </c:pt>
                <c:pt idx="4172">
                  <c:v>15.291</c:v>
                </c:pt>
                <c:pt idx="4173">
                  <c:v>15.302</c:v>
                </c:pt>
                <c:pt idx="4174">
                  <c:v>15.302</c:v>
                </c:pt>
                <c:pt idx="4175">
                  <c:v>15.302</c:v>
                </c:pt>
                <c:pt idx="4176">
                  <c:v>15.313000000000001</c:v>
                </c:pt>
                <c:pt idx="4177">
                  <c:v>15.313000000000001</c:v>
                </c:pt>
                <c:pt idx="4178">
                  <c:v>15.313000000000001</c:v>
                </c:pt>
                <c:pt idx="4179">
                  <c:v>15.324</c:v>
                </c:pt>
                <c:pt idx="4180">
                  <c:v>15.324</c:v>
                </c:pt>
                <c:pt idx="4181">
                  <c:v>15.324</c:v>
                </c:pt>
                <c:pt idx="4182">
                  <c:v>15.335000000000001</c:v>
                </c:pt>
                <c:pt idx="4183">
                  <c:v>15.335000000000001</c:v>
                </c:pt>
                <c:pt idx="4184">
                  <c:v>15.335000000000001</c:v>
                </c:pt>
                <c:pt idx="4185">
                  <c:v>15.346</c:v>
                </c:pt>
                <c:pt idx="4186">
                  <c:v>15.346</c:v>
                </c:pt>
                <c:pt idx="4187">
                  <c:v>15.346</c:v>
                </c:pt>
                <c:pt idx="4188">
                  <c:v>15.356999999999999</c:v>
                </c:pt>
                <c:pt idx="4189">
                  <c:v>15.356999999999999</c:v>
                </c:pt>
                <c:pt idx="4190">
                  <c:v>15.356999999999999</c:v>
                </c:pt>
                <c:pt idx="4191">
                  <c:v>15.368</c:v>
                </c:pt>
                <c:pt idx="4192">
                  <c:v>15.368</c:v>
                </c:pt>
                <c:pt idx="4193">
                  <c:v>15.368</c:v>
                </c:pt>
                <c:pt idx="4194">
                  <c:v>15.379</c:v>
                </c:pt>
                <c:pt idx="4195">
                  <c:v>15.379</c:v>
                </c:pt>
                <c:pt idx="4196">
                  <c:v>15.379</c:v>
                </c:pt>
                <c:pt idx="4197">
                  <c:v>15.39</c:v>
                </c:pt>
                <c:pt idx="4198">
                  <c:v>15.39</c:v>
                </c:pt>
                <c:pt idx="4199">
                  <c:v>15.39</c:v>
                </c:pt>
                <c:pt idx="4200">
                  <c:v>15.401</c:v>
                </c:pt>
                <c:pt idx="4201">
                  <c:v>15.401</c:v>
                </c:pt>
                <c:pt idx="4202">
                  <c:v>15.401</c:v>
                </c:pt>
                <c:pt idx="4203">
                  <c:v>15.412000000000001</c:v>
                </c:pt>
                <c:pt idx="4204">
                  <c:v>15.412000000000001</c:v>
                </c:pt>
                <c:pt idx="4205">
                  <c:v>15.412000000000001</c:v>
                </c:pt>
                <c:pt idx="4206">
                  <c:v>15.423</c:v>
                </c:pt>
                <c:pt idx="4207">
                  <c:v>15.423</c:v>
                </c:pt>
                <c:pt idx="4208">
                  <c:v>15.423</c:v>
                </c:pt>
                <c:pt idx="4209">
                  <c:v>15.433999999999999</c:v>
                </c:pt>
                <c:pt idx="4210">
                  <c:v>15.433999999999999</c:v>
                </c:pt>
                <c:pt idx="4211">
                  <c:v>15.433999999999999</c:v>
                </c:pt>
                <c:pt idx="4212">
                  <c:v>15.445</c:v>
                </c:pt>
                <c:pt idx="4213">
                  <c:v>15.445</c:v>
                </c:pt>
                <c:pt idx="4214">
                  <c:v>15.445</c:v>
                </c:pt>
                <c:pt idx="4215">
                  <c:v>15.456</c:v>
                </c:pt>
                <c:pt idx="4216">
                  <c:v>15.456</c:v>
                </c:pt>
                <c:pt idx="4217">
                  <c:v>15.456</c:v>
                </c:pt>
                <c:pt idx="4218">
                  <c:v>15.467000000000001</c:v>
                </c:pt>
                <c:pt idx="4219">
                  <c:v>15.467000000000001</c:v>
                </c:pt>
                <c:pt idx="4220">
                  <c:v>15.467000000000001</c:v>
                </c:pt>
                <c:pt idx="4221">
                  <c:v>15.478</c:v>
                </c:pt>
                <c:pt idx="4222">
                  <c:v>15.478</c:v>
                </c:pt>
                <c:pt idx="4223">
                  <c:v>15.478</c:v>
                </c:pt>
                <c:pt idx="4224">
                  <c:v>15.489000000000001</c:v>
                </c:pt>
                <c:pt idx="4225">
                  <c:v>15.489000000000001</c:v>
                </c:pt>
                <c:pt idx="4226">
                  <c:v>15.489000000000001</c:v>
                </c:pt>
                <c:pt idx="4227">
                  <c:v>15.5</c:v>
                </c:pt>
                <c:pt idx="4228">
                  <c:v>15.5</c:v>
                </c:pt>
                <c:pt idx="4229">
                  <c:v>15.5</c:v>
                </c:pt>
                <c:pt idx="4230">
                  <c:v>15.510999999999999</c:v>
                </c:pt>
                <c:pt idx="4231">
                  <c:v>15.510999999999999</c:v>
                </c:pt>
                <c:pt idx="4232">
                  <c:v>15.510999999999999</c:v>
                </c:pt>
                <c:pt idx="4233">
                  <c:v>15.522</c:v>
                </c:pt>
                <c:pt idx="4234">
                  <c:v>15.522</c:v>
                </c:pt>
                <c:pt idx="4235">
                  <c:v>15.522</c:v>
                </c:pt>
                <c:pt idx="4236">
                  <c:v>15.532999999999999</c:v>
                </c:pt>
                <c:pt idx="4237">
                  <c:v>15.532999999999999</c:v>
                </c:pt>
                <c:pt idx="4238">
                  <c:v>15.532999999999999</c:v>
                </c:pt>
                <c:pt idx="4239">
                  <c:v>15.544</c:v>
                </c:pt>
                <c:pt idx="4240">
                  <c:v>15.544</c:v>
                </c:pt>
                <c:pt idx="4241">
                  <c:v>15.544</c:v>
                </c:pt>
                <c:pt idx="4242">
                  <c:v>15.555</c:v>
                </c:pt>
                <c:pt idx="4243">
                  <c:v>15.555</c:v>
                </c:pt>
                <c:pt idx="4244">
                  <c:v>15.555</c:v>
                </c:pt>
                <c:pt idx="4245">
                  <c:v>15.566000000000001</c:v>
                </c:pt>
                <c:pt idx="4246">
                  <c:v>15.566000000000001</c:v>
                </c:pt>
                <c:pt idx="4247">
                  <c:v>15.566000000000001</c:v>
                </c:pt>
                <c:pt idx="4248">
                  <c:v>15.577</c:v>
                </c:pt>
                <c:pt idx="4249">
                  <c:v>15.577</c:v>
                </c:pt>
                <c:pt idx="4250">
                  <c:v>15.577</c:v>
                </c:pt>
                <c:pt idx="4251">
                  <c:v>15.587999999999999</c:v>
                </c:pt>
                <c:pt idx="4252">
                  <c:v>15.587999999999999</c:v>
                </c:pt>
                <c:pt idx="4253">
                  <c:v>15.587999999999999</c:v>
                </c:pt>
                <c:pt idx="4254">
                  <c:v>15.599</c:v>
                </c:pt>
                <c:pt idx="4255">
                  <c:v>15.599</c:v>
                </c:pt>
                <c:pt idx="4256">
                  <c:v>15.599</c:v>
                </c:pt>
                <c:pt idx="4257">
                  <c:v>15.61</c:v>
                </c:pt>
                <c:pt idx="4258">
                  <c:v>15.61</c:v>
                </c:pt>
                <c:pt idx="4259">
                  <c:v>15.61</c:v>
                </c:pt>
                <c:pt idx="4260">
                  <c:v>15.621</c:v>
                </c:pt>
                <c:pt idx="4261">
                  <c:v>15.621</c:v>
                </c:pt>
                <c:pt idx="4262">
                  <c:v>15.621</c:v>
                </c:pt>
                <c:pt idx="4263">
                  <c:v>15.632</c:v>
                </c:pt>
                <c:pt idx="4264">
                  <c:v>15.632</c:v>
                </c:pt>
                <c:pt idx="4265">
                  <c:v>15.632</c:v>
                </c:pt>
                <c:pt idx="4266">
                  <c:v>15.643000000000001</c:v>
                </c:pt>
                <c:pt idx="4267">
                  <c:v>15.643000000000001</c:v>
                </c:pt>
                <c:pt idx="4268">
                  <c:v>15.643000000000001</c:v>
                </c:pt>
                <c:pt idx="4269">
                  <c:v>15.654</c:v>
                </c:pt>
                <c:pt idx="4270">
                  <c:v>15.654</c:v>
                </c:pt>
                <c:pt idx="4271">
                  <c:v>15.654</c:v>
                </c:pt>
                <c:pt idx="4272">
                  <c:v>15.664999999999999</c:v>
                </c:pt>
                <c:pt idx="4273">
                  <c:v>15.664999999999999</c:v>
                </c:pt>
                <c:pt idx="4274">
                  <c:v>15.664999999999999</c:v>
                </c:pt>
                <c:pt idx="4275">
                  <c:v>15.676</c:v>
                </c:pt>
                <c:pt idx="4276">
                  <c:v>15.676</c:v>
                </c:pt>
                <c:pt idx="4277">
                  <c:v>15.676</c:v>
                </c:pt>
                <c:pt idx="4278">
                  <c:v>15.686999999999999</c:v>
                </c:pt>
                <c:pt idx="4279">
                  <c:v>15.686999999999999</c:v>
                </c:pt>
                <c:pt idx="4280">
                  <c:v>15.686999999999999</c:v>
                </c:pt>
                <c:pt idx="4281">
                  <c:v>15.698</c:v>
                </c:pt>
                <c:pt idx="4282">
                  <c:v>15.698</c:v>
                </c:pt>
                <c:pt idx="4283">
                  <c:v>15.698</c:v>
                </c:pt>
                <c:pt idx="4284">
                  <c:v>15.709</c:v>
                </c:pt>
                <c:pt idx="4285">
                  <c:v>15.709</c:v>
                </c:pt>
                <c:pt idx="4286">
                  <c:v>15.709</c:v>
                </c:pt>
                <c:pt idx="4287">
                  <c:v>15.72</c:v>
                </c:pt>
                <c:pt idx="4288">
                  <c:v>15.72</c:v>
                </c:pt>
                <c:pt idx="4289">
                  <c:v>15.72</c:v>
                </c:pt>
                <c:pt idx="4290">
                  <c:v>15.731</c:v>
                </c:pt>
                <c:pt idx="4291">
                  <c:v>15.731</c:v>
                </c:pt>
                <c:pt idx="4292">
                  <c:v>15.731</c:v>
                </c:pt>
                <c:pt idx="4293">
                  <c:v>15.742000000000001</c:v>
                </c:pt>
                <c:pt idx="4294">
                  <c:v>15.742000000000001</c:v>
                </c:pt>
                <c:pt idx="4295">
                  <c:v>15.742000000000001</c:v>
                </c:pt>
                <c:pt idx="4296">
                  <c:v>15.753</c:v>
                </c:pt>
                <c:pt idx="4297">
                  <c:v>15.753</c:v>
                </c:pt>
                <c:pt idx="4298">
                  <c:v>15.753</c:v>
                </c:pt>
                <c:pt idx="4299">
                  <c:v>15.763999999999999</c:v>
                </c:pt>
                <c:pt idx="4300">
                  <c:v>15.763999999999999</c:v>
                </c:pt>
                <c:pt idx="4301">
                  <c:v>15.763999999999999</c:v>
                </c:pt>
                <c:pt idx="4302">
                  <c:v>15.775</c:v>
                </c:pt>
                <c:pt idx="4303">
                  <c:v>15.775</c:v>
                </c:pt>
                <c:pt idx="4304">
                  <c:v>15.775</c:v>
                </c:pt>
                <c:pt idx="4305">
                  <c:v>15.786</c:v>
                </c:pt>
                <c:pt idx="4306">
                  <c:v>15.786</c:v>
                </c:pt>
                <c:pt idx="4307">
                  <c:v>15.786</c:v>
                </c:pt>
                <c:pt idx="4308">
                  <c:v>15.797000000000001</c:v>
                </c:pt>
                <c:pt idx="4309">
                  <c:v>15.797000000000001</c:v>
                </c:pt>
                <c:pt idx="4310">
                  <c:v>15.797000000000001</c:v>
                </c:pt>
                <c:pt idx="4311">
                  <c:v>15.808</c:v>
                </c:pt>
                <c:pt idx="4312">
                  <c:v>15.808</c:v>
                </c:pt>
                <c:pt idx="4313">
                  <c:v>15.808</c:v>
                </c:pt>
                <c:pt idx="4314">
                  <c:v>15.819000000000001</c:v>
                </c:pt>
                <c:pt idx="4315">
                  <c:v>15.819000000000001</c:v>
                </c:pt>
                <c:pt idx="4316">
                  <c:v>15.819000000000001</c:v>
                </c:pt>
                <c:pt idx="4317">
                  <c:v>15.83</c:v>
                </c:pt>
                <c:pt idx="4318">
                  <c:v>15.83</c:v>
                </c:pt>
                <c:pt idx="4319">
                  <c:v>15.83</c:v>
                </c:pt>
                <c:pt idx="4320">
                  <c:v>15.840999999999999</c:v>
                </c:pt>
                <c:pt idx="4321">
                  <c:v>15.840999999999999</c:v>
                </c:pt>
                <c:pt idx="4322">
                  <c:v>15.840999999999999</c:v>
                </c:pt>
                <c:pt idx="4323">
                  <c:v>15.852</c:v>
                </c:pt>
                <c:pt idx="4324">
                  <c:v>15.852</c:v>
                </c:pt>
                <c:pt idx="4325">
                  <c:v>15.852</c:v>
                </c:pt>
                <c:pt idx="4326">
                  <c:v>15.863</c:v>
                </c:pt>
                <c:pt idx="4327">
                  <c:v>15.863</c:v>
                </c:pt>
                <c:pt idx="4328">
                  <c:v>15.863</c:v>
                </c:pt>
                <c:pt idx="4329">
                  <c:v>15.874000000000001</c:v>
                </c:pt>
                <c:pt idx="4330">
                  <c:v>15.874000000000001</c:v>
                </c:pt>
                <c:pt idx="4331">
                  <c:v>15.874000000000001</c:v>
                </c:pt>
                <c:pt idx="4332">
                  <c:v>15.885</c:v>
                </c:pt>
                <c:pt idx="4333">
                  <c:v>15.885</c:v>
                </c:pt>
                <c:pt idx="4334">
                  <c:v>15.885</c:v>
                </c:pt>
                <c:pt idx="4335">
                  <c:v>15.896000000000001</c:v>
                </c:pt>
                <c:pt idx="4336">
                  <c:v>15.896000000000001</c:v>
                </c:pt>
                <c:pt idx="4337">
                  <c:v>15.896000000000001</c:v>
                </c:pt>
                <c:pt idx="4338">
                  <c:v>15.907</c:v>
                </c:pt>
                <c:pt idx="4339">
                  <c:v>15.907</c:v>
                </c:pt>
                <c:pt idx="4340">
                  <c:v>15.907</c:v>
                </c:pt>
                <c:pt idx="4341">
                  <c:v>15.917999999999999</c:v>
                </c:pt>
                <c:pt idx="4342">
                  <c:v>15.917999999999999</c:v>
                </c:pt>
                <c:pt idx="4343">
                  <c:v>15.917999999999999</c:v>
                </c:pt>
                <c:pt idx="4344">
                  <c:v>15.929</c:v>
                </c:pt>
                <c:pt idx="4345">
                  <c:v>15.929</c:v>
                </c:pt>
                <c:pt idx="4346">
                  <c:v>15.929</c:v>
                </c:pt>
                <c:pt idx="4347">
                  <c:v>15.94</c:v>
                </c:pt>
                <c:pt idx="4348">
                  <c:v>15.94</c:v>
                </c:pt>
                <c:pt idx="4349">
                  <c:v>15.94</c:v>
                </c:pt>
                <c:pt idx="4350">
                  <c:v>15.951000000000001</c:v>
                </c:pt>
                <c:pt idx="4351">
                  <c:v>15.951000000000001</c:v>
                </c:pt>
                <c:pt idx="4352">
                  <c:v>15.951000000000001</c:v>
                </c:pt>
                <c:pt idx="4353">
                  <c:v>15.962</c:v>
                </c:pt>
                <c:pt idx="4354">
                  <c:v>15.962</c:v>
                </c:pt>
                <c:pt idx="4355">
                  <c:v>15.962</c:v>
                </c:pt>
                <c:pt idx="4356">
                  <c:v>15.973000000000001</c:v>
                </c:pt>
                <c:pt idx="4357">
                  <c:v>15.973000000000001</c:v>
                </c:pt>
                <c:pt idx="4358">
                  <c:v>15.973000000000001</c:v>
                </c:pt>
                <c:pt idx="4359">
                  <c:v>15.984</c:v>
                </c:pt>
                <c:pt idx="4360">
                  <c:v>15.984</c:v>
                </c:pt>
                <c:pt idx="4361">
                  <c:v>15.984</c:v>
                </c:pt>
                <c:pt idx="4362">
                  <c:v>15.994999999999999</c:v>
                </c:pt>
                <c:pt idx="4363">
                  <c:v>15.994999999999999</c:v>
                </c:pt>
                <c:pt idx="4364">
                  <c:v>15.994999999999999</c:v>
                </c:pt>
                <c:pt idx="4365">
                  <c:v>16.006</c:v>
                </c:pt>
                <c:pt idx="4366">
                  <c:v>16.006</c:v>
                </c:pt>
                <c:pt idx="4367">
                  <c:v>16.006</c:v>
                </c:pt>
                <c:pt idx="4368">
                  <c:v>16.016999999999999</c:v>
                </c:pt>
                <c:pt idx="4369">
                  <c:v>16.016999999999999</c:v>
                </c:pt>
                <c:pt idx="4370">
                  <c:v>16.016999999999999</c:v>
                </c:pt>
                <c:pt idx="4371">
                  <c:v>16.027999999999999</c:v>
                </c:pt>
                <c:pt idx="4372">
                  <c:v>16.027999999999999</c:v>
                </c:pt>
                <c:pt idx="4373">
                  <c:v>16.027999999999999</c:v>
                </c:pt>
                <c:pt idx="4374">
                  <c:v>16.039000000000001</c:v>
                </c:pt>
                <c:pt idx="4375">
                  <c:v>16.039000000000001</c:v>
                </c:pt>
                <c:pt idx="4376">
                  <c:v>16.039000000000001</c:v>
                </c:pt>
                <c:pt idx="4377">
                  <c:v>16.05</c:v>
                </c:pt>
                <c:pt idx="4378">
                  <c:v>16.05</c:v>
                </c:pt>
                <c:pt idx="4379">
                  <c:v>16.05</c:v>
                </c:pt>
                <c:pt idx="4380">
                  <c:v>16.061</c:v>
                </c:pt>
                <c:pt idx="4381">
                  <c:v>16.061</c:v>
                </c:pt>
                <c:pt idx="4382">
                  <c:v>16.061</c:v>
                </c:pt>
                <c:pt idx="4383">
                  <c:v>16.071999999999999</c:v>
                </c:pt>
                <c:pt idx="4384">
                  <c:v>16.071999999999999</c:v>
                </c:pt>
                <c:pt idx="4385">
                  <c:v>16.071999999999999</c:v>
                </c:pt>
                <c:pt idx="4386">
                  <c:v>16.082999999999998</c:v>
                </c:pt>
                <c:pt idx="4387">
                  <c:v>16.082999999999998</c:v>
                </c:pt>
                <c:pt idx="4388">
                  <c:v>16.082999999999998</c:v>
                </c:pt>
                <c:pt idx="4389">
                  <c:v>16.094000000000001</c:v>
                </c:pt>
                <c:pt idx="4390">
                  <c:v>16.094000000000001</c:v>
                </c:pt>
                <c:pt idx="4391">
                  <c:v>16.094000000000001</c:v>
                </c:pt>
                <c:pt idx="4392">
                  <c:v>16.105</c:v>
                </c:pt>
                <c:pt idx="4393">
                  <c:v>16.105</c:v>
                </c:pt>
                <c:pt idx="4394">
                  <c:v>16.105</c:v>
                </c:pt>
                <c:pt idx="4395">
                  <c:v>16.116</c:v>
                </c:pt>
                <c:pt idx="4396">
                  <c:v>16.116</c:v>
                </c:pt>
                <c:pt idx="4397">
                  <c:v>16.116</c:v>
                </c:pt>
                <c:pt idx="4398">
                  <c:v>16.126999999999999</c:v>
                </c:pt>
                <c:pt idx="4399">
                  <c:v>16.126999999999999</c:v>
                </c:pt>
                <c:pt idx="4400">
                  <c:v>16.126999999999999</c:v>
                </c:pt>
                <c:pt idx="4401">
                  <c:v>16.138000000000002</c:v>
                </c:pt>
                <c:pt idx="4402">
                  <c:v>16.138000000000002</c:v>
                </c:pt>
                <c:pt idx="4403">
                  <c:v>16.138000000000002</c:v>
                </c:pt>
                <c:pt idx="4404">
                  <c:v>16.149000000000001</c:v>
                </c:pt>
                <c:pt idx="4405">
                  <c:v>16.149000000000001</c:v>
                </c:pt>
                <c:pt idx="4406">
                  <c:v>16.149000000000001</c:v>
                </c:pt>
                <c:pt idx="4407">
                  <c:v>16.16</c:v>
                </c:pt>
                <c:pt idx="4408">
                  <c:v>16.16</c:v>
                </c:pt>
                <c:pt idx="4409">
                  <c:v>16.16</c:v>
                </c:pt>
                <c:pt idx="4410">
                  <c:v>16.170999999999999</c:v>
                </c:pt>
                <c:pt idx="4411">
                  <c:v>16.170999999999999</c:v>
                </c:pt>
                <c:pt idx="4412">
                  <c:v>16.170999999999999</c:v>
                </c:pt>
                <c:pt idx="4413">
                  <c:v>16.181999999999999</c:v>
                </c:pt>
                <c:pt idx="4414">
                  <c:v>16.181999999999999</c:v>
                </c:pt>
                <c:pt idx="4415">
                  <c:v>16.181999999999999</c:v>
                </c:pt>
                <c:pt idx="4416">
                  <c:v>16.193000000000001</c:v>
                </c:pt>
                <c:pt idx="4417">
                  <c:v>16.193000000000001</c:v>
                </c:pt>
                <c:pt idx="4418">
                  <c:v>16.193000000000001</c:v>
                </c:pt>
                <c:pt idx="4419">
                  <c:v>16.204000000000001</c:v>
                </c:pt>
                <c:pt idx="4420">
                  <c:v>16.204000000000001</c:v>
                </c:pt>
                <c:pt idx="4421">
                  <c:v>16.204000000000001</c:v>
                </c:pt>
                <c:pt idx="4422">
                  <c:v>16.215</c:v>
                </c:pt>
                <c:pt idx="4423">
                  <c:v>16.215</c:v>
                </c:pt>
                <c:pt idx="4424">
                  <c:v>16.215</c:v>
                </c:pt>
                <c:pt idx="4425">
                  <c:v>16.225999999999999</c:v>
                </c:pt>
                <c:pt idx="4426">
                  <c:v>16.225999999999999</c:v>
                </c:pt>
                <c:pt idx="4427">
                  <c:v>16.225999999999999</c:v>
                </c:pt>
                <c:pt idx="4428">
                  <c:v>16.236999999999998</c:v>
                </c:pt>
                <c:pt idx="4429">
                  <c:v>16.236999999999998</c:v>
                </c:pt>
                <c:pt idx="4430">
                  <c:v>16.236999999999998</c:v>
                </c:pt>
                <c:pt idx="4431">
                  <c:v>16.248000000000001</c:v>
                </c:pt>
                <c:pt idx="4432">
                  <c:v>16.248000000000001</c:v>
                </c:pt>
                <c:pt idx="4433">
                  <c:v>16.248000000000001</c:v>
                </c:pt>
                <c:pt idx="4434">
                  <c:v>16.259</c:v>
                </c:pt>
                <c:pt idx="4435">
                  <c:v>16.259</c:v>
                </c:pt>
                <c:pt idx="4436">
                  <c:v>16.259</c:v>
                </c:pt>
                <c:pt idx="4437">
                  <c:v>16.27</c:v>
                </c:pt>
                <c:pt idx="4438">
                  <c:v>16.27</c:v>
                </c:pt>
                <c:pt idx="4439">
                  <c:v>16.27</c:v>
                </c:pt>
                <c:pt idx="4440">
                  <c:v>16.280999999999999</c:v>
                </c:pt>
                <c:pt idx="4441">
                  <c:v>16.280999999999999</c:v>
                </c:pt>
                <c:pt idx="4442">
                  <c:v>16.280999999999999</c:v>
                </c:pt>
                <c:pt idx="4443">
                  <c:v>16.292000000000002</c:v>
                </c:pt>
                <c:pt idx="4444">
                  <c:v>16.292000000000002</c:v>
                </c:pt>
                <c:pt idx="4445">
                  <c:v>16.292000000000002</c:v>
                </c:pt>
                <c:pt idx="4446">
                  <c:v>16.303000000000001</c:v>
                </c:pt>
                <c:pt idx="4447">
                  <c:v>16.303000000000001</c:v>
                </c:pt>
                <c:pt idx="4448">
                  <c:v>16.303000000000001</c:v>
                </c:pt>
                <c:pt idx="4449">
                  <c:v>16.314</c:v>
                </c:pt>
                <c:pt idx="4450">
                  <c:v>16.314</c:v>
                </c:pt>
                <c:pt idx="4451">
                  <c:v>16.314</c:v>
                </c:pt>
                <c:pt idx="4452">
                  <c:v>16.324999999999999</c:v>
                </c:pt>
                <c:pt idx="4453">
                  <c:v>16.324999999999999</c:v>
                </c:pt>
                <c:pt idx="4454">
                  <c:v>16.324999999999999</c:v>
                </c:pt>
                <c:pt idx="4455">
                  <c:v>16.335999999999999</c:v>
                </c:pt>
                <c:pt idx="4456">
                  <c:v>16.335999999999999</c:v>
                </c:pt>
                <c:pt idx="4457">
                  <c:v>16.335999999999999</c:v>
                </c:pt>
                <c:pt idx="4458">
                  <c:v>16.347000000000001</c:v>
                </c:pt>
                <c:pt idx="4459">
                  <c:v>16.347000000000001</c:v>
                </c:pt>
                <c:pt idx="4460">
                  <c:v>16.347000000000001</c:v>
                </c:pt>
                <c:pt idx="4461">
                  <c:v>16.358000000000001</c:v>
                </c:pt>
                <c:pt idx="4462">
                  <c:v>16.358000000000001</c:v>
                </c:pt>
                <c:pt idx="4463">
                  <c:v>16.358000000000001</c:v>
                </c:pt>
                <c:pt idx="4464">
                  <c:v>16.369</c:v>
                </c:pt>
                <c:pt idx="4465">
                  <c:v>16.369</c:v>
                </c:pt>
                <c:pt idx="4466">
                  <c:v>16.369</c:v>
                </c:pt>
                <c:pt idx="4467">
                  <c:v>16.38</c:v>
                </c:pt>
                <c:pt idx="4468">
                  <c:v>16.38</c:v>
                </c:pt>
                <c:pt idx="4469">
                  <c:v>16.38</c:v>
                </c:pt>
                <c:pt idx="4470">
                  <c:v>16.390999999999998</c:v>
                </c:pt>
                <c:pt idx="4471">
                  <c:v>16.390999999999998</c:v>
                </c:pt>
                <c:pt idx="4472">
                  <c:v>16.390999999999998</c:v>
                </c:pt>
                <c:pt idx="4473">
                  <c:v>16.402000000000001</c:v>
                </c:pt>
                <c:pt idx="4474">
                  <c:v>16.402000000000001</c:v>
                </c:pt>
                <c:pt idx="4475">
                  <c:v>16.402000000000001</c:v>
                </c:pt>
                <c:pt idx="4476">
                  <c:v>16.413</c:v>
                </c:pt>
                <c:pt idx="4477">
                  <c:v>16.413</c:v>
                </c:pt>
                <c:pt idx="4478">
                  <c:v>16.413</c:v>
                </c:pt>
                <c:pt idx="4479">
                  <c:v>16.423999999999999</c:v>
                </c:pt>
                <c:pt idx="4480">
                  <c:v>16.423999999999999</c:v>
                </c:pt>
                <c:pt idx="4481">
                  <c:v>16.423999999999999</c:v>
                </c:pt>
                <c:pt idx="4482">
                  <c:v>16.434999999999999</c:v>
                </c:pt>
                <c:pt idx="4483">
                  <c:v>16.434999999999999</c:v>
                </c:pt>
                <c:pt idx="4484">
                  <c:v>16.434999999999999</c:v>
                </c:pt>
                <c:pt idx="4485">
                  <c:v>16.446000000000002</c:v>
                </c:pt>
                <c:pt idx="4486">
                  <c:v>16.446000000000002</c:v>
                </c:pt>
                <c:pt idx="4487">
                  <c:v>16.446000000000002</c:v>
                </c:pt>
                <c:pt idx="4488">
                  <c:v>16.457000000000001</c:v>
                </c:pt>
                <c:pt idx="4489">
                  <c:v>16.457000000000001</c:v>
                </c:pt>
                <c:pt idx="4490">
                  <c:v>16.457000000000001</c:v>
                </c:pt>
                <c:pt idx="4491">
                  <c:v>16.468</c:v>
                </c:pt>
                <c:pt idx="4492">
                  <c:v>16.468</c:v>
                </c:pt>
                <c:pt idx="4493">
                  <c:v>16.468</c:v>
                </c:pt>
                <c:pt idx="4494">
                  <c:v>16.478999999999999</c:v>
                </c:pt>
                <c:pt idx="4495">
                  <c:v>16.478999999999999</c:v>
                </c:pt>
                <c:pt idx="4496">
                  <c:v>16.478999999999999</c:v>
                </c:pt>
                <c:pt idx="4497">
                  <c:v>16.489999999999998</c:v>
                </c:pt>
                <c:pt idx="4498">
                  <c:v>16.489999999999998</c:v>
                </c:pt>
                <c:pt idx="4499">
                  <c:v>16.489999999999998</c:v>
                </c:pt>
                <c:pt idx="4500">
                  <c:v>16.501000000000001</c:v>
                </c:pt>
                <c:pt idx="4501">
                  <c:v>16.501000000000001</c:v>
                </c:pt>
                <c:pt idx="4502">
                  <c:v>16.501000000000001</c:v>
                </c:pt>
                <c:pt idx="4503">
                  <c:v>16.512</c:v>
                </c:pt>
                <c:pt idx="4504">
                  <c:v>16.512</c:v>
                </c:pt>
                <c:pt idx="4505">
                  <c:v>16.512</c:v>
                </c:pt>
                <c:pt idx="4506">
                  <c:v>16.523</c:v>
                </c:pt>
                <c:pt idx="4507">
                  <c:v>16.523</c:v>
                </c:pt>
                <c:pt idx="4508">
                  <c:v>16.523</c:v>
                </c:pt>
                <c:pt idx="4509">
                  <c:v>16.533999999999999</c:v>
                </c:pt>
                <c:pt idx="4510">
                  <c:v>16.533999999999999</c:v>
                </c:pt>
                <c:pt idx="4511">
                  <c:v>16.533999999999999</c:v>
                </c:pt>
                <c:pt idx="4512">
                  <c:v>16.545000000000002</c:v>
                </c:pt>
                <c:pt idx="4513">
                  <c:v>16.545000000000002</c:v>
                </c:pt>
                <c:pt idx="4514">
                  <c:v>16.545000000000002</c:v>
                </c:pt>
                <c:pt idx="4515">
                  <c:v>16.556000000000001</c:v>
                </c:pt>
                <c:pt idx="4516">
                  <c:v>16.556000000000001</c:v>
                </c:pt>
                <c:pt idx="4517">
                  <c:v>16.556000000000001</c:v>
                </c:pt>
                <c:pt idx="4518">
                  <c:v>16.567</c:v>
                </c:pt>
                <c:pt idx="4519">
                  <c:v>16.567</c:v>
                </c:pt>
                <c:pt idx="4520">
                  <c:v>16.567</c:v>
                </c:pt>
                <c:pt idx="4521">
                  <c:v>16.577999999999999</c:v>
                </c:pt>
                <c:pt idx="4522">
                  <c:v>16.577999999999999</c:v>
                </c:pt>
                <c:pt idx="4523">
                  <c:v>16.577999999999999</c:v>
                </c:pt>
                <c:pt idx="4524">
                  <c:v>16.588999999999999</c:v>
                </c:pt>
                <c:pt idx="4525">
                  <c:v>16.588999999999999</c:v>
                </c:pt>
                <c:pt idx="4526">
                  <c:v>16.588999999999999</c:v>
                </c:pt>
                <c:pt idx="4527">
                  <c:v>16.600000000000001</c:v>
                </c:pt>
                <c:pt idx="4528">
                  <c:v>16.600000000000001</c:v>
                </c:pt>
                <c:pt idx="4529">
                  <c:v>16.600000000000001</c:v>
                </c:pt>
                <c:pt idx="4530">
                  <c:v>16.611000000000001</c:v>
                </c:pt>
                <c:pt idx="4531">
                  <c:v>16.611000000000001</c:v>
                </c:pt>
                <c:pt idx="4532">
                  <c:v>16.611000000000001</c:v>
                </c:pt>
                <c:pt idx="4533">
                  <c:v>16.622</c:v>
                </c:pt>
                <c:pt idx="4534">
                  <c:v>16.622</c:v>
                </c:pt>
                <c:pt idx="4535">
                  <c:v>16.622</c:v>
                </c:pt>
                <c:pt idx="4536">
                  <c:v>16.632999999999999</c:v>
                </c:pt>
                <c:pt idx="4537">
                  <c:v>16.632999999999999</c:v>
                </c:pt>
                <c:pt idx="4538">
                  <c:v>16.632999999999999</c:v>
                </c:pt>
                <c:pt idx="4539">
                  <c:v>16.643999999999998</c:v>
                </c:pt>
                <c:pt idx="4540">
                  <c:v>16.643999999999998</c:v>
                </c:pt>
                <c:pt idx="4541">
                  <c:v>16.643999999999998</c:v>
                </c:pt>
                <c:pt idx="4542">
                  <c:v>16.655000000000001</c:v>
                </c:pt>
                <c:pt idx="4543">
                  <c:v>16.655000000000001</c:v>
                </c:pt>
                <c:pt idx="4544">
                  <c:v>16.655000000000001</c:v>
                </c:pt>
                <c:pt idx="4545">
                  <c:v>16.666</c:v>
                </c:pt>
                <c:pt idx="4546">
                  <c:v>16.666</c:v>
                </c:pt>
                <c:pt idx="4547">
                  <c:v>16.666</c:v>
                </c:pt>
                <c:pt idx="4548">
                  <c:v>16.677</c:v>
                </c:pt>
                <c:pt idx="4549">
                  <c:v>16.677</c:v>
                </c:pt>
                <c:pt idx="4550">
                  <c:v>16.677</c:v>
                </c:pt>
                <c:pt idx="4551">
                  <c:v>16.687999999999999</c:v>
                </c:pt>
                <c:pt idx="4552">
                  <c:v>16.687999999999999</c:v>
                </c:pt>
                <c:pt idx="4553">
                  <c:v>16.687999999999999</c:v>
                </c:pt>
                <c:pt idx="4554">
                  <c:v>16.699000000000002</c:v>
                </c:pt>
                <c:pt idx="4555">
                  <c:v>16.699000000000002</c:v>
                </c:pt>
                <c:pt idx="4556">
                  <c:v>16.699000000000002</c:v>
                </c:pt>
                <c:pt idx="4557">
                  <c:v>16.71</c:v>
                </c:pt>
                <c:pt idx="4558">
                  <c:v>16.71</c:v>
                </c:pt>
                <c:pt idx="4559">
                  <c:v>16.71</c:v>
                </c:pt>
                <c:pt idx="4560">
                  <c:v>16.721</c:v>
                </c:pt>
                <c:pt idx="4561">
                  <c:v>16.721</c:v>
                </c:pt>
                <c:pt idx="4562">
                  <c:v>16.721</c:v>
                </c:pt>
                <c:pt idx="4563">
                  <c:v>16.731999999999999</c:v>
                </c:pt>
                <c:pt idx="4564">
                  <c:v>16.731999999999999</c:v>
                </c:pt>
                <c:pt idx="4565">
                  <c:v>16.731999999999999</c:v>
                </c:pt>
                <c:pt idx="4566">
                  <c:v>16.742999999999999</c:v>
                </c:pt>
                <c:pt idx="4567">
                  <c:v>16.742999999999999</c:v>
                </c:pt>
                <c:pt idx="4568">
                  <c:v>16.742999999999999</c:v>
                </c:pt>
                <c:pt idx="4569">
                  <c:v>16.754000000000001</c:v>
                </c:pt>
                <c:pt idx="4570">
                  <c:v>16.754000000000001</c:v>
                </c:pt>
                <c:pt idx="4571">
                  <c:v>16.754000000000001</c:v>
                </c:pt>
                <c:pt idx="4572">
                  <c:v>16.765000000000001</c:v>
                </c:pt>
                <c:pt idx="4573">
                  <c:v>16.765000000000001</c:v>
                </c:pt>
                <c:pt idx="4574">
                  <c:v>16.765000000000001</c:v>
                </c:pt>
                <c:pt idx="4575">
                  <c:v>16.776</c:v>
                </c:pt>
                <c:pt idx="4576">
                  <c:v>16.776</c:v>
                </c:pt>
                <c:pt idx="4577">
                  <c:v>16.776</c:v>
                </c:pt>
                <c:pt idx="4578">
                  <c:v>16.786999999999999</c:v>
                </c:pt>
                <c:pt idx="4579">
                  <c:v>16.786999999999999</c:v>
                </c:pt>
                <c:pt idx="4580">
                  <c:v>16.786999999999999</c:v>
                </c:pt>
                <c:pt idx="4581">
                  <c:v>16.797999999999998</c:v>
                </c:pt>
                <c:pt idx="4582">
                  <c:v>16.797999999999998</c:v>
                </c:pt>
                <c:pt idx="4583">
                  <c:v>16.797999999999998</c:v>
                </c:pt>
                <c:pt idx="4584">
                  <c:v>16.809000000000001</c:v>
                </c:pt>
                <c:pt idx="4585">
                  <c:v>16.809000000000001</c:v>
                </c:pt>
                <c:pt idx="4586">
                  <c:v>16.809000000000001</c:v>
                </c:pt>
                <c:pt idx="4587">
                  <c:v>16.82</c:v>
                </c:pt>
                <c:pt idx="4588">
                  <c:v>16.82</c:v>
                </c:pt>
                <c:pt idx="4589">
                  <c:v>16.82</c:v>
                </c:pt>
                <c:pt idx="4590">
                  <c:v>16.831</c:v>
                </c:pt>
                <c:pt idx="4591">
                  <c:v>16.831</c:v>
                </c:pt>
                <c:pt idx="4592">
                  <c:v>16.831</c:v>
                </c:pt>
                <c:pt idx="4593">
                  <c:v>16.841999999999999</c:v>
                </c:pt>
                <c:pt idx="4594">
                  <c:v>16.841999999999999</c:v>
                </c:pt>
                <c:pt idx="4595">
                  <c:v>16.841999999999999</c:v>
                </c:pt>
                <c:pt idx="4596">
                  <c:v>16.853000000000002</c:v>
                </c:pt>
                <c:pt idx="4597">
                  <c:v>16.853000000000002</c:v>
                </c:pt>
                <c:pt idx="4598">
                  <c:v>16.853000000000002</c:v>
                </c:pt>
                <c:pt idx="4599">
                  <c:v>16.864000000000001</c:v>
                </c:pt>
                <c:pt idx="4600">
                  <c:v>16.864000000000001</c:v>
                </c:pt>
                <c:pt idx="4601">
                  <c:v>16.864000000000001</c:v>
                </c:pt>
                <c:pt idx="4602">
                  <c:v>16.875</c:v>
                </c:pt>
                <c:pt idx="4603">
                  <c:v>16.875</c:v>
                </c:pt>
                <c:pt idx="4604">
                  <c:v>16.875</c:v>
                </c:pt>
                <c:pt idx="4605">
                  <c:v>16.885999999999999</c:v>
                </c:pt>
                <c:pt idx="4606">
                  <c:v>16.885999999999999</c:v>
                </c:pt>
                <c:pt idx="4607">
                  <c:v>16.885999999999999</c:v>
                </c:pt>
                <c:pt idx="4608">
                  <c:v>16.896999999999998</c:v>
                </c:pt>
                <c:pt idx="4609">
                  <c:v>16.896999999999998</c:v>
                </c:pt>
                <c:pt idx="4610">
                  <c:v>16.896999999999998</c:v>
                </c:pt>
                <c:pt idx="4611">
                  <c:v>16.908000000000001</c:v>
                </c:pt>
                <c:pt idx="4612">
                  <c:v>16.908000000000001</c:v>
                </c:pt>
                <c:pt idx="4613">
                  <c:v>16.908000000000001</c:v>
                </c:pt>
                <c:pt idx="4614">
                  <c:v>16.919</c:v>
                </c:pt>
                <c:pt idx="4615">
                  <c:v>16.919</c:v>
                </c:pt>
                <c:pt idx="4616">
                  <c:v>16.919</c:v>
                </c:pt>
                <c:pt idx="4617">
                  <c:v>16.93</c:v>
                </c:pt>
                <c:pt idx="4618">
                  <c:v>16.93</c:v>
                </c:pt>
                <c:pt idx="4619">
                  <c:v>16.93</c:v>
                </c:pt>
                <c:pt idx="4620">
                  <c:v>16.940999999999999</c:v>
                </c:pt>
                <c:pt idx="4621">
                  <c:v>16.940999999999999</c:v>
                </c:pt>
                <c:pt idx="4622">
                  <c:v>16.940999999999999</c:v>
                </c:pt>
                <c:pt idx="4623">
                  <c:v>16.952000000000002</c:v>
                </c:pt>
                <c:pt idx="4624">
                  <c:v>16.952000000000002</c:v>
                </c:pt>
                <c:pt idx="4625">
                  <c:v>16.952000000000002</c:v>
                </c:pt>
                <c:pt idx="4626">
                  <c:v>16.963000000000001</c:v>
                </c:pt>
                <c:pt idx="4627">
                  <c:v>16.963000000000001</c:v>
                </c:pt>
                <c:pt idx="4628">
                  <c:v>16.963000000000001</c:v>
                </c:pt>
                <c:pt idx="4629">
                  <c:v>16.974</c:v>
                </c:pt>
                <c:pt idx="4630">
                  <c:v>16.974</c:v>
                </c:pt>
                <c:pt idx="4631">
                  <c:v>16.974</c:v>
                </c:pt>
                <c:pt idx="4632">
                  <c:v>16.984999999999999</c:v>
                </c:pt>
                <c:pt idx="4633">
                  <c:v>16.984999999999999</c:v>
                </c:pt>
                <c:pt idx="4634">
                  <c:v>16.984999999999999</c:v>
                </c:pt>
                <c:pt idx="4635">
                  <c:v>16.995999999999999</c:v>
                </c:pt>
                <c:pt idx="4636">
                  <c:v>16.995999999999999</c:v>
                </c:pt>
                <c:pt idx="4637">
                  <c:v>16.995999999999999</c:v>
                </c:pt>
                <c:pt idx="4638">
                  <c:v>17.007000000000001</c:v>
                </c:pt>
                <c:pt idx="4639">
                  <c:v>17.007000000000001</c:v>
                </c:pt>
                <c:pt idx="4640">
                  <c:v>17.007000000000001</c:v>
                </c:pt>
                <c:pt idx="4641">
                  <c:v>17.018000000000001</c:v>
                </c:pt>
                <c:pt idx="4642">
                  <c:v>17.018000000000001</c:v>
                </c:pt>
                <c:pt idx="4643">
                  <c:v>17.018000000000001</c:v>
                </c:pt>
                <c:pt idx="4644">
                  <c:v>17.029</c:v>
                </c:pt>
                <c:pt idx="4645">
                  <c:v>17.029</c:v>
                </c:pt>
                <c:pt idx="4646">
                  <c:v>17.029</c:v>
                </c:pt>
                <c:pt idx="4647">
                  <c:v>17.04</c:v>
                </c:pt>
                <c:pt idx="4648">
                  <c:v>17.04</c:v>
                </c:pt>
                <c:pt idx="4649">
                  <c:v>17.04</c:v>
                </c:pt>
                <c:pt idx="4650">
                  <c:v>17.050999999999998</c:v>
                </c:pt>
                <c:pt idx="4651">
                  <c:v>17.050999999999998</c:v>
                </c:pt>
                <c:pt idx="4652">
                  <c:v>17.050999999999998</c:v>
                </c:pt>
                <c:pt idx="4653">
                  <c:v>17.062000000000001</c:v>
                </c:pt>
                <c:pt idx="4654">
                  <c:v>17.062000000000001</c:v>
                </c:pt>
                <c:pt idx="4655">
                  <c:v>17.062000000000001</c:v>
                </c:pt>
                <c:pt idx="4656">
                  <c:v>17.073</c:v>
                </c:pt>
                <c:pt idx="4657">
                  <c:v>17.073</c:v>
                </c:pt>
                <c:pt idx="4658">
                  <c:v>17.073</c:v>
                </c:pt>
                <c:pt idx="4659">
                  <c:v>17.084</c:v>
                </c:pt>
                <c:pt idx="4660">
                  <c:v>17.084</c:v>
                </c:pt>
                <c:pt idx="4661">
                  <c:v>17.084</c:v>
                </c:pt>
                <c:pt idx="4662">
                  <c:v>17.094999999999999</c:v>
                </c:pt>
                <c:pt idx="4663">
                  <c:v>17.094999999999999</c:v>
                </c:pt>
                <c:pt idx="4664">
                  <c:v>17.094999999999999</c:v>
                </c:pt>
                <c:pt idx="4665">
                  <c:v>17.106000000000002</c:v>
                </c:pt>
                <c:pt idx="4666">
                  <c:v>17.106000000000002</c:v>
                </c:pt>
                <c:pt idx="4667">
                  <c:v>17.106000000000002</c:v>
                </c:pt>
                <c:pt idx="4668">
                  <c:v>17.117000000000001</c:v>
                </c:pt>
                <c:pt idx="4669">
                  <c:v>17.117000000000001</c:v>
                </c:pt>
                <c:pt idx="4670">
                  <c:v>17.117000000000001</c:v>
                </c:pt>
                <c:pt idx="4671">
                  <c:v>17.128</c:v>
                </c:pt>
                <c:pt idx="4672">
                  <c:v>17.128</c:v>
                </c:pt>
                <c:pt idx="4673">
                  <c:v>17.128</c:v>
                </c:pt>
              </c:numCache>
            </c:numRef>
          </c:xVal>
          <c:yVal>
            <c:numRef>
              <c:f>'https://cefsaedu-my.sharepoint.com/personal/062190003_faculdade_cefsa_edu_br/Documents/[Esponja 1.xlsx]Dados do Ensaio'!$B$2:$B$4675</c:f>
              <c:numCache>
                <c:formatCode>General</c:formatCode>
                <c:ptCount val="4674"/>
                <c:pt idx="0">
                  <c:v>7.8</c:v>
                </c:pt>
                <c:pt idx="1">
                  <c:v>7.8</c:v>
                </c:pt>
                <c:pt idx="2">
                  <c:v>7.8</c:v>
                </c:pt>
                <c:pt idx="3">
                  <c:v>9.9</c:v>
                </c:pt>
                <c:pt idx="4">
                  <c:v>9.9</c:v>
                </c:pt>
                <c:pt idx="5">
                  <c:v>9.9</c:v>
                </c:pt>
                <c:pt idx="6">
                  <c:v>12.3</c:v>
                </c:pt>
                <c:pt idx="7">
                  <c:v>12.3</c:v>
                </c:pt>
                <c:pt idx="8">
                  <c:v>12.3</c:v>
                </c:pt>
                <c:pt idx="9">
                  <c:v>15.2</c:v>
                </c:pt>
                <c:pt idx="10">
                  <c:v>15.2</c:v>
                </c:pt>
                <c:pt idx="11">
                  <c:v>15.2</c:v>
                </c:pt>
                <c:pt idx="12">
                  <c:v>18.8</c:v>
                </c:pt>
                <c:pt idx="13">
                  <c:v>18.8</c:v>
                </c:pt>
                <c:pt idx="14">
                  <c:v>18.8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28</c:v>
                </c:pt>
                <c:pt idx="19">
                  <c:v>28</c:v>
                </c:pt>
                <c:pt idx="20">
                  <c:v>28</c:v>
                </c:pt>
                <c:pt idx="21">
                  <c:v>33.700000000000003</c:v>
                </c:pt>
                <c:pt idx="22">
                  <c:v>33.700000000000003</c:v>
                </c:pt>
                <c:pt idx="23">
                  <c:v>33.700000000000003</c:v>
                </c:pt>
                <c:pt idx="24">
                  <c:v>40.299999999999997</c:v>
                </c:pt>
                <c:pt idx="25">
                  <c:v>40.299999999999997</c:v>
                </c:pt>
                <c:pt idx="26">
                  <c:v>40.299999999999997</c:v>
                </c:pt>
                <c:pt idx="27">
                  <c:v>47.6</c:v>
                </c:pt>
                <c:pt idx="28">
                  <c:v>47.6</c:v>
                </c:pt>
                <c:pt idx="29">
                  <c:v>47.6</c:v>
                </c:pt>
                <c:pt idx="30">
                  <c:v>56</c:v>
                </c:pt>
                <c:pt idx="31">
                  <c:v>56</c:v>
                </c:pt>
                <c:pt idx="32">
                  <c:v>56</c:v>
                </c:pt>
                <c:pt idx="33">
                  <c:v>65.3</c:v>
                </c:pt>
                <c:pt idx="34">
                  <c:v>65.3</c:v>
                </c:pt>
                <c:pt idx="35">
                  <c:v>65.3</c:v>
                </c:pt>
                <c:pt idx="36">
                  <c:v>75.400000000000006</c:v>
                </c:pt>
                <c:pt idx="37">
                  <c:v>75.400000000000006</c:v>
                </c:pt>
                <c:pt idx="38">
                  <c:v>75.400000000000006</c:v>
                </c:pt>
                <c:pt idx="39">
                  <c:v>86.3</c:v>
                </c:pt>
                <c:pt idx="40">
                  <c:v>86.3</c:v>
                </c:pt>
                <c:pt idx="41">
                  <c:v>86.3</c:v>
                </c:pt>
                <c:pt idx="42">
                  <c:v>98.2</c:v>
                </c:pt>
                <c:pt idx="43">
                  <c:v>98.2</c:v>
                </c:pt>
                <c:pt idx="44">
                  <c:v>98.2</c:v>
                </c:pt>
                <c:pt idx="45">
                  <c:v>110.7</c:v>
                </c:pt>
                <c:pt idx="46">
                  <c:v>110.7</c:v>
                </c:pt>
                <c:pt idx="47">
                  <c:v>110.7</c:v>
                </c:pt>
                <c:pt idx="48">
                  <c:v>124</c:v>
                </c:pt>
                <c:pt idx="49">
                  <c:v>124</c:v>
                </c:pt>
                <c:pt idx="50">
                  <c:v>124</c:v>
                </c:pt>
                <c:pt idx="51">
                  <c:v>137.80000000000001</c:v>
                </c:pt>
                <c:pt idx="52">
                  <c:v>137.80000000000001</c:v>
                </c:pt>
                <c:pt idx="53">
                  <c:v>137.80000000000001</c:v>
                </c:pt>
                <c:pt idx="54">
                  <c:v>152.1</c:v>
                </c:pt>
                <c:pt idx="55">
                  <c:v>152.1</c:v>
                </c:pt>
                <c:pt idx="56">
                  <c:v>152.1</c:v>
                </c:pt>
                <c:pt idx="57">
                  <c:v>166.8</c:v>
                </c:pt>
                <c:pt idx="58">
                  <c:v>166.8</c:v>
                </c:pt>
                <c:pt idx="59">
                  <c:v>166.8</c:v>
                </c:pt>
                <c:pt idx="60">
                  <c:v>181.8</c:v>
                </c:pt>
                <c:pt idx="61">
                  <c:v>181.8</c:v>
                </c:pt>
                <c:pt idx="62">
                  <c:v>181.8</c:v>
                </c:pt>
                <c:pt idx="63">
                  <c:v>197</c:v>
                </c:pt>
                <c:pt idx="64">
                  <c:v>197</c:v>
                </c:pt>
                <c:pt idx="65">
                  <c:v>197</c:v>
                </c:pt>
                <c:pt idx="66">
                  <c:v>212.3</c:v>
                </c:pt>
                <c:pt idx="67">
                  <c:v>212.3</c:v>
                </c:pt>
                <c:pt idx="68">
                  <c:v>212.3</c:v>
                </c:pt>
                <c:pt idx="69">
                  <c:v>227.7</c:v>
                </c:pt>
                <c:pt idx="70">
                  <c:v>227.7</c:v>
                </c:pt>
                <c:pt idx="71">
                  <c:v>227.7</c:v>
                </c:pt>
                <c:pt idx="72">
                  <c:v>242.8</c:v>
                </c:pt>
                <c:pt idx="73">
                  <c:v>242.8</c:v>
                </c:pt>
                <c:pt idx="74">
                  <c:v>242.8</c:v>
                </c:pt>
                <c:pt idx="75">
                  <c:v>257.89999999999998</c:v>
                </c:pt>
                <c:pt idx="76">
                  <c:v>257.89999999999998</c:v>
                </c:pt>
                <c:pt idx="77">
                  <c:v>257.89999999999998</c:v>
                </c:pt>
                <c:pt idx="78">
                  <c:v>272.7</c:v>
                </c:pt>
                <c:pt idx="79">
                  <c:v>272.7</c:v>
                </c:pt>
                <c:pt idx="80">
                  <c:v>272.7</c:v>
                </c:pt>
                <c:pt idx="81">
                  <c:v>287.2</c:v>
                </c:pt>
                <c:pt idx="82">
                  <c:v>287.2</c:v>
                </c:pt>
                <c:pt idx="83">
                  <c:v>287.2</c:v>
                </c:pt>
                <c:pt idx="84">
                  <c:v>301.5</c:v>
                </c:pt>
                <c:pt idx="85">
                  <c:v>301.5</c:v>
                </c:pt>
                <c:pt idx="86">
                  <c:v>301.5</c:v>
                </c:pt>
                <c:pt idx="87">
                  <c:v>315.39999999999998</c:v>
                </c:pt>
                <c:pt idx="88">
                  <c:v>315.39999999999998</c:v>
                </c:pt>
                <c:pt idx="89">
                  <c:v>315.39999999999998</c:v>
                </c:pt>
                <c:pt idx="90">
                  <c:v>329</c:v>
                </c:pt>
                <c:pt idx="91">
                  <c:v>329</c:v>
                </c:pt>
                <c:pt idx="92">
                  <c:v>329</c:v>
                </c:pt>
                <c:pt idx="93">
                  <c:v>342.3</c:v>
                </c:pt>
                <c:pt idx="94">
                  <c:v>342.3</c:v>
                </c:pt>
                <c:pt idx="95">
                  <c:v>342.3</c:v>
                </c:pt>
                <c:pt idx="96">
                  <c:v>355.2</c:v>
                </c:pt>
                <c:pt idx="97">
                  <c:v>355.2</c:v>
                </c:pt>
                <c:pt idx="98">
                  <c:v>355.2</c:v>
                </c:pt>
                <c:pt idx="99">
                  <c:v>367.8</c:v>
                </c:pt>
                <c:pt idx="100">
                  <c:v>367.8</c:v>
                </c:pt>
                <c:pt idx="101">
                  <c:v>367.8</c:v>
                </c:pt>
                <c:pt idx="102">
                  <c:v>380.2</c:v>
                </c:pt>
                <c:pt idx="103">
                  <c:v>380.2</c:v>
                </c:pt>
                <c:pt idx="104">
                  <c:v>380.2</c:v>
                </c:pt>
                <c:pt idx="105">
                  <c:v>392.1</c:v>
                </c:pt>
                <c:pt idx="106">
                  <c:v>392.1</c:v>
                </c:pt>
                <c:pt idx="107">
                  <c:v>392.1</c:v>
                </c:pt>
                <c:pt idx="108">
                  <c:v>403.8</c:v>
                </c:pt>
                <c:pt idx="109">
                  <c:v>403.8</c:v>
                </c:pt>
                <c:pt idx="110">
                  <c:v>403.8</c:v>
                </c:pt>
                <c:pt idx="111">
                  <c:v>415.2</c:v>
                </c:pt>
                <c:pt idx="112">
                  <c:v>415.2</c:v>
                </c:pt>
                <c:pt idx="113">
                  <c:v>415.2</c:v>
                </c:pt>
                <c:pt idx="114">
                  <c:v>426.4</c:v>
                </c:pt>
                <c:pt idx="115">
                  <c:v>426.4</c:v>
                </c:pt>
                <c:pt idx="116">
                  <c:v>426.4</c:v>
                </c:pt>
                <c:pt idx="117">
                  <c:v>437.2</c:v>
                </c:pt>
                <c:pt idx="118">
                  <c:v>437.2</c:v>
                </c:pt>
                <c:pt idx="119">
                  <c:v>437.2</c:v>
                </c:pt>
                <c:pt idx="120">
                  <c:v>448</c:v>
                </c:pt>
                <c:pt idx="121">
                  <c:v>448</c:v>
                </c:pt>
                <c:pt idx="122">
                  <c:v>448</c:v>
                </c:pt>
                <c:pt idx="123">
                  <c:v>458.5</c:v>
                </c:pt>
                <c:pt idx="124">
                  <c:v>458.5</c:v>
                </c:pt>
                <c:pt idx="125">
                  <c:v>458.5</c:v>
                </c:pt>
                <c:pt idx="126">
                  <c:v>468.9</c:v>
                </c:pt>
                <c:pt idx="127">
                  <c:v>468.9</c:v>
                </c:pt>
                <c:pt idx="128">
                  <c:v>468.9</c:v>
                </c:pt>
                <c:pt idx="129">
                  <c:v>479.1</c:v>
                </c:pt>
                <c:pt idx="130">
                  <c:v>479.1</c:v>
                </c:pt>
                <c:pt idx="131">
                  <c:v>479.1</c:v>
                </c:pt>
                <c:pt idx="132">
                  <c:v>489.1</c:v>
                </c:pt>
                <c:pt idx="133">
                  <c:v>489.1</c:v>
                </c:pt>
                <c:pt idx="134">
                  <c:v>489.1</c:v>
                </c:pt>
                <c:pt idx="135">
                  <c:v>499</c:v>
                </c:pt>
                <c:pt idx="136">
                  <c:v>499</c:v>
                </c:pt>
                <c:pt idx="137">
                  <c:v>499</c:v>
                </c:pt>
                <c:pt idx="138">
                  <c:v>508.7</c:v>
                </c:pt>
                <c:pt idx="139">
                  <c:v>508.7</c:v>
                </c:pt>
                <c:pt idx="140">
                  <c:v>508.7</c:v>
                </c:pt>
                <c:pt idx="141">
                  <c:v>518.5</c:v>
                </c:pt>
                <c:pt idx="142">
                  <c:v>518.5</c:v>
                </c:pt>
                <c:pt idx="143">
                  <c:v>518.5</c:v>
                </c:pt>
                <c:pt idx="144">
                  <c:v>528</c:v>
                </c:pt>
                <c:pt idx="145">
                  <c:v>528</c:v>
                </c:pt>
                <c:pt idx="146">
                  <c:v>528</c:v>
                </c:pt>
                <c:pt idx="147">
                  <c:v>537.5</c:v>
                </c:pt>
                <c:pt idx="148">
                  <c:v>537.5</c:v>
                </c:pt>
                <c:pt idx="149">
                  <c:v>537.5</c:v>
                </c:pt>
                <c:pt idx="150">
                  <c:v>546.9</c:v>
                </c:pt>
                <c:pt idx="151">
                  <c:v>546.9</c:v>
                </c:pt>
                <c:pt idx="152">
                  <c:v>546.9</c:v>
                </c:pt>
                <c:pt idx="153">
                  <c:v>556.20000000000005</c:v>
                </c:pt>
                <c:pt idx="154">
                  <c:v>556.20000000000005</c:v>
                </c:pt>
                <c:pt idx="155">
                  <c:v>556.20000000000005</c:v>
                </c:pt>
                <c:pt idx="156">
                  <c:v>565.5</c:v>
                </c:pt>
                <c:pt idx="157">
                  <c:v>565.5</c:v>
                </c:pt>
                <c:pt idx="158">
                  <c:v>565.5</c:v>
                </c:pt>
                <c:pt idx="159">
                  <c:v>574.70000000000005</c:v>
                </c:pt>
                <c:pt idx="160">
                  <c:v>574.70000000000005</c:v>
                </c:pt>
                <c:pt idx="161">
                  <c:v>574.70000000000005</c:v>
                </c:pt>
                <c:pt idx="162">
                  <c:v>583.79999999999995</c:v>
                </c:pt>
                <c:pt idx="163">
                  <c:v>583.79999999999995</c:v>
                </c:pt>
                <c:pt idx="164">
                  <c:v>583.79999999999995</c:v>
                </c:pt>
                <c:pt idx="165">
                  <c:v>592.70000000000005</c:v>
                </c:pt>
                <c:pt idx="166">
                  <c:v>592.70000000000005</c:v>
                </c:pt>
                <c:pt idx="167">
                  <c:v>592.70000000000005</c:v>
                </c:pt>
                <c:pt idx="168">
                  <c:v>601.6</c:v>
                </c:pt>
                <c:pt idx="169">
                  <c:v>601.6</c:v>
                </c:pt>
                <c:pt idx="170">
                  <c:v>601.6</c:v>
                </c:pt>
                <c:pt idx="171">
                  <c:v>610.29999999999995</c:v>
                </c:pt>
                <c:pt idx="172">
                  <c:v>610.29999999999995</c:v>
                </c:pt>
                <c:pt idx="173">
                  <c:v>610.29999999999995</c:v>
                </c:pt>
                <c:pt idx="174">
                  <c:v>618.9</c:v>
                </c:pt>
                <c:pt idx="175">
                  <c:v>618.9</c:v>
                </c:pt>
                <c:pt idx="176">
                  <c:v>618.9</c:v>
                </c:pt>
                <c:pt idx="177">
                  <c:v>627.4</c:v>
                </c:pt>
                <c:pt idx="178">
                  <c:v>627.4</c:v>
                </c:pt>
                <c:pt idx="179">
                  <c:v>627.4</c:v>
                </c:pt>
                <c:pt idx="180">
                  <c:v>636</c:v>
                </c:pt>
                <c:pt idx="181">
                  <c:v>636</c:v>
                </c:pt>
                <c:pt idx="182">
                  <c:v>636</c:v>
                </c:pt>
                <c:pt idx="183">
                  <c:v>644.29999999999995</c:v>
                </c:pt>
                <c:pt idx="184">
                  <c:v>644.29999999999995</c:v>
                </c:pt>
                <c:pt idx="185">
                  <c:v>644.29999999999995</c:v>
                </c:pt>
                <c:pt idx="186">
                  <c:v>652.6</c:v>
                </c:pt>
                <c:pt idx="187">
                  <c:v>652.6</c:v>
                </c:pt>
                <c:pt idx="188">
                  <c:v>652.6</c:v>
                </c:pt>
                <c:pt idx="189">
                  <c:v>660.8</c:v>
                </c:pt>
                <c:pt idx="190">
                  <c:v>660.8</c:v>
                </c:pt>
                <c:pt idx="191">
                  <c:v>660.8</c:v>
                </c:pt>
                <c:pt idx="192">
                  <c:v>669.1</c:v>
                </c:pt>
                <c:pt idx="193">
                  <c:v>669.1</c:v>
                </c:pt>
                <c:pt idx="194">
                  <c:v>669.1</c:v>
                </c:pt>
                <c:pt idx="195">
                  <c:v>677.3</c:v>
                </c:pt>
                <c:pt idx="196">
                  <c:v>677.3</c:v>
                </c:pt>
                <c:pt idx="197">
                  <c:v>677.3</c:v>
                </c:pt>
                <c:pt idx="198">
                  <c:v>685.5</c:v>
                </c:pt>
                <c:pt idx="199">
                  <c:v>685.5</c:v>
                </c:pt>
                <c:pt idx="200">
                  <c:v>685.5</c:v>
                </c:pt>
                <c:pt idx="201">
                  <c:v>693.6</c:v>
                </c:pt>
                <c:pt idx="202">
                  <c:v>693.6</c:v>
                </c:pt>
                <c:pt idx="203">
                  <c:v>693.6</c:v>
                </c:pt>
                <c:pt idx="204">
                  <c:v>701.7</c:v>
                </c:pt>
                <c:pt idx="205">
                  <c:v>701.7</c:v>
                </c:pt>
                <c:pt idx="206">
                  <c:v>701.7</c:v>
                </c:pt>
                <c:pt idx="207">
                  <c:v>709.7</c:v>
                </c:pt>
                <c:pt idx="208">
                  <c:v>709.7</c:v>
                </c:pt>
                <c:pt idx="209">
                  <c:v>709.7</c:v>
                </c:pt>
                <c:pt idx="210">
                  <c:v>717.7</c:v>
                </c:pt>
                <c:pt idx="211">
                  <c:v>717.7</c:v>
                </c:pt>
                <c:pt idx="212">
                  <c:v>717.7</c:v>
                </c:pt>
                <c:pt idx="213">
                  <c:v>725.8</c:v>
                </c:pt>
                <c:pt idx="214">
                  <c:v>725.8</c:v>
                </c:pt>
                <c:pt idx="215">
                  <c:v>725.8</c:v>
                </c:pt>
                <c:pt idx="216">
                  <c:v>733.9</c:v>
                </c:pt>
                <c:pt idx="217">
                  <c:v>733.9</c:v>
                </c:pt>
                <c:pt idx="218">
                  <c:v>733.9</c:v>
                </c:pt>
                <c:pt idx="219">
                  <c:v>742.1</c:v>
                </c:pt>
                <c:pt idx="220">
                  <c:v>742.1</c:v>
                </c:pt>
                <c:pt idx="221">
                  <c:v>742.1</c:v>
                </c:pt>
                <c:pt idx="222">
                  <c:v>750.2</c:v>
                </c:pt>
                <c:pt idx="223">
                  <c:v>750.2</c:v>
                </c:pt>
                <c:pt idx="224">
                  <c:v>750.2</c:v>
                </c:pt>
                <c:pt idx="225">
                  <c:v>758.3</c:v>
                </c:pt>
                <c:pt idx="226">
                  <c:v>758.3</c:v>
                </c:pt>
                <c:pt idx="227">
                  <c:v>758.3</c:v>
                </c:pt>
                <c:pt idx="228">
                  <c:v>766.5</c:v>
                </c:pt>
                <c:pt idx="229">
                  <c:v>766.5</c:v>
                </c:pt>
                <c:pt idx="230">
                  <c:v>766.5</c:v>
                </c:pt>
                <c:pt idx="231">
                  <c:v>774.7</c:v>
                </c:pt>
                <c:pt idx="232">
                  <c:v>774.7</c:v>
                </c:pt>
                <c:pt idx="233">
                  <c:v>774.7</c:v>
                </c:pt>
                <c:pt idx="234">
                  <c:v>783</c:v>
                </c:pt>
                <c:pt idx="235">
                  <c:v>783</c:v>
                </c:pt>
                <c:pt idx="236">
                  <c:v>783</c:v>
                </c:pt>
                <c:pt idx="237">
                  <c:v>791.3</c:v>
                </c:pt>
                <c:pt idx="238">
                  <c:v>791.3</c:v>
                </c:pt>
                <c:pt idx="239">
                  <c:v>791.3</c:v>
                </c:pt>
                <c:pt idx="240">
                  <c:v>799.5</c:v>
                </c:pt>
                <c:pt idx="241">
                  <c:v>799.5</c:v>
                </c:pt>
                <c:pt idx="242">
                  <c:v>799.5</c:v>
                </c:pt>
                <c:pt idx="243">
                  <c:v>807.7</c:v>
                </c:pt>
                <c:pt idx="244">
                  <c:v>807.7</c:v>
                </c:pt>
                <c:pt idx="245">
                  <c:v>807.7</c:v>
                </c:pt>
                <c:pt idx="246">
                  <c:v>815.9</c:v>
                </c:pt>
                <c:pt idx="247">
                  <c:v>815.9</c:v>
                </c:pt>
                <c:pt idx="248">
                  <c:v>815.9</c:v>
                </c:pt>
                <c:pt idx="249">
                  <c:v>824.1</c:v>
                </c:pt>
                <c:pt idx="250">
                  <c:v>824.1</c:v>
                </c:pt>
                <c:pt idx="251">
                  <c:v>824.1</c:v>
                </c:pt>
                <c:pt idx="252">
                  <c:v>832.3</c:v>
                </c:pt>
                <c:pt idx="253">
                  <c:v>832.3</c:v>
                </c:pt>
                <c:pt idx="254">
                  <c:v>832.3</c:v>
                </c:pt>
                <c:pt idx="255">
                  <c:v>840.5</c:v>
                </c:pt>
                <c:pt idx="256">
                  <c:v>840.5</c:v>
                </c:pt>
                <c:pt idx="257">
                  <c:v>840.5</c:v>
                </c:pt>
                <c:pt idx="258">
                  <c:v>848.7</c:v>
                </c:pt>
                <c:pt idx="259">
                  <c:v>848.7</c:v>
                </c:pt>
                <c:pt idx="260">
                  <c:v>848.7</c:v>
                </c:pt>
                <c:pt idx="261">
                  <c:v>856.9</c:v>
                </c:pt>
                <c:pt idx="262">
                  <c:v>856.9</c:v>
                </c:pt>
                <c:pt idx="263">
                  <c:v>856.9</c:v>
                </c:pt>
                <c:pt idx="264">
                  <c:v>865.1</c:v>
                </c:pt>
                <c:pt idx="265">
                  <c:v>865.1</c:v>
                </c:pt>
                <c:pt idx="266">
                  <c:v>865.1</c:v>
                </c:pt>
                <c:pt idx="267">
                  <c:v>873.3</c:v>
                </c:pt>
                <c:pt idx="268">
                  <c:v>873.3</c:v>
                </c:pt>
                <c:pt idx="269">
                  <c:v>873.3</c:v>
                </c:pt>
                <c:pt idx="270">
                  <c:v>881.5</c:v>
                </c:pt>
                <c:pt idx="271">
                  <c:v>881.5</c:v>
                </c:pt>
                <c:pt idx="272">
                  <c:v>881.5</c:v>
                </c:pt>
                <c:pt idx="273">
                  <c:v>889.8</c:v>
                </c:pt>
                <c:pt idx="274">
                  <c:v>889.8</c:v>
                </c:pt>
                <c:pt idx="275">
                  <c:v>889.8</c:v>
                </c:pt>
                <c:pt idx="276">
                  <c:v>898</c:v>
                </c:pt>
                <c:pt idx="277">
                  <c:v>898</c:v>
                </c:pt>
                <c:pt idx="278">
                  <c:v>898</c:v>
                </c:pt>
                <c:pt idx="279">
                  <c:v>906.2</c:v>
                </c:pt>
                <c:pt idx="280">
                  <c:v>906.2</c:v>
                </c:pt>
                <c:pt idx="281">
                  <c:v>906.2</c:v>
                </c:pt>
                <c:pt idx="282">
                  <c:v>914.3</c:v>
                </c:pt>
                <c:pt idx="283">
                  <c:v>914.3</c:v>
                </c:pt>
                <c:pt idx="284">
                  <c:v>914.3</c:v>
                </c:pt>
                <c:pt idx="285">
                  <c:v>922.4</c:v>
                </c:pt>
                <c:pt idx="286">
                  <c:v>922.4</c:v>
                </c:pt>
                <c:pt idx="287">
                  <c:v>922.4</c:v>
                </c:pt>
                <c:pt idx="288">
                  <c:v>930.5</c:v>
                </c:pt>
                <c:pt idx="289">
                  <c:v>930.5</c:v>
                </c:pt>
                <c:pt idx="290">
                  <c:v>930.5</c:v>
                </c:pt>
                <c:pt idx="291">
                  <c:v>938.6</c:v>
                </c:pt>
                <c:pt idx="292">
                  <c:v>938.6</c:v>
                </c:pt>
                <c:pt idx="293">
                  <c:v>938.6</c:v>
                </c:pt>
                <c:pt idx="294">
                  <c:v>946.6</c:v>
                </c:pt>
                <c:pt idx="295">
                  <c:v>946.6</c:v>
                </c:pt>
                <c:pt idx="296">
                  <c:v>946.6</c:v>
                </c:pt>
                <c:pt idx="297">
                  <c:v>954.6</c:v>
                </c:pt>
                <c:pt idx="298">
                  <c:v>954.6</c:v>
                </c:pt>
                <c:pt idx="299">
                  <c:v>954.6</c:v>
                </c:pt>
                <c:pt idx="300">
                  <c:v>962.7</c:v>
                </c:pt>
                <c:pt idx="301">
                  <c:v>962.7</c:v>
                </c:pt>
                <c:pt idx="302">
                  <c:v>962.7</c:v>
                </c:pt>
                <c:pt idx="303">
                  <c:v>970.8</c:v>
                </c:pt>
                <c:pt idx="304">
                  <c:v>970.8</c:v>
                </c:pt>
                <c:pt idx="305">
                  <c:v>970.8</c:v>
                </c:pt>
                <c:pt idx="306">
                  <c:v>978.8</c:v>
                </c:pt>
                <c:pt idx="307">
                  <c:v>978.8</c:v>
                </c:pt>
                <c:pt idx="308">
                  <c:v>978.8</c:v>
                </c:pt>
                <c:pt idx="309">
                  <c:v>986.9</c:v>
                </c:pt>
                <c:pt idx="310">
                  <c:v>986.9</c:v>
                </c:pt>
                <c:pt idx="311">
                  <c:v>986.9</c:v>
                </c:pt>
                <c:pt idx="312">
                  <c:v>994.9</c:v>
                </c:pt>
                <c:pt idx="313">
                  <c:v>994.9</c:v>
                </c:pt>
                <c:pt idx="314">
                  <c:v>994.9</c:v>
                </c:pt>
                <c:pt idx="315">
                  <c:v>1003</c:v>
                </c:pt>
                <c:pt idx="316">
                  <c:v>1003</c:v>
                </c:pt>
                <c:pt idx="317">
                  <c:v>1003</c:v>
                </c:pt>
                <c:pt idx="318">
                  <c:v>1011</c:v>
                </c:pt>
                <c:pt idx="319">
                  <c:v>1011</c:v>
                </c:pt>
                <c:pt idx="320">
                  <c:v>1011</c:v>
                </c:pt>
                <c:pt idx="321">
                  <c:v>1019</c:v>
                </c:pt>
                <c:pt idx="322">
                  <c:v>1019</c:v>
                </c:pt>
                <c:pt idx="323">
                  <c:v>1019</c:v>
                </c:pt>
                <c:pt idx="324">
                  <c:v>1027</c:v>
                </c:pt>
                <c:pt idx="325">
                  <c:v>1027</c:v>
                </c:pt>
                <c:pt idx="326">
                  <c:v>1027</c:v>
                </c:pt>
                <c:pt idx="327">
                  <c:v>1034.9000000000001</c:v>
                </c:pt>
                <c:pt idx="328">
                  <c:v>1034.9000000000001</c:v>
                </c:pt>
                <c:pt idx="329">
                  <c:v>1034.9000000000001</c:v>
                </c:pt>
                <c:pt idx="330">
                  <c:v>1042.9000000000001</c:v>
                </c:pt>
                <c:pt idx="331">
                  <c:v>1042.9000000000001</c:v>
                </c:pt>
                <c:pt idx="332">
                  <c:v>1042.9000000000001</c:v>
                </c:pt>
                <c:pt idx="333">
                  <c:v>1050.9000000000001</c:v>
                </c:pt>
                <c:pt idx="334">
                  <c:v>1050.9000000000001</c:v>
                </c:pt>
                <c:pt idx="335">
                  <c:v>1050.9000000000001</c:v>
                </c:pt>
                <c:pt idx="336">
                  <c:v>1058.9000000000001</c:v>
                </c:pt>
                <c:pt idx="337">
                  <c:v>1058.9000000000001</c:v>
                </c:pt>
                <c:pt idx="338">
                  <c:v>1058.9000000000001</c:v>
                </c:pt>
                <c:pt idx="339">
                  <c:v>1067</c:v>
                </c:pt>
                <c:pt idx="340">
                  <c:v>1067</c:v>
                </c:pt>
                <c:pt idx="341">
                  <c:v>1067</c:v>
                </c:pt>
                <c:pt idx="342">
                  <c:v>1075.0999999999999</c:v>
                </c:pt>
                <c:pt idx="343">
                  <c:v>1075.0999999999999</c:v>
                </c:pt>
                <c:pt idx="344">
                  <c:v>1075.0999999999999</c:v>
                </c:pt>
                <c:pt idx="345">
                  <c:v>1083.2</c:v>
                </c:pt>
                <c:pt idx="346">
                  <c:v>1083.2</c:v>
                </c:pt>
                <c:pt idx="347">
                  <c:v>1083.2</c:v>
                </c:pt>
                <c:pt idx="348">
                  <c:v>1091.3</c:v>
                </c:pt>
                <c:pt idx="349">
                  <c:v>1091.3</c:v>
                </c:pt>
                <c:pt idx="350">
                  <c:v>1091.3</c:v>
                </c:pt>
                <c:pt idx="351">
                  <c:v>1099.4000000000001</c:v>
                </c:pt>
                <c:pt idx="352">
                  <c:v>1099.4000000000001</c:v>
                </c:pt>
                <c:pt idx="353">
                  <c:v>1099.4000000000001</c:v>
                </c:pt>
                <c:pt idx="354">
                  <c:v>1107.5</c:v>
                </c:pt>
                <c:pt idx="355">
                  <c:v>1107.5</c:v>
                </c:pt>
                <c:pt idx="356">
                  <c:v>1107.5</c:v>
                </c:pt>
                <c:pt idx="357">
                  <c:v>1115.5999999999999</c:v>
                </c:pt>
                <c:pt idx="358">
                  <c:v>1115.5999999999999</c:v>
                </c:pt>
                <c:pt idx="359">
                  <c:v>1115.5999999999999</c:v>
                </c:pt>
                <c:pt idx="360">
                  <c:v>1123.7</c:v>
                </c:pt>
                <c:pt idx="361">
                  <c:v>1123.7</c:v>
                </c:pt>
                <c:pt idx="362">
                  <c:v>1123.7</c:v>
                </c:pt>
                <c:pt idx="363">
                  <c:v>1131.8</c:v>
                </c:pt>
                <c:pt idx="364">
                  <c:v>1131.8</c:v>
                </c:pt>
                <c:pt idx="365">
                  <c:v>1131.8</c:v>
                </c:pt>
                <c:pt idx="366">
                  <c:v>1139.8</c:v>
                </c:pt>
                <c:pt idx="367">
                  <c:v>1139.8</c:v>
                </c:pt>
                <c:pt idx="368">
                  <c:v>1139.8</c:v>
                </c:pt>
                <c:pt idx="369">
                  <c:v>1148</c:v>
                </c:pt>
                <c:pt idx="370">
                  <c:v>1148</c:v>
                </c:pt>
                <c:pt idx="371">
                  <c:v>1148</c:v>
                </c:pt>
                <c:pt idx="372">
                  <c:v>1156.0999999999999</c:v>
                </c:pt>
                <c:pt idx="373">
                  <c:v>1156.0999999999999</c:v>
                </c:pt>
                <c:pt idx="374">
                  <c:v>1156.0999999999999</c:v>
                </c:pt>
                <c:pt idx="375">
                  <c:v>1164.2</c:v>
                </c:pt>
                <c:pt idx="376">
                  <c:v>1164.2</c:v>
                </c:pt>
                <c:pt idx="377">
                  <c:v>1164.2</c:v>
                </c:pt>
                <c:pt idx="378">
                  <c:v>1172.3</c:v>
                </c:pt>
                <c:pt idx="379">
                  <c:v>1172.3</c:v>
                </c:pt>
                <c:pt idx="380">
                  <c:v>1172.3</c:v>
                </c:pt>
                <c:pt idx="381">
                  <c:v>1180.4000000000001</c:v>
                </c:pt>
                <c:pt idx="382">
                  <c:v>1180.4000000000001</c:v>
                </c:pt>
                <c:pt idx="383">
                  <c:v>1180.4000000000001</c:v>
                </c:pt>
                <c:pt idx="384">
                  <c:v>1188.5</c:v>
                </c:pt>
                <c:pt idx="385">
                  <c:v>1188.5</c:v>
                </c:pt>
                <c:pt idx="386">
                  <c:v>1188.5</c:v>
                </c:pt>
                <c:pt idx="387">
                  <c:v>1196.5999999999999</c:v>
                </c:pt>
                <c:pt idx="388">
                  <c:v>1196.5999999999999</c:v>
                </c:pt>
                <c:pt idx="389">
                  <c:v>1196.5999999999999</c:v>
                </c:pt>
                <c:pt idx="390">
                  <c:v>1204.7</c:v>
                </c:pt>
                <c:pt idx="391">
                  <c:v>1204.7</c:v>
                </c:pt>
                <c:pt idx="392">
                  <c:v>1204.7</c:v>
                </c:pt>
                <c:pt idx="393">
                  <c:v>1212.7</c:v>
                </c:pt>
                <c:pt idx="394">
                  <c:v>1212.7</c:v>
                </c:pt>
                <c:pt idx="395">
                  <c:v>1212.7</c:v>
                </c:pt>
                <c:pt idx="396">
                  <c:v>1221</c:v>
                </c:pt>
                <c:pt idx="397">
                  <c:v>1221</c:v>
                </c:pt>
                <c:pt idx="398">
                  <c:v>1221</c:v>
                </c:pt>
                <c:pt idx="399">
                  <c:v>1229.2</c:v>
                </c:pt>
                <c:pt idx="400">
                  <c:v>1229.2</c:v>
                </c:pt>
                <c:pt idx="401">
                  <c:v>1229.2</c:v>
                </c:pt>
                <c:pt idx="402">
                  <c:v>1237.4000000000001</c:v>
                </c:pt>
                <c:pt idx="403">
                  <c:v>1237.4000000000001</c:v>
                </c:pt>
                <c:pt idx="404">
                  <c:v>1237.4000000000001</c:v>
                </c:pt>
                <c:pt idx="405">
                  <c:v>1245.7</c:v>
                </c:pt>
                <c:pt idx="406">
                  <c:v>1245.7</c:v>
                </c:pt>
                <c:pt idx="407">
                  <c:v>1245.7</c:v>
                </c:pt>
                <c:pt idx="408">
                  <c:v>1254.0999999999999</c:v>
                </c:pt>
                <c:pt idx="409">
                  <c:v>1254.0999999999999</c:v>
                </c:pt>
                <c:pt idx="410">
                  <c:v>1254.0999999999999</c:v>
                </c:pt>
                <c:pt idx="411">
                  <c:v>1262.4000000000001</c:v>
                </c:pt>
                <c:pt idx="412">
                  <c:v>1262.4000000000001</c:v>
                </c:pt>
                <c:pt idx="413">
                  <c:v>1262.4000000000001</c:v>
                </c:pt>
                <c:pt idx="414">
                  <c:v>1270.7</c:v>
                </c:pt>
                <c:pt idx="415">
                  <c:v>1270.7</c:v>
                </c:pt>
                <c:pt idx="416">
                  <c:v>1270.7</c:v>
                </c:pt>
                <c:pt idx="417">
                  <c:v>1279.0999999999999</c:v>
                </c:pt>
                <c:pt idx="418">
                  <c:v>1279.0999999999999</c:v>
                </c:pt>
                <c:pt idx="419">
                  <c:v>1279.0999999999999</c:v>
                </c:pt>
                <c:pt idx="420">
                  <c:v>1287.4000000000001</c:v>
                </c:pt>
                <c:pt idx="421">
                  <c:v>1287.4000000000001</c:v>
                </c:pt>
                <c:pt idx="422">
                  <c:v>1287.4000000000001</c:v>
                </c:pt>
                <c:pt idx="423">
                  <c:v>1296</c:v>
                </c:pt>
                <c:pt idx="424">
                  <c:v>1296</c:v>
                </c:pt>
                <c:pt idx="425">
                  <c:v>1296</c:v>
                </c:pt>
                <c:pt idx="426">
                  <c:v>1304.4000000000001</c:v>
                </c:pt>
                <c:pt idx="427">
                  <c:v>1304.4000000000001</c:v>
                </c:pt>
                <c:pt idx="428">
                  <c:v>1304.4000000000001</c:v>
                </c:pt>
                <c:pt idx="429">
                  <c:v>1312.9</c:v>
                </c:pt>
                <c:pt idx="430">
                  <c:v>1312.9</c:v>
                </c:pt>
                <c:pt idx="431">
                  <c:v>1312.9</c:v>
                </c:pt>
                <c:pt idx="432">
                  <c:v>1321.4</c:v>
                </c:pt>
                <c:pt idx="433">
                  <c:v>1321.4</c:v>
                </c:pt>
                <c:pt idx="434">
                  <c:v>1321.4</c:v>
                </c:pt>
                <c:pt idx="435">
                  <c:v>1330</c:v>
                </c:pt>
                <c:pt idx="436">
                  <c:v>1330</c:v>
                </c:pt>
                <c:pt idx="437">
                  <c:v>1330</c:v>
                </c:pt>
                <c:pt idx="438">
                  <c:v>1338.5</c:v>
                </c:pt>
                <c:pt idx="439">
                  <c:v>1338.5</c:v>
                </c:pt>
                <c:pt idx="440">
                  <c:v>1338.5</c:v>
                </c:pt>
                <c:pt idx="441">
                  <c:v>1347.1</c:v>
                </c:pt>
                <c:pt idx="442">
                  <c:v>1347.1</c:v>
                </c:pt>
                <c:pt idx="443">
                  <c:v>1347.1</c:v>
                </c:pt>
                <c:pt idx="444">
                  <c:v>1355.6</c:v>
                </c:pt>
                <c:pt idx="445">
                  <c:v>1355.6</c:v>
                </c:pt>
                <c:pt idx="446">
                  <c:v>1355.6</c:v>
                </c:pt>
                <c:pt idx="447">
                  <c:v>1364</c:v>
                </c:pt>
                <c:pt idx="448">
                  <c:v>1364</c:v>
                </c:pt>
                <c:pt idx="449">
                  <c:v>1364</c:v>
                </c:pt>
                <c:pt idx="450">
                  <c:v>1372.4</c:v>
                </c:pt>
                <c:pt idx="451">
                  <c:v>1372.4</c:v>
                </c:pt>
                <c:pt idx="452">
                  <c:v>1372.4</c:v>
                </c:pt>
                <c:pt idx="453">
                  <c:v>1380.9</c:v>
                </c:pt>
                <c:pt idx="454">
                  <c:v>1380.9</c:v>
                </c:pt>
                <c:pt idx="455">
                  <c:v>1380.9</c:v>
                </c:pt>
                <c:pt idx="456">
                  <c:v>1389.3</c:v>
                </c:pt>
                <c:pt idx="457">
                  <c:v>1389.3</c:v>
                </c:pt>
                <c:pt idx="458">
                  <c:v>1389.3</c:v>
                </c:pt>
                <c:pt idx="459">
                  <c:v>1397.8</c:v>
                </c:pt>
                <c:pt idx="460">
                  <c:v>1397.8</c:v>
                </c:pt>
                <c:pt idx="461">
                  <c:v>1397.8</c:v>
                </c:pt>
                <c:pt idx="462">
                  <c:v>1406.3</c:v>
                </c:pt>
                <c:pt idx="463">
                  <c:v>1406.3</c:v>
                </c:pt>
                <c:pt idx="464">
                  <c:v>1406.3</c:v>
                </c:pt>
                <c:pt idx="465">
                  <c:v>1414.7</c:v>
                </c:pt>
                <c:pt idx="466">
                  <c:v>1414.7</c:v>
                </c:pt>
                <c:pt idx="467">
                  <c:v>1414.7</c:v>
                </c:pt>
                <c:pt idx="468">
                  <c:v>1423.2</c:v>
                </c:pt>
                <c:pt idx="469">
                  <c:v>1423.2</c:v>
                </c:pt>
                <c:pt idx="470">
                  <c:v>1423.2</c:v>
                </c:pt>
                <c:pt idx="471">
                  <c:v>1431.5</c:v>
                </c:pt>
                <c:pt idx="472">
                  <c:v>1431.5</c:v>
                </c:pt>
                <c:pt idx="473">
                  <c:v>1431.5</c:v>
                </c:pt>
                <c:pt idx="474">
                  <c:v>1439.8</c:v>
                </c:pt>
                <c:pt idx="475">
                  <c:v>1439.8</c:v>
                </c:pt>
                <c:pt idx="476">
                  <c:v>1439.8</c:v>
                </c:pt>
                <c:pt idx="477">
                  <c:v>1448.1</c:v>
                </c:pt>
                <c:pt idx="478">
                  <c:v>1448.1</c:v>
                </c:pt>
                <c:pt idx="479">
                  <c:v>1448.1</c:v>
                </c:pt>
                <c:pt idx="480">
                  <c:v>1456.5</c:v>
                </c:pt>
                <c:pt idx="481">
                  <c:v>1456.5</c:v>
                </c:pt>
                <c:pt idx="482">
                  <c:v>1456.5</c:v>
                </c:pt>
                <c:pt idx="483">
                  <c:v>1464.7</c:v>
                </c:pt>
                <c:pt idx="484">
                  <c:v>1464.7</c:v>
                </c:pt>
                <c:pt idx="485">
                  <c:v>1464.7</c:v>
                </c:pt>
                <c:pt idx="486">
                  <c:v>1473</c:v>
                </c:pt>
                <c:pt idx="487">
                  <c:v>1473</c:v>
                </c:pt>
                <c:pt idx="488">
                  <c:v>1473</c:v>
                </c:pt>
                <c:pt idx="489">
                  <c:v>1481.3</c:v>
                </c:pt>
                <c:pt idx="490">
                  <c:v>1481.3</c:v>
                </c:pt>
                <c:pt idx="491">
                  <c:v>1481.3</c:v>
                </c:pt>
                <c:pt idx="492">
                  <c:v>1489.6</c:v>
                </c:pt>
                <c:pt idx="493">
                  <c:v>1489.6</c:v>
                </c:pt>
                <c:pt idx="494">
                  <c:v>1489.6</c:v>
                </c:pt>
                <c:pt idx="495">
                  <c:v>1498</c:v>
                </c:pt>
                <c:pt idx="496">
                  <c:v>1498</c:v>
                </c:pt>
                <c:pt idx="497">
                  <c:v>1498</c:v>
                </c:pt>
                <c:pt idx="498">
                  <c:v>1506.3</c:v>
                </c:pt>
                <c:pt idx="499">
                  <c:v>1506.3</c:v>
                </c:pt>
                <c:pt idx="500">
                  <c:v>1506.3</c:v>
                </c:pt>
                <c:pt idx="501">
                  <c:v>1514.6</c:v>
                </c:pt>
                <c:pt idx="502">
                  <c:v>1514.6</c:v>
                </c:pt>
                <c:pt idx="503">
                  <c:v>1514.6</c:v>
                </c:pt>
                <c:pt idx="504">
                  <c:v>1522.9</c:v>
                </c:pt>
                <c:pt idx="505">
                  <c:v>1522.9</c:v>
                </c:pt>
                <c:pt idx="506">
                  <c:v>1522.9</c:v>
                </c:pt>
                <c:pt idx="507">
                  <c:v>1531.2</c:v>
                </c:pt>
                <c:pt idx="508">
                  <c:v>1531.2</c:v>
                </c:pt>
                <c:pt idx="509">
                  <c:v>1531.2</c:v>
                </c:pt>
                <c:pt idx="510">
                  <c:v>1539.6</c:v>
                </c:pt>
                <c:pt idx="511">
                  <c:v>1539.6</c:v>
                </c:pt>
                <c:pt idx="512">
                  <c:v>1539.6</c:v>
                </c:pt>
                <c:pt idx="513">
                  <c:v>1547.9</c:v>
                </c:pt>
                <c:pt idx="514">
                  <c:v>1547.9</c:v>
                </c:pt>
                <c:pt idx="515">
                  <c:v>1547.9</c:v>
                </c:pt>
                <c:pt idx="516">
                  <c:v>1556.3</c:v>
                </c:pt>
                <c:pt idx="517">
                  <c:v>1556.3</c:v>
                </c:pt>
                <c:pt idx="518">
                  <c:v>1556.3</c:v>
                </c:pt>
                <c:pt idx="519">
                  <c:v>1564.7</c:v>
                </c:pt>
                <c:pt idx="520">
                  <c:v>1564.7</c:v>
                </c:pt>
                <c:pt idx="521">
                  <c:v>1564.7</c:v>
                </c:pt>
                <c:pt idx="522">
                  <c:v>1573.1</c:v>
                </c:pt>
                <c:pt idx="523">
                  <c:v>1573.1</c:v>
                </c:pt>
                <c:pt idx="524">
                  <c:v>1573.1</c:v>
                </c:pt>
                <c:pt idx="525">
                  <c:v>1581.6</c:v>
                </c:pt>
                <c:pt idx="526">
                  <c:v>1581.6</c:v>
                </c:pt>
                <c:pt idx="527">
                  <c:v>1581.6</c:v>
                </c:pt>
                <c:pt idx="528">
                  <c:v>1590.1</c:v>
                </c:pt>
                <c:pt idx="529">
                  <c:v>1590.1</c:v>
                </c:pt>
                <c:pt idx="530">
                  <c:v>1590.1</c:v>
                </c:pt>
                <c:pt idx="531">
                  <c:v>1598.7</c:v>
                </c:pt>
                <c:pt idx="532">
                  <c:v>1598.7</c:v>
                </c:pt>
                <c:pt idx="533">
                  <c:v>1598.7</c:v>
                </c:pt>
                <c:pt idx="534">
                  <c:v>1607.3</c:v>
                </c:pt>
                <c:pt idx="535">
                  <c:v>1607.3</c:v>
                </c:pt>
                <c:pt idx="536">
                  <c:v>1607.3</c:v>
                </c:pt>
                <c:pt idx="537">
                  <c:v>1615.9</c:v>
                </c:pt>
                <c:pt idx="538">
                  <c:v>1615.9</c:v>
                </c:pt>
                <c:pt idx="539">
                  <c:v>1615.9</c:v>
                </c:pt>
                <c:pt idx="540">
                  <c:v>1624.5</c:v>
                </c:pt>
                <c:pt idx="541">
                  <c:v>1624.5</c:v>
                </c:pt>
                <c:pt idx="542">
                  <c:v>1624.5</c:v>
                </c:pt>
                <c:pt idx="543">
                  <c:v>1633.1</c:v>
                </c:pt>
                <c:pt idx="544">
                  <c:v>1633.1</c:v>
                </c:pt>
                <c:pt idx="545">
                  <c:v>1633.1</c:v>
                </c:pt>
                <c:pt idx="546">
                  <c:v>1641.7</c:v>
                </c:pt>
                <c:pt idx="547">
                  <c:v>1641.7</c:v>
                </c:pt>
                <c:pt idx="548">
                  <c:v>1641.7</c:v>
                </c:pt>
                <c:pt idx="549">
                  <c:v>1650.3</c:v>
                </c:pt>
                <c:pt idx="550">
                  <c:v>1650.3</c:v>
                </c:pt>
                <c:pt idx="551">
                  <c:v>1650.3</c:v>
                </c:pt>
                <c:pt idx="552">
                  <c:v>1658.9</c:v>
                </c:pt>
                <c:pt idx="553">
                  <c:v>1658.9</c:v>
                </c:pt>
                <c:pt idx="554">
                  <c:v>1658.9</c:v>
                </c:pt>
                <c:pt idx="555">
                  <c:v>1667.5</c:v>
                </c:pt>
                <c:pt idx="556">
                  <c:v>1667.5</c:v>
                </c:pt>
                <c:pt idx="557">
                  <c:v>1667.5</c:v>
                </c:pt>
                <c:pt idx="558">
                  <c:v>1676</c:v>
                </c:pt>
                <c:pt idx="559">
                  <c:v>1676</c:v>
                </c:pt>
                <c:pt idx="560">
                  <c:v>1676</c:v>
                </c:pt>
                <c:pt idx="561">
                  <c:v>1684.5</c:v>
                </c:pt>
                <c:pt idx="562">
                  <c:v>1684.5</c:v>
                </c:pt>
                <c:pt idx="563">
                  <c:v>1684.5</c:v>
                </c:pt>
                <c:pt idx="564">
                  <c:v>1693</c:v>
                </c:pt>
                <c:pt idx="565">
                  <c:v>1693</c:v>
                </c:pt>
                <c:pt idx="566">
                  <c:v>1693</c:v>
                </c:pt>
                <c:pt idx="567">
                  <c:v>1701.6</c:v>
                </c:pt>
                <c:pt idx="568">
                  <c:v>1701.6</c:v>
                </c:pt>
                <c:pt idx="569">
                  <c:v>1701.6</c:v>
                </c:pt>
                <c:pt idx="570">
                  <c:v>1710.1</c:v>
                </c:pt>
                <c:pt idx="571">
                  <c:v>1710.1</c:v>
                </c:pt>
                <c:pt idx="572">
                  <c:v>1710.1</c:v>
                </c:pt>
                <c:pt idx="573">
                  <c:v>1718.6</c:v>
                </c:pt>
                <c:pt idx="574">
                  <c:v>1718.6</c:v>
                </c:pt>
                <c:pt idx="575">
                  <c:v>1718.6</c:v>
                </c:pt>
                <c:pt idx="576">
                  <c:v>1727.1</c:v>
                </c:pt>
                <c:pt idx="577">
                  <c:v>1727.1</c:v>
                </c:pt>
                <c:pt idx="578">
                  <c:v>1727.1</c:v>
                </c:pt>
                <c:pt idx="579">
                  <c:v>1735.6</c:v>
                </c:pt>
                <c:pt idx="580">
                  <c:v>1735.6</c:v>
                </c:pt>
                <c:pt idx="581">
                  <c:v>1735.6</c:v>
                </c:pt>
                <c:pt idx="582">
                  <c:v>1744.1</c:v>
                </c:pt>
                <c:pt idx="583">
                  <c:v>1744.1</c:v>
                </c:pt>
                <c:pt idx="584">
                  <c:v>1744.1</c:v>
                </c:pt>
                <c:pt idx="585">
                  <c:v>1752.5</c:v>
                </c:pt>
                <c:pt idx="586">
                  <c:v>1752.5</c:v>
                </c:pt>
                <c:pt idx="587">
                  <c:v>1752.5</c:v>
                </c:pt>
                <c:pt idx="588">
                  <c:v>1761</c:v>
                </c:pt>
                <c:pt idx="589">
                  <c:v>1761</c:v>
                </c:pt>
                <c:pt idx="590">
                  <c:v>1761</c:v>
                </c:pt>
                <c:pt idx="591">
                  <c:v>1769.5</c:v>
                </c:pt>
                <c:pt idx="592">
                  <c:v>1769.5</c:v>
                </c:pt>
                <c:pt idx="593">
                  <c:v>1769.5</c:v>
                </c:pt>
                <c:pt idx="594">
                  <c:v>1778</c:v>
                </c:pt>
                <c:pt idx="595">
                  <c:v>1778</c:v>
                </c:pt>
                <c:pt idx="596">
                  <c:v>1778</c:v>
                </c:pt>
                <c:pt idx="597">
                  <c:v>1786.6</c:v>
                </c:pt>
                <c:pt idx="598">
                  <c:v>1786.6</c:v>
                </c:pt>
                <c:pt idx="599">
                  <c:v>1786.6</c:v>
                </c:pt>
                <c:pt idx="600">
                  <c:v>1795.2</c:v>
                </c:pt>
                <c:pt idx="601">
                  <c:v>1795.2</c:v>
                </c:pt>
                <c:pt idx="602">
                  <c:v>1795.2</c:v>
                </c:pt>
                <c:pt idx="603">
                  <c:v>1803.7</c:v>
                </c:pt>
                <c:pt idx="604">
                  <c:v>1803.7</c:v>
                </c:pt>
                <c:pt idx="605">
                  <c:v>1803.7</c:v>
                </c:pt>
                <c:pt idx="606">
                  <c:v>1812.3</c:v>
                </c:pt>
                <c:pt idx="607">
                  <c:v>1812.3</c:v>
                </c:pt>
                <c:pt idx="608">
                  <c:v>1812.3</c:v>
                </c:pt>
                <c:pt idx="609">
                  <c:v>1821</c:v>
                </c:pt>
                <c:pt idx="610">
                  <c:v>1821</c:v>
                </c:pt>
                <c:pt idx="611">
                  <c:v>1821</c:v>
                </c:pt>
                <c:pt idx="612">
                  <c:v>1829.7</c:v>
                </c:pt>
                <c:pt idx="613">
                  <c:v>1829.7</c:v>
                </c:pt>
                <c:pt idx="614">
                  <c:v>1829.7</c:v>
                </c:pt>
                <c:pt idx="615">
                  <c:v>1838.3</c:v>
                </c:pt>
                <c:pt idx="616">
                  <c:v>1838.3</c:v>
                </c:pt>
                <c:pt idx="617">
                  <c:v>1838.3</c:v>
                </c:pt>
                <c:pt idx="618">
                  <c:v>1846.9</c:v>
                </c:pt>
                <c:pt idx="619">
                  <c:v>1846.9</c:v>
                </c:pt>
                <c:pt idx="620">
                  <c:v>1846.9</c:v>
                </c:pt>
                <c:pt idx="621">
                  <c:v>1855.4</c:v>
                </c:pt>
                <c:pt idx="622">
                  <c:v>1855.4</c:v>
                </c:pt>
                <c:pt idx="623">
                  <c:v>1855.4</c:v>
                </c:pt>
                <c:pt idx="624">
                  <c:v>1863.9</c:v>
                </c:pt>
                <c:pt idx="625">
                  <c:v>1863.9</c:v>
                </c:pt>
                <c:pt idx="626">
                  <c:v>1863.9</c:v>
                </c:pt>
                <c:pt idx="627">
                  <c:v>1872.4</c:v>
                </c:pt>
                <c:pt idx="628">
                  <c:v>1872.4</c:v>
                </c:pt>
                <c:pt idx="629">
                  <c:v>1872.4</c:v>
                </c:pt>
                <c:pt idx="630">
                  <c:v>1880.8</c:v>
                </c:pt>
                <c:pt idx="631">
                  <c:v>1880.8</c:v>
                </c:pt>
                <c:pt idx="632">
                  <c:v>1880.8</c:v>
                </c:pt>
                <c:pt idx="633">
                  <c:v>1889.2</c:v>
                </c:pt>
                <c:pt idx="634">
                  <c:v>1889.2</c:v>
                </c:pt>
                <c:pt idx="635">
                  <c:v>1889.2</c:v>
                </c:pt>
                <c:pt idx="636">
                  <c:v>1897.5</c:v>
                </c:pt>
                <c:pt idx="637">
                  <c:v>1897.5</c:v>
                </c:pt>
                <c:pt idx="638">
                  <c:v>1897.5</c:v>
                </c:pt>
                <c:pt idx="639">
                  <c:v>1905.8</c:v>
                </c:pt>
                <c:pt idx="640">
                  <c:v>1905.8</c:v>
                </c:pt>
                <c:pt idx="641">
                  <c:v>1905.8</c:v>
                </c:pt>
                <c:pt idx="642">
                  <c:v>1914.1</c:v>
                </c:pt>
                <c:pt idx="643">
                  <c:v>1914.1</c:v>
                </c:pt>
                <c:pt idx="644">
                  <c:v>1914.1</c:v>
                </c:pt>
                <c:pt idx="645">
                  <c:v>1922.3</c:v>
                </c:pt>
                <c:pt idx="646">
                  <c:v>1922.3</c:v>
                </c:pt>
                <c:pt idx="647">
                  <c:v>1922.3</c:v>
                </c:pt>
                <c:pt idx="648">
                  <c:v>1930.4</c:v>
                </c:pt>
                <c:pt idx="649">
                  <c:v>1930.4</c:v>
                </c:pt>
                <c:pt idx="650">
                  <c:v>1930.4</c:v>
                </c:pt>
                <c:pt idx="651">
                  <c:v>1938.5</c:v>
                </c:pt>
                <c:pt idx="652">
                  <c:v>1938.5</c:v>
                </c:pt>
                <c:pt idx="653">
                  <c:v>1938.5</c:v>
                </c:pt>
                <c:pt idx="654">
                  <c:v>1946.6</c:v>
                </c:pt>
                <c:pt idx="655">
                  <c:v>1946.6</c:v>
                </c:pt>
                <c:pt idx="656">
                  <c:v>1946.6</c:v>
                </c:pt>
                <c:pt idx="657">
                  <c:v>1954.6</c:v>
                </c:pt>
                <c:pt idx="658">
                  <c:v>1954.6</c:v>
                </c:pt>
                <c:pt idx="659">
                  <c:v>1954.6</c:v>
                </c:pt>
                <c:pt idx="660">
                  <c:v>1962.6</c:v>
                </c:pt>
                <c:pt idx="661">
                  <c:v>1962.6</c:v>
                </c:pt>
                <c:pt idx="662">
                  <c:v>1962.6</c:v>
                </c:pt>
                <c:pt idx="663">
                  <c:v>1970.3</c:v>
                </c:pt>
                <c:pt idx="664">
                  <c:v>1970.3</c:v>
                </c:pt>
                <c:pt idx="665">
                  <c:v>1970.3</c:v>
                </c:pt>
                <c:pt idx="666">
                  <c:v>1977.7</c:v>
                </c:pt>
                <c:pt idx="667">
                  <c:v>1977.7</c:v>
                </c:pt>
                <c:pt idx="668">
                  <c:v>1977.7</c:v>
                </c:pt>
                <c:pt idx="669">
                  <c:v>1984.3</c:v>
                </c:pt>
                <c:pt idx="670">
                  <c:v>1984.3</c:v>
                </c:pt>
                <c:pt idx="671">
                  <c:v>1984.3</c:v>
                </c:pt>
                <c:pt idx="672">
                  <c:v>1990.1</c:v>
                </c:pt>
                <c:pt idx="673">
                  <c:v>1990.1</c:v>
                </c:pt>
                <c:pt idx="674">
                  <c:v>1990.1</c:v>
                </c:pt>
                <c:pt idx="675">
                  <c:v>1994.8</c:v>
                </c:pt>
                <c:pt idx="676">
                  <c:v>1994.8</c:v>
                </c:pt>
                <c:pt idx="677">
                  <c:v>1994.8</c:v>
                </c:pt>
                <c:pt idx="678">
                  <c:v>1998.4</c:v>
                </c:pt>
                <c:pt idx="679">
                  <c:v>1998.4</c:v>
                </c:pt>
                <c:pt idx="680">
                  <c:v>1998.4</c:v>
                </c:pt>
                <c:pt idx="681">
                  <c:v>2000.6</c:v>
                </c:pt>
                <c:pt idx="682">
                  <c:v>2000.6</c:v>
                </c:pt>
                <c:pt idx="683">
                  <c:v>2000.6</c:v>
                </c:pt>
                <c:pt idx="684">
                  <c:v>2001.2</c:v>
                </c:pt>
                <c:pt idx="685">
                  <c:v>2001.2</c:v>
                </c:pt>
                <c:pt idx="686">
                  <c:v>2001.2</c:v>
                </c:pt>
                <c:pt idx="687">
                  <c:v>2000.4</c:v>
                </c:pt>
                <c:pt idx="688">
                  <c:v>2000.4</c:v>
                </c:pt>
                <c:pt idx="689">
                  <c:v>2000.4</c:v>
                </c:pt>
                <c:pt idx="690">
                  <c:v>1998.2</c:v>
                </c:pt>
                <c:pt idx="691">
                  <c:v>1998.2</c:v>
                </c:pt>
                <c:pt idx="692">
                  <c:v>1998.2</c:v>
                </c:pt>
                <c:pt idx="693">
                  <c:v>1994.6</c:v>
                </c:pt>
                <c:pt idx="694">
                  <c:v>1994.6</c:v>
                </c:pt>
                <c:pt idx="695">
                  <c:v>1994.6</c:v>
                </c:pt>
                <c:pt idx="696">
                  <c:v>1989.7</c:v>
                </c:pt>
                <c:pt idx="697">
                  <c:v>1989.7</c:v>
                </c:pt>
                <c:pt idx="698">
                  <c:v>1989.7</c:v>
                </c:pt>
                <c:pt idx="699">
                  <c:v>1983.5</c:v>
                </c:pt>
                <c:pt idx="700">
                  <c:v>1983.5</c:v>
                </c:pt>
                <c:pt idx="701">
                  <c:v>1983.5</c:v>
                </c:pt>
                <c:pt idx="702">
                  <c:v>1976.1</c:v>
                </c:pt>
                <c:pt idx="703">
                  <c:v>1976.1</c:v>
                </c:pt>
                <c:pt idx="704">
                  <c:v>1976.1</c:v>
                </c:pt>
                <c:pt idx="705">
                  <c:v>1967.3</c:v>
                </c:pt>
                <c:pt idx="706">
                  <c:v>1967.3</c:v>
                </c:pt>
                <c:pt idx="707">
                  <c:v>1967.3</c:v>
                </c:pt>
                <c:pt idx="708">
                  <c:v>1957.4</c:v>
                </c:pt>
                <c:pt idx="709">
                  <c:v>1957.4</c:v>
                </c:pt>
                <c:pt idx="710">
                  <c:v>1957.4</c:v>
                </c:pt>
                <c:pt idx="711">
                  <c:v>1946.5</c:v>
                </c:pt>
                <c:pt idx="712">
                  <c:v>1946.5</c:v>
                </c:pt>
                <c:pt idx="713">
                  <c:v>1946.5</c:v>
                </c:pt>
                <c:pt idx="714">
                  <c:v>1934.6</c:v>
                </c:pt>
                <c:pt idx="715">
                  <c:v>1934.6</c:v>
                </c:pt>
                <c:pt idx="716">
                  <c:v>1934.6</c:v>
                </c:pt>
                <c:pt idx="717">
                  <c:v>1922.1</c:v>
                </c:pt>
                <c:pt idx="718">
                  <c:v>1922.1</c:v>
                </c:pt>
                <c:pt idx="719">
                  <c:v>1922.1</c:v>
                </c:pt>
                <c:pt idx="720">
                  <c:v>1909.4</c:v>
                </c:pt>
                <c:pt idx="721">
                  <c:v>1909.4</c:v>
                </c:pt>
                <c:pt idx="722">
                  <c:v>1909.4</c:v>
                </c:pt>
                <c:pt idx="723">
                  <c:v>1896.4</c:v>
                </c:pt>
                <c:pt idx="724">
                  <c:v>1896.4</c:v>
                </c:pt>
                <c:pt idx="725">
                  <c:v>1896.4</c:v>
                </c:pt>
                <c:pt idx="726">
                  <c:v>1883.3</c:v>
                </c:pt>
                <c:pt idx="727">
                  <c:v>1883.3</c:v>
                </c:pt>
                <c:pt idx="728">
                  <c:v>1883.3</c:v>
                </c:pt>
                <c:pt idx="729">
                  <c:v>1870.3</c:v>
                </c:pt>
                <c:pt idx="730">
                  <c:v>1870.3</c:v>
                </c:pt>
                <c:pt idx="731">
                  <c:v>1870.3</c:v>
                </c:pt>
                <c:pt idx="732">
                  <c:v>1857.5</c:v>
                </c:pt>
                <c:pt idx="733">
                  <c:v>1857.5</c:v>
                </c:pt>
                <c:pt idx="734">
                  <c:v>1857.5</c:v>
                </c:pt>
                <c:pt idx="735">
                  <c:v>1844.9</c:v>
                </c:pt>
                <c:pt idx="736">
                  <c:v>1844.9</c:v>
                </c:pt>
                <c:pt idx="737">
                  <c:v>1844.9</c:v>
                </c:pt>
                <c:pt idx="738">
                  <c:v>1832.6</c:v>
                </c:pt>
                <c:pt idx="739">
                  <c:v>1832.6</c:v>
                </c:pt>
                <c:pt idx="740">
                  <c:v>1832.6</c:v>
                </c:pt>
                <c:pt idx="741">
                  <c:v>1820.3</c:v>
                </c:pt>
                <c:pt idx="742">
                  <c:v>1820.3</c:v>
                </c:pt>
                <c:pt idx="743">
                  <c:v>1820.3</c:v>
                </c:pt>
                <c:pt idx="744">
                  <c:v>1808.2</c:v>
                </c:pt>
                <c:pt idx="745">
                  <c:v>1808.2</c:v>
                </c:pt>
                <c:pt idx="746">
                  <c:v>1808.2</c:v>
                </c:pt>
                <c:pt idx="747">
                  <c:v>1796.1</c:v>
                </c:pt>
                <c:pt idx="748">
                  <c:v>1796.1</c:v>
                </c:pt>
                <c:pt idx="749">
                  <c:v>1796.1</c:v>
                </c:pt>
                <c:pt idx="750">
                  <c:v>1784</c:v>
                </c:pt>
                <c:pt idx="751">
                  <c:v>1784</c:v>
                </c:pt>
                <c:pt idx="752">
                  <c:v>1784</c:v>
                </c:pt>
                <c:pt idx="753">
                  <c:v>1772</c:v>
                </c:pt>
                <c:pt idx="754">
                  <c:v>1772</c:v>
                </c:pt>
                <c:pt idx="755">
                  <c:v>1772</c:v>
                </c:pt>
                <c:pt idx="756">
                  <c:v>1760</c:v>
                </c:pt>
                <c:pt idx="757">
                  <c:v>1760</c:v>
                </c:pt>
                <c:pt idx="758">
                  <c:v>1760</c:v>
                </c:pt>
                <c:pt idx="759">
                  <c:v>1748.1</c:v>
                </c:pt>
                <c:pt idx="760">
                  <c:v>1748.1</c:v>
                </c:pt>
                <c:pt idx="761">
                  <c:v>1748.1</c:v>
                </c:pt>
                <c:pt idx="762">
                  <c:v>1736.2</c:v>
                </c:pt>
                <c:pt idx="763">
                  <c:v>1736.2</c:v>
                </c:pt>
                <c:pt idx="764">
                  <c:v>1736.2</c:v>
                </c:pt>
                <c:pt idx="765">
                  <c:v>1724.3</c:v>
                </c:pt>
                <c:pt idx="766">
                  <c:v>1724.3</c:v>
                </c:pt>
                <c:pt idx="767">
                  <c:v>1724.3</c:v>
                </c:pt>
                <c:pt idx="768">
                  <c:v>1712.4</c:v>
                </c:pt>
                <c:pt idx="769">
                  <c:v>1712.4</c:v>
                </c:pt>
                <c:pt idx="770">
                  <c:v>1712.4</c:v>
                </c:pt>
                <c:pt idx="771">
                  <c:v>1700.4</c:v>
                </c:pt>
                <c:pt idx="772">
                  <c:v>1700.4</c:v>
                </c:pt>
                <c:pt idx="773">
                  <c:v>1700.4</c:v>
                </c:pt>
                <c:pt idx="774">
                  <c:v>1688.7</c:v>
                </c:pt>
                <c:pt idx="775">
                  <c:v>1688.7</c:v>
                </c:pt>
                <c:pt idx="776">
                  <c:v>1688.7</c:v>
                </c:pt>
                <c:pt idx="777">
                  <c:v>1677</c:v>
                </c:pt>
                <c:pt idx="778">
                  <c:v>1677</c:v>
                </c:pt>
                <c:pt idx="779">
                  <c:v>1677</c:v>
                </c:pt>
                <c:pt idx="780">
                  <c:v>1665.3</c:v>
                </c:pt>
                <c:pt idx="781">
                  <c:v>1665.3</c:v>
                </c:pt>
                <c:pt idx="782">
                  <c:v>1665.3</c:v>
                </c:pt>
                <c:pt idx="783">
                  <c:v>1653.7</c:v>
                </c:pt>
                <c:pt idx="784">
                  <c:v>1653.7</c:v>
                </c:pt>
                <c:pt idx="785">
                  <c:v>1653.7</c:v>
                </c:pt>
                <c:pt idx="786">
                  <c:v>1642.2</c:v>
                </c:pt>
                <c:pt idx="787">
                  <c:v>1642.2</c:v>
                </c:pt>
                <c:pt idx="788">
                  <c:v>1642.2</c:v>
                </c:pt>
                <c:pt idx="789">
                  <c:v>1630.6</c:v>
                </c:pt>
                <c:pt idx="790">
                  <c:v>1630.6</c:v>
                </c:pt>
                <c:pt idx="791">
                  <c:v>1630.6</c:v>
                </c:pt>
                <c:pt idx="792">
                  <c:v>1619.2</c:v>
                </c:pt>
                <c:pt idx="793">
                  <c:v>1619.2</c:v>
                </c:pt>
                <c:pt idx="794">
                  <c:v>1619.2</c:v>
                </c:pt>
                <c:pt idx="795">
                  <c:v>1607.8</c:v>
                </c:pt>
                <c:pt idx="796">
                  <c:v>1607.8</c:v>
                </c:pt>
                <c:pt idx="797">
                  <c:v>1607.8</c:v>
                </c:pt>
                <c:pt idx="798">
                  <c:v>1596.2</c:v>
                </c:pt>
                <c:pt idx="799">
                  <c:v>1596.2</c:v>
                </c:pt>
                <c:pt idx="800">
                  <c:v>1596.2</c:v>
                </c:pt>
                <c:pt idx="801">
                  <c:v>1584.9</c:v>
                </c:pt>
                <c:pt idx="802">
                  <c:v>1584.9</c:v>
                </c:pt>
                <c:pt idx="803">
                  <c:v>1584.9</c:v>
                </c:pt>
                <c:pt idx="804">
                  <c:v>1573.5</c:v>
                </c:pt>
                <c:pt idx="805">
                  <c:v>1573.5</c:v>
                </c:pt>
                <c:pt idx="806">
                  <c:v>1573.5</c:v>
                </c:pt>
                <c:pt idx="807">
                  <c:v>1562.1</c:v>
                </c:pt>
                <c:pt idx="808">
                  <c:v>1562.1</c:v>
                </c:pt>
                <c:pt idx="809">
                  <c:v>1562.1</c:v>
                </c:pt>
                <c:pt idx="810">
                  <c:v>1550.8</c:v>
                </c:pt>
                <c:pt idx="811">
                  <c:v>1550.8</c:v>
                </c:pt>
                <c:pt idx="812">
                  <c:v>1550.8</c:v>
                </c:pt>
                <c:pt idx="813">
                  <c:v>1539.7</c:v>
                </c:pt>
                <c:pt idx="814">
                  <c:v>1539.7</c:v>
                </c:pt>
                <c:pt idx="815">
                  <c:v>1539.7</c:v>
                </c:pt>
                <c:pt idx="816">
                  <c:v>1528.4</c:v>
                </c:pt>
                <c:pt idx="817">
                  <c:v>1528.4</c:v>
                </c:pt>
                <c:pt idx="818">
                  <c:v>1528.4</c:v>
                </c:pt>
                <c:pt idx="819">
                  <c:v>1517.3</c:v>
                </c:pt>
                <c:pt idx="820">
                  <c:v>1517.3</c:v>
                </c:pt>
                <c:pt idx="821">
                  <c:v>1517.3</c:v>
                </c:pt>
                <c:pt idx="822">
                  <c:v>1506.2</c:v>
                </c:pt>
                <c:pt idx="823">
                  <c:v>1506.2</c:v>
                </c:pt>
                <c:pt idx="824">
                  <c:v>1506.2</c:v>
                </c:pt>
                <c:pt idx="825">
                  <c:v>1495</c:v>
                </c:pt>
                <c:pt idx="826">
                  <c:v>1495</c:v>
                </c:pt>
                <c:pt idx="827">
                  <c:v>1495</c:v>
                </c:pt>
                <c:pt idx="828">
                  <c:v>1483.9</c:v>
                </c:pt>
                <c:pt idx="829">
                  <c:v>1483.9</c:v>
                </c:pt>
                <c:pt idx="830">
                  <c:v>1483.9</c:v>
                </c:pt>
                <c:pt idx="831">
                  <c:v>1472.8</c:v>
                </c:pt>
                <c:pt idx="832">
                  <c:v>1472.8</c:v>
                </c:pt>
                <c:pt idx="833">
                  <c:v>1472.8</c:v>
                </c:pt>
                <c:pt idx="834">
                  <c:v>1461.8</c:v>
                </c:pt>
                <c:pt idx="835">
                  <c:v>1461.8</c:v>
                </c:pt>
                <c:pt idx="836">
                  <c:v>1461.8</c:v>
                </c:pt>
                <c:pt idx="837">
                  <c:v>1450.7</c:v>
                </c:pt>
                <c:pt idx="838">
                  <c:v>1450.7</c:v>
                </c:pt>
                <c:pt idx="839">
                  <c:v>1450.7</c:v>
                </c:pt>
                <c:pt idx="840">
                  <c:v>1439.8</c:v>
                </c:pt>
                <c:pt idx="841">
                  <c:v>1439.8</c:v>
                </c:pt>
                <c:pt idx="842">
                  <c:v>1439.8</c:v>
                </c:pt>
                <c:pt idx="843">
                  <c:v>1428.8</c:v>
                </c:pt>
                <c:pt idx="844">
                  <c:v>1428.8</c:v>
                </c:pt>
                <c:pt idx="845">
                  <c:v>1428.8</c:v>
                </c:pt>
                <c:pt idx="846">
                  <c:v>1418.1</c:v>
                </c:pt>
                <c:pt idx="847">
                  <c:v>1418.1</c:v>
                </c:pt>
                <c:pt idx="848">
                  <c:v>1418.1</c:v>
                </c:pt>
                <c:pt idx="849">
                  <c:v>1407.3</c:v>
                </c:pt>
                <c:pt idx="850">
                  <c:v>1407.3</c:v>
                </c:pt>
                <c:pt idx="851">
                  <c:v>1407.3</c:v>
                </c:pt>
                <c:pt idx="852">
                  <c:v>1396.7</c:v>
                </c:pt>
                <c:pt idx="853">
                  <c:v>1396.7</c:v>
                </c:pt>
                <c:pt idx="854">
                  <c:v>1396.7</c:v>
                </c:pt>
                <c:pt idx="855">
                  <c:v>1386</c:v>
                </c:pt>
                <c:pt idx="856">
                  <c:v>1386</c:v>
                </c:pt>
                <c:pt idx="857">
                  <c:v>1386</c:v>
                </c:pt>
                <c:pt idx="858">
                  <c:v>1375.5</c:v>
                </c:pt>
                <c:pt idx="859">
                  <c:v>1375.5</c:v>
                </c:pt>
                <c:pt idx="860">
                  <c:v>1375.5</c:v>
                </c:pt>
                <c:pt idx="861">
                  <c:v>1365</c:v>
                </c:pt>
                <c:pt idx="862">
                  <c:v>1365</c:v>
                </c:pt>
                <c:pt idx="863">
                  <c:v>1365</c:v>
                </c:pt>
                <c:pt idx="864">
                  <c:v>1354.6</c:v>
                </c:pt>
                <c:pt idx="865">
                  <c:v>1354.6</c:v>
                </c:pt>
                <c:pt idx="866">
                  <c:v>1354.6</c:v>
                </c:pt>
                <c:pt idx="867">
                  <c:v>1344.2</c:v>
                </c:pt>
                <c:pt idx="868">
                  <c:v>1344.2</c:v>
                </c:pt>
                <c:pt idx="869">
                  <c:v>1344.2</c:v>
                </c:pt>
                <c:pt idx="870">
                  <c:v>1333.8</c:v>
                </c:pt>
                <c:pt idx="871">
                  <c:v>1333.8</c:v>
                </c:pt>
                <c:pt idx="872">
                  <c:v>1333.8</c:v>
                </c:pt>
                <c:pt idx="873">
                  <c:v>1323.7</c:v>
                </c:pt>
                <c:pt idx="874">
                  <c:v>1323.7</c:v>
                </c:pt>
                <c:pt idx="875">
                  <c:v>1323.7</c:v>
                </c:pt>
                <c:pt idx="876">
                  <c:v>1313.5</c:v>
                </c:pt>
                <c:pt idx="877">
                  <c:v>1313.5</c:v>
                </c:pt>
                <c:pt idx="878">
                  <c:v>1313.5</c:v>
                </c:pt>
                <c:pt idx="879">
                  <c:v>1303.4000000000001</c:v>
                </c:pt>
                <c:pt idx="880">
                  <c:v>1303.4000000000001</c:v>
                </c:pt>
                <c:pt idx="881">
                  <c:v>1303.4000000000001</c:v>
                </c:pt>
                <c:pt idx="882">
                  <c:v>1293.4000000000001</c:v>
                </c:pt>
                <c:pt idx="883">
                  <c:v>1293.4000000000001</c:v>
                </c:pt>
                <c:pt idx="884">
                  <c:v>1293.4000000000001</c:v>
                </c:pt>
                <c:pt idx="885">
                  <c:v>1283.4000000000001</c:v>
                </c:pt>
                <c:pt idx="886">
                  <c:v>1283.4000000000001</c:v>
                </c:pt>
                <c:pt idx="887">
                  <c:v>1283.4000000000001</c:v>
                </c:pt>
                <c:pt idx="888">
                  <c:v>1273.4000000000001</c:v>
                </c:pt>
                <c:pt idx="889">
                  <c:v>1273.4000000000001</c:v>
                </c:pt>
                <c:pt idx="890">
                  <c:v>1273.4000000000001</c:v>
                </c:pt>
                <c:pt idx="891">
                  <c:v>1263.4000000000001</c:v>
                </c:pt>
                <c:pt idx="892">
                  <c:v>1263.4000000000001</c:v>
                </c:pt>
                <c:pt idx="893">
                  <c:v>1263.4000000000001</c:v>
                </c:pt>
                <c:pt idx="894">
                  <c:v>1253.4000000000001</c:v>
                </c:pt>
                <c:pt idx="895">
                  <c:v>1253.4000000000001</c:v>
                </c:pt>
                <c:pt idx="896">
                  <c:v>1253.4000000000001</c:v>
                </c:pt>
                <c:pt idx="897">
                  <c:v>1243.4000000000001</c:v>
                </c:pt>
                <c:pt idx="898">
                  <c:v>1243.4000000000001</c:v>
                </c:pt>
                <c:pt idx="899">
                  <c:v>1243.4000000000001</c:v>
                </c:pt>
                <c:pt idx="900">
                  <c:v>1233.4000000000001</c:v>
                </c:pt>
                <c:pt idx="901">
                  <c:v>1233.4000000000001</c:v>
                </c:pt>
                <c:pt idx="902">
                  <c:v>1233.4000000000001</c:v>
                </c:pt>
                <c:pt idx="903">
                  <c:v>1223.4000000000001</c:v>
                </c:pt>
                <c:pt idx="904">
                  <c:v>1223.4000000000001</c:v>
                </c:pt>
                <c:pt idx="905">
                  <c:v>1223.4000000000001</c:v>
                </c:pt>
                <c:pt idx="906">
                  <c:v>1213.5</c:v>
                </c:pt>
                <c:pt idx="907">
                  <c:v>1213.5</c:v>
                </c:pt>
                <c:pt idx="908">
                  <c:v>1213.5</c:v>
                </c:pt>
                <c:pt idx="909">
                  <c:v>1203.5</c:v>
                </c:pt>
                <c:pt idx="910">
                  <c:v>1203.5</c:v>
                </c:pt>
                <c:pt idx="911">
                  <c:v>1203.5</c:v>
                </c:pt>
                <c:pt idx="912">
                  <c:v>1193.7</c:v>
                </c:pt>
                <c:pt idx="913">
                  <c:v>1193.7</c:v>
                </c:pt>
                <c:pt idx="914">
                  <c:v>1193.7</c:v>
                </c:pt>
                <c:pt idx="915">
                  <c:v>1183.9000000000001</c:v>
                </c:pt>
                <c:pt idx="916">
                  <c:v>1183.9000000000001</c:v>
                </c:pt>
                <c:pt idx="917">
                  <c:v>1183.9000000000001</c:v>
                </c:pt>
                <c:pt idx="918">
                  <c:v>1174.2</c:v>
                </c:pt>
                <c:pt idx="919">
                  <c:v>1174.2</c:v>
                </c:pt>
                <c:pt idx="920">
                  <c:v>1174.2</c:v>
                </c:pt>
                <c:pt idx="921">
                  <c:v>1164.4000000000001</c:v>
                </c:pt>
                <c:pt idx="922">
                  <c:v>1164.4000000000001</c:v>
                </c:pt>
                <c:pt idx="923">
                  <c:v>1164.4000000000001</c:v>
                </c:pt>
                <c:pt idx="924">
                  <c:v>1154.7</c:v>
                </c:pt>
                <c:pt idx="925">
                  <c:v>1154.7</c:v>
                </c:pt>
                <c:pt idx="926">
                  <c:v>1154.7</c:v>
                </c:pt>
                <c:pt idx="927">
                  <c:v>1145</c:v>
                </c:pt>
                <c:pt idx="928">
                  <c:v>1145</c:v>
                </c:pt>
                <c:pt idx="929">
                  <c:v>1145</c:v>
                </c:pt>
                <c:pt idx="930">
                  <c:v>1135.4000000000001</c:v>
                </c:pt>
                <c:pt idx="931">
                  <c:v>1135.4000000000001</c:v>
                </c:pt>
                <c:pt idx="932">
                  <c:v>1135.4000000000001</c:v>
                </c:pt>
                <c:pt idx="933">
                  <c:v>1125.8</c:v>
                </c:pt>
                <c:pt idx="934">
                  <c:v>1125.8</c:v>
                </c:pt>
                <c:pt idx="935">
                  <c:v>1125.8</c:v>
                </c:pt>
                <c:pt idx="936">
                  <c:v>1116.2</c:v>
                </c:pt>
                <c:pt idx="937">
                  <c:v>1116.2</c:v>
                </c:pt>
                <c:pt idx="938">
                  <c:v>1116.2</c:v>
                </c:pt>
                <c:pt idx="939">
                  <c:v>1106.8</c:v>
                </c:pt>
                <c:pt idx="940">
                  <c:v>1106.8</c:v>
                </c:pt>
                <c:pt idx="941">
                  <c:v>1106.8</c:v>
                </c:pt>
                <c:pt idx="942">
                  <c:v>1097.3</c:v>
                </c:pt>
                <c:pt idx="943">
                  <c:v>1097.3</c:v>
                </c:pt>
                <c:pt idx="944">
                  <c:v>1097.3</c:v>
                </c:pt>
                <c:pt idx="945">
                  <c:v>1087.8</c:v>
                </c:pt>
                <c:pt idx="946">
                  <c:v>1087.8</c:v>
                </c:pt>
                <c:pt idx="947">
                  <c:v>1087.8</c:v>
                </c:pt>
                <c:pt idx="948">
                  <c:v>1078.4000000000001</c:v>
                </c:pt>
                <c:pt idx="949">
                  <c:v>1078.4000000000001</c:v>
                </c:pt>
                <c:pt idx="950">
                  <c:v>1078.4000000000001</c:v>
                </c:pt>
                <c:pt idx="951">
                  <c:v>1069.0999999999999</c:v>
                </c:pt>
                <c:pt idx="952">
                  <c:v>1069.0999999999999</c:v>
                </c:pt>
                <c:pt idx="953">
                  <c:v>1069.0999999999999</c:v>
                </c:pt>
                <c:pt idx="954">
                  <c:v>1059.8</c:v>
                </c:pt>
                <c:pt idx="955">
                  <c:v>1059.8</c:v>
                </c:pt>
                <c:pt idx="956">
                  <c:v>1059.8</c:v>
                </c:pt>
                <c:pt idx="957">
                  <c:v>1050.5999999999999</c:v>
                </c:pt>
                <c:pt idx="958">
                  <c:v>1050.5999999999999</c:v>
                </c:pt>
                <c:pt idx="959">
                  <c:v>1050.5999999999999</c:v>
                </c:pt>
                <c:pt idx="960">
                  <c:v>1041.4000000000001</c:v>
                </c:pt>
                <c:pt idx="961">
                  <c:v>1041.4000000000001</c:v>
                </c:pt>
                <c:pt idx="962">
                  <c:v>1041.4000000000001</c:v>
                </c:pt>
                <c:pt idx="963">
                  <c:v>1032.2</c:v>
                </c:pt>
                <c:pt idx="964">
                  <c:v>1032.2</c:v>
                </c:pt>
                <c:pt idx="965">
                  <c:v>1032.2</c:v>
                </c:pt>
                <c:pt idx="966">
                  <c:v>1023</c:v>
                </c:pt>
                <c:pt idx="967">
                  <c:v>1023</c:v>
                </c:pt>
                <c:pt idx="968">
                  <c:v>1023</c:v>
                </c:pt>
                <c:pt idx="969">
                  <c:v>1013.9</c:v>
                </c:pt>
                <c:pt idx="970">
                  <c:v>1013.9</c:v>
                </c:pt>
                <c:pt idx="971">
                  <c:v>1013.9</c:v>
                </c:pt>
                <c:pt idx="972">
                  <c:v>1004.9</c:v>
                </c:pt>
                <c:pt idx="973">
                  <c:v>1004.9</c:v>
                </c:pt>
                <c:pt idx="974">
                  <c:v>1004.9</c:v>
                </c:pt>
                <c:pt idx="975">
                  <c:v>995.8</c:v>
                </c:pt>
                <c:pt idx="976">
                  <c:v>995.8</c:v>
                </c:pt>
                <c:pt idx="977">
                  <c:v>995.8</c:v>
                </c:pt>
                <c:pt idx="978">
                  <c:v>986.9</c:v>
                </c:pt>
                <c:pt idx="979">
                  <c:v>986.9</c:v>
                </c:pt>
                <c:pt idx="980">
                  <c:v>986.9</c:v>
                </c:pt>
                <c:pt idx="981">
                  <c:v>977.9</c:v>
                </c:pt>
                <c:pt idx="982">
                  <c:v>977.9</c:v>
                </c:pt>
                <c:pt idx="983">
                  <c:v>977.9</c:v>
                </c:pt>
                <c:pt idx="984">
                  <c:v>969.1</c:v>
                </c:pt>
                <c:pt idx="985">
                  <c:v>969.1</c:v>
                </c:pt>
                <c:pt idx="986">
                  <c:v>969.1</c:v>
                </c:pt>
                <c:pt idx="987">
                  <c:v>960.1</c:v>
                </c:pt>
                <c:pt idx="988">
                  <c:v>960.1</c:v>
                </c:pt>
                <c:pt idx="989">
                  <c:v>960.1</c:v>
                </c:pt>
                <c:pt idx="990">
                  <c:v>951.4</c:v>
                </c:pt>
                <c:pt idx="991">
                  <c:v>951.4</c:v>
                </c:pt>
                <c:pt idx="992">
                  <c:v>951.4</c:v>
                </c:pt>
                <c:pt idx="993">
                  <c:v>942.7</c:v>
                </c:pt>
                <c:pt idx="994">
                  <c:v>942.7</c:v>
                </c:pt>
                <c:pt idx="995">
                  <c:v>942.7</c:v>
                </c:pt>
                <c:pt idx="996">
                  <c:v>934</c:v>
                </c:pt>
                <c:pt idx="997">
                  <c:v>934</c:v>
                </c:pt>
                <c:pt idx="998">
                  <c:v>934</c:v>
                </c:pt>
                <c:pt idx="999">
                  <c:v>925.4</c:v>
                </c:pt>
                <c:pt idx="1000">
                  <c:v>925.4</c:v>
                </c:pt>
                <c:pt idx="1001">
                  <c:v>925.4</c:v>
                </c:pt>
                <c:pt idx="1002">
                  <c:v>916.8</c:v>
                </c:pt>
                <c:pt idx="1003">
                  <c:v>916.8</c:v>
                </c:pt>
                <c:pt idx="1004">
                  <c:v>916.8</c:v>
                </c:pt>
                <c:pt idx="1005">
                  <c:v>908.3</c:v>
                </c:pt>
                <c:pt idx="1006">
                  <c:v>908.3</c:v>
                </c:pt>
                <c:pt idx="1007">
                  <c:v>908.3</c:v>
                </c:pt>
                <c:pt idx="1008">
                  <c:v>899.9</c:v>
                </c:pt>
                <c:pt idx="1009">
                  <c:v>899.9</c:v>
                </c:pt>
                <c:pt idx="1010">
                  <c:v>899.9</c:v>
                </c:pt>
                <c:pt idx="1011">
                  <c:v>891.6</c:v>
                </c:pt>
                <c:pt idx="1012">
                  <c:v>891.6</c:v>
                </c:pt>
                <c:pt idx="1013">
                  <c:v>891.6</c:v>
                </c:pt>
                <c:pt idx="1014">
                  <c:v>883.2</c:v>
                </c:pt>
                <c:pt idx="1015">
                  <c:v>883.2</c:v>
                </c:pt>
                <c:pt idx="1016">
                  <c:v>883.2</c:v>
                </c:pt>
                <c:pt idx="1017">
                  <c:v>875</c:v>
                </c:pt>
                <c:pt idx="1018">
                  <c:v>875</c:v>
                </c:pt>
                <c:pt idx="1019">
                  <c:v>875</c:v>
                </c:pt>
                <c:pt idx="1020">
                  <c:v>866.6</c:v>
                </c:pt>
                <c:pt idx="1021">
                  <c:v>866.6</c:v>
                </c:pt>
                <c:pt idx="1022">
                  <c:v>866.6</c:v>
                </c:pt>
                <c:pt idx="1023">
                  <c:v>858.4</c:v>
                </c:pt>
                <c:pt idx="1024">
                  <c:v>858.4</c:v>
                </c:pt>
                <c:pt idx="1025">
                  <c:v>858.4</c:v>
                </c:pt>
                <c:pt idx="1026">
                  <c:v>850.1</c:v>
                </c:pt>
                <c:pt idx="1027">
                  <c:v>850.1</c:v>
                </c:pt>
                <c:pt idx="1028">
                  <c:v>850.1</c:v>
                </c:pt>
                <c:pt idx="1029">
                  <c:v>841.9</c:v>
                </c:pt>
                <c:pt idx="1030">
                  <c:v>841.9</c:v>
                </c:pt>
                <c:pt idx="1031">
                  <c:v>841.9</c:v>
                </c:pt>
                <c:pt idx="1032">
                  <c:v>833.7</c:v>
                </c:pt>
                <c:pt idx="1033">
                  <c:v>833.7</c:v>
                </c:pt>
                <c:pt idx="1034">
                  <c:v>833.7</c:v>
                </c:pt>
                <c:pt idx="1035">
                  <c:v>825.6</c:v>
                </c:pt>
                <c:pt idx="1036">
                  <c:v>825.6</c:v>
                </c:pt>
                <c:pt idx="1037">
                  <c:v>825.6</c:v>
                </c:pt>
                <c:pt idx="1038">
                  <c:v>817.5</c:v>
                </c:pt>
                <c:pt idx="1039">
                  <c:v>817.5</c:v>
                </c:pt>
                <c:pt idx="1040">
                  <c:v>817.5</c:v>
                </c:pt>
                <c:pt idx="1041">
                  <c:v>809.3</c:v>
                </c:pt>
                <c:pt idx="1042">
                  <c:v>809.3</c:v>
                </c:pt>
                <c:pt idx="1043">
                  <c:v>809.3</c:v>
                </c:pt>
                <c:pt idx="1044">
                  <c:v>801.3</c:v>
                </c:pt>
                <c:pt idx="1045">
                  <c:v>801.3</c:v>
                </c:pt>
                <c:pt idx="1046">
                  <c:v>801.3</c:v>
                </c:pt>
                <c:pt idx="1047">
                  <c:v>793.1</c:v>
                </c:pt>
                <c:pt idx="1048">
                  <c:v>793.1</c:v>
                </c:pt>
                <c:pt idx="1049">
                  <c:v>793.1</c:v>
                </c:pt>
                <c:pt idx="1050">
                  <c:v>785.1</c:v>
                </c:pt>
                <c:pt idx="1051">
                  <c:v>785.1</c:v>
                </c:pt>
                <c:pt idx="1052">
                  <c:v>785.1</c:v>
                </c:pt>
                <c:pt idx="1053">
                  <c:v>776.9</c:v>
                </c:pt>
                <c:pt idx="1054">
                  <c:v>776.9</c:v>
                </c:pt>
                <c:pt idx="1055">
                  <c:v>776.9</c:v>
                </c:pt>
                <c:pt idx="1056">
                  <c:v>768.8</c:v>
                </c:pt>
                <c:pt idx="1057">
                  <c:v>768.8</c:v>
                </c:pt>
                <c:pt idx="1058">
                  <c:v>768.8</c:v>
                </c:pt>
                <c:pt idx="1059">
                  <c:v>760.6</c:v>
                </c:pt>
                <c:pt idx="1060">
                  <c:v>760.6</c:v>
                </c:pt>
                <c:pt idx="1061">
                  <c:v>760.6</c:v>
                </c:pt>
                <c:pt idx="1062">
                  <c:v>752.5</c:v>
                </c:pt>
                <c:pt idx="1063">
                  <c:v>752.5</c:v>
                </c:pt>
                <c:pt idx="1064">
                  <c:v>752.5</c:v>
                </c:pt>
                <c:pt idx="1065">
                  <c:v>744.4</c:v>
                </c:pt>
                <c:pt idx="1066">
                  <c:v>744.4</c:v>
                </c:pt>
                <c:pt idx="1067">
                  <c:v>744.4</c:v>
                </c:pt>
                <c:pt idx="1068">
                  <c:v>736.4</c:v>
                </c:pt>
                <c:pt idx="1069">
                  <c:v>736.4</c:v>
                </c:pt>
                <c:pt idx="1070">
                  <c:v>736.4</c:v>
                </c:pt>
                <c:pt idx="1071">
                  <c:v>728.5</c:v>
                </c:pt>
                <c:pt idx="1072">
                  <c:v>728.5</c:v>
                </c:pt>
                <c:pt idx="1073">
                  <c:v>728.5</c:v>
                </c:pt>
                <c:pt idx="1074">
                  <c:v>720.6</c:v>
                </c:pt>
                <c:pt idx="1075">
                  <c:v>720.6</c:v>
                </c:pt>
                <c:pt idx="1076">
                  <c:v>720.6</c:v>
                </c:pt>
                <c:pt idx="1077">
                  <c:v>712.8</c:v>
                </c:pt>
                <c:pt idx="1078">
                  <c:v>712.8</c:v>
                </c:pt>
                <c:pt idx="1079">
                  <c:v>712.8</c:v>
                </c:pt>
                <c:pt idx="1080">
                  <c:v>704.9</c:v>
                </c:pt>
                <c:pt idx="1081">
                  <c:v>704.9</c:v>
                </c:pt>
                <c:pt idx="1082">
                  <c:v>704.9</c:v>
                </c:pt>
                <c:pt idx="1083">
                  <c:v>697.2</c:v>
                </c:pt>
                <c:pt idx="1084">
                  <c:v>697.2</c:v>
                </c:pt>
                <c:pt idx="1085">
                  <c:v>697.2</c:v>
                </c:pt>
                <c:pt idx="1086">
                  <c:v>689.4</c:v>
                </c:pt>
                <c:pt idx="1087">
                  <c:v>689.4</c:v>
                </c:pt>
                <c:pt idx="1088">
                  <c:v>689.4</c:v>
                </c:pt>
                <c:pt idx="1089">
                  <c:v>681.7</c:v>
                </c:pt>
                <c:pt idx="1090">
                  <c:v>681.7</c:v>
                </c:pt>
                <c:pt idx="1091">
                  <c:v>681.7</c:v>
                </c:pt>
                <c:pt idx="1092">
                  <c:v>673.9</c:v>
                </c:pt>
                <c:pt idx="1093">
                  <c:v>673.9</c:v>
                </c:pt>
                <c:pt idx="1094">
                  <c:v>673.9</c:v>
                </c:pt>
                <c:pt idx="1095">
                  <c:v>666.3</c:v>
                </c:pt>
                <c:pt idx="1096">
                  <c:v>666.3</c:v>
                </c:pt>
                <c:pt idx="1097">
                  <c:v>666.3</c:v>
                </c:pt>
                <c:pt idx="1098">
                  <c:v>658.6</c:v>
                </c:pt>
                <c:pt idx="1099">
                  <c:v>658.6</c:v>
                </c:pt>
                <c:pt idx="1100">
                  <c:v>658.6</c:v>
                </c:pt>
                <c:pt idx="1101">
                  <c:v>651</c:v>
                </c:pt>
                <c:pt idx="1102">
                  <c:v>651</c:v>
                </c:pt>
                <c:pt idx="1103">
                  <c:v>651</c:v>
                </c:pt>
                <c:pt idx="1104">
                  <c:v>643.4</c:v>
                </c:pt>
                <c:pt idx="1105">
                  <c:v>643.4</c:v>
                </c:pt>
                <c:pt idx="1106">
                  <c:v>643.4</c:v>
                </c:pt>
                <c:pt idx="1107">
                  <c:v>635.79999999999995</c:v>
                </c:pt>
                <c:pt idx="1108">
                  <c:v>635.79999999999995</c:v>
                </c:pt>
                <c:pt idx="1109">
                  <c:v>635.79999999999995</c:v>
                </c:pt>
                <c:pt idx="1110">
                  <c:v>628.20000000000005</c:v>
                </c:pt>
                <c:pt idx="1111">
                  <c:v>628.20000000000005</c:v>
                </c:pt>
                <c:pt idx="1112">
                  <c:v>628.20000000000005</c:v>
                </c:pt>
                <c:pt idx="1113">
                  <c:v>620.70000000000005</c:v>
                </c:pt>
                <c:pt idx="1114">
                  <c:v>620.70000000000005</c:v>
                </c:pt>
                <c:pt idx="1115">
                  <c:v>620.70000000000005</c:v>
                </c:pt>
                <c:pt idx="1116">
                  <c:v>613.20000000000005</c:v>
                </c:pt>
                <c:pt idx="1117">
                  <c:v>613.20000000000005</c:v>
                </c:pt>
                <c:pt idx="1118">
                  <c:v>613.20000000000005</c:v>
                </c:pt>
                <c:pt idx="1119">
                  <c:v>605.70000000000005</c:v>
                </c:pt>
                <c:pt idx="1120">
                  <c:v>605.70000000000005</c:v>
                </c:pt>
                <c:pt idx="1121">
                  <c:v>605.70000000000005</c:v>
                </c:pt>
                <c:pt idx="1122">
                  <c:v>598.20000000000005</c:v>
                </c:pt>
                <c:pt idx="1123">
                  <c:v>598.20000000000005</c:v>
                </c:pt>
                <c:pt idx="1124">
                  <c:v>598.20000000000005</c:v>
                </c:pt>
                <c:pt idx="1125">
                  <c:v>590.79999999999995</c:v>
                </c:pt>
                <c:pt idx="1126">
                  <c:v>590.79999999999995</c:v>
                </c:pt>
                <c:pt idx="1127">
                  <c:v>590.79999999999995</c:v>
                </c:pt>
                <c:pt idx="1128">
                  <c:v>583.4</c:v>
                </c:pt>
                <c:pt idx="1129">
                  <c:v>583.4</c:v>
                </c:pt>
                <c:pt idx="1130">
                  <c:v>583.4</c:v>
                </c:pt>
                <c:pt idx="1131">
                  <c:v>576.1</c:v>
                </c:pt>
                <c:pt idx="1132">
                  <c:v>576.1</c:v>
                </c:pt>
                <c:pt idx="1133">
                  <c:v>576.1</c:v>
                </c:pt>
                <c:pt idx="1134">
                  <c:v>568.79999999999995</c:v>
                </c:pt>
                <c:pt idx="1135">
                  <c:v>568.79999999999995</c:v>
                </c:pt>
                <c:pt idx="1136">
                  <c:v>568.79999999999995</c:v>
                </c:pt>
                <c:pt idx="1137">
                  <c:v>561.5</c:v>
                </c:pt>
                <c:pt idx="1138">
                  <c:v>561.5</c:v>
                </c:pt>
                <c:pt idx="1139">
                  <c:v>561.5</c:v>
                </c:pt>
                <c:pt idx="1140">
                  <c:v>554.29999999999995</c:v>
                </c:pt>
                <c:pt idx="1141">
                  <c:v>554.29999999999995</c:v>
                </c:pt>
                <c:pt idx="1142">
                  <c:v>554.29999999999995</c:v>
                </c:pt>
                <c:pt idx="1143">
                  <c:v>547.1</c:v>
                </c:pt>
                <c:pt idx="1144">
                  <c:v>547.1</c:v>
                </c:pt>
                <c:pt idx="1145">
                  <c:v>547.1</c:v>
                </c:pt>
                <c:pt idx="1146">
                  <c:v>540</c:v>
                </c:pt>
                <c:pt idx="1147">
                  <c:v>540</c:v>
                </c:pt>
                <c:pt idx="1148">
                  <c:v>540</c:v>
                </c:pt>
                <c:pt idx="1149">
                  <c:v>532.9</c:v>
                </c:pt>
                <c:pt idx="1150">
                  <c:v>532.9</c:v>
                </c:pt>
                <c:pt idx="1151">
                  <c:v>532.9</c:v>
                </c:pt>
                <c:pt idx="1152">
                  <c:v>525.9</c:v>
                </c:pt>
                <c:pt idx="1153">
                  <c:v>525.9</c:v>
                </c:pt>
                <c:pt idx="1154">
                  <c:v>525.9</c:v>
                </c:pt>
                <c:pt idx="1155">
                  <c:v>518.9</c:v>
                </c:pt>
                <c:pt idx="1156">
                  <c:v>518.9</c:v>
                </c:pt>
                <c:pt idx="1157">
                  <c:v>518.9</c:v>
                </c:pt>
                <c:pt idx="1158">
                  <c:v>512.1</c:v>
                </c:pt>
                <c:pt idx="1159">
                  <c:v>512.1</c:v>
                </c:pt>
                <c:pt idx="1160">
                  <c:v>512.1</c:v>
                </c:pt>
                <c:pt idx="1161">
                  <c:v>505.3</c:v>
                </c:pt>
                <c:pt idx="1162">
                  <c:v>505.3</c:v>
                </c:pt>
                <c:pt idx="1163">
                  <c:v>505.3</c:v>
                </c:pt>
                <c:pt idx="1164">
                  <c:v>498.5</c:v>
                </c:pt>
                <c:pt idx="1165">
                  <c:v>498.5</c:v>
                </c:pt>
                <c:pt idx="1166">
                  <c:v>498.5</c:v>
                </c:pt>
                <c:pt idx="1167">
                  <c:v>491.8</c:v>
                </c:pt>
                <c:pt idx="1168">
                  <c:v>491.8</c:v>
                </c:pt>
                <c:pt idx="1169">
                  <c:v>491.8</c:v>
                </c:pt>
                <c:pt idx="1170">
                  <c:v>485.2</c:v>
                </c:pt>
                <c:pt idx="1171">
                  <c:v>485.2</c:v>
                </c:pt>
                <c:pt idx="1172">
                  <c:v>485.2</c:v>
                </c:pt>
                <c:pt idx="1173">
                  <c:v>478.5</c:v>
                </c:pt>
                <c:pt idx="1174">
                  <c:v>478.5</c:v>
                </c:pt>
                <c:pt idx="1175">
                  <c:v>478.5</c:v>
                </c:pt>
                <c:pt idx="1176">
                  <c:v>471.9</c:v>
                </c:pt>
                <c:pt idx="1177">
                  <c:v>471.9</c:v>
                </c:pt>
                <c:pt idx="1178">
                  <c:v>471.9</c:v>
                </c:pt>
                <c:pt idx="1179">
                  <c:v>465.2</c:v>
                </c:pt>
                <c:pt idx="1180">
                  <c:v>465.2</c:v>
                </c:pt>
                <c:pt idx="1181">
                  <c:v>465.2</c:v>
                </c:pt>
                <c:pt idx="1182">
                  <c:v>458.7</c:v>
                </c:pt>
                <c:pt idx="1183">
                  <c:v>458.7</c:v>
                </c:pt>
                <c:pt idx="1184">
                  <c:v>458.7</c:v>
                </c:pt>
                <c:pt idx="1185">
                  <c:v>452.1</c:v>
                </c:pt>
                <c:pt idx="1186">
                  <c:v>452.1</c:v>
                </c:pt>
                <c:pt idx="1187">
                  <c:v>452.1</c:v>
                </c:pt>
                <c:pt idx="1188">
                  <c:v>445.5</c:v>
                </c:pt>
                <c:pt idx="1189">
                  <c:v>445.5</c:v>
                </c:pt>
                <c:pt idx="1190">
                  <c:v>445.5</c:v>
                </c:pt>
                <c:pt idx="1191">
                  <c:v>438.9</c:v>
                </c:pt>
                <c:pt idx="1192">
                  <c:v>438.9</c:v>
                </c:pt>
                <c:pt idx="1193">
                  <c:v>438.9</c:v>
                </c:pt>
                <c:pt idx="1194">
                  <c:v>432.3</c:v>
                </c:pt>
                <c:pt idx="1195">
                  <c:v>432.3</c:v>
                </c:pt>
                <c:pt idx="1196">
                  <c:v>432.3</c:v>
                </c:pt>
                <c:pt idx="1197">
                  <c:v>425.8</c:v>
                </c:pt>
                <c:pt idx="1198">
                  <c:v>425.8</c:v>
                </c:pt>
                <c:pt idx="1199">
                  <c:v>425.8</c:v>
                </c:pt>
                <c:pt idx="1200">
                  <c:v>419.3</c:v>
                </c:pt>
                <c:pt idx="1201">
                  <c:v>419.3</c:v>
                </c:pt>
                <c:pt idx="1202">
                  <c:v>419.3</c:v>
                </c:pt>
                <c:pt idx="1203">
                  <c:v>412.7</c:v>
                </c:pt>
                <c:pt idx="1204">
                  <c:v>412.7</c:v>
                </c:pt>
                <c:pt idx="1205">
                  <c:v>412.7</c:v>
                </c:pt>
                <c:pt idx="1206">
                  <c:v>406.2</c:v>
                </c:pt>
                <c:pt idx="1207">
                  <c:v>406.2</c:v>
                </c:pt>
                <c:pt idx="1208">
                  <c:v>406.2</c:v>
                </c:pt>
                <c:pt idx="1209">
                  <c:v>399.6</c:v>
                </c:pt>
                <c:pt idx="1210">
                  <c:v>399.6</c:v>
                </c:pt>
                <c:pt idx="1211">
                  <c:v>399.6</c:v>
                </c:pt>
                <c:pt idx="1212">
                  <c:v>393</c:v>
                </c:pt>
                <c:pt idx="1213">
                  <c:v>393</c:v>
                </c:pt>
                <c:pt idx="1214">
                  <c:v>393</c:v>
                </c:pt>
                <c:pt idx="1215">
                  <c:v>386.4</c:v>
                </c:pt>
                <c:pt idx="1216">
                  <c:v>386.4</c:v>
                </c:pt>
                <c:pt idx="1217">
                  <c:v>386.4</c:v>
                </c:pt>
                <c:pt idx="1218">
                  <c:v>379.9</c:v>
                </c:pt>
                <c:pt idx="1219">
                  <c:v>379.9</c:v>
                </c:pt>
                <c:pt idx="1220">
                  <c:v>379.9</c:v>
                </c:pt>
                <c:pt idx="1221">
                  <c:v>373.3</c:v>
                </c:pt>
                <c:pt idx="1222">
                  <c:v>373.3</c:v>
                </c:pt>
                <c:pt idx="1223">
                  <c:v>373.3</c:v>
                </c:pt>
                <c:pt idx="1224">
                  <c:v>366.8</c:v>
                </c:pt>
                <c:pt idx="1225">
                  <c:v>366.8</c:v>
                </c:pt>
                <c:pt idx="1226">
                  <c:v>366.8</c:v>
                </c:pt>
                <c:pt idx="1227">
                  <c:v>360.3</c:v>
                </c:pt>
                <c:pt idx="1228">
                  <c:v>360.3</c:v>
                </c:pt>
                <c:pt idx="1229">
                  <c:v>360.3</c:v>
                </c:pt>
                <c:pt idx="1230">
                  <c:v>353.8</c:v>
                </c:pt>
                <c:pt idx="1231">
                  <c:v>353.8</c:v>
                </c:pt>
                <c:pt idx="1232">
                  <c:v>353.8</c:v>
                </c:pt>
                <c:pt idx="1233">
                  <c:v>347.3</c:v>
                </c:pt>
                <c:pt idx="1234">
                  <c:v>347.3</c:v>
                </c:pt>
                <c:pt idx="1235">
                  <c:v>347.3</c:v>
                </c:pt>
                <c:pt idx="1236">
                  <c:v>340.9</c:v>
                </c:pt>
                <c:pt idx="1237">
                  <c:v>340.9</c:v>
                </c:pt>
                <c:pt idx="1238">
                  <c:v>340.9</c:v>
                </c:pt>
                <c:pt idx="1239">
                  <c:v>334.4</c:v>
                </c:pt>
                <c:pt idx="1240">
                  <c:v>334.4</c:v>
                </c:pt>
                <c:pt idx="1241">
                  <c:v>334.4</c:v>
                </c:pt>
                <c:pt idx="1242">
                  <c:v>327.8</c:v>
                </c:pt>
                <c:pt idx="1243">
                  <c:v>327.8</c:v>
                </c:pt>
                <c:pt idx="1244">
                  <c:v>327.8</c:v>
                </c:pt>
                <c:pt idx="1245">
                  <c:v>321.2</c:v>
                </c:pt>
                <c:pt idx="1246">
                  <c:v>321.2</c:v>
                </c:pt>
                <c:pt idx="1247">
                  <c:v>321.2</c:v>
                </c:pt>
                <c:pt idx="1248">
                  <c:v>314.5</c:v>
                </c:pt>
                <c:pt idx="1249">
                  <c:v>314.5</c:v>
                </c:pt>
                <c:pt idx="1250">
                  <c:v>314.5</c:v>
                </c:pt>
                <c:pt idx="1251">
                  <c:v>307.8</c:v>
                </c:pt>
                <c:pt idx="1252">
                  <c:v>307.8</c:v>
                </c:pt>
                <c:pt idx="1253">
                  <c:v>307.8</c:v>
                </c:pt>
                <c:pt idx="1254">
                  <c:v>301</c:v>
                </c:pt>
                <c:pt idx="1255">
                  <c:v>301</c:v>
                </c:pt>
                <c:pt idx="1256">
                  <c:v>301</c:v>
                </c:pt>
                <c:pt idx="1257">
                  <c:v>294</c:v>
                </c:pt>
                <c:pt idx="1258">
                  <c:v>294</c:v>
                </c:pt>
                <c:pt idx="1259">
                  <c:v>294</c:v>
                </c:pt>
                <c:pt idx="1260">
                  <c:v>286.89999999999998</c:v>
                </c:pt>
                <c:pt idx="1261">
                  <c:v>286.89999999999998</c:v>
                </c:pt>
                <c:pt idx="1262">
                  <c:v>286.89999999999998</c:v>
                </c:pt>
                <c:pt idx="1263">
                  <c:v>279.60000000000002</c:v>
                </c:pt>
                <c:pt idx="1264">
                  <c:v>279.60000000000002</c:v>
                </c:pt>
                <c:pt idx="1265">
                  <c:v>279.60000000000002</c:v>
                </c:pt>
                <c:pt idx="1266">
                  <c:v>272.2</c:v>
                </c:pt>
                <c:pt idx="1267">
                  <c:v>272.2</c:v>
                </c:pt>
                <c:pt idx="1268">
                  <c:v>272.2</c:v>
                </c:pt>
                <c:pt idx="1269">
                  <c:v>264.5</c:v>
                </c:pt>
                <c:pt idx="1270">
                  <c:v>264.5</c:v>
                </c:pt>
                <c:pt idx="1271">
                  <c:v>264.5</c:v>
                </c:pt>
                <c:pt idx="1272">
                  <c:v>256.7</c:v>
                </c:pt>
                <c:pt idx="1273">
                  <c:v>256.7</c:v>
                </c:pt>
                <c:pt idx="1274">
                  <c:v>256.7</c:v>
                </c:pt>
                <c:pt idx="1275">
                  <c:v>248.7</c:v>
                </c:pt>
                <c:pt idx="1276">
                  <c:v>248.7</c:v>
                </c:pt>
                <c:pt idx="1277">
                  <c:v>248.7</c:v>
                </c:pt>
                <c:pt idx="1278">
                  <c:v>240.4</c:v>
                </c:pt>
                <c:pt idx="1279">
                  <c:v>240.4</c:v>
                </c:pt>
                <c:pt idx="1280">
                  <c:v>240.4</c:v>
                </c:pt>
                <c:pt idx="1281">
                  <c:v>231.9</c:v>
                </c:pt>
                <c:pt idx="1282">
                  <c:v>231.9</c:v>
                </c:pt>
                <c:pt idx="1283">
                  <c:v>231.9</c:v>
                </c:pt>
                <c:pt idx="1284">
                  <c:v>223</c:v>
                </c:pt>
                <c:pt idx="1285">
                  <c:v>223</c:v>
                </c:pt>
                <c:pt idx="1286">
                  <c:v>223</c:v>
                </c:pt>
                <c:pt idx="1287">
                  <c:v>213.9</c:v>
                </c:pt>
                <c:pt idx="1288">
                  <c:v>213.9</c:v>
                </c:pt>
                <c:pt idx="1289">
                  <c:v>213.9</c:v>
                </c:pt>
                <c:pt idx="1290">
                  <c:v>204.5</c:v>
                </c:pt>
                <c:pt idx="1291">
                  <c:v>204.5</c:v>
                </c:pt>
                <c:pt idx="1292">
                  <c:v>204.5</c:v>
                </c:pt>
                <c:pt idx="1293">
                  <c:v>194.8</c:v>
                </c:pt>
                <c:pt idx="1294">
                  <c:v>194.8</c:v>
                </c:pt>
                <c:pt idx="1295">
                  <c:v>194.8</c:v>
                </c:pt>
                <c:pt idx="1296">
                  <c:v>184.8</c:v>
                </c:pt>
                <c:pt idx="1297">
                  <c:v>184.8</c:v>
                </c:pt>
                <c:pt idx="1298">
                  <c:v>184.8</c:v>
                </c:pt>
                <c:pt idx="1299">
                  <c:v>174.6</c:v>
                </c:pt>
                <c:pt idx="1300">
                  <c:v>174.6</c:v>
                </c:pt>
                <c:pt idx="1301">
                  <c:v>174.6</c:v>
                </c:pt>
                <c:pt idx="1302">
                  <c:v>164.1</c:v>
                </c:pt>
                <c:pt idx="1303">
                  <c:v>164.1</c:v>
                </c:pt>
                <c:pt idx="1304">
                  <c:v>164.1</c:v>
                </c:pt>
                <c:pt idx="1305">
                  <c:v>153.4</c:v>
                </c:pt>
                <c:pt idx="1306">
                  <c:v>153.4</c:v>
                </c:pt>
                <c:pt idx="1307">
                  <c:v>153.4</c:v>
                </c:pt>
                <c:pt idx="1308">
                  <c:v>142.69999999999999</c:v>
                </c:pt>
                <c:pt idx="1309">
                  <c:v>142.69999999999999</c:v>
                </c:pt>
                <c:pt idx="1310">
                  <c:v>142.69999999999999</c:v>
                </c:pt>
                <c:pt idx="1311">
                  <c:v>131.9</c:v>
                </c:pt>
                <c:pt idx="1312">
                  <c:v>131.9</c:v>
                </c:pt>
                <c:pt idx="1313">
                  <c:v>131.9</c:v>
                </c:pt>
                <c:pt idx="1314">
                  <c:v>121.1</c:v>
                </c:pt>
                <c:pt idx="1315">
                  <c:v>121.1</c:v>
                </c:pt>
                <c:pt idx="1316">
                  <c:v>121.1</c:v>
                </c:pt>
                <c:pt idx="1317">
                  <c:v>110.4</c:v>
                </c:pt>
                <c:pt idx="1318">
                  <c:v>110.4</c:v>
                </c:pt>
                <c:pt idx="1319">
                  <c:v>110.4</c:v>
                </c:pt>
                <c:pt idx="1320">
                  <c:v>99.8</c:v>
                </c:pt>
                <c:pt idx="1321">
                  <c:v>99.8</c:v>
                </c:pt>
                <c:pt idx="1322">
                  <c:v>99.8</c:v>
                </c:pt>
                <c:pt idx="1323">
                  <c:v>89.4</c:v>
                </c:pt>
                <c:pt idx="1324">
                  <c:v>89.4</c:v>
                </c:pt>
                <c:pt idx="1325">
                  <c:v>89.4</c:v>
                </c:pt>
                <c:pt idx="1326">
                  <c:v>79.400000000000006</c:v>
                </c:pt>
                <c:pt idx="1327">
                  <c:v>79.400000000000006</c:v>
                </c:pt>
                <c:pt idx="1328">
                  <c:v>79.400000000000006</c:v>
                </c:pt>
                <c:pt idx="1329">
                  <c:v>69.8</c:v>
                </c:pt>
                <c:pt idx="1330">
                  <c:v>69.8</c:v>
                </c:pt>
                <c:pt idx="1331">
                  <c:v>69.8</c:v>
                </c:pt>
                <c:pt idx="1332">
                  <c:v>60.8</c:v>
                </c:pt>
                <c:pt idx="1333">
                  <c:v>60.8</c:v>
                </c:pt>
                <c:pt idx="1334">
                  <c:v>60.8</c:v>
                </c:pt>
                <c:pt idx="1335">
                  <c:v>52.6</c:v>
                </c:pt>
                <c:pt idx="1336">
                  <c:v>52.6</c:v>
                </c:pt>
                <c:pt idx="1337">
                  <c:v>52.6</c:v>
                </c:pt>
                <c:pt idx="1338">
                  <c:v>44.9</c:v>
                </c:pt>
                <c:pt idx="1339">
                  <c:v>44.9</c:v>
                </c:pt>
                <c:pt idx="1340">
                  <c:v>44.9</c:v>
                </c:pt>
                <c:pt idx="1341">
                  <c:v>37.9</c:v>
                </c:pt>
                <c:pt idx="1342">
                  <c:v>37.9</c:v>
                </c:pt>
                <c:pt idx="1343">
                  <c:v>37.9</c:v>
                </c:pt>
                <c:pt idx="1344">
                  <c:v>31.7</c:v>
                </c:pt>
                <c:pt idx="1345">
                  <c:v>31.7</c:v>
                </c:pt>
                <c:pt idx="1346">
                  <c:v>31.7</c:v>
                </c:pt>
                <c:pt idx="1347">
                  <c:v>26.2</c:v>
                </c:pt>
                <c:pt idx="1348">
                  <c:v>26.2</c:v>
                </c:pt>
                <c:pt idx="1349">
                  <c:v>26.2</c:v>
                </c:pt>
                <c:pt idx="1350">
                  <c:v>21.3</c:v>
                </c:pt>
                <c:pt idx="1351">
                  <c:v>21.3</c:v>
                </c:pt>
                <c:pt idx="1352">
                  <c:v>21.3</c:v>
                </c:pt>
                <c:pt idx="1353">
                  <c:v>17.2</c:v>
                </c:pt>
                <c:pt idx="1354">
                  <c:v>17.2</c:v>
                </c:pt>
                <c:pt idx="1355">
                  <c:v>17.2</c:v>
                </c:pt>
                <c:pt idx="1356">
                  <c:v>13.7</c:v>
                </c:pt>
                <c:pt idx="1357">
                  <c:v>13.7</c:v>
                </c:pt>
                <c:pt idx="1358">
                  <c:v>13.7</c:v>
                </c:pt>
                <c:pt idx="1359">
                  <c:v>10.4</c:v>
                </c:pt>
                <c:pt idx="1360">
                  <c:v>10.4</c:v>
                </c:pt>
                <c:pt idx="1361">
                  <c:v>10.4</c:v>
                </c:pt>
                <c:pt idx="1362">
                  <c:v>7.9</c:v>
                </c:pt>
                <c:pt idx="1363">
                  <c:v>7.9</c:v>
                </c:pt>
                <c:pt idx="1364">
                  <c:v>7.9</c:v>
                </c:pt>
                <c:pt idx="1365">
                  <c:v>5.8</c:v>
                </c:pt>
                <c:pt idx="1366">
                  <c:v>5.8</c:v>
                </c:pt>
                <c:pt idx="1367">
                  <c:v>5.8</c:v>
                </c:pt>
                <c:pt idx="1368">
                  <c:v>4.0999999999999996</c:v>
                </c:pt>
                <c:pt idx="1369">
                  <c:v>4.0999999999999996</c:v>
                </c:pt>
                <c:pt idx="1370">
                  <c:v>4.0999999999999996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2.2000000000000002</c:v>
                </c:pt>
                <c:pt idx="1375">
                  <c:v>2.2000000000000002</c:v>
                </c:pt>
                <c:pt idx="1376">
                  <c:v>2.2000000000000002</c:v>
                </c:pt>
                <c:pt idx="1377">
                  <c:v>1.6</c:v>
                </c:pt>
                <c:pt idx="1378">
                  <c:v>1.6</c:v>
                </c:pt>
                <c:pt idx="1379">
                  <c:v>1.6</c:v>
                </c:pt>
                <c:pt idx="1380">
                  <c:v>1.2</c:v>
                </c:pt>
                <c:pt idx="1381">
                  <c:v>1.2</c:v>
                </c:pt>
                <c:pt idx="1382">
                  <c:v>1.2</c:v>
                </c:pt>
                <c:pt idx="1383">
                  <c:v>0.9</c:v>
                </c:pt>
                <c:pt idx="1384">
                  <c:v>0.9</c:v>
                </c:pt>
                <c:pt idx="1385">
                  <c:v>0.9</c:v>
                </c:pt>
                <c:pt idx="1386">
                  <c:v>0.6</c:v>
                </c:pt>
                <c:pt idx="1387">
                  <c:v>0.6</c:v>
                </c:pt>
                <c:pt idx="1388">
                  <c:v>0.6</c:v>
                </c:pt>
                <c:pt idx="1389">
                  <c:v>0.4</c:v>
                </c:pt>
                <c:pt idx="1390">
                  <c:v>0.4</c:v>
                </c:pt>
                <c:pt idx="1391">
                  <c:v>0.4</c:v>
                </c:pt>
                <c:pt idx="1392">
                  <c:v>0.3</c:v>
                </c:pt>
                <c:pt idx="1393">
                  <c:v>0.3</c:v>
                </c:pt>
                <c:pt idx="1394">
                  <c:v>0.3</c:v>
                </c:pt>
                <c:pt idx="1395">
                  <c:v>0.1</c:v>
                </c:pt>
                <c:pt idx="1396">
                  <c:v>0.1</c:v>
                </c:pt>
                <c:pt idx="1397">
                  <c:v>0.1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-0.1</c:v>
                </c:pt>
                <c:pt idx="1402">
                  <c:v>-0.1</c:v>
                </c:pt>
                <c:pt idx="1403">
                  <c:v>-0.1</c:v>
                </c:pt>
                <c:pt idx="1404">
                  <c:v>-0.2</c:v>
                </c:pt>
                <c:pt idx="1405">
                  <c:v>-0.2</c:v>
                </c:pt>
                <c:pt idx="1406">
                  <c:v>-0.2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0.1</c:v>
                </c:pt>
                <c:pt idx="1411">
                  <c:v>0.1</c:v>
                </c:pt>
                <c:pt idx="1412">
                  <c:v>0.1</c:v>
                </c:pt>
                <c:pt idx="1413">
                  <c:v>0.2</c:v>
                </c:pt>
                <c:pt idx="1414">
                  <c:v>0.2</c:v>
                </c:pt>
                <c:pt idx="1415">
                  <c:v>0.2</c:v>
                </c:pt>
                <c:pt idx="1416">
                  <c:v>0.3</c:v>
                </c:pt>
                <c:pt idx="1417">
                  <c:v>0.3</c:v>
                </c:pt>
                <c:pt idx="1418">
                  <c:v>0.3</c:v>
                </c:pt>
                <c:pt idx="1419">
                  <c:v>0.3</c:v>
                </c:pt>
                <c:pt idx="1420">
                  <c:v>0.3</c:v>
                </c:pt>
                <c:pt idx="1421">
                  <c:v>0.3</c:v>
                </c:pt>
                <c:pt idx="1422">
                  <c:v>0.3</c:v>
                </c:pt>
                <c:pt idx="1423">
                  <c:v>0.3</c:v>
                </c:pt>
                <c:pt idx="1424">
                  <c:v>0.3</c:v>
                </c:pt>
                <c:pt idx="1425">
                  <c:v>0.3</c:v>
                </c:pt>
                <c:pt idx="1426">
                  <c:v>0.3</c:v>
                </c:pt>
                <c:pt idx="1427">
                  <c:v>0.3</c:v>
                </c:pt>
                <c:pt idx="1428">
                  <c:v>0.2</c:v>
                </c:pt>
                <c:pt idx="1429">
                  <c:v>0.2</c:v>
                </c:pt>
                <c:pt idx="1430">
                  <c:v>0.2</c:v>
                </c:pt>
                <c:pt idx="1431">
                  <c:v>0.1</c:v>
                </c:pt>
                <c:pt idx="1432">
                  <c:v>0.1</c:v>
                </c:pt>
                <c:pt idx="1433">
                  <c:v>0.1</c:v>
                </c:pt>
                <c:pt idx="1434">
                  <c:v>0.1</c:v>
                </c:pt>
                <c:pt idx="1435">
                  <c:v>0.1</c:v>
                </c:pt>
                <c:pt idx="1436">
                  <c:v>0.1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-0.1</c:v>
                </c:pt>
                <c:pt idx="1441">
                  <c:v>-0.1</c:v>
                </c:pt>
                <c:pt idx="1442">
                  <c:v>-0.1</c:v>
                </c:pt>
                <c:pt idx="1443">
                  <c:v>-0.1</c:v>
                </c:pt>
                <c:pt idx="1444">
                  <c:v>-0.1</c:v>
                </c:pt>
                <c:pt idx="1445">
                  <c:v>-0.1</c:v>
                </c:pt>
                <c:pt idx="1446">
                  <c:v>-0.2</c:v>
                </c:pt>
                <c:pt idx="1447">
                  <c:v>-0.2</c:v>
                </c:pt>
                <c:pt idx="1448">
                  <c:v>-0.2</c:v>
                </c:pt>
                <c:pt idx="1449">
                  <c:v>-0.2</c:v>
                </c:pt>
                <c:pt idx="1450">
                  <c:v>-0.2</c:v>
                </c:pt>
                <c:pt idx="1451">
                  <c:v>-0.2</c:v>
                </c:pt>
                <c:pt idx="1452">
                  <c:v>-0.2</c:v>
                </c:pt>
                <c:pt idx="1453">
                  <c:v>-0.2</c:v>
                </c:pt>
                <c:pt idx="1454">
                  <c:v>-0.2</c:v>
                </c:pt>
                <c:pt idx="1455">
                  <c:v>-0.2</c:v>
                </c:pt>
                <c:pt idx="1456">
                  <c:v>-0.2</c:v>
                </c:pt>
                <c:pt idx="1457">
                  <c:v>-0.2</c:v>
                </c:pt>
                <c:pt idx="1458">
                  <c:v>-0.2</c:v>
                </c:pt>
                <c:pt idx="1459">
                  <c:v>-0.2</c:v>
                </c:pt>
                <c:pt idx="1460">
                  <c:v>-0.2</c:v>
                </c:pt>
                <c:pt idx="1461">
                  <c:v>-0.2</c:v>
                </c:pt>
                <c:pt idx="1462">
                  <c:v>-0.2</c:v>
                </c:pt>
                <c:pt idx="1463">
                  <c:v>-0.2</c:v>
                </c:pt>
                <c:pt idx="1464">
                  <c:v>-0.2</c:v>
                </c:pt>
                <c:pt idx="1465">
                  <c:v>-0.2</c:v>
                </c:pt>
                <c:pt idx="1466">
                  <c:v>-0.2</c:v>
                </c:pt>
                <c:pt idx="1467">
                  <c:v>-0.2</c:v>
                </c:pt>
                <c:pt idx="1468">
                  <c:v>-0.2</c:v>
                </c:pt>
                <c:pt idx="1469">
                  <c:v>-0.2</c:v>
                </c:pt>
                <c:pt idx="1470">
                  <c:v>-0.1</c:v>
                </c:pt>
                <c:pt idx="1471">
                  <c:v>-0.1</c:v>
                </c:pt>
                <c:pt idx="1472">
                  <c:v>-0.1</c:v>
                </c:pt>
                <c:pt idx="1473">
                  <c:v>-0.1</c:v>
                </c:pt>
                <c:pt idx="1474">
                  <c:v>-0.1</c:v>
                </c:pt>
                <c:pt idx="1475">
                  <c:v>-0.1</c:v>
                </c:pt>
                <c:pt idx="1476">
                  <c:v>-0.1</c:v>
                </c:pt>
                <c:pt idx="1477">
                  <c:v>-0.1</c:v>
                </c:pt>
                <c:pt idx="1478">
                  <c:v>-0.1</c:v>
                </c:pt>
                <c:pt idx="1479">
                  <c:v>-0.1</c:v>
                </c:pt>
                <c:pt idx="1480">
                  <c:v>-0.1</c:v>
                </c:pt>
                <c:pt idx="1481">
                  <c:v>-0.1</c:v>
                </c:pt>
                <c:pt idx="1482">
                  <c:v>-0.1</c:v>
                </c:pt>
                <c:pt idx="1483">
                  <c:v>-0.1</c:v>
                </c:pt>
                <c:pt idx="1484">
                  <c:v>-0.1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0.1</c:v>
                </c:pt>
                <c:pt idx="1531">
                  <c:v>0.1</c:v>
                </c:pt>
                <c:pt idx="1532">
                  <c:v>0.1</c:v>
                </c:pt>
                <c:pt idx="1533">
                  <c:v>0.1</c:v>
                </c:pt>
                <c:pt idx="1534">
                  <c:v>0.1</c:v>
                </c:pt>
                <c:pt idx="1535">
                  <c:v>0.1</c:v>
                </c:pt>
                <c:pt idx="1536">
                  <c:v>0.1</c:v>
                </c:pt>
                <c:pt idx="1537">
                  <c:v>0.1</c:v>
                </c:pt>
                <c:pt idx="1538">
                  <c:v>0.1</c:v>
                </c:pt>
                <c:pt idx="1539">
                  <c:v>0.1</c:v>
                </c:pt>
                <c:pt idx="1540">
                  <c:v>0.1</c:v>
                </c:pt>
                <c:pt idx="1541">
                  <c:v>0.1</c:v>
                </c:pt>
                <c:pt idx="1542">
                  <c:v>0.1</c:v>
                </c:pt>
                <c:pt idx="1543">
                  <c:v>0.1</c:v>
                </c:pt>
                <c:pt idx="1544">
                  <c:v>0.1</c:v>
                </c:pt>
                <c:pt idx="1545">
                  <c:v>0.1</c:v>
                </c:pt>
                <c:pt idx="1546">
                  <c:v>0.1</c:v>
                </c:pt>
                <c:pt idx="1547">
                  <c:v>0.1</c:v>
                </c:pt>
                <c:pt idx="1548">
                  <c:v>0.1</c:v>
                </c:pt>
                <c:pt idx="1549">
                  <c:v>0.1</c:v>
                </c:pt>
                <c:pt idx="1550">
                  <c:v>0.1</c:v>
                </c:pt>
                <c:pt idx="1551">
                  <c:v>0.1</c:v>
                </c:pt>
                <c:pt idx="1552">
                  <c:v>0.1</c:v>
                </c:pt>
                <c:pt idx="1553">
                  <c:v>0.1</c:v>
                </c:pt>
                <c:pt idx="1554">
                  <c:v>0.1</c:v>
                </c:pt>
                <c:pt idx="1555">
                  <c:v>0.1</c:v>
                </c:pt>
                <c:pt idx="1556">
                  <c:v>0.1</c:v>
                </c:pt>
                <c:pt idx="1557">
                  <c:v>0.1</c:v>
                </c:pt>
                <c:pt idx="1558">
                  <c:v>0.1</c:v>
                </c:pt>
                <c:pt idx="1559">
                  <c:v>0.1</c:v>
                </c:pt>
                <c:pt idx="1560">
                  <c:v>0.1</c:v>
                </c:pt>
                <c:pt idx="1561">
                  <c:v>0.1</c:v>
                </c:pt>
                <c:pt idx="1562">
                  <c:v>0.1</c:v>
                </c:pt>
                <c:pt idx="1563">
                  <c:v>0.1</c:v>
                </c:pt>
                <c:pt idx="1564">
                  <c:v>0.1</c:v>
                </c:pt>
                <c:pt idx="1565">
                  <c:v>0.1</c:v>
                </c:pt>
                <c:pt idx="1566">
                  <c:v>0.1</c:v>
                </c:pt>
                <c:pt idx="1567">
                  <c:v>0.1</c:v>
                </c:pt>
                <c:pt idx="1568">
                  <c:v>0.1</c:v>
                </c:pt>
                <c:pt idx="1569">
                  <c:v>0.1</c:v>
                </c:pt>
                <c:pt idx="1570">
                  <c:v>0.1</c:v>
                </c:pt>
                <c:pt idx="1571">
                  <c:v>0.1</c:v>
                </c:pt>
                <c:pt idx="1572">
                  <c:v>0.1</c:v>
                </c:pt>
                <c:pt idx="1573">
                  <c:v>0.1</c:v>
                </c:pt>
                <c:pt idx="1574">
                  <c:v>0.1</c:v>
                </c:pt>
                <c:pt idx="1575">
                  <c:v>0.1</c:v>
                </c:pt>
                <c:pt idx="1576">
                  <c:v>0.1</c:v>
                </c:pt>
                <c:pt idx="1577">
                  <c:v>0.1</c:v>
                </c:pt>
                <c:pt idx="1578">
                  <c:v>0.1</c:v>
                </c:pt>
                <c:pt idx="1579">
                  <c:v>0.1</c:v>
                </c:pt>
                <c:pt idx="1580">
                  <c:v>0.1</c:v>
                </c:pt>
                <c:pt idx="1581">
                  <c:v>0.1</c:v>
                </c:pt>
                <c:pt idx="1582">
                  <c:v>0.1</c:v>
                </c:pt>
                <c:pt idx="1583">
                  <c:v>0.1</c:v>
                </c:pt>
                <c:pt idx="1584">
                  <c:v>0.1</c:v>
                </c:pt>
                <c:pt idx="1585">
                  <c:v>0.1</c:v>
                </c:pt>
                <c:pt idx="1586">
                  <c:v>0.1</c:v>
                </c:pt>
                <c:pt idx="1587">
                  <c:v>0.1</c:v>
                </c:pt>
                <c:pt idx="1588">
                  <c:v>0.1</c:v>
                </c:pt>
                <c:pt idx="1589">
                  <c:v>0.1</c:v>
                </c:pt>
                <c:pt idx="1590">
                  <c:v>0.1</c:v>
                </c:pt>
                <c:pt idx="1591">
                  <c:v>0.1</c:v>
                </c:pt>
                <c:pt idx="1592">
                  <c:v>0.1</c:v>
                </c:pt>
                <c:pt idx="1593">
                  <c:v>0.1</c:v>
                </c:pt>
                <c:pt idx="1594">
                  <c:v>0.1</c:v>
                </c:pt>
                <c:pt idx="1595">
                  <c:v>0.1</c:v>
                </c:pt>
                <c:pt idx="1596">
                  <c:v>0.1</c:v>
                </c:pt>
                <c:pt idx="1597">
                  <c:v>0.1</c:v>
                </c:pt>
                <c:pt idx="1598">
                  <c:v>0.1</c:v>
                </c:pt>
                <c:pt idx="1599">
                  <c:v>0.1</c:v>
                </c:pt>
                <c:pt idx="1600">
                  <c:v>0.1</c:v>
                </c:pt>
                <c:pt idx="1601">
                  <c:v>0.1</c:v>
                </c:pt>
                <c:pt idx="1602">
                  <c:v>0.2</c:v>
                </c:pt>
                <c:pt idx="1603">
                  <c:v>0.2</c:v>
                </c:pt>
                <c:pt idx="1604">
                  <c:v>0.2</c:v>
                </c:pt>
                <c:pt idx="1605">
                  <c:v>0.2</c:v>
                </c:pt>
                <c:pt idx="1606">
                  <c:v>0.2</c:v>
                </c:pt>
                <c:pt idx="1607">
                  <c:v>0.2</c:v>
                </c:pt>
                <c:pt idx="1608">
                  <c:v>0.2</c:v>
                </c:pt>
                <c:pt idx="1609">
                  <c:v>0.2</c:v>
                </c:pt>
                <c:pt idx="1610">
                  <c:v>0.2</c:v>
                </c:pt>
                <c:pt idx="1611">
                  <c:v>0.2</c:v>
                </c:pt>
                <c:pt idx="1612">
                  <c:v>0.2</c:v>
                </c:pt>
                <c:pt idx="1613">
                  <c:v>0.2</c:v>
                </c:pt>
                <c:pt idx="1614">
                  <c:v>0.2</c:v>
                </c:pt>
                <c:pt idx="1615">
                  <c:v>0.2</c:v>
                </c:pt>
                <c:pt idx="1616">
                  <c:v>0.2</c:v>
                </c:pt>
                <c:pt idx="1617">
                  <c:v>0.2</c:v>
                </c:pt>
                <c:pt idx="1618">
                  <c:v>0.2</c:v>
                </c:pt>
                <c:pt idx="1619">
                  <c:v>0.2</c:v>
                </c:pt>
                <c:pt idx="1620">
                  <c:v>0.2</c:v>
                </c:pt>
                <c:pt idx="1621">
                  <c:v>0.2</c:v>
                </c:pt>
                <c:pt idx="1622">
                  <c:v>0.2</c:v>
                </c:pt>
                <c:pt idx="1623">
                  <c:v>0.2</c:v>
                </c:pt>
                <c:pt idx="1624">
                  <c:v>0.2</c:v>
                </c:pt>
                <c:pt idx="1625">
                  <c:v>0.2</c:v>
                </c:pt>
                <c:pt idx="1626">
                  <c:v>0.2</c:v>
                </c:pt>
                <c:pt idx="1627">
                  <c:v>0.2</c:v>
                </c:pt>
                <c:pt idx="1628">
                  <c:v>0.2</c:v>
                </c:pt>
                <c:pt idx="1629">
                  <c:v>0.2</c:v>
                </c:pt>
                <c:pt idx="1630">
                  <c:v>0.2</c:v>
                </c:pt>
                <c:pt idx="1631">
                  <c:v>0.2</c:v>
                </c:pt>
                <c:pt idx="1632">
                  <c:v>0.2</c:v>
                </c:pt>
                <c:pt idx="1633">
                  <c:v>0.2</c:v>
                </c:pt>
                <c:pt idx="1634">
                  <c:v>0.2</c:v>
                </c:pt>
                <c:pt idx="1635">
                  <c:v>0.2</c:v>
                </c:pt>
                <c:pt idx="1636">
                  <c:v>0.2</c:v>
                </c:pt>
                <c:pt idx="1637">
                  <c:v>0.2</c:v>
                </c:pt>
                <c:pt idx="1638">
                  <c:v>0.2</c:v>
                </c:pt>
                <c:pt idx="1639">
                  <c:v>0.2</c:v>
                </c:pt>
                <c:pt idx="1640">
                  <c:v>0.2</c:v>
                </c:pt>
                <c:pt idx="1641">
                  <c:v>0.2</c:v>
                </c:pt>
                <c:pt idx="1642">
                  <c:v>0.2</c:v>
                </c:pt>
                <c:pt idx="1643">
                  <c:v>0.2</c:v>
                </c:pt>
                <c:pt idx="1644">
                  <c:v>0.2</c:v>
                </c:pt>
                <c:pt idx="1645">
                  <c:v>0.2</c:v>
                </c:pt>
                <c:pt idx="1646">
                  <c:v>0.2</c:v>
                </c:pt>
                <c:pt idx="1647">
                  <c:v>0.2</c:v>
                </c:pt>
                <c:pt idx="1648">
                  <c:v>0.2</c:v>
                </c:pt>
                <c:pt idx="1649">
                  <c:v>0.2</c:v>
                </c:pt>
                <c:pt idx="1650">
                  <c:v>0.2</c:v>
                </c:pt>
                <c:pt idx="1651">
                  <c:v>0.2</c:v>
                </c:pt>
                <c:pt idx="1652">
                  <c:v>0.2</c:v>
                </c:pt>
                <c:pt idx="1653">
                  <c:v>0.2</c:v>
                </c:pt>
                <c:pt idx="1654">
                  <c:v>0.2</c:v>
                </c:pt>
                <c:pt idx="1655">
                  <c:v>0.2</c:v>
                </c:pt>
                <c:pt idx="1656">
                  <c:v>0.2</c:v>
                </c:pt>
                <c:pt idx="1657">
                  <c:v>0.2</c:v>
                </c:pt>
                <c:pt idx="1658">
                  <c:v>0.2</c:v>
                </c:pt>
                <c:pt idx="1659">
                  <c:v>0.2</c:v>
                </c:pt>
                <c:pt idx="1660">
                  <c:v>0.2</c:v>
                </c:pt>
                <c:pt idx="1661">
                  <c:v>0.2</c:v>
                </c:pt>
                <c:pt idx="1662">
                  <c:v>0.2</c:v>
                </c:pt>
                <c:pt idx="1663">
                  <c:v>0.2</c:v>
                </c:pt>
                <c:pt idx="1664">
                  <c:v>0.2</c:v>
                </c:pt>
                <c:pt idx="1665">
                  <c:v>0.2</c:v>
                </c:pt>
                <c:pt idx="1666">
                  <c:v>0.2</c:v>
                </c:pt>
                <c:pt idx="1667">
                  <c:v>0.2</c:v>
                </c:pt>
                <c:pt idx="1668">
                  <c:v>0.2</c:v>
                </c:pt>
                <c:pt idx="1669">
                  <c:v>0.2</c:v>
                </c:pt>
                <c:pt idx="1670">
                  <c:v>0.2</c:v>
                </c:pt>
                <c:pt idx="1671">
                  <c:v>0.2</c:v>
                </c:pt>
                <c:pt idx="1672">
                  <c:v>0.2</c:v>
                </c:pt>
                <c:pt idx="1673">
                  <c:v>0.2</c:v>
                </c:pt>
                <c:pt idx="1674">
                  <c:v>0.2</c:v>
                </c:pt>
                <c:pt idx="1675">
                  <c:v>0.2</c:v>
                </c:pt>
                <c:pt idx="1676">
                  <c:v>0.2</c:v>
                </c:pt>
                <c:pt idx="1677">
                  <c:v>0.2</c:v>
                </c:pt>
                <c:pt idx="1678">
                  <c:v>0.2</c:v>
                </c:pt>
                <c:pt idx="1679">
                  <c:v>0.2</c:v>
                </c:pt>
                <c:pt idx="1680">
                  <c:v>0.2</c:v>
                </c:pt>
                <c:pt idx="1681">
                  <c:v>0.2</c:v>
                </c:pt>
                <c:pt idx="1682">
                  <c:v>0.2</c:v>
                </c:pt>
                <c:pt idx="1683">
                  <c:v>0.2</c:v>
                </c:pt>
                <c:pt idx="1684">
                  <c:v>0.2</c:v>
                </c:pt>
                <c:pt idx="1685">
                  <c:v>0.2</c:v>
                </c:pt>
                <c:pt idx="1686">
                  <c:v>0.2</c:v>
                </c:pt>
                <c:pt idx="1687">
                  <c:v>0.2</c:v>
                </c:pt>
                <c:pt idx="1688">
                  <c:v>0.2</c:v>
                </c:pt>
                <c:pt idx="1689">
                  <c:v>0.2</c:v>
                </c:pt>
                <c:pt idx="1690">
                  <c:v>0.2</c:v>
                </c:pt>
                <c:pt idx="1691">
                  <c:v>0.2</c:v>
                </c:pt>
                <c:pt idx="1692">
                  <c:v>0.2</c:v>
                </c:pt>
                <c:pt idx="1693">
                  <c:v>0.2</c:v>
                </c:pt>
                <c:pt idx="1694">
                  <c:v>0.2</c:v>
                </c:pt>
                <c:pt idx="1695">
                  <c:v>0.2</c:v>
                </c:pt>
                <c:pt idx="1696">
                  <c:v>0.2</c:v>
                </c:pt>
                <c:pt idx="1697">
                  <c:v>0.2</c:v>
                </c:pt>
                <c:pt idx="1698">
                  <c:v>0.2</c:v>
                </c:pt>
                <c:pt idx="1699">
                  <c:v>0.2</c:v>
                </c:pt>
                <c:pt idx="1700">
                  <c:v>0.2</c:v>
                </c:pt>
                <c:pt idx="1701">
                  <c:v>0.2</c:v>
                </c:pt>
                <c:pt idx="1702">
                  <c:v>0.2</c:v>
                </c:pt>
                <c:pt idx="1703">
                  <c:v>0.2</c:v>
                </c:pt>
                <c:pt idx="1704">
                  <c:v>0.2</c:v>
                </c:pt>
                <c:pt idx="1705">
                  <c:v>0.2</c:v>
                </c:pt>
                <c:pt idx="1706">
                  <c:v>0.2</c:v>
                </c:pt>
                <c:pt idx="1707">
                  <c:v>0.2</c:v>
                </c:pt>
                <c:pt idx="1708">
                  <c:v>0.2</c:v>
                </c:pt>
                <c:pt idx="1709">
                  <c:v>0.2</c:v>
                </c:pt>
                <c:pt idx="1710">
                  <c:v>0.2</c:v>
                </c:pt>
                <c:pt idx="1711">
                  <c:v>0.2</c:v>
                </c:pt>
                <c:pt idx="1712">
                  <c:v>0.2</c:v>
                </c:pt>
                <c:pt idx="1713">
                  <c:v>0.2</c:v>
                </c:pt>
                <c:pt idx="1714">
                  <c:v>0.2</c:v>
                </c:pt>
                <c:pt idx="1715">
                  <c:v>0.2</c:v>
                </c:pt>
                <c:pt idx="1716">
                  <c:v>0.2</c:v>
                </c:pt>
                <c:pt idx="1717">
                  <c:v>0.2</c:v>
                </c:pt>
                <c:pt idx="1718">
                  <c:v>0.2</c:v>
                </c:pt>
                <c:pt idx="1719">
                  <c:v>0.2</c:v>
                </c:pt>
                <c:pt idx="1720">
                  <c:v>0.2</c:v>
                </c:pt>
                <c:pt idx="1721">
                  <c:v>0.2</c:v>
                </c:pt>
                <c:pt idx="1722">
                  <c:v>0.2</c:v>
                </c:pt>
                <c:pt idx="1723">
                  <c:v>0.2</c:v>
                </c:pt>
                <c:pt idx="1724">
                  <c:v>0.2</c:v>
                </c:pt>
                <c:pt idx="1725">
                  <c:v>0.2</c:v>
                </c:pt>
                <c:pt idx="1726">
                  <c:v>0.2</c:v>
                </c:pt>
                <c:pt idx="1727">
                  <c:v>0.2</c:v>
                </c:pt>
                <c:pt idx="1728">
                  <c:v>0.2</c:v>
                </c:pt>
                <c:pt idx="1729">
                  <c:v>0.2</c:v>
                </c:pt>
                <c:pt idx="1730">
                  <c:v>0.2</c:v>
                </c:pt>
                <c:pt idx="1731">
                  <c:v>0.2</c:v>
                </c:pt>
                <c:pt idx="1732">
                  <c:v>0.2</c:v>
                </c:pt>
                <c:pt idx="1733">
                  <c:v>0.2</c:v>
                </c:pt>
                <c:pt idx="1734">
                  <c:v>0.2</c:v>
                </c:pt>
                <c:pt idx="1735">
                  <c:v>0.2</c:v>
                </c:pt>
                <c:pt idx="1736">
                  <c:v>0.2</c:v>
                </c:pt>
                <c:pt idx="1737">
                  <c:v>0.2</c:v>
                </c:pt>
                <c:pt idx="1738">
                  <c:v>0.2</c:v>
                </c:pt>
                <c:pt idx="1739">
                  <c:v>0.2</c:v>
                </c:pt>
                <c:pt idx="1740">
                  <c:v>0.2</c:v>
                </c:pt>
                <c:pt idx="1741">
                  <c:v>0.2</c:v>
                </c:pt>
                <c:pt idx="1742">
                  <c:v>0.2</c:v>
                </c:pt>
                <c:pt idx="1743">
                  <c:v>0.2</c:v>
                </c:pt>
                <c:pt idx="1744">
                  <c:v>0.2</c:v>
                </c:pt>
                <c:pt idx="1745">
                  <c:v>0.2</c:v>
                </c:pt>
                <c:pt idx="1746">
                  <c:v>0.2</c:v>
                </c:pt>
                <c:pt idx="1747">
                  <c:v>0.2</c:v>
                </c:pt>
                <c:pt idx="1748">
                  <c:v>0.2</c:v>
                </c:pt>
                <c:pt idx="1749">
                  <c:v>0.2</c:v>
                </c:pt>
                <c:pt idx="1750">
                  <c:v>0.2</c:v>
                </c:pt>
                <c:pt idx="1751">
                  <c:v>0.2</c:v>
                </c:pt>
                <c:pt idx="1752">
                  <c:v>0.2</c:v>
                </c:pt>
                <c:pt idx="1753">
                  <c:v>0.2</c:v>
                </c:pt>
                <c:pt idx="1754">
                  <c:v>0.2</c:v>
                </c:pt>
                <c:pt idx="1755">
                  <c:v>0.2</c:v>
                </c:pt>
                <c:pt idx="1756">
                  <c:v>0.2</c:v>
                </c:pt>
                <c:pt idx="1757">
                  <c:v>0.2</c:v>
                </c:pt>
                <c:pt idx="1758">
                  <c:v>0.2</c:v>
                </c:pt>
                <c:pt idx="1759">
                  <c:v>0.2</c:v>
                </c:pt>
                <c:pt idx="1760">
                  <c:v>0.2</c:v>
                </c:pt>
                <c:pt idx="1761">
                  <c:v>0.2</c:v>
                </c:pt>
                <c:pt idx="1762">
                  <c:v>0.2</c:v>
                </c:pt>
                <c:pt idx="1763">
                  <c:v>0.2</c:v>
                </c:pt>
                <c:pt idx="1764">
                  <c:v>0.2</c:v>
                </c:pt>
                <c:pt idx="1765">
                  <c:v>0.2</c:v>
                </c:pt>
                <c:pt idx="1766">
                  <c:v>0.2</c:v>
                </c:pt>
                <c:pt idx="1767">
                  <c:v>0.2</c:v>
                </c:pt>
                <c:pt idx="1768">
                  <c:v>0.2</c:v>
                </c:pt>
                <c:pt idx="1769">
                  <c:v>0.2</c:v>
                </c:pt>
                <c:pt idx="1770">
                  <c:v>0.2</c:v>
                </c:pt>
                <c:pt idx="1771">
                  <c:v>0.2</c:v>
                </c:pt>
                <c:pt idx="1772">
                  <c:v>0.2</c:v>
                </c:pt>
                <c:pt idx="1773">
                  <c:v>0.2</c:v>
                </c:pt>
                <c:pt idx="1774">
                  <c:v>0.2</c:v>
                </c:pt>
                <c:pt idx="1775">
                  <c:v>0.2</c:v>
                </c:pt>
                <c:pt idx="1776">
                  <c:v>0.2</c:v>
                </c:pt>
                <c:pt idx="1777">
                  <c:v>0.2</c:v>
                </c:pt>
                <c:pt idx="1778">
                  <c:v>0.2</c:v>
                </c:pt>
                <c:pt idx="1779">
                  <c:v>0.2</c:v>
                </c:pt>
                <c:pt idx="1780">
                  <c:v>0.2</c:v>
                </c:pt>
                <c:pt idx="1781">
                  <c:v>0.2</c:v>
                </c:pt>
                <c:pt idx="1782">
                  <c:v>0.2</c:v>
                </c:pt>
                <c:pt idx="1783">
                  <c:v>0.2</c:v>
                </c:pt>
                <c:pt idx="1784">
                  <c:v>0.2</c:v>
                </c:pt>
                <c:pt idx="1785">
                  <c:v>0.2</c:v>
                </c:pt>
                <c:pt idx="1786">
                  <c:v>0.2</c:v>
                </c:pt>
                <c:pt idx="1787">
                  <c:v>0.2</c:v>
                </c:pt>
                <c:pt idx="1788">
                  <c:v>0.2</c:v>
                </c:pt>
                <c:pt idx="1789">
                  <c:v>0.2</c:v>
                </c:pt>
                <c:pt idx="1790">
                  <c:v>0.2</c:v>
                </c:pt>
                <c:pt idx="1791">
                  <c:v>0.2</c:v>
                </c:pt>
                <c:pt idx="1792">
                  <c:v>0.2</c:v>
                </c:pt>
                <c:pt idx="1793">
                  <c:v>0.2</c:v>
                </c:pt>
                <c:pt idx="1794">
                  <c:v>0.2</c:v>
                </c:pt>
                <c:pt idx="1795">
                  <c:v>0.2</c:v>
                </c:pt>
                <c:pt idx="1796">
                  <c:v>0.2</c:v>
                </c:pt>
                <c:pt idx="1797">
                  <c:v>0.2</c:v>
                </c:pt>
                <c:pt idx="1798">
                  <c:v>0.2</c:v>
                </c:pt>
                <c:pt idx="1799">
                  <c:v>0.2</c:v>
                </c:pt>
                <c:pt idx="1800">
                  <c:v>0.2</c:v>
                </c:pt>
                <c:pt idx="1801">
                  <c:v>0.2</c:v>
                </c:pt>
                <c:pt idx="1802">
                  <c:v>0.2</c:v>
                </c:pt>
                <c:pt idx="1803">
                  <c:v>0.2</c:v>
                </c:pt>
                <c:pt idx="1804">
                  <c:v>0.2</c:v>
                </c:pt>
                <c:pt idx="1805">
                  <c:v>0.2</c:v>
                </c:pt>
                <c:pt idx="1806">
                  <c:v>0.2</c:v>
                </c:pt>
                <c:pt idx="1807">
                  <c:v>0.2</c:v>
                </c:pt>
                <c:pt idx="1808">
                  <c:v>0.2</c:v>
                </c:pt>
                <c:pt idx="1809">
                  <c:v>0.2</c:v>
                </c:pt>
                <c:pt idx="1810">
                  <c:v>0.2</c:v>
                </c:pt>
                <c:pt idx="1811">
                  <c:v>0.2</c:v>
                </c:pt>
                <c:pt idx="1812">
                  <c:v>0.2</c:v>
                </c:pt>
                <c:pt idx="1813">
                  <c:v>0.2</c:v>
                </c:pt>
                <c:pt idx="1814">
                  <c:v>0.2</c:v>
                </c:pt>
                <c:pt idx="1815">
                  <c:v>0.3</c:v>
                </c:pt>
                <c:pt idx="1816">
                  <c:v>0.3</c:v>
                </c:pt>
                <c:pt idx="1817">
                  <c:v>0.3</c:v>
                </c:pt>
                <c:pt idx="1818">
                  <c:v>0.3</c:v>
                </c:pt>
                <c:pt idx="1819">
                  <c:v>0.3</c:v>
                </c:pt>
                <c:pt idx="1820">
                  <c:v>0.3</c:v>
                </c:pt>
                <c:pt idx="1821">
                  <c:v>0.3</c:v>
                </c:pt>
                <c:pt idx="1822">
                  <c:v>0.3</c:v>
                </c:pt>
                <c:pt idx="1823">
                  <c:v>0.3</c:v>
                </c:pt>
                <c:pt idx="1824">
                  <c:v>0.3</c:v>
                </c:pt>
                <c:pt idx="1825">
                  <c:v>0.3</c:v>
                </c:pt>
                <c:pt idx="1826">
                  <c:v>0.3</c:v>
                </c:pt>
                <c:pt idx="1827">
                  <c:v>0.3</c:v>
                </c:pt>
                <c:pt idx="1828">
                  <c:v>0.3</c:v>
                </c:pt>
                <c:pt idx="1829">
                  <c:v>0.3</c:v>
                </c:pt>
                <c:pt idx="1830">
                  <c:v>0.3</c:v>
                </c:pt>
                <c:pt idx="1831">
                  <c:v>0.3</c:v>
                </c:pt>
                <c:pt idx="1832">
                  <c:v>0.3</c:v>
                </c:pt>
                <c:pt idx="1833">
                  <c:v>0.3</c:v>
                </c:pt>
                <c:pt idx="1834">
                  <c:v>0.3</c:v>
                </c:pt>
                <c:pt idx="1835">
                  <c:v>0.3</c:v>
                </c:pt>
                <c:pt idx="1836">
                  <c:v>0.3</c:v>
                </c:pt>
                <c:pt idx="1837">
                  <c:v>0.3</c:v>
                </c:pt>
                <c:pt idx="1838">
                  <c:v>0.3</c:v>
                </c:pt>
                <c:pt idx="1839">
                  <c:v>0.3</c:v>
                </c:pt>
                <c:pt idx="1840">
                  <c:v>0.3</c:v>
                </c:pt>
                <c:pt idx="1841">
                  <c:v>0.3</c:v>
                </c:pt>
                <c:pt idx="1842">
                  <c:v>0.3</c:v>
                </c:pt>
                <c:pt idx="1843">
                  <c:v>0.3</c:v>
                </c:pt>
                <c:pt idx="1844">
                  <c:v>0.3</c:v>
                </c:pt>
                <c:pt idx="1845">
                  <c:v>0.3</c:v>
                </c:pt>
                <c:pt idx="1846">
                  <c:v>0.3</c:v>
                </c:pt>
                <c:pt idx="1847">
                  <c:v>0.3</c:v>
                </c:pt>
                <c:pt idx="1848">
                  <c:v>0.3</c:v>
                </c:pt>
                <c:pt idx="1849">
                  <c:v>0.3</c:v>
                </c:pt>
                <c:pt idx="1850">
                  <c:v>0.3</c:v>
                </c:pt>
                <c:pt idx="1851">
                  <c:v>0.3</c:v>
                </c:pt>
                <c:pt idx="1852">
                  <c:v>0.3</c:v>
                </c:pt>
                <c:pt idx="1853">
                  <c:v>0.3</c:v>
                </c:pt>
                <c:pt idx="1854">
                  <c:v>0.3</c:v>
                </c:pt>
                <c:pt idx="1855">
                  <c:v>0.3</c:v>
                </c:pt>
                <c:pt idx="1856">
                  <c:v>0.3</c:v>
                </c:pt>
                <c:pt idx="1857">
                  <c:v>0.3</c:v>
                </c:pt>
                <c:pt idx="1858">
                  <c:v>0.3</c:v>
                </c:pt>
                <c:pt idx="1859">
                  <c:v>0.3</c:v>
                </c:pt>
                <c:pt idx="1860">
                  <c:v>0.3</c:v>
                </c:pt>
                <c:pt idx="1861">
                  <c:v>0.3</c:v>
                </c:pt>
                <c:pt idx="1862">
                  <c:v>0.3</c:v>
                </c:pt>
                <c:pt idx="1863">
                  <c:v>0.3</c:v>
                </c:pt>
                <c:pt idx="1864">
                  <c:v>0.3</c:v>
                </c:pt>
                <c:pt idx="1865">
                  <c:v>0.3</c:v>
                </c:pt>
                <c:pt idx="1866">
                  <c:v>0.3</c:v>
                </c:pt>
                <c:pt idx="1867">
                  <c:v>0.3</c:v>
                </c:pt>
                <c:pt idx="1868">
                  <c:v>0.3</c:v>
                </c:pt>
                <c:pt idx="1869">
                  <c:v>0.3</c:v>
                </c:pt>
                <c:pt idx="1870">
                  <c:v>0.3</c:v>
                </c:pt>
                <c:pt idx="1871">
                  <c:v>0.3</c:v>
                </c:pt>
                <c:pt idx="1872">
                  <c:v>0.3</c:v>
                </c:pt>
                <c:pt idx="1873">
                  <c:v>0.3</c:v>
                </c:pt>
                <c:pt idx="1874">
                  <c:v>0.3</c:v>
                </c:pt>
                <c:pt idx="1875">
                  <c:v>0.3</c:v>
                </c:pt>
                <c:pt idx="1876">
                  <c:v>0.3</c:v>
                </c:pt>
                <c:pt idx="1877">
                  <c:v>0.3</c:v>
                </c:pt>
                <c:pt idx="1878">
                  <c:v>0.3</c:v>
                </c:pt>
                <c:pt idx="1879">
                  <c:v>0.3</c:v>
                </c:pt>
                <c:pt idx="1880">
                  <c:v>0.3</c:v>
                </c:pt>
                <c:pt idx="1881">
                  <c:v>0.3</c:v>
                </c:pt>
                <c:pt idx="1882">
                  <c:v>0.3</c:v>
                </c:pt>
                <c:pt idx="1883">
                  <c:v>0.3</c:v>
                </c:pt>
                <c:pt idx="1884">
                  <c:v>0.3</c:v>
                </c:pt>
                <c:pt idx="1885">
                  <c:v>0.3</c:v>
                </c:pt>
                <c:pt idx="1886">
                  <c:v>0.3</c:v>
                </c:pt>
                <c:pt idx="1887">
                  <c:v>0.3</c:v>
                </c:pt>
                <c:pt idx="1888">
                  <c:v>0.3</c:v>
                </c:pt>
                <c:pt idx="1889">
                  <c:v>0.3</c:v>
                </c:pt>
                <c:pt idx="1890">
                  <c:v>0.3</c:v>
                </c:pt>
                <c:pt idx="1891">
                  <c:v>0.3</c:v>
                </c:pt>
                <c:pt idx="1892">
                  <c:v>0.3</c:v>
                </c:pt>
                <c:pt idx="1893">
                  <c:v>0.3</c:v>
                </c:pt>
                <c:pt idx="1894">
                  <c:v>0.3</c:v>
                </c:pt>
                <c:pt idx="1895">
                  <c:v>0.3</c:v>
                </c:pt>
                <c:pt idx="1896">
                  <c:v>0.3</c:v>
                </c:pt>
                <c:pt idx="1897">
                  <c:v>0.3</c:v>
                </c:pt>
                <c:pt idx="1898">
                  <c:v>0.3</c:v>
                </c:pt>
                <c:pt idx="1899">
                  <c:v>0.3</c:v>
                </c:pt>
                <c:pt idx="1900">
                  <c:v>0.3</c:v>
                </c:pt>
                <c:pt idx="1901">
                  <c:v>0.3</c:v>
                </c:pt>
                <c:pt idx="1902">
                  <c:v>0.3</c:v>
                </c:pt>
                <c:pt idx="1903">
                  <c:v>0.3</c:v>
                </c:pt>
                <c:pt idx="1904">
                  <c:v>0.3</c:v>
                </c:pt>
                <c:pt idx="1905">
                  <c:v>0.3</c:v>
                </c:pt>
                <c:pt idx="1906">
                  <c:v>0.3</c:v>
                </c:pt>
                <c:pt idx="1907">
                  <c:v>0.3</c:v>
                </c:pt>
                <c:pt idx="1908">
                  <c:v>0.3</c:v>
                </c:pt>
                <c:pt idx="1909">
                  <c:v>0.3</c:v>
                </c:pt>
                <c:pt idx="1910">
                  <c:v>0.3</c:v>
                </c:pt>
                <c:pt idx="1911">
                  <c:v>0.3</c:v>
                </c:pt>
                <c:pt idx="1912">
                  <c:v>0.3</c:v>
                </c:pt>
                <c:pt idx="1913">
                  <c:v>0.3</c:v>
                </c:pt>
                <c:pt idx="1914">
                  <c:v>0.3</c:v>
                </c:pt>
                <c:pt idx="1915">
                  <c:v>0.3</c:v>
                </c:pt>
                <c:pt idx="1916">
                  <c:v>0.3</c:v>
                </c:pt>
                <c:pt idx="1917">
                  <c:v>0.3</c:v>
                </c:pt>
                <c:pt idx="1918">
                  <c:v>0.3</c:v>
                </c:pt>
                <c:pt idx="1919">
                  <c:v>0.3</c:v>
                </c:pt>
                <c:pt idx="1920">
                  <c:v>0.3</c:v>
                </c:pt>
                <c:pt idx="1921">
                  <c:v>0.3</c:v>
                </c:pt>
                <c:pt idx="1922">
                  <c:v>0.3</c:v>
                </c:pt>
                <c:pt idx="1923">
                  <c:v>0.3</c:v>
                </c:pt>
                <c:pt idx="1924">
                  <c:v>0.3</c:v>
                </c:pt>
                <c:pt idx="1925">
                  <c:v>0.3</c:v>
                </c:pt>
                <c:pt idx="1926">
                  <c:v>0.3</c:v>
                </c:pt>
                <c:pt idx="1927">
                  <c:v>0.3</c:v>
                </c:pt>
                <c:pt idx="1928">
                  <c:v>0.3</c:v>
                </c:pt>
                <c:pt idx="1929">
                  <c:v>0.3</c:v>
                </c:pt>
                <c:pt idx="1930">
                  <c:v>0.3</c:v>
                </c:pt>
                <c:pt idx="1931">
                  <c:v>0.3</c:v>
                </c:pt>
                <c:pt idx="1932">
                  <c:v>0.3</c:v>
                </c:pt>
                <c:pt idx="1933">
                  <c:v>0.3</c:v>
                </c:pt>
                <c:pt idx="1934">
                  <c:v>0.3</c:v>
                </c:pt>
                <c:pt idx="1935">
                  <c:v>0.3</c:v>
                </c:pt>
                <c:pt idx="1936">
                  <c:v>0.3</c:v>
                </c:pt>
                <c:pt idx="1937">
                  <c:v>0.3</c:v>
                </c:pt>
                <c:pt idx="1938">
                  <c:v>0.3</c:v>
                </c:pt>
                <c:pt idx="1939">
                  <c:v>0.3</c:v>
                </c:pt>
                <c:pt idx="1940">
                  <c:v>0.3</c:v>
                </c:pt>
                <c:pt idx="1941">
                  <c:v>0.3</c:v>
                </c:pt>
                <c:pt idx="1942">
                  <c:v>0.3</c:v>
                </c:pt>
                <c:pt idx="1943">
                  <c:v>0.3</c:v>
                </c:pt>
                <c:pt idx="1944">
                  <c:v>0.3</c:v>
                </c:pt>
                <c:pt idx="1945">
                  <c:v>0.3</c:v>
                </c:pt>
                <c:pt idx="1946">
                  <c:v>0.3</c:v>
                </c:pt>
                <c:pt idx="1947">
                  <c:v>0.3</c:v>
                </c:pt>
                <c:pt idx="1948">
                  <c:v>0.3</c:v>
                </c:pt>
                <c:pt idx="1949">
                  <c:v>0.3</c:v>
                </c:pt>
                <c:pt idx="1950">
                  <c:v>0.3</c:v>
                </c:pt>
                <c:pt idx="1951">
                  <c:v>0.3</c:v>
                </c:pt>
                <c:pt idx="1952">
                  <c:v>0.3</c:v>
                </c:pt>
                <c:pt idx="1953">
                  <c:v>0.3</c:v>
                </c:pt>
                <c:pt idx="1954">
                  <c:v>0.3</c:v>
                </c:pt>
                <c:pt idx="1955">
                  <c:v>0.3</c:v>
                </c:pt>
                <c:pt idx="1956">
                  <c:v>0.3</c:v>
                </c:pt>
                <c:pt idx="1957">
                  <c:v>0.3</c:v>
                </c:pt>
                <c:pt idx="1958">
                  <c:v>0.3</c:v>
                </c:pt>
                <c:pt idx="1959">
                  <c:v>0.3</c:v>
                </c:pt>
                <c:pt idx="1960">
                  <c:v>0.3</c:v>
                </c:pt>
                <c:pt idx="1961">
                  <c:v>0.3</c:v>
                </c:pt>
                <c:pt idx="1962">
                  <c:v>0.3</c:v>
                </c:pt>
                <c:pt idx="1963">
                  <c:v>0.3</c:v>
                </c:pt>
                <c:pt idx="1964">
                  <c:v>0.3</c:v>
                </c:pt>
                <c:pt idx="1965">
                  <c:v>0.4</c:v>
                </c:pt>
                <c:pt idx="1966">
                  <c:v>0.4</c:v>
                </c:pt>
                <c:pt idx="1967">
                  <c:v>0.4</c:v>
                </c:pt>
                <c:pt idx="1968">
                  <c:v>0.4</c:v>
                </c:pt>
                <c:pt idx="1969">
                  <c:v>0.4</c:v>
                </c:pt>
                <c:pt idx="1970">
                  <c:v>0.4</c:v>
                </c:pt>
                <c:pt idx="1971">
                  <c:v>0.4</c:v>
                </c:pt>
                <c:pt idx="1972">
                  <c:v>0.4</c:v>
                </c:pt>
                <c:pt idx="1973">
                  <c:v>0.4</c:v>
                </c:pt>
                <c:pt idx="1974">
                  <c:v>0.4</c:v>
                </c:pt>
                <c:pt idx="1975">
                  <c:v>0.4</c:v>
                </c:pt>
                <c:pt idx="1976">
                  <c:v>0.4</c:v>
                </c:pt>
                <c:pt idx="1977">
                  <c:v>0.4</c:v>
                </c:pt>
                <c:pt idx="1978">
                  <c:v>0.4</c:v>
                </c:pt>
                <c:pt idx="1979">
                  <c:v>0.4</c:v>
                </c:pt>
                <c:pt idx="1980">
                  <c:v>0.4</c:v>
                </c:pt>
                <c:pt idx="1981">
                  <c:v>0.4</c:v>
                </c:pt>
                <c:pt idx="1982">
                  <c:v>0.4</c:v>
                </c:pt>
                <c:pt idx="1983">
                  <c:v>0.4</c:v>
                </c:pt>
                <c:pt idx="1984">
                  <c:v>0.4</c:v>
                </c:pt>
                <c:pt idx="1985">
                  <c:v>0.4</c:v>
                </c:pt>
                <c:pt idx="1986">
                  <c:v>0.4</c:v>
                </c:pt>
                <c:pt idx="1987">
                  <c:v>0.4</c:v>
                </c:pt>
                <c:pt idx="1988">
                  <c:v>0.4</c:v>
                </c:pt>
                <c:pt idx="1989">
                  <c:v>0.4</c:v>
                </c:pt>
                <c:pt idx="1990">
                  <c:v>0.4</c:v>
                </c:pt>
                <c:pt idx="1991">
                  <c:v>0.4</c:v>
                </c:pt>
                <c:pt idx="1992">
                  <c:v>0.4</c:v>
                </c:pt>
                <c:pt idx="1993">
                  <c:v>0.4</c:v>
                </c:pt>
                <c:pt idx="1994">
                  <c:v>0.4</c:v>
                </c:pt>
                <c:pt idx="1995">
                  <c:v>0.4</c:v>
                </c:pt>
                <c:pt idx="1996">
                  <c:v>0.4</c:v>
                </c:pt>
                <c:pt idx="1997">
                  <c:v>0.4</c:v>
                </c:pt>
                <c:pt idx="1998">
                  <c:v>0.4</c:v>
                </c:pt>
                <c:pt idx="1999">
                  <c:v>0.4</c:v>
                </c:pt>
                <c:pt idx="2000">
                  <c:v>0.4</c:v>
                </c:pt>
                <c:pt idx="2001">
                  <c:v>0.4</c:v>
                </c:pt>
                <c:pt idx="2002">
                  <c:v>0.4</c:v>
                </c:pt>
                <c:pt idx="2003">
                  <c:v>0.4</c:v>
                </c:pt>
                <c:pt idx="2004">
                  <c:v>0.4</c:v>
                </c:pt>
                <c:pt idx="2005">
                  <c:v>0.4</c:v>
                </c:pt>
                <c:pt idx="2006">
                  <c:v>0.4</c:v>
                </c:pt>
                <c:pt idx="2007">
                  <c:v>0.4</c:v>
                </c:pt>
                <c:pt idx="2008">
                  <c:v>0.4</c:v>
                </c:pt>
                <c:pt idx="2009">
                  <c:v>0.4</c:v>
                </c:pt>
                <c:pt idx="2010">
                  <c:v>0.4</c:v>
                </c:pt>
                <c:pt idx="2011">
                  <c:v>0.4</c:v>
                </c:pt>
                <c:pt idx="2012">
                  <c:v>0.4</c:v>
                </c:pt>
                <c:pt idx="2013">
                  <c:v>0.4</c:v>
                </c:pt>
                <c:pt idx="2014">
                  <c:v>0.4</c:v>
                </c:pt>
                <c:pt idx="2015">
                  <c:v>0.4</c:v>
                </c:pt>
                <c:pt idx="2016">
                  <c:v>0.4</c:v>
                </c:pt>
                <c:pt idx="2017">
                  <c:v>0.4</c:v>
                </c:pt>
                <c:pt idx="2018">
                  <c:v>0.4</c:v>
                </c:pt>
                <c:pt idx="2019">
                  <c:v>0.4</c:v>
                </c:pt>
                <c:pt idx="2020">
                  <c:v>0.4</c:v>
                </c:pt>
                <c:pt idx="2021">
                  <c:v>0.4</c:v>
                </c:pt>
                <c:pt idx="2022">
                  <c:v>0.4</c:v>
                </c:pt>
                <c:pt idx="2023">
                  <c:v>0.4</c:v>
                </c:pt>
                <c:pt idx="2024">
                  <c:v>0.4</c:v>
                </c:pt>
                <c:pt idx="2025">
                  <c:v>0.4</c:v>
                </c:pt>
                <c:pt idx="2026">
                  <c:v>0.4</c:v>
                </c:pt>
                <c:pt idx="2027">
                  <c:v>0.4</c:v>
                </c:pt>
                <c:pt idx="2028">
                  <c:v>0.4</c:v>
                </c:pt>
                <c:pt idx="2029">
                  <c:v>0.4</c:v>
                </c:pt>
                <c:pt idx="2030">
                  <c:v>0.4</c:v>
                </c:pt>
                <c:pt idx="2031">
                  <c:v>0.4</c:v>
                </c:pt>
                <c:pt idx="2032">
                  <c:v>0.4</c:v>
                </c:pt>
                <c:pt idx="2033">
                  <c:v>0.4</c:v>
                </c:pt>
                <c:pt idx="2034">
                  <c:v>0.4</c:v>
                </c:pt>
                <c:pt idx="2035">
                  <c:v>0.4</c:v>
                </c:pt>
                <c:pt idx="2036">
                  <c:v>0.4</c:v>
                </c:pt>
                <c:pt idx="2037">
                  <c:v>0.4</c:v>
                </c:pt>
                <c:pt idx="2038">
                  <c:v>0.4</c:v>
                </c:pt>
                <c:pt idx="2039">
                  <c:v>0.4</c:v>
                </c:pt>
                <c:pt idx="2040">
                  <c:v>0.4</c:v>
                </c:pt>
                <c:pt idx="2041">
                  <c:v>0.4</c:v>
                </c:pt>
                <c:pt idx="2042">
                  <c:v>0.4</c:v>
                </c:pt>
                <c:pt idx="2043">
                  <c:v>0.4</c:v>
                </c:pt>
                <c:pt idx="2044">
                  <c:v>0.4</c:v>
                </c:pt>
                <c:pt idx="2045">
                  <c:v>0.4</c:v>
                </c:pt>
                <c:pt idx="2046">
                  <c:v>0.4</c:v>
                </c:pt>
                <c:pt idx="2047">
                  <c:v>0.4</c:v>
                </c:pt>
                <c:pt idx="2048">
                  <c:v>0.4</c:v>
                </c:pt>
                <c:pt idx="2049">
                  <c:v>0.4</c:v>
                </c:pt>
                <c:pt idx="2050">
                  <c:v>0.4</c:v>
                </c:pt>
                <c:pt idx="2051">
                  <c:v>0.4</c:v>
                </c:pt>
                <c:pt idx="2052">
                  <c:v>0.4</c:v>
                </c:pt>
                <c:pt idx="2053">
                  <c:v>0.4</c:v>
                </c:pt>
                <c:pt idx="2054">
                  <c:v>0.4</c:v>
                </c:pt>
                <c:pt idx="2055">
                  <c:v>0.4</c:v>
                </c:pt>
                <c:pt idx="2056">
                  <c:v>0.4</c:v>
                </c:pt>
                <c:pt idx="2057">
                  <c:v>0.4</c:v>
                </c:pt>
                <c:pt idx="2058">
                  <c:v>0.4</c:v>
                </c:pt>
                <c:pt idx="2059">
                  <c:v>0.4</c:v>
                </c:pt>
                <c:pt idx="2060">
                  <c:v>0.4</c:v>
                </c:pt>
                <c:pt idx="2061">
                  <c:v>0.4</c:v>
                </c:pt>
                <c:pt idx="2062">
                  <c:v>0.4</c:v>
                </c:pt>
                <c:pt idx="2063">
                  <c:v>0.4</c:v>
                </c:pt>
                <c:pt idx="2064">
                  <c:v>0.4</c:v>
                </c:pt>
                <c:pt idx="2065">
                  <c:v>0.4</c:v>
                </c:pt>
                <c:pt idx="2066">
                  <c:v>0.4</c:v>
                </c:pt>
                <c:pt idx="2067">
                  <c:v>0.4</c:v>
                </c:pt>
                <c:pt idx="2068">
                  <c:v>0.4</c:v>
                </c:pt>
                <c:pt idx="2069">
                  <c:v>0.4</c:v>
                </c:pt>
                <c:pt idx="2070">
                  <c:v>0.4</c:v>
                </c:pt>
                <c:pt idx="2071">
                  <c:v>0.4</c:v>
                </c:pt>
                <c:pt idx="2072">
                  <c:v>0.4</c:v>
                </c:pt>
                <c:pt idx="2073">
                  <c:v>0.4</c:v>
                </c:pt>
                <c:pt idx="2074">
                  <c:v>0.4</c:v>
                </c:pt>
                <c:pt idx="2075">
                  <c:v>0.4</c:v>
                </c:pt>
                <c:pt idx="2076">
                  <c:v>0.4</c:v>
                </c:pt>
                <c:pt idx="2077">
                  <c:v>0.4</c:v>
                </c:pt>
                <c:pt idx="2078">
                  <c:v>0.4</c:v>
                </c:pt>
                <c:pt idx="2079">
                  <c:v>0.4</c:v>
                </c:pt>
                <c:pt idx="2080">
                  <c:v>0.4</c:v>
                </c:pt>
                <c:pt idx="2081">
                  <c:v>0.4</c:v>
                </c:pt>
                <c:pt idx="2082">
                  <c:v>0.4</c:v>
                </c:pt>
                <c:pt idx="2083">
                  <c:v>0.4</c:v>
                </c:pt>
                <c:pt idx="2084">
                  <c:v>0.4</c:v>
                </c:pt>
                <c:pt idx="2085">
                  <c:v>0.4</c:v>
                </c:pt>
                <c:pt idx="2086">
                  <c:v>0.4</c:v>
                </c:pt>
                <c:pt idx="2087">
                  <c:v>0.4</c:v>
                </c:pt>
                <c:pt idx="2088">
                  <c:v>0.4</c:v>
                </c:pt>
                <c:pt idx="2089">
                  <c:v>0.4</c:v>
                </c:pt>
                <c:pt idx="2090">
                  <c:v>0.4</c:v>
                </c:pt>
                <c:pt idx="2091">
                  <c:v>0.4</c:v>
                </c:pt>
                <c:pt idx="2092">
                  <c:v>0.4</c:v>
                </c:pt>
                <c:pt idx="2093">
                  <c:v>0.4</c:v>
                </c:pt>
                <c:pt idx="2094">
                  <c:v>0.4</c:v>
                </c:pt>
                <c:pt idx="2095">
                  <c:v>0.4</c:v>
                </c:pt>
                <c:pt idx="2096">
                  <c:v>0.4</c:v>
                </c:pt>
                <c:pt idx="2097">
                  <c:v>0.4</c:v>
                </c:pt>
                <c:pt idx="2098">
                  <c:v>0.4</c:v>
                </c:pt>
                <c:pt idx="2099">
                  <c:v>0.4</c:v>
                </c:pt>
                <c:pt idx="2100">
                  <c:v>0.4</c:v>
                </c:pt>
                <c:pt idx="2101">
                  <c:v>0.4</c:v>
                </c:pt>
                <c:pt idx="2102">
                  <c:v>0.4</c:v>
                </c:pt>
                <c:pt idx="2103">
                  <c:v>0.4</c:v>
                </c:pt>
                <c:pt idx="2104">
                  <c:v>0.4</c:v>
                </c:pt>
                <c:pt idx="2105">
                  <c:v>0.4</c:v>
                </c:pt>
                <c:pt idx="2106">
                  <c:v>0.4</c:v>
                </c:pt>
                <c:pt idx="2107">
                  <c:v>0.4</c:v>
                </c:pt>
                <c:pt idx="2108">
                  <c:v>0.4</c:v>
                </c:pt>
                <c:pt idx="2109">
                  <c:v>0.4</c:v>
                </c:pt>
                <c:pt idx="2110">
                  <c:v>0.4</c:v>
                </c:pt>
                <c:pt idx="2111">
                  <c:v>0.4</c:v>
                </c:pt>
                <c:pt idx="2112">
                  <c:v>0.4</c:v>
                </c:pt>
                <c:pt idx="2113">
                  <c:v>0.4</c:v>
                </c:pt>
                <c:pt idx="2114">
                  <c:v>0.4</c:v>
                </c:pt>
                <c:pt idx="2115">
                  <c:v>0.4</c:v>
                </c:pt>
                <c:pt idx="2116">
                  <c:v>0.4</c:v>
                </c:pt>
                <c:pt idx="2117">
                  <c:v>0.4</c:v>
                </c:pt>
                <c:pt idx="2118">
                  <c:v>0.4</c:v>
                </c:pt>
                <c:pt idx="2119">
                  <c:v>0.4</c:v>
                </c:pt>
                <c:pt idx="2120">
                  <c:v>0.4</c:v>
                </c:pt>
                <c:pt idx="2121">
                  <c:v>0.4</c:v>
                </c:pt>
                <c:pt idx="2122">
                  <c:v>0.4</c:v>
                </c:pt>
                <c:pt idx="2123">
                  <c:v>0.4</c:v>
                </c:pt>
                <c:pt idx="2124">
                  <c:v>0.4</c:v>
                </c:pt>
                <c:pt idx="2125">
                  <c:v>0.4</c:v>
                </c:pt>
                <c:pt idx="2126">
                  <c:v>0.4</c:v>
                </c:pt>
                <c:pt idx="2127">
                  <c:v>0.4</c:v>
                </c:pt>
                <c:pt idx="2128">
                  <c:v>0.4</c:v>
                </c:pt>
                <c:pt idx="2129">
                  <c:v>0.4</c:v>
                </c:pt>
                <c:pt idx="2130">
                  <c:v>0.4</c:v>
                </c:pt>
                <c:pt idx="2131">
                  <c:v>0.4</c:v>
                </c:pt>
                <c:pt idx="2132">
                  <c:v>0.4</c:v>
                </c:pt>
                <c:pt idx="2133">
                  <c:v>0.4</c:v>
                </c:pt>
                <c:pt idx="2134">
                  <c:v>0.4</c:v>
                </c:pt>
                <c:pt idx="2135">
                  <c:v>0.4</c:v>
                </c:pt>
                <c:pt idx="2136">
                  <c:v>0.4</c:v>
                </c:pt>
                <c:pt idx="2137">
                  <c:v>0.4</c:v>
                </c:pt>
                <c:pt idx="2138">
                  <c:v>0.4</c:v>
                </c:pt>
                <c:pt idx="2139">
                  <c:v>0.4</c:v>
                </c:pt>
                <c:pt idx="2140">
                  <c:v>0.4</c:v>
                </c:pt>
                <c:pt idx="2141">
                  <c:v>0.4</c:v>
                </c:pt>
                <c:pt idx="2142">
                  <c:v>0.4</c:v>
                </c:pt>
                <c:pt idx="2143">
                  <c:v>0.4</c:v>
                </c:pt>
                <c:pt idx="2144">
                  <c:v>0.4</c:v>
                </c:pt>
                <c:pt idx="2145">
                  <c:v>0.4</c:v>
                </c:pt>
                <c:pt idx="2146">
                  <c:v>0.4</c:v>
                </c:pt>
                <c:pt idx="2147">
                  <c:v>0.4</c:v>
                </c:pt>
                <c:pt idx="2148">
                  <c:v>0.4</c:v>
                </c:pt>
                <c:pt idx="2149">
                  <c:v>0.4</c:v>
                </c:pt>
                <c:pt idx="2150">
                  <c:v>0.4</c:v>
                </c:pt>
                <c:pt idx="2151">
                  <c:v>0.4</c:v>
                </c:pt>
                <c:pt idx="2152">
                  <c:v>0.4</c:v>
                </c:pt>
                <c:pt idx="2153">
                  <c:v>0.4</c:v>
                </c:pt>
                <c:pt idx="2154">
                  <c:v>0.4</c:v>
                </c:pt>
                <c:pt idx="2155">
                  <c:v>0.4</c:v>
                </c:pt>
                <c:pt idx="2156">
                  <c:v>0.4</c:v>
                </c:pt>
                <c:pt idx="2157">
                  <c:v>0.4</c:v>
                </c:pt>
                <c:pt idx="2158">
                  <c:v>0.4</c:v>
                </c:pt>
                <c:pt idx="2159">
                  <c:v>0.4</c:v>
                </c:pt>
                <c:pt idx="2160">
                  <c:v>0.5</c:v>
                </c:pt>
                <c:pt idx="2161">
                  <c:v>0.5</c:v>
                </c:pt>
                <c:pt idx="2162">
                  <c:v>0.5</c:v>
                </c:pt>
                <c:pt idx="2163">
                  <c:v>0.5</c:v>
                </c:pt>
                <c:pt idx="2164">
                  <c:v>0.5</c:v>
                </c:pt>
                <c:pt idx="2165">
                  <c:v>0.5</c:v>
                </c:pt>
                <c:pt idx="2166">
                  <c:v>0.5</c:v>
                </c:pt>
                <c:pt idx="2167">
                  <c:v>0.5</c:v>
                </c:pt>
                <c:pt idx="2168">
                  <c:v>0.5</c:v>
                </c:pt>
                <c:pt idx="2169">
                  <c:v>0.5</c:v>
                </c:pt>
                <c:pt idx="2170">
                  <c:v>0.5</c:v>
                </c:pt>
                <c:pt idx="2171">
                  <c:v>0.5</c:v>
                </c:pt>
                <c:pt idx="2172">
                  <c:v>0.5</c:v>
                </c:pt>
                <c:pt idx="2173">
                  <c:v>0.5</c:v>
                </c:pt>
                <c:pt idx="2174">
                  <c:v>0.5</c:v>
                </c:pt>
                <c:pt idx="2175">
                  <c:v>0.5</c:v>
                </c:pt>
                <c:pt idx="2176">
                  <c:v>0.5</c:v>
                </c:pt>
                <c:pt idx="2177">
                  <c:v>0.5</c:v>
                </c:pt>
                <c:pt idx="2178">
                  <c:v>0.4</c:v>
                </c:pt>
                <c:pt idx="2179">
                  <c:v>0.4</c:v>
                </c:pt>
                <c:pt idx="2180">
                  <c:v>0.4</c:v>
                </c:pt>
                <c:pt idx="2181">
                  <c:v>0.4</c:v>
                </c:pt>
                <c:pt idx="2182">
                  <c:v>0.4</c:v>
                </c:pt>
                <c:pt idx="2183">
                  <c:v>0.4</c:v>
                </c:pt>
                <c:pt idx="2184">
                  <c:v>0.4</c:v>
                </c:pt>
                <c:pt idx="2185">
                  <c:v>0.4</c:v>
                </c:pt>
                <c:pt idx="2186">
                  <c:v>0.4</c:v>
                </c:pt>
                <c:pt idx="2187">
                  <c:v>0.4</c:v>
                </c:pt>
                <c:pt idx="2188">
                  <c:v>0.4</c:v>
                </c:pt>
                <c:pt idx="2189">
                  <c:v>0.4</c:v>
                </c:pt>
                <c:pt idx="2190">
                  <c:v>0.4</c:v>
                </c:pt>
                <c:pt idx="2191">
                  <c:v>0.4</c:v>
                </c:pt>
                <c:pt idx="2192">
                  <c:v>0.4</c:v>
                </c:pt>
                <c:pt idx="2193">
                  <c:v>0.4</c:v>
                </c:pt>
                <c:pt idx="2194">
                  <c:v>0.4</c:v>
                </c:pt>
                <c:pt idx="2195">
                  <c:v>0.4</c:v>
                </c:pt>
                <c:pt idx="2196">
                  <c:v>0.4</c:v>
                </c:pt>
                <c:pt idx="2197">
                  <c:v>0.4</c:v>
                </c:pt>
                <c:pt idx="2198">
                  <c:v>0.4</c:v>
                </c:pt>
                <c:pt idx="2199">
                  <c:v>0.4</c:v>
                </c:pt>
                <c:pt idx="2200">
                  <c:v>0.4</c:v>
                </c:pt>
                <c:pt idx="2201">
                  <c:v>0.4</c:v>
                </c:pt>
                <c:pt idx="2202">
                  <c:v>0.4</c:v>
                </c:pt>
                <c:pt idx="2203">
                  <c:v>0.4</c:v>
                </c:pt>
                <c:pt idx="2204">
                  <c:v>0.4</c:v>
                </c:pt>
                <c:pt idx="2205">
                  <c:v>0.4</c:v>
                </c:pt>
                <c:pt idx="2206">
                  <c:v>0.4</c:v>
                </c:pt>
                <c:pt idx="2207">
                  <c:v>0.4</c:v>
                </c:pt>
                <c:pt idx="2208">
                  <c:v>0.4</c:v>
                </c:pt>
                <c:pt idx="2209">
                  <c:v>0.4</c:v>
                </c:pt>
                <c:pt idx="2210">
                  <c:v>0.4</c:v>
                </c:pt>
                <c:pt idx="2211">
                  <c:v>0.4</c:v>
                </c:pt>
                <c:pt idx="2212">
                  <c:v>0.4</c:v>
                </c:pt>
                <c:pt idx="2213">
                  <c:v>0.4</c:v>
                </c:pt>
                <c:pt idx="2214">
                  <c:v>0.4</c:v>
                </c:pt>
                <c:pt idx="2215">
                  <c:v>0.4</c:v>
                </c:pt>
                <c:pt idx="2216">
                  <c:v>0.4</c:v>
                </c:pt>
                <c:pt idx="2217">
                  <c:v>0.5</c:v>
                </c:pt>
                <c:pt idx="2218">
                  <c:v>0.5</c:v>
                </c:pt>
                <c:pt idx="2219">
                  <c:v>0.5</c:v>
                </c:pt>
                <c:pt idx="2220">
                  <c:v>0.5</c:v>
                </c:pt>
                <c:pt idx="2221">
                  <c:v>0.5</c:v>
                </c:pt>
                <c:pt idx="2222">
                  <c:v>0.5</c:v>
                </c:pt>
                <c:pt idx="2223">
                  <c:v>0.5</c:v>
                </c:pt>
                <c:pt idx="2224">
                  <c:v>0.5</c:v>
                </c:pt>
                <c:pt idx="2225">
                  <c:v>0.5</c:v>
                </c:pt>
                <c:pt idx="2226">
                  <c:v>0.5</c:v>
                </c:pt>
                <c:pt idx="2227">
                  <c:v>0.5</c:v>
                </c:pt>
                <c:pt idx="2228">
                  <c:v>0.5</c:v>
                </c:pt>
                <c:pt idx="2229">
                  <c:v>0.5</c:v>
                </c:pt>
                <c:pt idx="2230">
                  <c:v>0.5</c:v>
                </c:pt>
                <c:pt idx="2231">
                  <c:v>0.5</c:v>
                </c:pt>
                <c:pt idx="2232">
                  <c:v>0.5</c:v>
                </c:pt>
                <c:pt idx="2233">
                  <c:v>0.5</c:v>
                </c:pt>
                <c:pt idx="2234">
                  <c:v>0.5</c:v>
                </c:pt>
                <c:pt idx="2235">
                  <c:v>0.5</c:v>
                </c:pt>
                <c:pt idx="2236">
                  <c:v>0.5</c:v>
                </c:pt>
                <c:pt idx="2237">
                  <c:v>0.5</c:v>
                </c:pt>
                <c:pt idx="2238">
                  <c:v>0.5</c:v>
                </c:pt>
                <c:pt idx="2239">
                  <c:v>0.5</c:v>
                </c:pt>
                <c:pt idx="2240">
                  <c:v>0.5</c:v>
                </c:pt>
                <c:pt idx="2241">
                  <c:v>0.5</c:v>
                </c:pt>
                <c:pt idx="2242">
                  <c:v>0.5</c:v>
                </c:pt>
                <c:pt idx="2243">
                  <c:v>0.5</c:v>
                </c:pt>
                <c:pt idx="2244">
                  <c:v>0.5</c:v>
                </c:pt>
                <c:pt idx="2245">
                  <c:v>0.5</c:v>
                </c:pt>
                <c:pt idx="2246">
                  <c:v>0.5</c:v>
                </c:pt>
                <c:pt idx="2247">
                  <c:v>0.5</c:v>
                </c:pt>
                <c:pt idx="2248">
                  <c:v>0.5</c:v>
                </c:pt>
                <c:pt idx="2249">
                  <c:v>0.5</c:v>
                </c:pt>
                <c:pt idx="2250">
                  <c:v>0.5</c:v>
                </c:pt>
                <c:pt idx="2251">
                  <c:v>0.5</c:v>
                </c:pt>
                <c:pt idx="2252">
                  <c:v>0.5</c:v>
                </c:pt>
                <c:pt idx="2253">
                  <c:v>0.5</c:v>
                </c:pt>
                <c:pt idx="2254">
                  <c:v>0.5</c:v>
                </c:pt>
                <c:pt idx="2255">
                  <c:v>0.5</c:v>
                </c:pt>
                <c:pt idx="2256">
                  <c:v>0.5</c:v>
                </c:pt>
                <c:pt idx="2257">
                  <c:v>0.5</c:v>
                </c:pt>
                <c:pt idx="2258">
                  <c:v>0.5</c:v>
                </c:pt>
                <c:pt idx="2259">
                  <c:v>0.5</c:v>
                </c:pt>
                <c:pt idx="2260">
                  <c:v>0.5</c:v>
                </c:pt>
                <c:pt idx="2261">
                  <c:v>0.5</c:v>
                </c:pt>
                <c:pt idx="2262">
                  <c:v>0.5</c:v>
                </c:pt>
                <c:pt idx="2263">
                  <c:v>0.5</c:v>
                </c:pt>
                <c:pt idx="2264">
                  <c:v>0.5</c:v>
                </c:pt>
                <c:pt idx="2265">
                  <c:v>0.5</c:v>
                </c:pt>
                <c:pt idx="2266">
                  <c:v>0.5</c:v>
                </c:pt>
                <c:pt idx="2267">
                  <c:v>0.5</c:v>
                </c:pt>
                <c:pt idx="2268">
                  <c:v>0.5</c:v>
                </c:pt>
                <c:pt idx="2269">
                  <c:v>0.5</c:v>
                </c:pt>
                <c:pt idx="2270">
                  <c:v>0.5</c:v>
                </c:pt>
                <c:pt idx="2271">
                  <c:v>0.5</c:v>
                </c:pt>
                <c:pt idx="2272">
                  <c:v>0.5</c:v>
                </c:pt>
                <c:pt idx="2273">
                  <c:v>0.5</c:v>
                </c:pt>
                <c:pt idx="2274">
                  <c:v>0.5</c:v>
                </c:pt>
                <c:pt idx="2275">
                  <c:v>0.5</c:v>
                </c:pt>
                <c:pt idx="2276">
                  <c:v>0.5</c:v>
                </c:pt>
                <c:pt idx="2277">
                  <c:v>0.5</c:v>
                </c:pt>
                <c:pt idx="2278">
                  <c:v>0.5</c:v>
                </c:pt>
                <c:pt idx="2279">
                  <c:v>0.5</c:v>
                </c:pt>
                <c:pt idx="2280">
                  <c:v>0.5</c:v>
                </c:pt>
                <c:pt idx="2281">
                  <c:v>0.5</c:v>
                </c:pt>
                <c:pt idx="2282">
                  <c:v>0.5</c:v>
                </c:pt>
                <c:pt idx="2283">
                  <c:v>0.5</c:v>
                </c:pt>
                <c:pt idx="2284">
                  <c:v>0.5</c:v>
                </c:pt>
                <c:pt idx="2285">
                  <c:v>0.5</c:v>
                </c:pt>
                <c:pt idx="2286">
                  <c:v>0.6</c:v>
                </c:pt>
                <c:pt idx="2287">
                  <c:v>0.6</c:v>
                </c:pt>
                <c:pt idx="2288">
                  <c:v>0.6</c:v>
                </c:pt>
                <c:pt idx="2289">
                  <c:v>0.6</c:v>
                </c:pt>
                <c:pt idx="2290">
                  <c:v>0.6</c:v>
                </c:pt>
                <c:pt idx="2291">
                  <c:v>0.6</c:v>
                </c:pt>
                <c:pt idx="2292">
                  <c:v>0.6</c:v>
                </c:pt>
                <c:pt idx="2293">
                  <c:v>0.6</c:v>
                </c:pt>
                <c:pt idx="2294">
                  <c:v>0.6</c:v>
                </c:pt>
                <c:pt idx="2295">
                  <c:v>0.6</c:v>
                </c:pt>
                <c:pt idx="2296">
                  <c:v>0.6</c:v>
                </c:pt>
                <c:pt idx="2297">
                  <c:v>0.6</c:v>
                </c:pt>
                <c:pt idx="2298">
                  <c:v>0.6</c:v>
                </c:pt>
                <c:pt idx="2299">
                  <c:v>0.6</c:v>
                </c:pt>
                <c:pt idx="2300">
                  <c:v>0.6</c:v>
                </c:pt>
                <c:pt idx="2301">
                  <c:v>0.6</c:v>
                </c:pt>
                <c:pt idx="2302">
                  <c:v>0.6</c:v>
                </c:pt>
                <c:pt idx="2303">
                  <c:v>0.6</c:v>
                </c:pt>
                <c:pt idx="2304">
                  <c:v>0.6</c:v>
                </c:pt>
                <c:pt idx="2305">
                  <c:v>0.6</c:v>
                </c:pt>
                <c:pt idx="2306">
                  <c:v>0.6</c:v>
                </c:pt>
                <c:pt idx="2307">
                  <c:v>0.6</c:v>
                </c:pt>
                <c:pt idx="2308">
                  <c:v>0.6</c:v>
                </c:pt>
                <c:pt idx="2309">
                  <c:v>0.6</c:v>
                </c:pt>
                <c:pt idx="2310">
                  <c:v>0.6</c:v>
                </c:pt>
                <c:pt idx="2311">
                  <c:v>0.6</c:v>
                </c:pt>
                <c:pt idx="2312">
                  <c:v>0.6</c:v>
                </c:pt>
                <c:pt idx="2313">
                  <c:v>0.6</c:v>
                </c:pt>
                <c:pt idx="2314">
                  <c:v>0.6</c:v>
                </c:pt>
                <c:pt idx="2315">
                  <c:v>0.6</c:v>
                </c:pt>
                <c:pt idx="2316">
                  <c:v>0.6</c:v>
                </c:pt>
                <c:pt idx="2317">
                  <c:v>0.6</c:v>
                </c:pt>
                <c:pt idx="2318">
                  <c:v>0.6</c:v>
                </c:pt>
                <c:pt idx="2319">
                  <c:v>0.6</c:v>
                </c:pt>
                <c:pt idx="2320">
                  <c:v>0.6</c:v>
                </c:pt>
                <c:pt idx="2321">
                  <c:v>0.6</c:v>
                </c:pt>
                <c:pt idx="2322">
                  <c:v>0.6</c:v>
                </c:pt>
                <c:pt idx="2323">
                  <c:v>0.6</c:v>
                </c:pt>
                <c:pt idx="2324">
                  <c:v>0.6</c:v>
                </c:pt>
                <c:pt idx="2325">
                  <c:v>0.6</c:v>
                </c:pt>
                <c:pt idx="2326">
                  <c:v>0.6</c:v>
                </c:pt>
                <c:pt idx="2327">
                  <c:v>0.6</c:v>
                </c:pt>
                <c:pt idx="2328">
                  <c:v>0.6</c:v>
                </c:pt>
                <c:pt idx="2329">
                  <c:v>0.6</c:v>
                </c:pt>
                <c:pt idx="2330">
                  <c:v>0.6</c:v>
                </c:pt>
                <c:pt idx="2331">
                  <c:v>0.5</c:v>
                </c:pt>
                <c:pt idx="2332">
                  <c:v>0.5</c:v>
                </c:pt>
                <c:pt idx="2333">
                  <c:v>0.5</c:v>
                </c:pt>
                <c:pt idx="2334">
                  <c:v>0.5</c:v>
                </c:pt>
                <c:pt idx="2335">
                  <c:v>0.5</c:v>
                </c:pt>
                <c:pt idx="2336">
                  <c:v>0.5</c:v>
                </c:pt>
                <c:pt idx="2337">
                  <c:v>0.5</c:v>
                </c:pt>
                <c:pt idx="2338">
                  <c:v>0.5</c:v>
                </c:pt>
                <c:pt idx="2339">
                  <c:v>0.5</c:v>
                </c:pt>
                <c:pt idx="2340">
                  <c:v>0.5</c:v>
                </c:pt>
                <c:pt idx="2341">
                  <c:v>0.5</c:v>
                </c:pt>
                <c:pt idx="2342">
                  <c:v>0.5</c:v>
                </c:pt>
                <c:pt idx="2343">
                  <c:v>0.5</c:v>
                </c:pt>
                <c:pt idx="2344">
                  <c:v>0.5</c:v>
                </c:pt>
                <c:pt idx="2345">
                  <c:v>0.5</c:v>
                </c:pt>
                <c:pt idx="2346">
                  <c:v>0.5</c:v>
                </c:pt>
                <c:pt idx="2347">
                  <c:v>0.5</c:v>
                </c:pt>
                <c:pt idx="2348">
                  <c:v>0.5</c:v>
                </c:pt>
                <c:pt idx="2349">
                  <c:v>0.5</c:v>
                </c:pt>
                <c:pt idx="2350">
                  <c:v>0.5</c:v>
                </c:pt>
                <c:pt idx="2351">
                  <c:v>0.5</c:v>
                </c:pt>
                <c:pt idx="2352">
                  <c:v>0.5</c:v>
                </c:pt>
                <c:pt idx="2353">
                  <c:v>0.5</c:v>
                </c:pt>
                <c:pt idx="2354">
                  <c:v>0.5</c:v>
                </c:pt>
                <c:pt idx="2355">
                  <c:v>0.6</c:v>
                </c:pt>
                <c:pt idx="2356">
                  <c:v>0.6</c:v>
                </c:pt>
                <c:pt idx="2357">
                  <c:v>0.6</c:v>
                </c:pt>
                <c:pt idx="2358">
                  <c:v>0.6</c:v>
                </c:pt>
                <c:pt idx="2359">
                  <c:v>0.6</c:v>
                </c:pt>
                <c:pt idx="2360">
                  <c:v>0.6</c:v>
                </c:pt>
                <c:pt idx="2361">
                  <c:v>0.6</c:v>
                </c:pt>
                <c:pt idx="2362">
                  <c:v>0.6</c:v>
                </c:pt>
                <c:pt idx="2363">
                  <c:v>0.6</c:v>
                </c:pt>
                <c:pt idx="2364">
                  <c:v>0.6</c:v>
                </c:pt>
                <c:pt idx="2365">
                  <c:v>0.6</c:v>
                </c:pt>
                <c:pt idx="2366">
                  <c:v>0.6</c:v>
                </c:pt>
                <c:pt idx="2367">
                  <c:v>0.6</c:v>
                </c:pt>
                <c:pt idx="2368">
                  <c:v>0.6</c:v>
                </c:pt>
                <c:pt idx="2369">
                  <c:v>0.6</c:v>
                </c:pt>
                <c:pt idx="2370">
                  <c:v>0.6</c:v>
                </c:pt>
                <c:pt idx="2371">
                  <c:v>0.6</c:v>
                </c:pt>
                <c:pt idx="2372">
                  <c:v>0.6</c:v>
                </c:pt>
                <c:pt idx="2373">
                  <c:v>0.6</c:v>
                </c:pt>
                <c:pt idx="2374">
                  <c:v>0.6</c:v>
                </c:pt>
                <c:pt idx="2375">
                  <c:v>0.6</c:v>
                </c:pt>
                <c:pt idx="2376">
                  <c:v>0.6</c:v>
                </c:pt>
                <c:pt idx="2377">
                  <c:v>0.6</c:v>
                </c:pt>
                <c:pt idx="2378">
                  <c:v>0.6</c:v>
                </c:pt>
                <c:pt idx="2379">
                  <c:v>0.6</c:v>
                </c:pt>
                <c:pt idx="2380">
                  <c:v>0.6</c:v>
                </c:pt>
                <c:pt idx="2381">
                  <c:v>0.6</c:v>
                </c:pt>
                <c:pt idx="2382">
                  <c:v>0.6</c:v>
                </c:pt>
                <c:pt idx="2383">
                  <c:v>0.6</c:v>
                </c:pt>
                <c:pt idx="2384">
                  <c:v>0.6</c:v>
                </c:pt>
                <c:pt idx="2385">
                  <c:v>0.6</c:v>
                </c:pt>
                <c:pt idx="2386">
                  <c:v>0.6</c:v>
                </c:pt>
                <c:pt idx="2387">
                  <c:v>0.6</c:v>
                </c:pt>
                <c:pt idx="2388">
                  <c:v>0.6</c:v>
                </c:pt>
                <c:pt idx="2389">
                  <c:v>0.6</c:v>
                </c:pt>
                <c:pt idx="2390">
                  <c:v>0.6</c:v>
                </c:pt>
                <c:pt idx="2391">
                  <c:v>0.6</c:v>
                </c:pt>
                <c:pt idx="2392">
                  <c:v>0.6</c:v>
                </c:pt>
                <c:pt idx="2393">
                  <c:v>0.6</c:v>
                </c:pt>
                <c:pt idx="2394">
                  <c:v>0.6</c:v>
                </c:pt>
                <c:pt idx="2395">
                  <c:v>0.6</c:v>
                </c:pt>
                <c:pt idx="2396">
                  <c:v>0.6</c:v>
                </c:pt>
                <c:pt idx="2397">
                  <c:v>0.6</c:v>
                </c:pt>
                <c:pt idx="2398">
                  <c:v>0.6</c:v>
                </c:pt>
                <c:pt idx="2399">
                  <c:v>0.6</c:v>
                </c:pt>
                <c:pt idx="2400">
                  <c:v>0.6</c:v>
                </c:pt>
                <c:pt idx="2401">
                  <c:v>0.6</c:v>
                </c:pt>
                <c:pt idx="2402">
                  <c:v>0.6</c:v>
                </c:pt>
                <c:pt idx="2403">
                  <c:v>0.6</c:v>
                </c:pt>
                <c:pt idx="2404">
                  <c:v>0.6</c:v>
                </c:pt>
                <c:pt idx="2405">
                  <c:v>0.6</c:v>
                </c:pt>
                <c:pt idx="2406">
                  <c:v>0.6</c:v>
                </c:pt>
                <c:pt idx="2407">
                  <c:v>0.6</c:v>
                </c:pt>
                <c:pt idx="2408">
                  <c:v>0.6</c:v>
                </c:pt>
                <c:pt idx="2409">
                  <c:v>0.6</c:v>
                </c:pt>
                <c:pt idx="2410">
                  <c:v>0.6</c:v>
                </c:pt>
                <c:pt idx="2411">
                  <c:v>0.6</c:v>
                </c:pt>
                <c:pt idx="2412">
                  <c:v>0.6</c:v>
                </c:pt>
                <c:pt idx="2413">
                  <c:v>0.6</c:v>
                </c:pt>
                <c:pt idx="2414">
                  <c:v>0.6</c:v>
                </c:pt>
                <c:pt idx="2415">
                  <c:v>0.6</c:v>
                </c:pt>
                <c:pt idx="2416">
                  <c:v>0.6</c:v>
                </c:pt>
                <c:pt idx="2417">
                  <c:v>0.6</c:v>
                </c:pt>
                <c:pt idx="2418">
                  <c:v>0.6</c:v>
                </c:pt>
                <c:pt idx="2419">
                  <c:v>0.6</c:v>
                </c:pt>
                <c:pt idx="2420">
                  <c:v>0.6</c:v>
                </c:pt>
                <c:pt idx="2421">
                  <c:v>0.5</c:v>
                </c:pt>
                <c:pt idx="2422">
                  <c:v>0.5</c:v>
                </c:pt>
                <c:pt idx="2423">
                  <c:v>0.5</c:v>
                </c:pt>
                <c:pt idx="2424">
                  <c:v>0.5</c:v>
                </c:pt>
                <c:pt idx="2425">
                  <c:v>0.5</c:v>
                </c:pt>
                <c:pt idx="2426">
                  <c:v>0.5</c:v>
                </c:pt>
                <c:pt idx="2427">
                  <c:v>0.5</c:v>
                </c:pt>
                <c:pt idx="2428">
                  <c:v>0.5</c:v>
                </c:pt>
                <c:pt idx="2429">
                  <c:v>0.5</c:v>
                </c:pt>
                <c:pt idx="2430">
                  <c:v>0.5</c:v>
                </c:pt>
                <c:pt idx="2431">
                  <c:v>0.5</c:v>
                </c:pt>
                <c:pt idx="2432">
                  <c:v>0.5</c:v>
                </c:pt>
                <c:pt idx="2433">
                  <c:v>0.5</c:v>
                </c:pt>
                <c:pt idx="2434">
                  <c:v>0.5</c:v>
                </c:pt>
                <c:pt idx="2435">
                  <c:v>0.5</c:v>
                </c:pt>
                <c:pt idx="2436">
                  <c:v>0.5</c:v>
                </c:pt>
                <c:pt idx="2437">
                  <c:v>0.5</c:v>
                </c:pt>
                <c:pt idx="2438">
                  <c:v>0.5</c:v>
                </c:pt>
                <c:pt idx="2439">
                  <c:v>0.5</c:v>
                </c:pt>
                <c:pt idx="2440">
                  <c:v>0.5</c:v>
                </c:pt>
                <c:pt idx="2441">
                  <c:v>0.5</c:v>
                </c:pt>
                <c:pt idx="2442">
                  <c:v>0.5</c:v>
                </c:pt>
                <c:pt idx="2443">
                  <c:v>0.5</c:v>
                </c:pt>
                <c:pt idx="2444">
                  <c:v>0.5</c:v>
                </c:pt>
                <c:pt idx="2445">
                  <c:v>0.5</c:v>
                </c:pt>
                <c:pt idx="2446">
                  <c:v>0.5</c:v>
                </c:pt>
                <c:pt idx="2447">
                  <c:v>0.5</c:v>
                </c:pt>
                <c:pt idx="2448">
                  <c:v>0.5</c:v>
                </c:pt>
                <c:pt idx="2449">
                  <c:v>0.5</c:v>
                </c:pt>
                <c:pt idx="2450">
                  <c:v>0.5</c:v>
                </c:pt>
                <c:pt idx="2451">
                  <c:v>0.5</c:v>
                </c:pt>
                <c:pt idx="2452">
                  <c:v>0.5</c:v>
                </c:pt>
                <c:pt idx="2453">
                  <c:v>0.5</c:v>
                </c:pt>
                <c:pt idx="2454">
                  <c:v>0.5</c:v>
                </c:pt>
                <c:pt idx="2455">
                  <c:v>0.5</c:v>
                </c:pt>
                <c:pt idx="2456">
                  <c:v>0.5</c:v>
                </c:pt>
                <c:pt idx="2457">
                  <c:v>0.5</c:v>
                </c:pt>
                <c:pt idx="2458">
                  <c:v>0.5</c:v>
                </c:pt>
                <c:pt idx="2459">
                  <c:v>0.5</c:v>
                </c:pt>
                <c:pt idx="2460">
                  <c:v>0.5</c:v>
                </c:pt>
                <c:pt idx="2461">
                  <c:v>0.5</c:v>
                </c:pt>
                <c:pt idx="2462">
                  <c:v>0.5</c:v>
                </c:pt>
                <c:pt idx="2463">
                  <c:v>0.5</c:v>
                </c:pt>
                <c:pt idx="2464">
                  <c:v>0.5</c:v>
                </c:pt>
                <c:pt idx="2465">
                  <c:v>0.5</c:v>
                </c:pt>
                <c:pt idx="2466">
                  <c:v>0.5</c:v>
                </c:pt>
                <c:pt idx="2467">
                  <c:v>0.5</c:v>
                </c:pt>
                <c:pt idx="2468">
                  <c:v>0.5</c:v>
                </c:pt>
                <c:pt idx="2469">
                  <c:v>0.5</c:v>
                </c:pt>
                <c:pt idx="2470">
                  <c:v>0.5</c:v>
                </c:pt>
                <c:pt idx="2471">
                  <c:v>0.5</c:v>
                </c:pt>
                <c:pt idx="2472">
                  <c:v>0.5</c:v>
                </c:pt>
                <c:pt idx="2473">
                  <c:v>0.5</c:v>
                </c:pt>
                <c:pt idx="2474">
                  <c:v>0.5</c:v>
                </c:pt>
                <c:pt idx="2475">
                  <c:v>0.5</c:v>
                </c:pt>
                <c:pt idx="2476">
                  <c:v>0.5</c:v>
                </c:pt>
                <c:pt idx="2477">
                  <c:v>0.5</c:v>
                </c:pt>
                <c:pt idx="2478">
                  <c:v>0.5</c:v>
                </c:pt>
                <c:pt idx="2479">
                  <c:v>0.5</c:v>
                </c:pt>
                <c:pt idx="2480">
                  <c:v>0.5</c:v>
                </c:pt>
                <c:pt idx="2481">
                  <c:v>0.5</c:v>
                </c:pt>
                <c:pt idx="2482">
                  <c:v>0.5</c:v>
                </c:pt>
                <c:pt idx="2483">
                  <c:v>0.5</c:v>
                </c:pt>
                <c:pt idx="2484">
                  <c:v>0.5</c:v>
                </c:pt>
                <c:pt idx="2485">
                  <c:v>0.5</c:v>
                </c:pt>
                <c:pt idx="2486">
                  <c:v>0.5</c:v>
                </c:pt>
                <c:pt idx="2487">
                  <c:v>0.5</c:v>
                </c:pt>
                <c:pt idx="2488">
                  <c:v>0.5</c:v>
                </c:pt>
                <c:pt idx="2489">
                  <c:v>0.5</c:v>
                </c:pt>
                <c:pt idx="2490">
                  <c:v>0.6</c:v>
                </c:pt>
                <c:pt idx="2491">
                  <c:v>0.6</c:v>
                </c:pt>
                <c:pt idx="2492">
                  <c:v>0.6</c:v>
                </c:pt>
                <c:pt idx="2493">
                  <c:v>0.6</c:v>
                </c:pt>
                <c:pt idx="2494">
                  <c:v>0.6</c:v>
                </c:pt>
                <c:pt idx="2495">
                  <c:v>0.6</c:v>
                </c:pt>
                <c:pt idx="2496">
                  <c:v>0.6</c:v>
                </c:pt>
                <c:pt idx="2497">
                  <c:v>0.6</c:v>
                </c:pt>
                <c:pt idx="2498">
                  <c:v>0.6</c:v>
                </c:pt>
                <c:pt idx="2499">
                  <c:v>0.6</c:v>
                </c:pt>
                <c:pt idx="2500">
                  <c:v>0.6</c:v>
                </c:pt>
                <c:pt idx="2501">
                  <c:v>0.6</c:v>
                </c:pt>
                <c:pt idx="2502">
                  <c:v>0.6</c:v>
                </c:pt>
                <c:pt idx="2503">
                  <c:v>0.6</c:v>
                </c:pt>
                <c:pt idx="2504">
                  <c:v>0.6</c:v>
                </c:pt>
                <c:pt idx="2505">
                  <c:v>0.6</c:v>
                </c:pt>
                <c:pt idx="2506">
                  <c:v>0.6</c:v>
                </c:pt>
                <c:pt idx="2507">
                  <c:v>0.6</c:v>
                </c:pt>
                <c:pt idx="2508">
                  <c:v>0.6</c:v>
                </c:pt>
                <c:pt idx="2509">
                  <c:v>0.6</c:v>
                </c:pt>
                <c:pt idx="2510">
                  <c:v>0.6</c:v>
                </c:pt>
                <c:pt idx="2511">
                  <c:v>0.6</c:v>
                </c:pt>
                <c:pt idx="2512">
                  <c:v>0.6</c:v>
                </c:pt>
                <c:pt idx="2513">
                  <c:v>0.6</c:v>
                </c:pt>
                <c:pt idx="2514">
                  <c:v>0.6</c:v>
                </c:pt>
                <c:pt idx="2515">
                  <c:v>0.6</c:v>
                </c:pt>
                <c:pt idx="2516">
                  <c:v>0.6</c:v>
                </c:pt>
                <c:pt idx="2517">
                  <c:v>0.6</c:v>
                </c:pt>
                <c:pt idx="2518">
                  <c:v>0.6</c:v>
                </c:pt>
                <c:pt idx="2519">
                  <c:v>0.6</c:v>
                </c:pt>
                <c:pt idx="2520">
                  <c:v>0.6</c:v>
                </c:pt>
                <c:pt idx="2521">
                  <c:v>0.6</c:v>
                </c:pt>
                <c:pt idx="2522">
                  <c:v>0.6</c:v>
                </c:pt>
                <c:pt idx="2523">
                  <c:v>0.6</c:v>
                </c:pt>
                <c:pt idx="2524">
                  <c:v>0.6</c:v>
                </c:pt>
                <c:pt idx="2525">
                  <c:v>0.6</c:v>
                </c:pt>
                <c:pt idx="2526">
                  <c:v>0.6</c:v>
                </c:pt>
                <c:pt idx="2527">
                  <c:v>0.6</c:v>
                </c:pt>
                <c:pt idx="2528">
                  <c:v>0.6</c:v>
                </c:pt>
                <c:pt idx="2529">
                  <c:v>0.6</c:v>
                </c:pt>
                <c:pt idx="2530">
                  <c:v>0.6</c:v>
                </c:pt>
                <c:pt idx="2531">
                  <c:v>0.6</c:v>
                </c:pt>
                <c:pt idx="2532">
                  <c:v>0.6</c:v>
                </c:pt>
                <c:pt idx="2533">
                  <c:v>0.6</c:v>
                </c:pt>
                <c:pt idx="2534">
                  <c:v>0.6</c:v>
                </c:pt>
                <c:pt idx="2535">
                  <c:v>0.6</c:v>
                </c:pt>
                <c:pt idx="2536">
                  <c:v>0.6</c:v>
                </c:pt>
                <c:pt idx="2537">
                  <c:v>0.6</c:v>
                </c:pt>
                <c:pt idx="2538">
                  <c:v>0.6</c:v>
                </c:pt>
                <c:pt idx="2539">
                  <c:v>0.6</c:v>
                </c:pt>
                <c:pt idx="2540">
                  <c:v>0.6</c:v>
                </c:pt>
                <c:pt idx="2541">
                  <c:v>0.6</c:v>
                </c:pt>
                <c:pt idx="2542">
                  <c:v>0.6</c:v>
                </c:pt>
                <c:pt idx="2543">
                  <c:v>0.6</c:v>
                </c:pt>
                <c:pt idx="2544">
                  <c:v>0.6</c:v>
                </c:pt>
                <c:pt idx="2545">
                  <c:v>0.6</c:v>
                </c:pt>
                <c:pt idx="2546">
                  <c:v>0.6</c:v>
                </c:pt>
                <c:pt idx="2547">
                  <c:v>0.6</c:v>
                </c:pt>
                <c:pt idx="2548">
                  <c:v>0.6</c:v>
                </c:pt>
                <c:pt idx="2549">
                  <c:v>0.6</c:v>
                </c:pt>
                <c:pt idx="2550">
                  <c:v>0.6</c:v>
                </c:pt>
                <c:pt idx="2551">
                  <c:v>0.6</c:v>
                </c:pt>
                <c:pt idx="2552">
                  <c:v>0.6</c:v>
                </c:pt>
                <c:pt idx="2553">
                  <c:v>0.6</c:v>
                </c:pt>
                <c:pt idx="2554">
                  <c:v>0.6</c:v>
                </c:pt>
                <c:pt idx="2555">
                  <c:v>0.6</c:v>
                </c:pt>
                <c:pt idx="2556">
                  <c:v>0.6</c:v>
                </c:pt>
                <c:pt idx="2557">
                  <c:v>0.6</c:v>
                </c:pt>
                <c:pt idx="2558">
                  <c:v>0.6</c:v>
                </c:pt>
                <c:pt idx="2559">
                  <c:v>0.6</c:v>
                </c:pt>
                <c:pt idx="2560">
                  <c:v>0.6</c:v>
                </c:pt>
                <c:pt idx="2561">
                  <c:v>0.6</c:v>
                </c:pt>
                <c:pt idx="2562">
                  <c:v>0.6</c:v>
                </c:pt>
                <c:pt idx="2563">
                  <c:v>0.6</c:v>
                </c:pt>
                <c:pt idx="2564">
                  <c:v>0.6</c:v>
                </c:pt>
                <c:pt idx="2565">
                  <c:v>0.6</c:v>
                </c:pt>
                <c:pt idx="2566">
                  <c:v>0.6</c:v>
                </c:pt>
                <c:pt idx="2567">
                  <c:v>0.6</c:v>
                </c:pt>
                <c:pt idx="2568">
                  <c:v>0.6</c:v>
                </c:pt>
                <c:pt idx="2569">
                  <c:v>0.6</c:v>
                </c:pt>
                <c:pt idx="2570">
                  <c:v>0.6</c:v>
                </c:pt>
                <c:pt idx="2571">
                  <c:v>0.6</c:v>
                </c:pt>
                <c:pt idx="2572">
                  <c:v>0.6</c:v>
                </c:pt>
                <c:pt idx="2573">
                  <c:v>0.6</c:v>
                </c:pt>
                <c:pt idx="2574">
                  <c:v>0.6</c:v>
                </c:pt>
                <c:pt idx="2575">
                  <c:v>0.6</c:v>
                </c:pt>
                <c:pt idx="2576">
                  <c:v>0.6</c:v>
                </c:pt>
                <c:pt idx="2577">
                  <c:v>0.6</c:v>
                </c:pt>
                <c:pt idx="2578">
                  <c:v>0.6</c:v>
                </c:pt>
                <c:pt idx="2579">
                  <c:v>0.6</c:v>
                </c:pt>
                <c:pt idx="2580">
                  <c:v>0.6</c:v>
                </c:pt>
                <c:pt idx="2581">
                  <c:v>0.6</c:v>
                </c:pt>
                <c:pt idx="2582">
                  <c:v>0.6</c:v>
                </c:pt>
                <c:pt idx="2583">
                  <c:v>0.6</c:v>
                </c:pt>
                <c:pt idx="2584">
                  <c:v>0.6</c:v>
                </c:pt>
                <c:pt idx="2585">
                  <c:v>0.6</c:v>
                </c:pt>
                <c:pt idx="2586">
                  <c:v>0.6</c:v>
                </c:pt>
                <c:pt idx="2587">
                  <c:v>0.6</c:v>
                </c:pt>
                <c:pt idx="2588">
                  <c:v>0.6</c:v>
                </c:pt>
                <c:pt idx="2589">
                  <c:v>0.6</c:v>
                </c:pt>
                <c:pt idx="2590">
                  <c:v>0.6</c:v>
                </c:pt>
                <c:pt idx="2591">
                  <c:v>0.6</c:v>
                </c:pt>
                <c:pt idx="2592">
                  <c:v>0.6</c:v>
                </c:pt>
                <c:pt idx="2593">
                  <c:v>0.6</c:v>
                </c:pt>
                <c:pt idx="2594">
                  <c:v>0.6</c:v>
                </c:pt>
                <c:pt idx="2595">
                  <c:v>0.6</c:v>
                </c:pt>
                <c:pt idx="2596">
                  <c:v>0.6</c:v>
                </c:pt>
                <c:pt idx="2597">
                  <c:v>0.6</c:v>
                </c:pt>
                <c:pt idx="2598">
                  <c:v>0.6</c:v>
                </c:pt>
                <c:pt idx="2599">
                  <c:v>0.6</c:v>
                </c:pt>
                <c:pt idx="2600">
                  <c:v>0.6</c:v>
                </c:pt>
                <c:pt idx="2601">
                  <c:v>0.6</c:v>
                </c:pt>
                <c:pt idx="2602">
                  <c:v>0.6</c:v>
                </c:pt>
                <c:pt idx="2603">
                  <c:v>0.6</c:v>
                </c:pt>
                <c:pt idx="2604">
                  <c:v>0.6</c:v>
                </c:pt>
                <c:pt idx="2605">
                  <c:v>0.6</c:v>
                </c:pt>
                <c:pt idx="2606">
                  <c:v>0.6</c:v>
                </c:pt>
                <c:pt idx="2607">
                  <c:v>0.6</c:v>
                </c:pt>
                <c:pt idx="2608">
                  <c:v>0.6</c:v>
                </c:pt>
                <c:pt idx="2609">
                  <c:v>0.6</c:v>
                </c:pt>
                <c:pt idx="2610">
                  <c:v>0.6</c:v>
                </c:pt>
                <c:pt idx="2611">
                  <c:v>0.6</c:v>
                </c:pt>
                <c:pt idx="2612">
                  <c:v>0.6</c:v>
                </c:pt>
                <c:pt idx="2613">
                  <c:v>0.6</c:v>
                </c:pt>
                <c:pt idx="2614">
                  <c:v>0.6</c:v>
                </c:pt>
                <c:pt idx="2615">
                  <c:v>0.6</c:v>
                </c:pt>
                <c:pt idx="2616">
                  <c:v>0.6</c:v>
                </c:pt>
                <c:pt idx="2617">
                  <c:v>0.6</c:v>
                </c:pt>
                <c:pt idx="2618">
                  <c:v>0.6</c:v>
                </c:pt>
                <c:pt idx="2619">
                  <c:v>0.6</c:v>
                </c:pt>
                <c:pt idx="2620">
                  <c:v>0.6</c:v>
                </c:pt>
                <c:pt idx="2621">
                  <c:v>0.6</c:v>
                </c:pt>
                <c:pt idx="2622">
                  <c:v>0.6</c:v>
                </c:pt>
                <c:pt idx="2623">
                  <c:v>0.6</c:v>
                </c:pt>
                <c:pt idx="2624">
                  <c:v>0.6</c:v>
                </c:pt>
                <c:pt idx="2625">
                  <c:v>0.6</c:v>
                </c:pt>
                <c:pt idx="2626">
                  <c:v>0.6</c:v>
                </c:pt>
                <c:pt idx="2627">
                  <c:v>0.6</c:v>
                </c:pt>
                <c:pt idx="2628">
                  <c:v>0.6</c:v>
                </c:pt>
                <c:pt idx="2629">
                  <c:v>0.6</c:v>
                </c:pt>
                <c:pt idx="2630">
                  <c:v>0.6</c:v>
                </c:pt>
                <c:pt idx="2631">
                  <c:v>0.6</c:v>
                </c:pt>
                <c:pt idx="2632">
                  <c:v>0.6</c:v>
                </c:pt>
                <c:pt idx="2633">
                  <c:v>0.6</c:v>
                </c:pt>
                <c:pt idx="2634">
                  <c:v>0.6</c:v>
                </c:pt>
                <c:pt idx="2635">
                  <c:v>0.6</c:v>
                </c:pt>
                <c:pt idx="2636">
                  <c:v>0.6</c:v>
                </c:pt>
                <c:pt idx="2637">
                  <c:v>0.6</c:v>
                </c:pt>
                <c:pt idx="2638">
                  <c:v>0.6</c:v>
                </c:pt>
                <c:pt idx="2639">
                  <c:v>0.6</c:v>
                </c:pt>
                <c:pt idx="2640">
                  <c:v>0.6</c:v>
                </c:pt>
                <c:pt idx="2641">
                  <c:v>0.6</c:v>
                </c:pt>
                <c:pt idx="2642">
                  <c:v>0.6</c:v>
                </c:pt>
                <c:pt idx="2643">
                  <c:v>0.6</c:v>
                </c:pt>
                <c:pt idx="2644">
                  <c:v>0.6</c:v>
                </c:pt>
                <c:pt idx="2645">
                  <c:v>0.6</c:v>
                </c:pt>
                <c:pt idx="2646">
                  <c:v>0.6</c:v>
                </c:pt>
                <c:pt idx="2647">
                  <c:v>0.6</c:v>
                </c:pt>
                <c:pt idx="2648">
                  <c:v>0.6</c:v>
                </c:pt>
                <c:pt idx="2649">
                  <c:v>0.6</c:v>
                </c:pt>
                <c:pt idx="2650">
                  <c:v>0.6</c:v>
                </c:pt>
                <c:pt idx="2651">
                  <c:v>0.6</c:v>
                </c:pt>
                <c:pt idx="2652">
                  <c:v>0.6</c:v>
                </c:pt>
                <c:pt idx="2653">
                  <c:v>0.6</c:v>
                </c:pt>
                <c:pt idx="2654">
                  <c:v>0.6</c:v>
                </c:pt>
                <c:pt idx="2655">
                  <c:v>0.6</c:v>
                </c:pt>
                <c:pt idx="2656">
                  <c:v>0.6</c:v>
                </c:pt>
                <c:pt idx="2657">
                  <c:v>0.6</c:v>
                </c:pt>
                <c:pt idx="2658">
                  <c:v>0.6</c:v>
                </c:pt>
                <c:pt idx="2659">
                  <c:v>0.6</c:v>
                </c:pt>
                <c:pt idx="2660">
                  <c:v>0.6</c:v>
                </c:pt>
                <c:pt idx="2661">
                  <c:v>0.6</c:v>
                </c:pt>
                <c:pt idx="2662">
                  <c:v>0.6</c:v>
                </c:pt>
                <c:pt idx="2663">
                  <c:v>0.6</c:v>
                </c:pt>
                <c:pt idx="2664">
                  <c:v>0.6</c:v>
                </c:pt>
                <c:pt idx="2665">
                  <c:v>0.6</c:v>
                </c:pt>
                <c:pt idx="2666">
                  <c:v>0.6</c:v>
                </c:pt>
                <c:pt idx="2667">
                  <c:v>0.6</c:v>
                </c:pt>
                <c:pt idx="2668">
                  <c:v>0.6</c:v>
                </c:pt>
                <c:pt idx="2669">
                  <c:v>0.6</c:v>
                </c:pt>
                <c:pt idx="2670">
                  <c:v>0.6</c:v>
                </c:pt>
                <c:pt idx="2671">
                  <c:v>0.6</c:v>
                </c:pt>
                <c:pt idx="2672">
                  <c:v>0.6</c:v>
                </c:pt>
                <c:pt idx="2673">
                  <c:v>0.6</c:v>
                </c:pt>
                <c:pt idx="2674">
                  <c:v>0.6</c:v>
                </c:pt>
                <c:pt idx="2675">
                  <c:v>0.6</c:v>
                </c:pt>
                <c:pt idx="2676">
                  <c:v>0.6</c:v>
                </c:pt>
                <c:pt idx="2677">
                  <c:v>0.6</c:v>
                </c:pt>
                <c:pt idx="2678">
                  <c:v>0.6</c:v>
                </c:pt>
                <c:pt idx="2679">
                  <c:v>0.6</c:v>
                </c:pt>
                <c:pt idx="2680">
                  <c:v>0.6</c:v>
                </c:pt>
                <c:pt idx="2681">
                  <c:v>0.6</c:v>
                </c:pt>
                <c:pt idx="2682">
                  <c:v>0.6</c:v>
                </c:pt>
                <c:pt idx="2683">
                  <c:v>0.6</c:v>
                </c:pt>
                <c:pt idx="2684">
                  <c:v>0.6</c:v>
                </c:pt>
                <c:pt idx="2685">
                  <c:v>0.6</c:v>
                </c:pt>
                <c:pt idx="2686">
                  <c:v>0.6</c:v>
                </c:pt>
                <c:pt idx="2687">
                  <c:v>0.6</c:v>
                </c:pt>
                <c:pt idx="2688">
                  <c:v>0.6</c:v>
                </c:pt>
                <c:pt idx="2689">
                  <c:v>0.6</c:v>
                </c:pt>
                <c:pt idx="2690">
                  <c:v>0.6</c:v>
                </c:pt>
                <c:pt idx="2691">
                  <c:v>0.7</c:v>
                </c:pt>
                <c:pt idx="2692">
                  <c:v>0.7</c:v>
                </c:pt>
                <c:pt idx="2693">
                  <c:v>0.7</c:v>
                </c:pt>
                <c:pt idx="2694">
                  <c:v>0.7</c:v>
                </c:pt>
                <c:pt idx="2695">
                  <c:v>0.7</c:v>
                </c:pt>
                <c:pt idx="2696">
                  <c:v>0.7</c:v>
                </c:pt>
                <c:pt idx="2697">
                  <c:v>0.7</c:v>
                </c:pt>
                <c:pt idx="2698">
                  <c:v>0.7</c:v>
                </c:pt>
                <c:pt idx="2699">
                  <c:v>0.7</c:v>
                </c:pt>
                <c:pt idx="2700">
                  <c:v>0.7</c:v>
                </c:pt>
                <c:pt idx="2701">
                  <c:v>0.7</c:v>
                </c:pt>
                <c:pt idx="2702">
                  <c:v>0.7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1.3</c:v>
                </c:pt>
                <c:pt idx="2707">
                  <c:v>1.3</c:v>
                </c:pt>
                <c:pt idx="2708">
                  <c:v>1.3</c:v>
                </c:pt>
                <c:pt idx="2709">
                  <c:v>1.6</c:v>
                </c:pt>
                <c:pt idx="2710">
                  <c:v>1.6</c:v>
                </c:pt>
                <c:pt idx="2711">
                  <c:v>1.6</c:v>
                </c:pt>
                <c:pt idx="2712">
                  <c:v>2</c:v>
                </c:pt>
                <c:pt idx="2713">
                  <c:v>2</c:v>
                </c:pt>
                <c:pt idx="2714">
                  <c:v>2</c:v>
                </c:pt>
                <c:pt idx="2715">
                  <c:v>2.5</c:v>
                </c:pt>
                <c:pt idx="2716">
                  <c:v>2.5</c:v>
                </c:pt>
                <c:pt idx="2717">
                  <c:v>2.5</c:v>
                </c:pt>
                <c:pt idx="2718">
                  <c:v>3.2</c:v>
                </c:pt>
                <c:pt idx="2719">
                  <c:v>3.2</c:v>
                </c:pt>
                <c:pt idx="2720">
                  <c:v>3.2</c:v>
                </c:pt>
                <c:pt idx="2721">
                  <c:v>4.2</c:v>
                </c:pt>
                <c:pt idx="2722">
                  <c:v>4.2</c:v>
                </c:pt>
                <c:pt idx="2723">
                  <c:v>4.2</c:v>
                </c:pt>
                <c:pt idx="2724">
                  <c:v>5.5</c:v>
                </c:pt>
                <c:pt idx="2725">
                  <c:v>5.5</c:v>
                </c:pt>
                <c:pt idx="2726">
                  <c:v>5.5</c:v>
                </c:pt>
                <c:pt idx="2727">
                  <c:v>6.9</c:v>
                </c:pt>
                <c:pt idx="2728">
                  <c:v>6.9</c:v>
                </c:pt>
                <c:pt idx="2729">
                  <c:v>6.9</c:v>
                </c:pt>
                <c:pt idx="2730">
                  <c:v>8.8000000000000007</c:v>
                </c:pt>
                <c:pt idx="2731">
                  <c:v>8.8000000000000007</c:v>
                </c:pt>
                <c:pt idx="2732">
                  <c:v>8.8000000000000007</c:v>
                </c:pt>
                <c:pt idx="2733">
                  <c:v>11.2</c:v>
                </c:pt>
                <c:pt idx="2734">
                  <c:v>11.2</c:v>
                </c:pt>
                <c:pt idx="2735">
                  <c:v>11.2</c:v>
                </c:pt>
                <c:pt idx="2736">
                  <c:v>14.1</c:v>
                </c:pt>
                <c:pt idx="2737">
                  <c:v>14.1</c:v>
                </c:pt>
                <c:pt idx="2738">
                  <c:v>14.1</c:v>
                </c:pt>
                <c:pt idx="2739">
                  <c:v>17.7</c:v>
                </c:pt>
                <c:pt idx="2740">
                  <c:v>17.7</c:v>
                </c:pt>
                <c:pt idx="2741">
                  <c:v>17.7</c:v>
                </c:pt>
                <c:pt idx="2742">
                  <c:v>22</c:v>
                </c:pt>
                <c:pt idx="2743">
                  <c:v>22</c:v>
                </c:pt>
                <c:pt idx="2744">
                  <c:v>22</c:v>
                </c:pt>
                <c:pt idx="2745">
                  <c:v>26.8</c:v>
                </c:pt>
                <c:pt idx="2746">
                  <c:v>26.8</c:v>
                </c:pt>
                <c:pt idx="2747">
                  <c:v>26.8</c:v>
                </c:pt>
                <c:pt idx="2748">
                  <c:v>32.700000000000003</c:v>
                </c:pt>
                <c:pt idx="2749">
                  <c:v>32.700000000000003</c:v>
                </c:pt>
                <c:pt idx="2750">
                  <c:v>32.700000000000003</c:v>
                </c:pt>
                <c:pt idx="2751">
                  <c:v>38.9</c:v>
                </c:pt>
                <c:pt idx="2752">
                  <c:v>38.9</c:v>
                </c:pt>
                <c:pt idx="2753">
                  <c:v>38.9</c:v>
                </c:pt>
                <c:pt idx="2754">
                  <c:v>46.1</c:v>
                </c:pt>
                <c:pt idx="2755">
                  <c:v>46.1</c:v>
                </c:pt>
                <c:pt idx="2756">
                  <c:v>46.1</c:v>
                </c:pt>
                <c:pt idx="2757">
                  <c:v>54.3</c:v>
                </c:pt>
                <c:pt idx="2758">
                  <c:v>54.3</c:v>
                </c:pt>
                <c:pt idx="2759">
                  <c:v>54.3</c:v>
                </c:pt>
                <c:pt idx="2760">
                  <c:v>63.4</c:v>
                </c:pt>
                <c:pt idx="2761">
                  <c:v>63.4</c:v>
                </c:pt>
                <c:pt idx="2762">
                  <c:v>63.4</c:v>
                </c:pt>
                <c:pt idx="2763">
                  <c:v>73.400000000000006</c:v>
                </c:pt>
                <c:pt idx="2764">
                  <c:v>73.400000000000006</c:v>
                </c:pt>
                <c:pt idx="2765">
                  <c:v>73.400000000000006</c:v>
                </c:pt>
                <c:pt idx="2766">
                  <c:v>84.2</c:v>
                </c:pt>
                <c:pt idx="2767">
                  <c:v>84.2</c:v>
                </c:pt>
                <c:pt idx="2768">
                  <c:v>84.2</c:v>
                </c:pt>
                <c:pt idx="2769">
                  <c:v>95.6</c:v>
                </c:pt>
                <c:pt idx="2770">
                  <c:v>95.6</c:v>
                </c:pt>
                <c:pt idx="2771">
                  <c:v>95.6</c:v>
                </c:pt>
                <c:pt idx="2772">
                  <c:v>107.7</c:v>
                </c:pt>
                <c:pt idx="2773">
                  <c:v>107.7</c:v>
                </c:pt>
                <c:pt idx="2774">
                  <c:v>107.7</c:v>
                </c:pt>
                <c:pt idx="2775">
                  <c:v>120.8</c:v>
                </c:pt>
                <c:pt idx="2776">
                  <c:v>120.8</c:v>
                </c:pt>
                <c:pt idx="2777">
                  <c:v>120.8</c:v>
                </c:pt>
                <c:pt idx="2778">
                  <c:v>134.19999999999999</c:v>
                </c:pt>
                <c:pt idx="2779">
                  <c:v>134.19999999999999</c:v>
                </c:pt>
                <c:pt idx="2780">
                  <c:v>134.19999999999999</c:v>
                </c:pt>
                <c:pt idx="2781">
                  <c:v>148</c:v>
                </c:pt>
                <c:pt idx="2782">
                  <c:v>148</c:v>
                </c:pt>
                <c:pt idx="2783">
                  <c:v>148</c:v>
                </c:pt>
                <c:pt idx="2784">
                  <c:v>162.1</c:v>
                </c:pt>
                <c:pt idx="2785">
                  <c:v>162.1</c:v>
                </c:pt>
                <c:pt idx="2786">
                  <c:v>162.1</c:v>
                </c:pt>
                <c:pt idx="2787">
                  <c:v>176.4</c:v>
                </c:pt>
                <c:pt idx="2788">
                  <c:v>176.4</c:v>
                </c:pt>
                <c:pt idx="2789">
                  <c:v>176.4</c:v>
                </c:pt>
                <c:pt idx="2790">
                  <c:v>190.9</c:v>
                </c:pt>
                <c:pt idx="2791">
                  <c:v>190.9</c:v>
                </c:pt>
                <c:pt idx="2792">
                  <c:v>190.9</c:v>
                </c:pt>
                <c:pt idx="2793">
                  <c:v>205.6</c:v>
                </c:pt>
                <c:pt idx="2794">
                  <c:v>205.6</c:v>
                </c:pt>
                <c:pt idx="2795">
                  <c:v>205.6</c:v>
                </c:pt>
                <c:pt idx="2796">
                  <c:v>220.1</c:v>
                </c:pt>
                <c:pt idx="2797">
                  <c:v>220.1</c:v>
                </c:pt>
                <c:pt idx="2798">
                  <c:v>220.1</c:v>
                </c:pt>
                <c:pt idx="2799">
                  <c:v>234.7</c:v>
                </c:pt>
                <c:pt idx="2800">
                  <c:v>234.7</c:v>
                </c:pt>
                <c:pt idx="2801">
                  <c:v>234.7</c:v>
                </c:pt>
                <c:pt idx="2802">
                  <c:v>249.1</c:v>
                </c:pt>
                <c:pt idx="2803">
                  <c:v>249.1</c:v>
                </c:pt>
                <c:pt idx="2804">
                  <c:v>249.1</c:v>
                </c:pt>
                <c:pt idx="2805">
                  <c:v>263.2</c:v>
                </c:pt>
                <c:pt idx="2806">
                  <c:v>263.2</c:v>
                </c:pt>
                <c:pt idx="2807">
                  <c:v>263.2</c:v>
                </c:pt>
                <c:pt idx="2808">
                  <c:v>277.10000000000002</c:v>
                </c:pt>
                <c:pt idx="2809">
                  <c:v>277.10000000000002</c:v>
                </c:pt>
                <c:pt idx="2810">
                  <c:v>277.10000000000002</c:v>
                </c:pt>
                <c:pt idx="2811">
                  <c:v>290.60000000000002</c:v>
                </c:pt>
                <c:pt idx="2812">
                  <c:v>290.60000000000002</c:v>
                </c:pt>
                <c:pt idx="2813">
                  <c:v>290.60000000000002</c:v>
                </c:pt>
                <c:pt idx="2814">
                  <c:v>303.8</c:v>
                </c:pt>
                <c:pt idx="2815">
                  <c:v>303.8</c:v>
                </c:pt>
                <c:pt idx="2816">
                  <c:v>303.8</c:v>
                </c:pt>
                <c:pt idx="2817">
                  <c:v>316.7</c:v>
                </c:pt>
                <c:pt idx="2818">
                  <c:v>316.7</c:v>
                </c:pt>
                <c:pt idx="2819">
                  <c:v>316.7</c:v>
                </c:pt>
                <c:pt idx="2820">
                  <c:v>329.3</c:v>
                </c:pt>
                <c:pt idx="2821">
                  <c:v>329.3</c:v>
                </c:pt>
                <c:pt idx="2822">
                  <c:v>329.3</c:v>
                </c:pt>
                <c:pt idx="2823">
                  <c:v>341.6</c:v>
                </c:pt>
                <c:pt idx="2824">
                  <c:v>341.6</c:v>
                </c:pt>
                <c:pt idx="2825">
                  <c:v>341.6</c:v>
                </c:pt>
                <c:pt idx="2826">
                  <c:v>353.7</c:v>
                </c:pt>
                <c:pt idx="2827">
                  <c:v>353.7</c:v>
                </c:pt>
                <c:pt idx="2828">
                  <c:v>353.7</c:v>
                </c:pt>
                <c:pt idx="2829">
                  <c:v>365.4</c:v>
                </c:pt>
                <c:pt idx="2830">
                  <c:v>365.4</c:v>
                </c:pt>
                <c:pt idx="2831">
                  <c:v>365.4</c:v>
                </c:pt>
                <c:pt idx="2832">
                  <c:v>376.9</c:v>
                </c:pt>
                <c:pt idx="2833">
                  <c:v>376.9</c:v>
                </c:pt>
                <c:pt idx="2834">
                  <c:v>376.9</c:v>
                </c:pt>
                <c:pt idx="2835">
                  <c:v>388.1</c:v>
                </c:pt>
                <c:pt idx="2836">
                  <c:v>388.1</c:v>
                </c:pt>
                <c:pt idx="2837">
                  <c:v>388.1</c:v>
                </c:pt>
                <c:pt idx="2838">
                  <c:v>399</c:v>
                </c:pt>
                <c:pt idx="2839">
                  <c:v>399</c:v>
                </c:pt>
                <c:pt idx="2840">
                  <c:v>399</c:v>
                </c:pt>
                <c:pt idx="2841">
                  <c:v>409.7</c:v>
                </c:pt>
                <c:pt idx="2842">
                  <c:v>409.7</c:v>
                </c:pt>
                <c:pt idx="2843">
                  <c:v>409.7</c:v>
                </c:pt>
                <c:pt idx="2844">
                  <c:v>420.1</c:v>
                </c:pt>
                <c:pt idx="2845">
                  <c:v>420.1</c:v>
                </c:pt>
                <c:pt idx="2846">
                  <c:v>420.1</c:v>
                </c:pt>
                <c:pt idx="2847">
                  <c:v>430.3</c:v>
                </c:pt>
                <c:pt idx="2848">
                  <c:v>430.3</c:v>
                </c:pt>
                <c:pt idx="2849">
                  <c:v>430.3</c:v>
                </c:pt>
                <c:pt idx="2850">
                  <c:v>440.2</c:v>
                </c:pt>
                <c:pt idx="2851">
                  <c:v>440.2</c:v>
                </c:pt>
                <c:pt idx="2852">
                  <c:v>440.2</c:v>
                </c:pt>
                <c:pt idx="2853">
                  <c:v>450</c:v>
                </c:pt>
                <c:pt idx="2854">
                  <c:v>450</c:v>
                </c:pt>
                <c:pt idx="2855">
                  <c:v>450</c:v>
                </c:pt>
                <c:pt idx="2856">
                  <c:v>459.6</c:v>
                </c:pt>
                <c:pt idx="2857">
                  <c:v>459.6</c:v>
                </c:pt>
                <c:pt idx="2858">
                  <c:v>459.6</c:v>
                </c:pt>
                <c:pt idx="2859">
                  <c:v>469.1</c:v>
                </c:pt>
                <c:pt idx="2860">
                  <c:v>469.1</c:v>
                </c:pt>
                <c:pt idx="2861">
                  <c:v>469.1</c:v>
                </c:pt>
                <c:pt idx="2862">
                  <c:v>478.4</c:v>
                </c:pt>
                <c:pt idx="2863">
                  <c:v>478.4</c:v>
                </c:pt>
                <c:pt idx="2864">
                  <c:v>478.4</c:v>
                </c:pt>
                <c:pt idx="2865">
                  <c:v>487.7</c:v>
                </c:pt>
                <c:pt idx="2866">
                  <c:v>487.7</c:v>
                </c:pt>
                <c:pt idx="2867">
                  <c:v>487.7</c:v>
                </c:pt>
                <c:pt idx="2868">
                  <c:v>496.7</c:v>
                </c:pt>
                <c:pt idx="2869">
                  <c:v>496.7</c:v>
                </c:pt>
                <c:pt idx="2870">
                  <c:v>496.7</c:v>
                </c:pt>
                <c:pt idx="2871">
                  <c:v>505.7</c:v>
                </c:pt>
                <c:pt idx="2872">
                  <c:v>505.7</c:v>
                </c:pt>
                <c:pt idx="2873">
                  <c:v>505.7</c:v>
                </c:pt>
                <c:pt idx="2874">
                  <c:v>514.4</c:v>
                </c:pt>
                <c:pt idx="2875">
                  <c:v>514.4</c:v>
                </c:pt>
                <c:pt idx="2876">
                  <c:v>514.4</c:v>
                </c:pt>
                <c:pt idx="2877">
                  <c:v>523.20000000000005</c:v>
                </c:pt>
                <c:pt idx="2878">
                  <c:v>523.20000000000005</c:v>
                </c:pt>
                <c:pt idx="2879">
                  <c:v>523.20000000000005</c:v>
                </c:pt>
                <c:pt idx="2880">
                  <c:v>531.79999999999995</c:v>
                </c:pt>
                <c:pt idx="2881">
                  <c:v>531.79999999999995</c:v>
                </c:pt>
                <c:pt idx="2882">
                  <c:v>531.79999999999995</c:v>
                </c:pt>
                <c:pt idx="2883">
                  <c:v>540.4</c:v>
                </c:pt>
                <c:pt idx="2884">
                  <c:v>540.4</c:v>
                </c:pt>
                <c:pt idx="2885">
                  <c:v>540.4</c:v>
                </c:pt>
                <c:pt idx="2886">
                  <c:v>548.9</c:v>
                </c:pt>
                <c:pt idx="2887">
                  <c:v>548.9</c:v>
                </c:pt>
                <c:pt idx="2888">
                  <c:v>548.9</c:v>
                </c:pt>
                <c:pt idx="2889">
                  <c:v>557.29999999999995</c:v>
                </c:pt>
                <c:pt idx="2890">
                  <c:v>557.29999999999995</c:v>
                </c:pt>
                <c:pt idx="2891">
                  <c:v>557.29999999999995</c:v>
                </c:pt>
                <c:pt idx="2892">
                  <c:v>565.79999999999995</c:v>
                </c:pt>
                <c:pt idx="2893">
                  <c:v>565.79999999999995</c:v>
                </c:pt>
                <c:pt idx="2894">
                  <c:v>565.79999999999995</c:v>
                </c:pt>
                <c:pt idx="2895">
                  <c:v>574.20000000000005</c:v>
                </c:pt>
                <c:pt idx="2896">
                  <c:v>574.20000000000005</c:v>
                </c:pt>
                <c:pt idx="2897">
                  <c:v>574.20000000000005</c:v>
                </c:pt>
                <c:pt idx="2898">
                  <c:v>582.70000000000005</c:v>
                </c:pt>
                <c:pt idx="2899">
                  <c:v>582.70000000000005</c:v>
                </c:pt>
                <c:pt idx="2900">
                  <c:v>582.70000000000005</c:v>
                </c:pt>
                <c:pt idx="2901">
                  <c:v>591</c:v>
                </c:pt>
                <c:pt idx="2902">
                  <c:v>591</c:v>
                </c:pt>
                <c:pt idx="2903">
                  <c:v>591</c:v>
                </c:pt>
                <c:pt idx="2904">
                  <c:v>599.29999999999995</c:v>
                </c:pt>
                <c:pt idx="2905">
                  <c:v>599.29999999999995</c:v>
                </c:pt>
                <c:pt idx="2906">
                  <c:v>599.29999999999995</c:v>
                </c:pt>
                <c:pt idx="2907">
                  <c:v>607.70000000000005</c:v>
                </c:pt>
                <c:pt idx="2908">
                  <c:v>607.70000000000005</c:v>
                </c:pt>
                <c:pt idx="2909">
                  <c:v>607.70000000000005</c:v>
                </c:pt>
                <c:pt idx="2910">
                  <c:v>616</c:v>
                </c:pt>
                <c:pt idx="2911">
                  <c:v>616</c:v>
                </c:pt>
                <c:pt idx="2912">
                  <c:v>616</c:v>
                </c:pt>
                <c:pt idx="2913">
                  <c:v>624.1</c:v>
                </c:pt>
                <c:pt idx="2914">
                  <c:v>624.1</c:v>
                </c:pt>
                <c:pt idx="2915">
                  <c:v>624.1</c:v>
                </c:pt>
                <c:pt idx="2916">
                  <c:v>632.29999999999995</c:v>
                </c:pt>
                <c:pt idx="2917">
                  <c:v>632.29999999999995</c:v>
                </c:pt>
                <c:pt idx="2918">
                  <c:v>632.29999999999995</c:v>
                </c:pt>
                <c:pt idx="2919">
                  <c:v>640.5</c:v>
                </c:pt>
                <c:pt idx="2920">
                  <c:v>640.5</c:v>
                </c:pt>
                <c:pt idx="2921">
                  <c:v>640.5</c:v>
                </c:pt>
                <c:pt idx="2922">
                  <c:v>648.70000000000005</c:v>
                </c:pt>
                <c:pt idx="2923">
                  <c:v>648.70000000000005</c:v>
                </c:pt>
                <c:pt idx="2924">
                  <c:v>648.70000000000005</c:v>
                </c:pt>
                <c:pt idx="2925">
                  <c:v>656.8</c:v>
                </c:pt>
                <c:pt idx="2926">
                  <c:v>656.8</c:v>
                </c:pt>
                <c:pt idx="2927">
                  <c:v>656.8</c:v>
                </c:pt>
                <c:pt idx="2928">
                  <c:v>665</c:v>
                </c:pt>
                <c:pt idx="2929">
                  <c:v>665</c:v>
                </c:pt>
                <c:pt idx="2930">
                  <c:v>665</c:v>
                </c:pt>
                <c:pt idx="2931">
                  <c:v>673</c:v>
                </c:pt>
                <c:pt idx="2932">
                  <c:v>673</c:v>
                </c:pt>
                <c:pt idx="2933">
                  <c:v>673</c:v>
                </c:pt>
                <c:pt idx="2934">
                  <c:v>681.1</c:v>
                </c:pt>
                <c:pt idx="2935">
                  <c:v>681.1</c:v>
                </c:pt>
                <c:pt idx="2936">
                  <c:v>681.1</c:v>
                </c:pt>
                <c:pt idx="2937">
                  <c:v>689.1</c:v>
                </c:pt>
                <c:pt idx="2938">
                  <c:v>689.1</c:v>
                </c:pt>
                <c:pt idx="2939">
                  <c:v>689.1</c:v>
                </c:pt>
                <c:pt idx="2940">
                  <c:v>697</c:v>
                </c:pt>
                <c:pt idx="2941">
                  <c:v>697</c:v>
                </c:pt>
                <c:pt idx="2942">
                  <c:v>697</c:v>
                </c:pt>
                <c:pt idx="2943">
                  <c:v>704.9</c:v>
                </c:pt>
                <c:pt idx="2944">
                  <c:v>704.9</c:v>
                </c:pt>
                <c:pt idx="2945">
                  <c:v>704.9</c:v>
                </c:pt>
                <c:pt idx="2946">
                  <c:v>712.9</c:v>
                </c:pt>
                <c:pt idx="2947">
                  <c:v>712.9</c:v>
                </c:pt>
                <c:pt idx="2948">
                  <c:v>712.9</c:v>
                </c:pt>
                <c:pt idx="2949">
                  <c:v>720.7</c:v>
                </c:pt>
                <c:pt idx="2950">
                  <c:v>720.7</c:v>
                </c:pt>
                <c:pt idx="2951">
                  <c:v>720.7</c:v>
                </c:pt>
                <c:pt idx="2952">
                  <c:v>728.6</c:v>
                </c:pt>
                <c:pt idx="2953">
                  <c:v>728.6</c:v>
                </c:pt>
                <c:pt idx="2954">
                  <c:v>728.6</c:v>
                </c:pt>
                <c:pt idx="2955">
                  <c:v>736.4</c:v>
                </c:pt>
                <c:pt idx="2956">
                  <c:v>736.4</c:v>
                </c:pt>
                <c:pt idx="2957">
                  <c:v>736.4</c:v>
                </c:pt>
                <c:pt idx="2958">
                  <c:v>744.3</c:v>
                </c:pt>
                <c:pt idx="2959">
                  <c:v>744.3</c:v>
                </c:pt>
                <c:pt idx="2960">
                  <c:v>744.3</c:v>
                </c:pt>
                <c:pt idx="2961">
                  <c:v>752.2</c:v>
                </c:pt>
                <c:pt idx="2962">
                  <c:v>752.2</c:v>
                </c:pt>
                <c:pt idx="2963">
                  <c:v>752.2</c:v>
                </c:pt>
                <c:pt idx="2964">
                  <c:v>760.2</c:v>
                </c:pt>
                <c:pt idx="2965">
                  <c:v>760.2</c:v>
                </c:pt>
                <c:pt idx="2966">
                  <c:v>760.2</c:v>
                </c:pt>
                <c:pt idx="2967">
                  <c:v>768</c:v>
                </c:pt>
                <c:pt idx="2968">
                  <c:v>768</c:v>
                </c:pt>
                <c:pt idx="2969">
                  <c:v>768</c:v>
                </c:pt>
                <c:pt idx="2970">
                  <c:v>775.9</c:v>
                </c:pt>
                <c:pt idx="2971">
                  <c:v>775.9</c:v>
                </c:pt>
                <c:pt idx="2972">
                  <c:v>775.9</c:v>
                </c:pt>
                <c:pt idx="2973">
                  <c:v>783.9</c:v>
                </c:pt>
                <c:pt idx="2974">
                  <c:v>783.9</c:v>
                </c:pt>
                <c:pt idx="2975">
                  <c:v>783.9</c:v>
                </c:pt>
                <c:pt idx="2976">
                  <c:v>791.8</c:v>
                </c:pt>
                <c:pt idx="2977">
                  <c:v>791.8</c:v>
                </c:pt>
                <c:pt idx="2978">
                  <c:v>791.8</c:v>
                </c:pt>
                <c:pt idx="2979">
                  <c:v>799.8</c:v>
                </c:pt>
                <c:pt idx="2980">
                  <c:v>799.8</c:v>
                </c:pt>
                <c:pt idx="2981">
                  <c:v>799.8</c:v>
                </c:pt>
                <c:pt idx="2982">
                  <c:v>807.8</c:v>
                </c:pt>
                <c:pt idx="2983">
                  <c:v>807.8</c:v>
                </c:pt>
                <c:pt idx="2984">
                  <c:v>807.8</c:v>
                </c:pt>
                <c:pt idx="2985">
                  <c:v>815.9</c:v>
                </c:pt>
                <c:pt idx="2986">
                  <c:v>815.9</c:v>
                </c:pt>
                <c:pt idx="2987">
                  <c:v>815.9</c:v>
                </c:pt>
                <c:pt idx="2988">
                  <c:v>823.9</c:v>
                </c:pt>
                <c:pt idx="2989">
                  <c:v>823.9</c:v>
                </c:pt>
                <c:pt idx="2990">
                  <c:v>823.9</c:v>
                </c:pt>
                <c:pt idx="2991">
                  <c:v>832</c:v>
                </c:pt>
                <c:pt idx="2992">
                  <c:v>832</c:v>
                </c:pt>
                <c:pt idx="2993">
                  <c:v>832</c:v>
                </c:pt>
                <c:pt idx="2994">
                  <c:v>840</c:v>
                </c:pt>
                <c:pt idx="2995">
                  <c:v>840</c:v>
                </c:pt>
                <c:pt idx="2996">
                  <c:v>840</c:v>
                </c:pt>
                <c:pt idx="2997">
                  <c:v>848.1</c:v>
                </c:pt>
                <c:pt idx="2998">
                  <c:v>848.1</c:v>
                </c:pt>
                <c:pt idx="2999">
                  <c:v>848.1</c:v>
                </c:pt>
                <c:pt idx="3000">
                  <c:v>856.1</c:v>
                </c:pt>
                <c:pt idx="3001">
                  <c:v>856.1</c:v>
                </c:pt>
                <c:pt idx="3002">
                  <c:v>856.1</c:v>
                </c:pt>
                <c:pt idx="3003">
                  <c:v>864.3</c:v>
                </c:pt>
                <c:pt idx="3004">
                  <c:v>864.3</c:v>
                </c:pt>
                <c:pt idx="3005">
                  <c:v>864.3</c:v>
                </c:pt>
                <c:pt idx="3006">
                  <c:v>872.3</c:v>
                </c:pt>
                <c:pt idx="3007">
                  <c:v>872.3</c:v>
                </c:pt>
                <c:pt idx="3008">
                  <c:v>872.3</c:v>
                </c:pt>
                <c:pt idx="3009">
                  <c:v>880.3</c:v>
                </c:pt>
                <c:pt idx="3010">
                  <c:v>880.3</c:v>
                </c:pt>
                <c:pt idx="3011">
                  <c:v>880.3</c:v>
                </c:pt>
                <c:pt idx="3012">
                  <c:v>888.3</c:v>
                </c:pt>
                <c:pt idx="3013">
                  <c:v>888.3</c:v>
                </c:pt>
                <c:pt idx="3014">
                  <c:v>888.3</c:v>
                </c:pt>
                <c:pt idx="3015">
                  <c:v>896.3</c:v>
                </c:pt>
                <c:pt idx="3016">
                  <c:v>896.3</c:v>
                </c:pt>
                <c:pt idx="3017">
                  <c:v>896.3</c:v>
                </c:pt>
                <c:pt idx="3018">
                  <c:v>904.4</c:v>
                </c:pt>
                <c:pt idx="3019">
                  <c:v>904.4</c:v>
                </c:pt>
                <c:pt idx="3020">
                  <c:v>904.4</c:v>
                </c:pt>
                <c:pt idx="3021">
                  <c:v>912.3</c:v>
                </c:pt>
                <c:pt idx="3022">
                  <c:v>912.3</c:v>
                </c:pt>
                <c:pt idx="3023">
                  <c:v>912.3</c:v>
                </c:pt>
                <c:pt idx="3024">
                  <c:v>920.4</c:v>
                </c:pt>
                <c:pt idx="3025">
                  <c:v>920.4</c:v>
                </c:pt>
                <c:pt idx="3026">
                  <c:v>920.4</c:v>
                </c:pt>
                <c:pt idx="3027">
                  <c:v>928.4</c:v>
                </c:pt>
                <c:pt idx="3028">
                  <c:v>928.4</c:v>
                </c:pt>
                <c:pt idx="3029">
                  <c:v>928.4</c:v>
                </c:pt>
                <c:pt idx="3030">
                  <c:v>936.5</c:v>
                </c:pt>
                <c:pt idx="3031">
                  <c:v>936.5</c:v>
                </c:pt>
                <c:pt idx="3032">
                  <c:v>936.5</c:v>
                </c:pt>
                <c:pt idx="3033">
                  <c:v>944.6</c:v>
                </c:pt>
                <c:pt idx="3034">
                  <c:v>944.6</c:v>
                </c:pt>
                <c:pt idx="3035">
                  <c:v>944.6</c:v>
                </c:pt>
                <c:pt idx="3036">
                  <c:v>952.8</c:v>
                </c:pt>
                <c:pt idx="3037">
                  <c:v>952.8</c:v>
                </c:pt>
                <c:pt idx="3038">
                  <c:v>952.8</c:v>
                </c:pt>
                <c:pt idx="3039">
                  <c:v>960.9</c:v>
                </c:pt>
                <c:pt idx="3040">
                  <c:v>960.9</c:v>
                </c:pt>
                <c:pt idx="3041">
                  <c:v>960.9</c:v>
                </c:pt>
                <c:pt idx="3042">
                  <c:v>969.1</c:v>
                </c:pt>
                <c:pt idx="3043">
                  <c:v>969.1</c:v>
                </c:pt>
                <c:pt idx="3044">
                  <c:v>969.1</c:v>
                </c:pt>
                <c:pt idx="3045">
                  <c:v>977.4</c:v>
                </c:pt>
                <c:pt idx="3046">
                  <c:v>977.4</c:v>
                </c:pt>
                <c:pt idx="3047">
                  <c:v>977.4</c:v>
                </c:pt>
                <c:pt idx="3048">
                  <c:v>985.6</c:v>
                </c:pt>
                <c:pt idx="3049">
                  <c:v>985.6</c:v>
                </c:pt>
                <c:pt idx="3050">
                  <c:v>985.6</c:v>
                </c:pt>
                <c:pt idx="3051">
                  <c:v>993.8</c:v>
                </c:pt>
                <c:pt idx="3052">
                  <c:v>993.8</c:v>
                </c:pt>
                <c:pt idx="3053">
                  <c:v>993.8</c:v>
                </c:pt>
                <c:pt idx="3054">
                  <c:v>1002</c:v>
                </c:pt>
                <c:pt idx="3055">
                  <c:v>1002</c:v>
                </c:pt>
                <c:pt idx="3056">
                  <c:v>1002</c:v>
                </c:pt>
                <c:pt idx="3057">
                  <c:v>1010.3</c:v>
                </c:pt>
                <c:pt idx="3058">
                  <c:v>1010.3</c:v>
                </c:pt>
                <c:pt idx="3059">
                  <c:v>1010.3</c:v>
                </c:pt>
                <c:pt idx="3060">
                  <c:v>1018.6</c:v>
                </c:pt>
                <c:pt idx="3061">
                  <c:v>1018.6</c:v>
                </c:pt>
                <c:pt idx="3062">
                  <c:v>1018.6</c:v>
                </c:pt>
                <c:pt idx="3063">
                  <c:v>1026.9000000000001</c:v>
                </c:pt>
                <c:pt idx="3064">
                  <c:v>1026.9000000000001</c:v>
                </c:pt>
                <c:pt idx="3065">
                  <c:v>1026.9000000000001</c:v>
                </c:pt>
                <c:pt idx="3066">
                  <c:v>1035.2</c:v>
                </c:pt>
                <c:pt idx="3067">
                  <c:v>1035.2</c:v>
                </c:pt>
                <c:pt idx="3068">
                  <c:v>1035.2</c:v>
                </c:pt>
                <c:pt idx="3069">
                  <c:v>1043.5</c:v>
                </c:pt>
                <c:pt idx="3070">
                  <c:v>1043.5</c:v>
                </c:pt>
                <c:pt idx="3071">
                  <c:v>1043.5</c:v>
                </c:pt>
                <c:pt idx="3072">
                  <c:v>1051.8</c:v>
                </c:pt>
                <c:pt idx="3073">
                  <c:v>1051.8</c:v>
                </c:pt>
                <c:pt idx="3074">
                  <c:v>1051.8</c:v>
                </c:pt>
                <c:pt idx="3075">
                  <c:v>1060.0999999999999</c:v>
                </c:pt>
                <c:pt idx="3076">
                  <c:v>1060.0999999999999</c:v>
                </c:pt>
                <c:pt idx="3077">
                  <c:v>1060.0999999999999</c:v>
                </c:pt>
                <c:pt idx="3078">
                  <c:v>1068.4000000000001</c:v>
                </c:pt>
                <c:pt idx="3079">
                  <c:v>1068.4000000000001</c:v>
                </c:pt>
                <c:pt idx="3080">
                  <c:v>1068.4000000000001</c:v>
                </c:pt>
                <c:pt idx="3081">
                  <c:v>1076.5999999999999</c:v>
                </c:pt>
                <c:pt idx="3082">
                  <c:v>1076.5999999999999</c:v>
                </c:pt>
                <c:pt idx="3083">
                  <c:v>1076.5999999999999</c:v>
                </c:pt>
                <c:pt idx="3084">
                  <c:v>1084.8</c:v>
                </c:pt>
                <c:pt idx="3085">
                  <c:v>1084.8</c:v>
                </c:pt>
                <c:pt idx="3086">
                  <c:v>1084.8</c:v>
                </c:pt>
                <c:pt idx="3087">
                  <c:v>1092.9000000000001</c:v>
                </c:pt>
                <c:pt idx="3088">
                  <c:v>1092.9000000000001</c:v>
                </c:pt>
                <c:pt idx="3089">
                  <c:v>1092.9000000000001</c:v>
                </c:pt>
                <c:pt idx="3090">
                  <c:v>1101.0999999999999</c:v>
                </c:pt>
                <c:pt idx="3091">
                  <c:v>1101.0999999999999</c:v>
                </c:pt>
                <c:pt idx="3092">
                  <c:v>1101.0999999999999</c:v>
                </c:pt>
                <c:pt idx="3093">
                  <c:v>1109.2</c:v>
                </c:pt>
                <c:pt idx="3094">
                  <c:v>1109.2</c:v>
                </c:pt>
                <c:pt idx="3095">
                  <c:v>1109.2</c:v>
                </c:pt>
                <c:pt idx="3096">
                  <c:v>1117.4000000000001</c:v>
                </c:pt>
                <c:pt idx="3097">
                  <c:v>1117.4000000000001</c:v>
                </c:pt>
                <c:pt idx="3098">
                  <c:v>1117.4000000000001</c:v>
                </c:pt>
                <c:pt idx="3099">
                  <c:v>1125.5</c:v>
                </c:pt>
                <c:pt idx="3100">
                  <c:v>1125.5</c:v>
                </c:pt>
                <c:pt idx="3101">
                  <c:v>1125.5</c:v>
                </c:pt>
                <c:pt idx="3102">
                  <c:v>1133.7</c:v>
                </c:pt>
                <c:pt idx="3103">
                  <c:v>1133.7</c:v>
                </c:pt>
                <c:pt idx="3104">
                  <c:v>1133.7</c:v>
                </c:pt>
                <c:pt idx="3105">
                  <c:v>1141.9000000000001</c:v>
                </c:pt>
                <c:pt idx="3106">
                  <c:v>1141.9000000000001</c:v>
                </c:pt>
                <c:pt idx="3107">
                  <c:v>1141.9000000000001</c:v>
                </c:pt>
                <c:pt idx="3108">
                  <c:v>1150.0999999999999</c:v>
                </c:pt>
                <c:pt idx="3109">
                  <c:v>1150.0999999999999</c:v>
                </c:pt>
                <c:pt idx="3110">
                  <c:v>1150.0999999999999</c:v>
                </c:pt>
                <c:pt idx="3111">
                  <c:v>1158.4000000000001</c:v>
                </c:pt>
                <c:pt idx="3112">
                  <c:v>1158.4000000000001</c:v>
                </c:pt>
                <c:pt idx="3113">
                  <c:v>1158.4000000000001</c:v>
                </c:pt>
                <c:pt idx="3114">
                  <c:v>1166.5999999999999</c:v>
                </c:pt>
                <c:pt idx="3115">
                  <c:v>1166.5999999999999</c:v>
                </c:pt>
                <c:pt idx="3116">
                  <c:v>1166.5999999999999</c:v>
                </c:pt>
                <c:pt idx="3117">
                  <c:v>1174.9000000000001</c:v>
                </c:pt>
                <c:pt idx="3118">
                  <c:v>1174.9000000000001</c:v>
                </c:pt>
                <c:pt idx="3119">
                  <c:v>1174.9000000000001</c:v>
                </c:pt>
                <c:pt idx="3120">
                  <c:v>1183.2</c:v>
                </c:pt>
                <c:pt idx="3121">
                  <c:v>1183.2</c:v>
                </c:pt>
                <c:pt idx="3122">
                  <c:v>1183.2</c:v>
                </c:pt>
                <c:pt idx="3123">
                  <c:v>1191.5999999999999</c:v>
                </c:pt>
                <c:pt idx="3124">
                  <c:v>1191.5999999999999</c:v>
                </c:pt>
                <c:pt idx="3125">
                  <c:v>1191.5999999999999</c:v>
                </c:pt>
                <c:pt idx="3126">
                  <c:v>1200</c:v>
                </c:pt>
                <c:pt idx="3127">
                  <c:v>1200</c:v>
                </c:pt>
                <c:pt idx="3128">
                  <c:v>1200</c:v>
                </c:pt>
                <c:pt idx="3129">
                  <c:v>1208.4000000000001</c:v>
                </c:pt>
                <c:pt idx="3130">
                  <c:v>1208.4000000000001</c:v>
                </c:pt>
                <c:pt idx="3131">
                  <c:v>1208.4000000000001</c:v>
                </c:pt>
                <c:pt idx="3132">
                  <c:v>1216.9000000000001</c:v>
                </c:pt>
                <c:pt idx="3133">
                  <c:v>1216.9000000000001</c:v>
                </c:pt>
                <c:pt idx="3134">
                  <c:v>1216.9000000000001</c:v>
                </c:pt>
                <c:pt idx="3135">
                  <c:v>1225.5</c:v>
                </c:pt>
                <c:pt idx="3136">
                  <c:v>1225.5</c:v>
                </c:pt>
                <c:pt idx="3137">
                  <c:v>1225.5</c:v>
                </c:pt>
                <c:pt idx="3138">
                  <c:v>1234.0999999999999</c:v>
                </c:pt>
                <c:pt idx="3139">
                  <c:v>1234.0999999999999</c:v>
                </c:pt>
                <c:pt idx="3140">
                  <c:v>1234.0999999999999</c:v>
                </c:pt>
                <c:pt idx="3141">
                  <c:v>1242.7</c:v>
                </c:pt>
                <c:pt idx="3142">
                  <c:v>1242.7</c:v>
                </c:pt>
                <c:pt idx="3143">
                  <c:v>1242.7</c:v>
                </c:pt>
                <c:pt idx="3144">
                  <c:v>1251.4000000000001</c:v>
                </c:pt>
                <c:pt idx="3145">
                  <c:v>1251.4000000000001</c:v>
                </c:pt>
                <c:pt idx="3146">
                  <c:v>1251.4000000000001</c:v>
                </c:pt>
                <c:pt idx="3147">
                  <c:v>1260</c:v>
                </c:pt>
                <c:pt idx="3148">
                  <c:v>1260</c:v>
                </c:pt>
                <c:pt idx="3149">
                  <c:v>1260</c:v>
                </c:pt>
                <c:pt idx="3150">
                  <c:v>1268.7</c:v>
                </c:pt>
                <c:pt idx="3151">
                  <c:v>1268.7</c:v>
                </c:pt>
                <c:pt idx="3152">
                  <c:v>1268.7</c:v>
                </c:pt>
                <c:pt idx="3153">
                  <c:v>1277.3</c:v>
                </c:pt>
                <c:pt idx="3154">
                  <c:v>1277.3</c:v>
                </c:pt>
                <c:pt idx="3155">
                  <c:v>1277.3</c:v>
                </c:pt>
                <c:pt idx="3156">
                  <c:v>1285.8</c:v>
                </c:pt>
                <c:pt idx="3157">
                  <c:v>1285.8</c:v>
                </c:pt>
                <c:pt idx="3158">
                  <c:v>1285.8</c:v>
                </c:pt>
                <c:pt idx="3159">
                  <c:v>1294.3</c:v>
                </c:pt>
                <c:pt idx="3160">
                  <c:v>1294.3</c:v>
                </c:pt>
                <c:pt idx="3161">
                  <c:v>1294.3</c:v>
                </c:pt>
                <c:pt idx="3162">
                  <c:v>1302.9000000000001</c:v>
                </c:pt>
                <c:pt idx="3163">
                  <c:v>1302.9000000000001</c:v>
                </c:pt>
                <c:pt idx="3164">
                  <c:v>1302.9000000000001</c:v>
                </c:pt>
                <c:pt idx="3165">
                  <c:v>1311.4</c:v>
                </c:pt>
                <c:pt idx="3166">
                  <c:v>1311.4</c:v>
                </c:pt>
                <c:pt idx="3167">
                  <c:v>1311.4</c:v>
                </c:pt>
                <c:pt idx="3168">
                  <c:v>1319.9</c:v>
                </c:pt>
                <c:pt idx="3169">
                  <c:v>1319.9</c:v>
                </c:pt>
                <c:pt idx="3170">
                  <c:v>1319.9</c:v>
                </c:pt>
                <c:pt idx="3171">
                  <c:v>1328.4</c:v>
                </c:pt>
                <c:pt idx="3172">
                  <c:v>1328.4</c:v>
                </c:pt>
                <c:pt idx="3173">
                  <c:v>1328.4</c:v>
                </c:pt>
                <c:pt idx="3174">
                  <c:v>1337</c:v>
                </c:pt>
                <c:pt idx="3175">
                  <c:v>1337</c:v>
                </c:pt>
                <c:pt idx="3176">
                  <c:v>1337</c:v>
                </c:pt>
                <c:pt idx="3177">
                  <c:v>1345.5</c:v>
                </c:pt>
                <c:pt idx="3178">
                  <c:v>1345.5</c:v>
                </c:pt>
                <c:pt idx="3179">
                  <c:v>1345.5</c:v>
                </c:pt>
                <c:pt idx="3180">
                  <c:v>1354</c:v>
                </c:pt>
                <c:pt idx="3181">
                  <c:v>1354</c:v>
                </c:pt>
                <c:pt idx="3182">
                  <c:v>1354</c:v>
                </c:pt>
                <c:pt idx="3183">
                  <c:v>1362.5</c:v>
                </c:pt>
                <c:pt idx="3184">
                  <c:v>1362.5</c:v>
                </c:pt>
                <c:pt idx="3185">
                  <c:v>1362.5</c:v>
                </c:pt>
                <c:pt idx="3186">
                  <c:v>1370.9</c:v>
                </c:pt>
                <c:pt idx="3187">
                  <c:v>1370.9</c:v>
                </c:pt>
                <c:pt idx="3188">
                  <c:v>1370.9</c:v>
                </c:pt>
                <c:pt idx="3189">
                  <c:v>1379.5</c:v>
                </c:pt>
                <c:pt idx="3190">
                  <c:v>1379.5</c:v>
                </c:pt>
                <c:pt idx="3191">
                  <c:v>1379.5</c:v>
                </c:pt>
                <c:pt idx="3192">
                  <c:v>1388</c:v>
                </c:pt>
                <c:pt idx="3193">
                  <c:v>1388</c:v>
                </c:pt>
                <c:pt idx="3194">
                  <c:v>1388</c:v>
                </c:pt>
                <c:pt idx="3195">
                  <c:v>1396.5</c:v>
                </c:pt>
                <c:pt idx="3196">
                  <c:v>1396.5</c:v>
                </c:pt>
                <c:pt idx="3197">
                  <c:v>1396.5</c:v>
                </c:pt>
                <c:pt idx="3198">
                  <c:v>1405.1</c:v>
                </c:pt>
                <c:pt idx="3199">
                  <c:v>1405.1</c:v>
                </c:pt>
                <c:pt idx="3200">
                  <c:v>1405.1</c:v>
                </c:pt>
                <c:pt idx="3201">
                  <c:v>1413.7</c:v>
                </c:pt>
                <c:pt idx="3202">
                  <c:v>1413.7</c:v>
                </c:pt>
                <c:pt idx="3203">
                  <c:v>1413.7</c:v>
                </c:pt>
                <c:pt idx="3204">
                  <c:v>1422.4</c:v>
                </c:pt>
                <c:pt idx="3205">
                  <c:v>1422.4</c:v>
                </c:pt>
                <c:pt idx="3206">
                  <c:v>1422.4</c:v>
                </c:pt>
                <c:pt idx="3207">
                  <c:v>1431.2</c:v>
                </c:pt>
                <c:pt idx="3208">
                  <c:v>1431.2</c:v>
                </c:pt>
                <c:pt idx="3209">
                  <c:v>1431.2</c:v>
                </c:pt>
                <c:pt idx="3210">
                  <c:v>1439.9</c:v>
                </c:pt>
                <c:pt idx="3211">
                  <c:v>1439.9</c:v>
                </c:pt>
                <c:pt idx="3212">
                  <c:v>1439.9</c:v>
                </c:pt>
                <c:pt idx="3213">
                  <c:v>1448.7</c:v>
                </c:pt>
                <c:pt idx="3214">
                  <c:v>1448.7</c:v>
                </c:pt>
                <c:pt idx="3215">
                  <c:v>1448.7</c:v>
                </c:pt>
                <c:pt idx="3216">
                  <c:v>1457.4</c:v>
                </c:pt>
                <c:pt idx="3217">
                  <c:v>1457.4</c:v>
                </c:pt>
                <c:pt idx="3218">
                  <c:v>1457.4</c:v>
                </c:pt>
                <c:pt idx="3219">
                  <c:v>1466.3</c:v>
                </c:pt>
                <c:pt idx="3220">
                  <c:v>1466.3</c:v>
                </c:pt>
                <c:pt idx="3221">
                  <c:v>1466.3</c:v>
                </c:pt>
                <c:pt idx="3222">
                  <c:v>1474.9</c:v>
                </c:pt>
                <c:pt idx="3223">
                  <c:v>1474.9</c:v>
                </c:pt>
                <c:pt idx="3224">
                  <c:v>1474.9</c:v>
                </c:pt>
                <c:pt idx="3225">
                  <c:v>1483.7</c:v>
                </c:pt>
                <c:pt idx="3226">
                  <c:v>1483.7</c:v>
                </c:pt>
                <c:pt idx="3227">
                  <c:v>1483.7</c:v>
                </c:pt>
                <c:pt idx="3228">
                  <c:v>1492.4</c:v>
                </c:pt>
                <c:pt idx="3229">
                  <c:v>1492.4</c:v>
                </c:pt>
                <c:pt idx="3230">
                  <c:v>1492.4</c:v>
                </c:pt>
                <c:pt idx="3231">
                  <c:v>1501.1</c:v>
                </c:pt>
                <c:pt idx="3232">
                  <c:v>1501.1</c:v>
                </c:pt>
                <c:pt idx="3233">
                  <c:v>1501.1</c:v>
                </c:pt>
                <c:pt idx="3234">
                  <c:v>1509.9</c:v>
                </c:pt>
                <c:pt idx="3235">
                  <c:v>1509.9</c:v>
                </c:pt>
                <c:pt idx="3236">
                  <c:v>1509.9</c:v>
                </c:pt>
                <c:pt idx="3237">
                  <c:v>1518.6</c:v>
                </c:pt>
                <c:pt idx="3238">
                  <c:v>1518.6</c:v>
                </c:pt>
                <c:pt idx="3239">
                  <c:v>1518.6</c:v>
                </c:pt>
                <c:pt idx="3240">
                  <c:v>1527.4</c:v>
                </c:pt>
                <c:pt idx="3241">
                  <c:v>1527.4</c:v>
                </c:pt>
                <c:pt idx="3242">
                  <c:v>1527.4</c:v>
                </c:pt>
                <c:pt idx="3243">
                  <c:v>1536.2</c:v>
                </c:pt>
                <c:pt idx="3244">
                  <c:v>1536.2</c:v>
                </c:pt>
                <c:pt idx="3245">
                  <c:v>1536.2</c:v>
                </c:pt>
                <c:pt idx="3246">
                  <c:v>1545</c:v>
                </c:pt>
                <c:pt idx="3247">
                  <c:v>1545</c:v>
                </c:pt>
                <c:pt idx="3248">
                  <c:v>1545</c:v>
                </c:pt>
                <c:pt idx="3249">
                  <c:v>1553.8</c:v>
                </c:pt>
                <c:pt idx="3250">
                  <c:v>1553.8</c:v>
                </c:pt>
                <c:pt idx="3251">
                  <c:v>1553.8</c:v>
                </c:pt>
                <c:pt idx="3252">
                  <c:v>1562.7</c:v>
                </c:pt>
                <c:pt idx="3253">
                  <c:v>1562.7</c:v>
                </c:pt>
                <c:pt idx="3254">
                  <c:v>1562.7</c:v>
                </c:pt>
                <c:pt idx="3255">
                  <c:v>1571.7</c:v>
                </c:pt>
                <c:pt idx="3256">
                  <c:v>1571.7</c:v>
                </c:pt>
                <c:pt idx="3257">
                  <c:v>1571.7</c:v>
                </c:pt>
                <c:pt idx="3258">
                  <c:v>1580.7</c:v>
                </c:pt>
                <c:pt idx="3259">
                  <c:v>1580.7</c:v>
                </c:pt>
                <c:pt idx="3260">
                  <c:v>1580.7</c:v>
                </c:pt>
                <c:pt idx="3261">
                  <c:v>1589.7</c:v>
                </c:pt>
                <c:pt idx="3262">
                  <c:v>1589.7</c:v>
                </c:pt>
                <c:pt idx="3263">
                  <c:v>1589.7</c:v>
                </c:pt>
                <c:pt idx="3264">
                  <c:v>1598.9</c:v>
                </c:pt>
                <c:pt idx="3265">
                  <c:v>1598.9</c:v>
                </c:pt>
                <c:pt idx="3266">
                  <c:v>1598.9</c:v>
                </c:pt>
                <c:pt idx="3267">
                  <c:v>1608.1</c:v>
                </c:pt>
                <c:pt idx="3268">
                  <c:v>1608.1</c:v>
                </c:pt>
                <c:pt idx="3269">
                  <c:v>1608.1</c:v>
                </c:pt>
                <c:pt idx="3270">
                  <c:v>1617.3</c:v>
                </c:pt>
                <c:pt idx="3271">
                  <c:v>1617.3</c:v>
                </c:pt>
                <c:pt idx="3272">
                  <c:v>1617.3</c:v>
                </c:pt>
                <c:pt idx="3273">
                  <c:v>1626.5</c:v>
                </c:pt>
                <c:pt idx="3274">
                  <c:v>1626.5</c:v>
                </c:pt>
                <c:pt idx="3275">
                  <c:v>1626.5</c:v>
                </c:pt>
                <c:pt idx="3276">
                  <c:v>1635.8</c:v>
                </c:pt>
                <c:pt idx="3277">
                  <c:v>1635.8</c:v>
                </c:pt>
                <c:pt idx="3278">
                  <c:v>1635.8</c:v>
                </c:pt>
                <c:pt idx="3279">
                  <c:v>1645</c:v>
                </c:pt>
                <c:pt idx="3280">
                  <c:v>1645</c:v>
                </c:pt>
                <c:pt idx="3281">
                  <c:v>1645</c:v>
                </c:pt>
                <c:pt idx="3282">
                  <c:v>1654.3</c:v>
                </c:pt>
                <c:pt idx="3283">
                  <c:v>1654.3</c:v>
                </c:pt>
                <c:pt idx="3284">
                  <c:v>1654.3</c:v>
                </c:pt>
                <c:pt idx="3285">
                  <c:v>1663.6</c:v>
                </c:pt>
                <c:pt idx="3286">
                  <c:v>1663.6</c:v>
                </c:pt>
                <c:pt idx="3287">
                  <c:v>1663.6</c:v>
                </c:pt>
                <c:pt idx="3288">
                  <c:v>1672.8</c:v>
                </c:pt>
                <c:pt idx="3289">
                  <c:v>1672.8</c:v>
                </c:pt>
                <c:pt idx="3290">
                  <c:v>1672.8</c:v>
                </c:pt>
                <c:pt idx="3291">
                  <c:v>1682</c:v>
                </c:pt>
                <c:pt idx="3292">
                  <c:v>1682</c:v>
                </c:pt>
                <c:pt idx="3293">
                  <c:v>1682</c:v>
                </c:pt>
                <c:pt idx="3294">
                  <c:v>1691.2</c:v>
                </c:pt>
                <c:pt idx="3295">
                  <c:v>1691.2</c:v>
                </c:pt>
                <c:pt idx="3296">
                  <c:v>1691.2</c:v>
                </c:pt>
                <c:pt idx="3297">
                  <c:v>1700.3</c:v>
                </c:pt>
                <c:pt idx="3298">
                  <c:v>1700.3</c:v>
                </c:pt>
                <c:pt idx="3299">
                  <c:v>1700.3</c:v>
                </c:pt>
                <c:pt idx="3300">
                  <c:v>1709.5</c:v>
                </c:pt>
                <c:pt idx="3301">
                  <c:v>1709.5</c:v>
                </c:pt>
                <c:pt idx="3302">
                  <c:v>1709.5</c:v>
                </c:pt>
                <c:pt idx="3303">
                  <c:v>1718.5</c:v>
                </c:pt>
                <c:pt idx="3304">
                  <c:v>1718.5</c:v>
                </c:pt>
                <c:pt idx="3305">
                  <c:v>1718.5</c:v>
                </c:pt>
                <c:pt idx="3306">
                  <c:v>1727.4</c:v>
                </c:pt>
                <c:pt idx="3307">
                  <c:v>1727.4</c:v>
                </c:pt>
                <c:pt idx="3308">
                  <c:v>1727.4</c:v>
                </c:pt>
                <c:pt idx="3309">
                  <c:v>1736.3</c:v>
                </c:pt>
                <c:pt idx="3310">
                  <c:v>1736.3</c:v>
                </c:pt>
                <c:pt idx="3311">
                  <c:v>1736.3</c:v>
                </c:pt>
                <c:pt idx="3312">
                  <c:v>1745.1</c:v>
                </c:pt>
                <c:pt idx="3313">
                  <c:v>1745.1</c:v>
                </c:pt>
                <c:pt idx="3314">
                  <c:v>1745.1</c:v>
                </c:pt>
                <c:pt idx="3315">
                  <c:v>1753.9</c:v>
                </c:pt>
                <c:pt idx="3316">
                  <c:v>1753.9</c:v>
                </c:pt>
                <c:pt idx="3317">
                  <c:v>1753.9</c:v>
                </c:pt>
                <c:pt idx="3318">
                  <c:v>1762.8</c:v>
                </c:pt>
                <c:pt idx="3319">
                  <c:v>1762.8</c:v>
                </c:pt>
                <c:pt idx="3320">
                  <c:v>1762.8</c:v>
                </c:pt>
                <c:pt idx="3321">
                  <c:v>1771.6</c:v>
                </c:pt>
                <c:pt idx="3322">
                  <c:v>1771.6</c:v>
                </c:pt>
                <c:pt idx="3323">
                  <c:v>1771.6</c:v>
                </c:pt>
                <c:pt idx="3324">
                  <c:v>1780.5</c:v>
                </c:pt>
                <c:pt idx="3325">
                  <c:v>1780.5</c:v>
                </c:pt>
                <c:pt idx="3326">
                  <c:v>1780.5</c:v>
                </c:pt>
                <c:pt idx="3327">
                  <c:v>1789.4</c:v>
                </c:pt>
                <c:pt idx="3328">
                  <c:v>1789.4</c:v>
                </c:pt>
                <c:pt idx="3329">
                  <c:v>1789.4</c:v>
                </c:pt>
                <c:pt idx="3330">
                  <c:v>1798.2</c:v>
                </c:pt>
                <c:pt idx="3331">
                  <c:v>1798.2</c:v>
                </c:pt>
                <c:pt idx="3332">
                  <c:v>1798.2</c:v>
                </c:pt>
                <c:pt idx="3333">
                  <c:v>1807.1</c:v>
                </c:pt>
                <c:pt idx="3334">
                  <c:v>1807.1</c:v>
                </c:pt>
                <c:pt idx="3335">
                  <c:v>1807.1</c:v>
                </c:pt>
                <c:pt idx="3336">
                  <c:v>1816.1</c:v>
                </c:pt>
                <c:pt idx="3337">
                  <c:v>1816.1</c:v>
                </c:pt>
                <c:pt idx="3338">
                  <c:v>1816.1</c:v>
                </c:pt>
                <c:pt idx="3339">
                  <c:v>1825</c:v>
                </c:pt>
                <c:pt idx="3340">
                  <c:v>1825</c:v>
                </c:pt>
                <c:pt idx="3341">
                  <c:v>1825</c:v>
                </c:pt>
                <c:pt idx="3342">
                  <c:v>1834</c:v>
                </c:pt>
                <c:pt idx="3343">
                  <c:v>1834</c:v>
                </c:pt>
                <c:pt idx="3344">
                  <c:v>1834</c:v>
                </c:pt>
                <c:pt idx="3345">
                  <c:v>1842.9</c:v>
                </c:pt>
                <c:pt idx="3346">
                  <c:v>1842.9</c:v>
                </c:pt>
                <c:pt idx="3347">
                  <c:v>1842.9</c:v>
                </c:pt>
                <c:pt idx="3348">
                  <c:v>1852</c:v>
                </c:pt>
                <c:pt idx="3349">
                  <c:v>1852</c:v>
                </c:pt>
                <c:pt idx="3350">
                  <c:v>1852</c:v>
                </c:pt>
                <c:pt idx="3351">
                  <c:v>1861</c:v>
                </c:pt>
                <c:pt idx="3352">
                  <c:v>1861</c:v>
                </c:pt>
                <c:pt idx="3353">
                  <c:v>1861</c:v>
                </c:pt>
                <c:pt idx="3354">
                  <c:v>1870</c:v>
                </c:pt>
                <c:pt idx="3355">
                  <c:v>1870</c:v>
                </c:pt>
                <c:pt idx="3356">
                  <c:v>1870</c:v>
                </c:pt>
                <c:pt idx="3357">
                  <c:v>1879.1</c:v>
                </c:pt>
                <c:pt idx="3358">
                  <c:v>1879.1</c:v>
                </c:pt>
                <c:pt idx="3359">
                  <c:v>1879.1</c:v>
                </c:pt>
                <c:pt idx="3360">
                  <c:v>1888.3</c:v>
                </c:pt>
                <c:pt idx="3361">
                  <c:v>1888.3</c:v>
                </c:pt>
                <c:pt idx="3362">
                  <c:v>1888.3</c:v>
                </c:pt>
                <c:pt idx="3363">
                  <c:v>1897.3</c:v>
                </c:pt>
                <c:pt idx="3364">
                  <c:v>1897.3</c:v>
                </c:pt>
                <c:pt idx="3365">
                  <c:v>1897.3</c:v>
                </c:pt>
                <c:pt idx="3366">
                  <c:v>1906.4</c:v>
                </c:pt>
                <c:pt idx="3367">
                  <c:v>1906.4</c:v>
                </c:pt>
                <c:pt idx="3368">
                  <c:v>1906.4</c:v>
                </c:pt>
                <c:pt idx="3369">
                  <c:v>1915.4</c:v>
                </c:pt>
                <c:pt idx="3370">
                  <c:v>1915.4</c:v>
                </c:pt>
                <c:pt idx="3371">
                  <c:v>1915.4</c:v>
                </c:pt>
                <c:pt idx="3372">
                  <c:v>1924.3</c:v>
                </c:pt>
                <c:pt idx="3373">
                  <c:v>1924.3</c:v>
                </c:pt>
                <c:pt idx="3374">
                  <c:v>1924.3</c:v>
                </c:pt>
                <c:pt idx="3375">
                  <c:v>1933.1</c:v>
                </c:pt>
                <c:pt idx="3376">
                  <c:v>1933.1</c:v>
                </c:pt>
                <c:pt idx="3377">
                  <c:v>1933.1</c:v>
                </c:pt>
                <c:pt idx="3378">
                  <c:v>1941.9</c:v>
                </c:pt>
                <c:pt idx="3379">
                  <c:v>1941.9</c:v>
                </c:pt>
                <c:pt idx="3380">
                  <c:v>1941.9</c:v>
                </c:pt>
                <c:pt idx="3381">
                  <c:v>1950.6</c:v>
                </c:pt>
                <c:pt idx="3382">
                  <c:v>1950.6</c:v>
                </c:pt>
                <c:pt idx="3383">
                  <c:v>1950.6</c:v>
                </c:pt>
                <c:pt idx="3384">
                  <c:v>1959.2</c:v>
                </c:pt>
                <c:pt idx="3385">
                  <c:v>1959.2</c:v>
                </c:pt>
                <c:pt idx="3386">
                  <c:v>1959.2</c:v>
                </c:pt>
                <c:pt idx="3387">
                  <c:v>1967.3</c:v>
                </c:pt>
                <c:pt idx="3388">
                  <c:v>1967.3</c:v>
                </c:pt>
                <c:pt idx="3389">
                  <c:v>1967.3</c:v>
                </c:pt>
                <c:pt idx="3390">
                  <c:v>1975.2</c:v>
                </c:pt>
                <c:pt idx="3391">
                  <c:v>1975.2</c:v>
                </c:pt>
                <c:pt idx="3392">
                  <c:v>1975.2</c:v>
                </c:pt>
                <c:pt idx="3393">
                  <c:v>1982.3</c:v>
                </c:pt>
                <c:pt idx="3394">
                  <c:v>1982.3</c:v>
                </c:pt>
                <c:pt idx="3395">
                  <c:v>1982.3</c:v>
                </c:pt>
                <c:pt idx="3396">
                  <c:v>1988.6</c:v>
                </c:pt>
                <c:pt idx="3397">
                  <c:v>1988.6</c:v>
                </c:pt>
                <c:pt idx="3398">
                  <c:v>1988.6</c:v>
                </c:pt>
                <c:pt idx="3399">
                  <c:v>1993.8</c:v>
                </c:pt>
                <c:pt idx="3400">
                  <c:v>1993.8</c:v>
                </c:pt>
                <c:pt idx="3401">
                  <c:v>1993.8</c:v>
                </c:pt>
                <c:pt idx="3402">
                  <c:v>1997.7</c:v>
                </c:pt>
                <c:pt idx="3403">
                  <c:v>1997.7</c:v>
                </c:pt>
                <c:pt idx="3404">
                  <c:v>1997.7</c:v>
                </c:pt>
                <c:pt idx="3405">
                  <c:v>2000</c:v>
                </c:pt>
                <c:pt idx="3406">
                  <c:v>2000</c:v>
                </c:pt>
                <c:pt idx="3407">
                  <c:v>2000</c:v>
                </c:pt>
                <c:pt idx="3408">
                  <c:v>2000.8</c:v>
                </c:pt>
                <c:pt idx="3409">
                  <c:v>2000.8</c:v>
                </c:pt>
                <c:pt idx="3410">
                  <c:v>2000.8</c:v>
                </c:pt>
                <c:pt idx="3411">
                  <c:v>2000.2</c:v>
                </c:pt>
                <c:pt idx="3412">
                  <c:v>2000.2</c:v>
                </c:pt>
                <c:pt idx="3413">
                  <c:v>2000.2</c:v>
                </c:pt>
                <c:pt idx="3414">
                  <c:v>1997.8</c:v>
                </c:pt>
                <c:pt idx="3415">
                  <c:v>1997.8</c:v>
                </c:pt>
                <c:pt idx="3416">
                  <c:v>1997.8</c:v>
                </c:pt>
                <c:pt idx="3417">
                  <c:v>1994.3</c:v>
                </c:pt>
                <c:pt idx="3418">
                  <c:v>1994.3</c:v>
                </c:pt>
                <c:pt idx="3419">
                  <c:v>1994.3</c:v>
                </c:pt>
                <c:pt idx="3420">
                  <c:v>1989.2</c:v>
                </c:pt>
                <c:pt idx="3421">
                  <c:v>1989.2</c:v>
                </c:pt>
                <c:pt idx="3422">
                  <c:v>1989.2</c:v>
                </c:pt>
                <c:pt idx="3423">
                  <c:v>1982.9</c:v>
                </c:pt>
                <c:pt idx="3424">
                  <c:v>1982.9</c:v>
                </c:pt>
                <c:pt idx="3425">
                  <c:v>1982.9</c:v>
                </c:pt>
                <c:pt idx="3426">
                  <c:v>1975.2</c:v>
                </c:pt>
                <c:pt idx="3427">
                  <c:v>1975.2</c:v>
                </c:pt>
                <c:pt idx="3428">
                  <c:v>1975.2</c:v>
                </c:pt>
                <c:pt idx="3429">
                  <c:v>1966.4</c:v>
                </c:pt>
                <c:pt idx="3430">
                  <c:v>1966.4</c:v>
                </c:pt>
                <c:pt idx="3431">
                  <c:v>1966.4</c:v>
                </c:pt>
                <c:pt idx="3432">
                  <c:v>1956.2</c:v>
                </c:pt>
                <c:pt idx="3433">
                  <c:v>1956.2</c:v>
                </c:pt>
                <c:pt idx="3434">
                  <c:v>1956.2</c:v>
                </c:pt>
                <c:pt idx="3435">
                  <c:v>1945.3</c:v>
                </c:pt>
                <c:pt idx="3436">
                  <c:v>1945.3</c:v>
                </c:pt>
                <c:pt idx="3437">
                  <c:v>1945.3</c:v>
                </c:pt>
                <c:pt idx="3438">
                  <c:v>1933.3</c:v>
                </c:pt>
                <c:pt idx="3439">
                  <c:v>1933.3</c:v>
                </c:pt>
                <c:pt idx="3440">
                  <c:v>1933.3</c:v>
                </c:pt>
                <c:pt idx="3441">
                  <c:v>1920.7</c:v>
                </c:pt>
                <c:pt idx="3442">
                  <c:v>1920.7</c:v>
                </c:pt>
                <c:pt idx="3443">
                  <c:v>1920.7</c:v>
                </c:pt>
                <c:pt idx="3444">
                  <c:v>1907.5</c:v>
                </c:pt>
                <c:pt idx="3445">
                  <c:v>1907.5</c:v>
                </c:pt>
                <c:pt idx="3446">
                  <c:v>1907.5</c:v>
                </c:pt>
                <c:pt idx="3447">
                  <c:v>1894</c:v>
                </c:pt>
                <c:pt idx="3448">
                  <c:v>1894</c:v>
                </c:pt>
                <c:pt idx="3449">
                  <c:v>1894</c:v>
                </c:pt>
                <c:pt idx="3450">
                  <c:v>1880.5</c:v>
                </c:pt>
                <c:pt idx="3451">
                  <c:v>1880.5</c:v>
                </c:pt>
                <c:pt idx="3452">
                  <c:v>1880.5</c:v>
                </c:pt>
                <c:pt idx="3453">
                  <c:v>1867</c:v>
                </c:pt>
                <c:pt idx="3454">
                  <c:v>1867</c:v>
                </c:pt>
                <c:pt idx="3455">
                  <c:v>1867</c:v>
                </c:pt>
                <c:pt idx="3456">
                  <c:v>1854</c:v>
                </c:pt>
                <c:pt idx="3457">
                  <c:v>1854</c:v>
                </c:pt>
                <c:pt idx="3458">
                  <c:v>1854</c:v>
                </c:pt>
                <c:pt idx="3459">
                  <c:v>1840.9</c:v>
                </c:pt>
                <c:pt idx="3460">
                  <c:v>1840.9</c:v>
                </c:pt>
                <c:pt idx="3461">
                  <c:v>1840.9</c:v>
                </c:pt>
                <c:pt idx="3462">
                  <c:v>1828.3</c:v>
                </c:pt>
                <c:pt idx="3463">
                  <c:v>1828.3</c:v>
                </c:pt>
                <c:pt idx="3464">
                  <c:v>1828.3</c:v>
                </c:pt>
                <c:pt idx="3465">
                  <c:v>1815.6</c:v>
                </c:pt>
                <c:pt idx="3466">
                  <c:v>1815.6</c:v>
                </c:pt>
                <c:pt idx="3467">
                  <c:v>1815.6</c:v>
                </c:pt>
                <c:pt idx="3468">
                  <c:v>1803.2</c:v>
                </c:pt>
                <c:pt idx="3469">
                  <c:v>1803.2</c:v>
                </c:pt>
                <c:pt idx="3470">
                  <c:v>1803.2</c:v>
                </c:pt>
                <c:pt idx="3471">
                  <c:v>1790.8</c:v>
                </c:pt>
                <c:pt idx="3472">
                  <c:v>1790.8</c:v>
                </c:pt>
                <c:pt idx="3473">
                  <c:v>1790.8</c:v>
                </c:pt>
                <c:pt idx="3474">
                  <c:v>1778.6</c:v>
                </c:pt>
                <c:pt idx="3475">
                  <c:v>1778.6</c:v>
                </c:pt>
                <c:pt idx="3476">
                  <c:v>1778.6</c:v>
                </c:pt>
                <c:pt idx="3477">
                  <c:v>1766.3</c:v>
                </c:pt>
                <c:pt idx="3478">
                  <c:v>1766.3</c:v>
                </c:pt>
                <c:pt idx="3479">
                  <c:v>1766.3</c:v>
                </c:pt>
                <c:pt idx="3480">
                  <c:v>1754.1</c:v>
                </c:pt>
                <c:pt idx="3481">
                  <c:v>1754.1</c:v>
                </c:pt>
                <c:pt idx="3482">
                  <c:v>1754.1</c:v>
                </c:pt>
                <c:pt idx="3483">
                  <c:v>1741.9</c:v>
                </c:pt>
                <c:pt idx="3484">
                  <c:v>1741.9</c:v>
                </c:pt>
                <c:pt idx="3485">
                  <c:v>1741.9</c:v>
                </c:pt>
                <c:pt idx="3486">
                  <c:v>1729.7</c:v>
                </c:pt>
                <c:pt idx="3487">
                  <c:v>1729.7</c:v>
                </c:pt>
                <c:pt idx="3488">
                  <c:v>1729.7</c:v>
                </c:pt>
                <c:pt idx="3489">
                  <c:v>1717.6</c:v>
                </c:pt>
                <c:pt idx="3490">
                  <c:v>1717.6</c:v>
                </c:pt>
                <c:pt idx="3491">
                  <c:v>1717.6</c:v>
                </c:pt>
                <c:pt idx="3492">
                  <c:v>1705.6</c:v>
                </c:pt>
                <c:pt idx="3493">
                  <c:v>1705.6</c:v>
                </c:pt>
                <c:pt idx="3494">
                  <c:v>1705.6</c:v>
                </c:pt>
                <c:pt idx="3495">
                  <c:v>1693.7</c:v>
                </c:pt>
                <c:pt idx="3496">
                  <c:v>1693.7</c:v>
                </c:pt>
                <c:pt idx="3497">
                  <c:v>1693.7</c:v>
                </c:pt>
                <c:pt idx="3498">
                  <c:v>1681.9</c:v>
                </c:pt>
                <c:pt idx="3499">
                  <c:v>1681.9</c:v>
                </c:pt>
                <c:pt idx="3500">
                  <c:v>1681.9</c:v>
                </c:pt>
                <c:pt idx="3501">
                  <c:v>1670.3</c:v>
                </c:pt>
                <c:pt idx="3502">
                  <c:v>1670.3</c:v>
                </c:pt>
                <c:pt idx="3503">
                  <c:v>1670.3</c:v>
                </c:pt>
                <c:pt idx="3504">
                  <c:v>1658.7</c:v>
                </c:pt>
                <c:pt idx="3505">
                  <c:v>1658.7</c:v>
                </c:pt>
                <c:pt idx="3506">
                  <c:v>1658.7</c:v>
                </c:pt>
                <c:pt idx="3507">
                  <c:v>1647.3</c:v>
                </c:pt>
                <c:pt idx="3508">
                  <c:v>1647.3</c:v>
                </c:pt>
                <c:pt idx="3509">
                  <c:v>1647.3</c:v>
                </c:pt>
                <c:pt idx="3510">
                  <c:v>1635.9</c:v>
                </c:pt>
                <c:pt idx="3511">
                  <c:v>1635.9</c:v>
                </c:pt>
                <c:pt idx="3512">
                  <c:v>1635.9</c:v>
                </c:pt>
                <c:pt idx="3513">
                  <c:v>1624.6</c:v>
                </c:pt>
                <c:pt idx="3514">
                  <c:v>1624.6</c:v>
                </c:pt>
                <c:pt idx="3515">
                  <c:v>1624.6</c:v>
                </c:pt>
                <c:pt idx="3516">
                  <c:v>1613.4</c:v>
                </c:pt>
                <c:pt idx="3517">
                  <c:v>1613.4</c:v>
                </c:pt>
                <c:pt idx="3518">
                  <c:v>1613.4</c:v>
                </c:pt>
                <c:pt idx="3519">
                  <c:v>1602.1</c:v>
                </c:pt>
                <c:pt idx="3520">
                  <c:v>1602.1</c:v>
                </c:pt>
                <c:pt idx="3521">
                  <c:v>1602.1</c:v>
                </c:pt>
                <c:pt idx="3522">
                  <c:v>1590.9</c:v>
                </c:pt>
                <c:pt idx="3523">
                  <c:v>1590.9</c:v>
                </c:pt>
                <c:pt idx="3524">
                  <c:v>1590.9</c:v>
                </c:pt>
                <c:pt idx="3525">
                  <c:v>1579.7</c:v>
                </c:pt>
                <c:pt idx="3526">
                  <c:v>1579.7</c:v>
                </c:pt>
                <c:pt idx="3527">
                  <c:v>1579.7</c:v>
                </c:pt>
                <c:pt idx="3528">
                  <c:v>1568.6</c:v>
                </c:pt>
                <c:pt idx="3529">
                  <c:v>1568.6</c:v>
                </c:pt>
                <c:pt idx="3530">
                  <c:v>1568.6</c:v>
                </c:pt>
                <c:pt idx="3531">
                  <c:v>1557.5</c:v>
                </c:pt>
                <c:pt idx="3532">
                  <c:v>1557.5</c:v>
                </c:pt>
                <c:pt idx="3533">
                  <c:v>1557.5</c:v>
                </c:pt>
                <c:pt idx="3534">
                  <c:v>1546.3</c:v>
                </c:pt>
                <c:pt idx="3535">
                  <c:v>1546.3</c:v>
                </c:pt>
                <c:pt idx="3536">
                  <c:v>1546.3</c:v>
                </c:pt>
                <c:pt idx="3537">
                  <c:v>1535.2</c:v>
                </c:pt>
                <c:pt idx="3538">
                  <c:v>1535.2</c:v>
                </c:pt>
                <c:pt idx="3539">
                  <c:v>1535.2</c:v>
                </c:pt>
                <c:pt idx="3540">
                  <c:v>1524.1</c:v>
                </c:pt>
                <c:pt idx="3541">
                  <c:v>1524.1</c:v>
                </c:pt>
                <c:pt idx="3542">
                  <c:v>1524.1</c:v>
                </c:pt>
                <c:pt idx="3543">
                  <c:v>1513</c:v>
                </c:pt>
                <c:pt idx="3544">
                  <c:v>1513</c:v>
                </c:pt>
                <c:pt idx="3545">
                  <c:v>1513</c:v>
                </c:pt>
                <c:pt idx="3546">
                  <c:v>1501.9</c:v>
                </c:pt>
                <c:pt idx="3547">
                  <c:v>1501.9</c:v>
                </c:pt>
                <c:pt idx="3548">
                  <c:v>1501.9</c:v>
                </c:pt>
                <c:pt idx="3549">
                  <c:v>1490.7</c:v>
                </c:pt>
                <c:pt idx="3550">
                  <c:v>1490.7</c:v>
                </c:pt>
                <c:pt idx="3551">
                  <c:v>1490.7</c:v>
                </c:pt>
                <c:pt idx="3552">
                  <c:v>1479.5</c:v>
                </c:pt>
                <c:pt idx="3553">
                  <c:v>1479.5</c:v>
                </c:pt>
                <c:pt idx="3554">
                  <c:v>1479.5</c:v>
                </c:pt>
                <c:pt idx="3555">
                  <c:v>1468.3</c:v>
                </c:pt>
                <c:pt idx="3556">
                  <c:v>1468.3</c:v>
                </c:pt>
                <c:pt idx="3557">
                  <c:v>1468.3</c:v>
                </c:pt>
                <c:pt idx="3558">
                  <c:v>1457.2</c:v>
                </c:pt>
                <c:pt idx="3559">
                  <c:v>1457.2</c:v>
                </c:pt>
                <c:pt idx="3560">
                  <c:v>1457.2</c:v>
                </c:pt>
                <c:pt idx="3561">
                  <c:v>1446</c:v>
                </c:pt>
                <c:pt idx="3562">
                  <c:v>1446</c:v>
                </c:pt>
                <c:pt idx="3563">
                  <c:v>1446</c:v>
                </c:pt>
                <c:pt idx="3564">
                  <c:v>1434.8</c:v>
                </c:pt>
                <c:pt idx="3565">
                  <c:v>1434.8</c:v>
                </c:pt>
                <c:pt idx="3566">
                  <c:v>1434.8</c:v>
                </c:pt>
                <c:pt idx="3567">
                  <c:v>1423.7</c:v>
                </c:pt>
                <c:pt idx="3568">
                  <c:v>1423.7</c:v>
                </c:pt>
                <c:pt idx="3569">
                  <c:v>1423.7</c:v>
                </c:pt>
                <c:pt idx="3570">
                  <c:v>1412.6</c:v>
                </c:pt>
                <c:pt idx="3571">
                  <c:v>1412.6</c:v>
                </c:pt>
                <c:pt idx="3572">
                  <c:v>1412.6</c:v>
                </c:pt>
                <c:pt idx="3573">
                  <c:v>1401.6</c:v>
                </c:pt>
                <c:pt idx="3574">
                  <c:v>1401.6</c:v>
                </c:pt>
                <c:pt idx="3575">
                  <c:v>1401.6</c:v>
                </c:pt>
                <c:pt idx="3576">
                  <c:v>1390.8</c:v>
                </c:pt>
                <c:pt idx="3577">
                  <c:v>1390.8</c:v>
                </c:pt>
                <c:pt idx="3578">
                  <c:v>1390.8</c:v>
                </c:pt>
                <c:pt idx="3579">
                  <c:v>1379.9</c:v>
                </c:pt>
                <c:pt idx="3580">
                  <c:v>1379.9</c:v>
                </c:pt>
                <c:pt idx="3581">
                  <c:v>1379.9</c:v>
                </c:pt>
                <c:pt idx="3582">
                  <c:v>1369.1</c:v>
                </c:pt>
                <c:pt idx="3583">
                  <c:v>1369.1</c:v>
                </c:pt>
                <c:pt idx="3584">
                  <c:v>1369.1</c:v>
                </c:pt>
                <c:pt idx="3585">
                  <c:v>1358.5</c:v>
                </c:pt>
                <c:pt idx="3586">
                  <c:v>1358.5</c:v>
                </c:pt>
                <c:pt idx="3587">
                  <c:v>1358.5</c:v>
                </c:pt>
                <c:pt idx="3588">
                  <c:v>1347.9</c:v>
                </c:pt>
                <c:pt idx="3589">
                  <c:v>1347.9</c:v>
                </c:pt>
                <c:pt idx="3590">
                  <c:v>1347.9</c:v>
                </c:pt>
                <c:pt idx="3591">
                  <c:v>1337.3</c:v>
                </c:pt>
                <c:pt idx="3592">
                  <c:v>1337.3</c:v>
                </c:pt>
                <c:pt idx="3593">
                  <c:v>1337.3</c:v>
                </c:pt>
                <c:pt idx="3594">
                  <c:v>1326.9</c:v>
                </c:pt>
                <c:pt idx="3595">
                  <c:v>1326.9</c:v>
                </c:pt>
                <c:pt idx="3596">
                  <c:v>1326.9</c:v>
                </c:pt>
                <c:pt idx="3597">
                  <c:v>1316.5</c:v>
                </c:pt>
                <c:pt idx="3598">
                  <c:v>1316.5</c:v>
                </c:pt>
                <c:pt idx="3599">
                  <c:v>1316.5</c:v>
                </c:pt>
                <c:pt idx="3600">
                  <c:v>1306.3</c:v>
                </c:pt>
                <c:pt idx="3601">
                  <c:v>1306.3</c:v>
                </c:pt>
                <c:pt idx="3602">
                  <c:v>1306.3</c:v>
                </c:pt>
                <c:pt idx="3603">
                  <c:v>1296</c:v>
                </c:pt>
                <c:pt idx="3604">
                  <c:v>1296</c:v>
                </c:pt>
                <c:pt idx="3605">
                  <c:v>1296</c:v>
                </c:pt>
                <c:pt idx="3606">
                  <c:v>1285.8</c:v>
                </c:pt>
                <c:pt idx="3607">
                  <c:v>1285.8</c:v>
                </c:pt>
                <c:pt idx="3608">
                  <c:v>1285.8</c:v>
                </c:pt>
                <c:pt idx="3609">
                  <c:v>1275.7</c:v>
                </c:pt>
                <c:pt idx="3610">
                  <c:v>1275.7</c:v>
                </c:pt>
                <c:pt idx="3611">
                  <c:v>1275.7</c:v>
                </c:pt>
                <c:pt idx="3612">
                  <c:v>1265.5</c:v>
                </c:pt>
                <c:pt idx="3613">
                  <c:v>1265.5</c:v>
                </c:pt>
                <c:pt idx="3614">
                  <c:v>1265.5</c:v>
                </c:pt>
                <c:pt idx="3615">
                  <c:v>1255.5</c:v>
                </c:pt>
                <c:pt idx="3616">
                  <c:v>1255.5</c:v>
                </c:pt>
                <c:pt idx="3617">
                  <c:v>1255.5</c:v>
                </c:pt>
                <c:pt idx="3618">
                  <c:v>1245.4000000000001</c:v>
                </c:pt>
                <c:pt idx="3619">
                  <c:v>1245.4000000000001</c:v>
                </c:pt>
                <c:pt idx="3620">
                  <c:v>1245.4000000000001</c:v>
                </c:pt>
                <c:pt idx="3621">
                  <c:v>1235.3</c:v>
                </c:pt>
                <c:pt idx="3622">
                  <c:v>1235.3</c:v>
                </c:pt>
                <c:pt idx="3623">
                  <c:v>1235.3</c:v>
                </c:pt>
                <c:pt idx="3624">
                  <c:v>1225.3</c:v>
                </c:pt>
                <c:pt idx="3625">
                  <c:v>1225.3</c:v>
                </c:pt>
                <c:pt idx="3626">
                  <c:v>1225.3</c:v>
                </c:pt>
                <c:pt idx="3627">
                  <c:v>1215.2</c:v>
                </c:pt>
                <c:pt idx="3628">
                  <c:v>1215.2</c:v>
                </c:pt>
                <c:pt idx="3629">
                  <c:v>1215.2</c:v>
                </c:pt>
                <c:pt idx="3630">
                  <c:v>1205.0999999999999</c:v>
                </c:pt>
                <c:pt idx="3631">
                  <c:v>1205.0999999999999</c:v>
                </c:pt>
                <c:pt idx="3632">
                  <c:v>1205.0999999999999</c:v>
                </c:pt>
                <c:pt idx="3633">
                  <c:v>1195.0999999999999</c:v>
                </c:pt>
                <c:pt idx="3634">
                  <c:v>1195.0999999999999</c:v>
                </c:pt>
                <c:pt idx="3635">
                  <c:v>1195.0999999999999</c:v>
                </c:pt>
                <c:pt idx="3636">
                  <c:v>1185.0999999999999</c:v>
                </c:pt>
                <c:pt idx="3637">
                  <c:v>1185.0999999999999</c:v>
                </c:pt>
                <c:pt idx="3638">
                  <c:v>1185.0999999999999</c:v>
                </c:pt>
                <c:pt idx="3639">
                  <c:v>1175.0999999999999</c:v>
                </c:pt>
                <c:pt idx="3640">
                  <c:v>1175.0999999999999</c:v>
                </c:pt>
                <c:pt idx="3641">
                  <c:v>1175.0999999999999</c:v>
                </c:pt>
                <c:pt idx="3642">
                  <c:v>1165.2</c:v>
                </c:pt>
                <c:pt idx="3643">
                  <c:v>1165.2</c:v>
                </c:pt>
                <c:pt idx="3644">
                  <c:v>1165.2</c:v>
                </c:pt>
                <c:pt idx="3645">
                  <c:v>1155.3</c:v>
                </c:pt>
                <c:pt idx="3646">
                  <c:v>1155.3</c:v>
                </c:pt>
                <c:pt idx="3647">
                  <c:v>1155.3</c:v>
                </c:pt>
                <c:pt idx="3648">
                  <c:v>1145.5</c:v>
                </c:pt>
                <c:pt idx="3649">
                  <c:v>1145.5</c:v>
                </c:pt>
                <c:pt idx="3650">
                  <c:v>1145.5</c:v>
                </c:pt>
                <c:pt idx="3651">
                  <c:v>1135.7</c:v>
                </c:pt>
                <c:pt idx="3652">
                  <c:v>1135.7</c:v>
                </c:pt>
                <c:pt idx="3653">
                  <c:v>1135.7</c:v>
                </c:pt>
                <c:pt idx="3654">
                  <c:v>1126</c:v>
                </c:pt>
                <c:pt idx="3655">
                  <c:v>1126</c:v>
                </c:pt>
                <c:pt idx="3656">
                  <c:v>1126</c:v>
                </c:pt>
                <c:pt idx="3657">
                  <c:v>1116.3</c:v>
                </c:pt>
                <c:pt idx="3658">
                  <c:v>1116.3</c:v>
                </c:pt>
                <c:pt idx="3659">
                  <c:v>1116.3</c:v>
                </c:pt>
                <c:pt idx="3660">
                  <c:v>1106.8</c:v>
                </c:pt>
                <c:pt idx="3661">
                  <c:v>1106.8</c:v>
                </c:pt>
                <c:pt idx="3662">
                  <c:v>1106.8</c:v>
                </c:pt>
                <c:pt idx="3663">
                  <c:v>1097.2</c:v>
                </c:pt>
                <c:pt idx="3664">
                  <c:v>1097.2</c:v>
                </c:pt>
                <c:pt idx="3665">
                  <c:v>1097.2</c:v>
                </c:pt>
                <c:pt idx="3666">
                  <c:v>1087.7</c:v>
                </c:pt>
                <c:pt idx="3667">
                  <c:v>1087.7</c:v>
                </c:pt>
                <c:pt idx="3668">
                  <c:v>1087.7</c:v>
                </c:pt>
                <c:pt idx="3669">
                  <c:v>1078.2</c:v>
                </c:pt>
                <c:pt idx="3670">
                  <c:v>1078.2</c:v>
                </c:pt>
                <c:pt idx="3671">
                  <c:v>1078.2</c:v>
                </c:pt>
                <c:pt idx="3672">
                  <c:v>1068.8</c:v>
                </c:pt>
                <c:pt idx="3673">
                  <c:v>1068.8</c:v>
                </c:pt>
                <c:pt idx="3674">
                  <c:v>1068.8</c:v>
                </c:pt>
                <c:pt idx="3675">
                  <c:v>1059.5</c:v>
                </c:pt>
                <c:pt idx="3676">
                  <c:v>1059.5</c:v>
                </c:pt>
                <c:pt idx="3677">
                  <c:v>1059.5</c:v>
                </c:pt>
                <c:pt idx="3678">
                  <c:v>1050.2</c:v>
                </c:pt>
                <c:pt idx="3679">
                  <c:v>1050.2</c:v>
                </c:pt>
                <c:pt idx="3680">
                  <c:v>1050.2</c:v>
                </c:pt>
                <c:pt idx="3681">
                  <c:v>1041</c:v>
                </c:pt>
                <c:pt idx="3682">
                  <c:v>1041</c:v>
                </c:pt>
                <c:pt idx="3683">
                  <c:v>1041</c:v>
                </c:pt>
                <c:pt idx="3684">
                  <c:v>1031.7</c:v>
                </c:pt>
                <c:pt idx="3685">
                  <c:v>1031.7</c:v>
                </c:pt>
                <c:pt idx="3686">
                  <c:v>1031.7</c:v>
                </c:pt>
                <c:pt idx="3687">
                  <c:v>1022.6</c:v>
                </c:pt>
                <c:pt idx="3688">
                  <c:v>1022.6</c:v>
                </c:pt>
                <c:pt idx="3689">
                  <c:v>1022.6</c:v>
                </c:pt>
                <c:pt idx="3690">
                  <c:v>1013.5</c:v>
                </c:pt>
                <c:pt idx="3691">
                  <c:v>1013.5</c:v>
                </c:pt>
                <c:pt idx="3692">
                  <c:v>1013.5</c:v>
                </c:pt>
                <c:pt idx="3693">
                  <c:v>1004.5</c:v>
                </c:pt>
                <c:pt idx="3694">
                  <c:v>1004.5</c:v>
                </c:pt>
                <c:pt idx="3695">
                  <c:v>1004.5</c:v>
                </c:pt>
                <c:pt idx="3696">
                  <c:v>995.4</c:v>
                </c:pt>
                <c:pt idx="3697">
                  <c:v>995.4</c:v>
                </c:pt>
                <c:pt idx="3698">
                  <c:v>995.4</c:v>
                </c:pt>
                <c:pt idx="3699">
                  <c:v>986.4</c:v>
                </c:pt>
                <c:pt idx="3700">
                  <c:v>986.4</c:v>
                </c:pt>
                <c:pt idx="3701">
                  <c:v>986.4</c:v>
                </c:pt>
                <c:pt idx="3702">
                  <c:v>977.5</c:v>
                </c:pt>
                <c:pt idx="3703">
                  <c:v>977.5</c:v>
                </c:pt>
                <c:pt idx="3704">
                  <c:v>977.5</c:v>
                </c:pt>
                <c:pt idx="3705">
                  <c:v>968.6</c:v>
                </c:pt>
                <c:pt idx="3706">
                  <c:v>968.6</c:v>
                </c:pt>
                <c:pt idx="3707">
                  <c:v>968.6</c:v>
                </c:pt>
                <c:pt idx="3708">
                  <c:v>959.7</c:v>
                </c:pt>
                <c:pt idx="3709">
                  <c:v>959.7</c:v>
                </c:pt>
                <c:pt idx="3710">
                  <c:v>959.7</c:v>
                </c:pt>
                <c:pt idx="3711">
                  <c:v>950.8</c:v>
                </c:pt>
                <c:pt idx="3712">
                  <c:v>950.8</c:v>
                </c:pt>
                <c:pt idx="3713">
                  <c:v>950.8</c:v>
                </c:pt>
                <c:pt idx="3714">
                  <c:v>942.1</c:v>
                </c:pt>
                <c:pt idx="3715">
                  <c:v>942.1</c:v>
                </c:pt>
                <c:pt idx="3716">
                  <c:v>942.1</c:v>
                </c:pt>
                <c:pt idx="3717">
                  <c:v>933.3</c:v>
                </c:pt>
                <c:pt idx="3718">
                  <c:v>933.3</c:v>
                </c:pt>
                <c:pt idx="3719">
                  <c:v>933.3</c:v>
                </c:pt>
                <c:pt idx="3720">
                  <c:v>924.6</c:v>
                </c:pt>
                <c:pt idx="3721">
                  <c:v>924.6</c:v>
                </c:pt>
                <c:pt idx="3722">
                  <c:v>924.6</c:v>
                </c:pt>
                <c:pt idx="3723">
                  <c:v>915.9</c:v>
                </c:pt>
                <c:pt idx="3724">
                  <c:v>915.9</c:v>
                </c:pt>
                <c:pt idx="3725">
                  <c:v>915.9</c:v>
                </c:pt>
                <c:pt idx="3726">
                  <c:v>907.3</c:v>
                </c:pt>
                <c:pt idx="3727">
                  <c:v>907.3</c:v>
                </c:pt>
                <c:pt idx="3728">
                  <c:v>907.3</c:v>
                </c:pt>
                <c:pt idx="3729">
                  <c:v>898.7</c:v>
                </c:pt>
                <c:pt idx="3730">
                  <c:v>898.7</c:v>
                </c:pt>
                <c:pt idx="3731">
                  <c:v>898.7</c:v>
                </c:pt>
                <c:pt idx="3732">
                  <c:v>890.3</c:v>
                </c:pt>
                <c:pt idx="3733">
                  <c:v>890.3</c:v>
                </c:pt>
                <c:pt idx="3734">
                  <c:v>890.3</c:v>
                </c:pt>
                <c:pt idx="3735">
                  <c:v>881.8</c:v>
                </c:pt>
                <c:pt idx="3736">
                  <c:v>881.8</c:v>
                </c:pt>
                <c:pt idx="3737">
                  <c:v>881.8</c:v>
                </c:pt>
                <c:pt idx="3738">
                  <c:v>873.4</c:v>
                </c:pt>
                <c:pt idx="3739">
                  <c:v>873.4</c:v>
                </c:pt>
                <c:pt idx="3740">
                  <c:v>873.4</c:v>
                </c:pt>
                <c:pt idx="3741">
                  <c:v>865</c:v>
                </c:pt>
                <c:pt idx="3742">
                  <c:v>865</c:v>
                </c:pt>
                <c:pt idx="3743">
                  <c:v>865</c:v>
                </c:pt>
                <c:pt idx="3744">
                  <c:v>856.7</c:v>
                </c:pt>
                <c:pt idx="3745">
                  <c:v>856.7</c:v>
                </c:pt>
                <c:pt idx="3746">
                  <c:v>856.7</c:v>
                </c:pt>
                <c:pt idx="3747">
                  <c:v>848.4</c:v>
                </c:pt>
                <c:pt idx="3748">
                  <c:v>848.4</c:v>
                </c:pt>
                <c:pt idx="3749">
                  <c:v>848.4</c:v>
                </c:pt>
                <c:pt idx="3750">
                  <c:v>840.1</c:v>
                </c:pt>
                <c:pt idx="3751">
                  <c:v>840.1</c:v>
                </c:pt>
                <c:pt idx="3752">
                  <c:v>840.1</c:v>
                </c:pt>
                <c:pt idx="3753">
                  <c:v>831.9</c:v>
                </c:pt>
                <c:pt idx="3754">
                  <c:v>831.9</c:v>
                </c:pt>
                <c:pt idx="3755">
                  <c:v>831.9</c:v>
                </c:pt>
                <c:pt idx="3756">
                  <c:v>823.6</c:v>
                </c:pt>
                <c:pt idx="3757">
                  <c:v>823.6</c:v>
                </c:pt>
                <c:pt idx="3758">
                  <c:v>823.6</c:v>
                </c:pt>
                <c:pt idx="3759">
                  <c:v>815.5</c:v>
                </c:pt>
                <c:pt idx="3760">
                  <c:v>815.5</c:v>
                </c:pt>
                <c:pt idx="3761">
                  <c:v>815.5</c:v>
                </c:pt>
                <c:pt idx="3762">
                  <c:v>807.4</c:v>
                </c:pt>
                <c:pt idx="3763">
                  <c:v>807.4</c:v>
                </c:pt>
                <c:pt idx="3764">
                  <c:v>807.4</c:v>
                </c:pt>
                <c:pt idx="3765">
                  <c:v>799.3</c:v>
                </c:pt>
                <c:pt idx="3766">
                  <c:v>799.3</c:v>
                </c:pt>
                <c:pt idx="3767">
                  <c:v>799.3</c:v>
                </c:pt>
                <c:pt idx="3768">
                  <c:v>791.3</c:v>
                </c:pt>
                <c:pt idx="3769">
                  <c:v>791.3</c:v>
                </c:pt>
                <c:pt idx="3770">
                  <c:v>791.3</c:v>
                </c:pt>
                <c:pt idx="3771">
                  <c:v>783.2</c:v>
                </c:pt>
                <c:pt idx="3772">
                  <c:v>783.2</c:v>
                </c:pt>
                <c:pt idx="3773">
                  <c:v>783.2</c:v>
                </c:pt>
                <c:pt idx="3774">
                  <c:v>775.2</c:v>
                </c:pt>
                <c:pt idx="3775">
                  <c:v>775.2</c:v>
                </c:pt>
                <c:pt idx="3776">
                  <c:v>775.2</c:v>
                </c:pt>
                <c:pt idx="3777">
                  <c:v>767.3</c:v>
                </c:pt>
                <c:pt idx="3778">
                  <c:v>767.3</c:v>
                </c:pt>
                <c:pt idx="3779">
                  <c:v>767.3</c:v>
                </c:pt>
                <c:pt idx="3780">
                  <c:v>759.3</c:v>
                </c:pt>
                <c:pt idx="3781">
                  <c:v>759.3</c:v>
                </c:pt>
                <c:pt idx="3782">
                  <c:v>759.3</c:v>
                </c:pt>
                <c:pt idx="3783">
                  <c:v>751.3</c:v>
                </c:pt>
                <c:pt idx="3784">
                  <c:v>751.3</c:v>
                </c:pt>
                <c:pt idx="3785">
                  <c:v>751.3</c:v>
                </c:pt>
                <c:pt idx="3786">
                  <c:v>743.3</c:v>
                </c:pt>
                <c:pt idx="3787">
                  <c:v>743.3</c:v>
                </c:pt>
                <c:pt idx="3788">
                  <c:v>743.3</c:v>
                </c:pt>
                <c:pt idx="3789">
                  <c:v>735.3</c:v>
                </c:pt>
                <c:pt idx="3790">
                  <c:v>735.3</c:v>
                </c:pt>
                <c:pt idx="3791">
                  <c:v>735.3</c:v>
                </c:pt>
                <c:pt idx="3792">
                  <c:v>727.4</c:v>
                </c:pt>
                <c:pt idx="3793">
                  <c:v>727.4</c:v>
                </c:pt>
                <c:pt idx="3794">
                  <c:v>727.4</c:v>
                </c:pt>
                <c:pt idx="3795">
                  <c:v>719.5</c:v>
                </c:pt>
                <c:pt idx="3796">
                  <c:v>719.5</c:v>
                </c:pt>
                <c:pt idx="3797">
                  <c:v>719.5</c:v>
                </c:pt>
                <c:pt idx="3798">
                  <c:v>711.6</c:v>
                </c:pt>
                <c:pt idx="3799">
                  <c:v>711.6</c:v>
                </c:pt>
                <c:pt idx="3800">
                  <c:v>711.6</c:v>
                </c:pt>
                <c:pt idx="3801">
                  <c:v>703.7</c:v>
                </c:pt>
                <c:pt idx="3802">
                  <c:v>703.7</c:v>
                </c:pt>
                <c:pt idx="3803">
                  <c:v>703.7</c:v>
                </c:pt>
                <c:pt idx="3804">
                  <c:v>695.9</c:v>
                </c:pt>
                <c:pt idx="3805">
                  <c:v>695.9</c:v>
                </c:pt>
                <c:pt idx="3806">
                  <c:v>695.9</c:v>
                </c:pt>
                <c:pt idx="3807">
                  <c:v>688</c:v>
                </c:pt>
                <c:pt idx="3808">
                  <c:v>688</c:v>
                </c:pt>
                <c:pt idx="3809">
                  <c:v>688</c:v>
                </c:pt>
                <c:pt idx="3810">
                  <c:v>680.3</c:v>
                </c:pt>
                <c:pt idx="3811">
                  <c:v>680.3</c:v>
                </c:pt>
                <c:pt idx="3812">
                  <c:v>680.3</c:v>
                </c:pt>
                <c:pt idx="3813">
                  <c:v>672.6</c:v>
                </c:pt>
                <c:pt idx="3814">
                  <c:v>672.6</c:v>
                </c:pt>
                <c:pt idx="3815">
                  <c:v>672.6</c:v>
                </c:pt>
                <c:pt idx="3816">
                  <c:v>664.8</c:v>
                </c:pt>
                <c:pt idx="3817">
                  <c:v>664.8</c:v>
                </c:pt>
                <c:pt idx="3818">
                  <c:v>664.8</c:v>
                </c:pt>
                <c:pt idx="3819">
                  <c:v>657.1</c:v>
                </c:pt>
                <c:pt idx="3820">
                  <c:v>657.1</c:v>
                </c:pt>
                <c:pt idx="3821">
                  <c:v>657.1</c:v>
                </c:pt>
                <c:pt idx="3822">
                  <c:v>649.4</c:v>
                </c:pt>
                <c:pt idx="3823">
                  <c:v>649.4</c:v>
                </c:pt>
                <c:pt idx="3824">
                  <c:v>649.4</c:v>
                </c:pt>
                <c:pt idx="3825">
                  <c:v>641.70000000000005</c:v>
                </c:pt>
                <c:pt idx="3826">
                  <c:v>641.70000000000005</c:v>
                </c:pt>
                <c:pt idx="3827">
                  <c:v>641.70000000000005</c:v>
                </c:pt>
                <c:pt idx="3828">
                  <c:v>634</c:v>
                </c:pt>
                <c:pt idx="3829">
                  <c:v>634</c:v>
                </c:pt>
                <c:pt idx="3830">
                  <c:v>634</c:v>
                </c:pt>
                <c:pt idx="3831">
                  <c:v>626.5</c:v>
                </c:pt>
                <c:pt idx="3832">
                  <c:v>626.5</c:v>
                </c:pt>
                <c:pt idx="3833">
                  <c:v>626.5</c:v>
                </c:pt>
                <c:pt idx="3834">
                  <c:v>618.9</c:v>
                </c:pt>
                <c:pt idx="3835">
                  <c:v>618.9</c:v>
                </c:pt>
                <c:pt idx="3836">
                  <c:v>618.9</c:v>
                </c:pt>
                <c:pt idx="3837">
                  <c:v>611.4</c:v>
                </c:pt>
                <c:pt idx="3838">
                  <c:v>611.4</c:v>
                </c:pt>
                <c:pt idx="3839">
                  <c:v>611.4</c:v>
                </c:pt>
                <c:pt idx="3840">
                  <c:v>603.9</c:v>
                </c:pt>
                <c:pt idx="3841">
                  <c:v>603.9</c:v>
                </c:pt>
                <c:pt idx="3842">
                  <c:v>603.9</c:v>
                </c:pt>
                <c:pt idx="3843">
                  <c:v>596.4</c:v>
                </c:pt>
                <c:pt idx="3844">
                  <c:v>596.4</c:v>
                </c:pt>
                <c:pt idx="3845">
                  <c:v>596.4</c:v>
                </c:pt>
                <c:pt idx="3846">
                  <c:v>589</c:v>
                </c:pt>
                <c:pt idx="3847">
                  <c:v>589</c:v>
                </c:pt>
                <c:pt idx="3848">
                  <c:v>589</c:v>
                </c:pt>
                <c:pt idx="3849">
                  <c:v>581.6</c:v>
                </c:pt>
                <c:pt idx="3850">
                  <c:v>581.6</c:v>
                </c:pt>
                <c:pt idx="3851">
                  <c:v>581.6</c:v>
                </c:pt>
                <c:pt idx="3852">
                  <c:v>574.20000000000005</c:v>
                </c:pt>
                <c:pt idx="3853">
                  <c:v>574.20000000000005</c:v>
                </c:pt>
                <c:pt idx="3854">
                  <c:v>574.20000000000005</c:v>
                </c:pt>
                <c:pt idx="3855">
                  <c:v>566.79999999999995</c:v>
                </c:pt>
                <c:pt idx="3856">
                  <c:v>566.79999999999995</c:v>
                </c:pt>
                <c:pt idx="3857">
                  <c:v>566.79999999999995</c:v>
                </c:pt>
                <c:pt idx="3858">
                  <c:v>559.5</c:v>
                </c:pt>
                <c:pt idx="3859">
                  <c:v>559.5</c:v>
                </c:pt>
                <c:pt idx="3860">
                  <c:v>559.5</c:v>
                </c:pt>
                <c:pt idx="3861">
                  <c:v>552.29999999999995</c:v>
                </c:pt>
                <c:pt idx="3862">
                  <c:v>552.29999999999995</c:v>
                </c:pt>
                <c:pt idx="3863">
                  <c:v>552.29999999999995</c:v>
                </c:pt>
                <c:pt idx="3864">
                  <c:v>545.1</c:v>
                </c:pt>
                <c:pt idx="3865">
                  <c:v>545.1</c:v>
                </c:pt>
                <c:pt idx="3866">
                  <c:v>545.1</c:v>
                </c:pt>
                <c:pt idx="3867">
                  <c:v>538</c:v>
                </c:pt>
                <c:pt idx="3868">
                  <c:v>538</c:v>
                </c:pt>
                <c:pt idx="3869">
                  <c:v>538</c:v>
                </c:pt>
                <c:pt idx="3870">
                  <c:v>531</c:v>
                </c:pt>
                <c:pt idx="3871">
                  <c:v>531</c:v>
                </c:pt>
                <c:pt idx="3872">
                  <c:v>531</c:v>
                </c:pt>
                <c:pt idx="3873">
                  <c:v>523.9</c:v>
                </c:pt>
                <c:pt idx="3874">
                  <c:v>523.9</c:v>
                </c:pt>
                <c:pt idx="3875">
                  <c:v>523.9</c:v>
                </c:pt>
                <c:pt idx="3876">
                  <c:v>517.1</c:v>
                </c:pt>
                <c:pt idx="3877">
                  <c:v>517.1</c:v>
                </c:pt>
                <c:pt idx="3878">
                  <c:v>517.1</c:v>
                </c:pt>
                <c:pt idx="3879">
                  <c:v>510.2</c:v>
                </c:pt>
                <c:pt idx="3880">
                  <c:v>510.2</c:v>
                </c:pt>
                <c:pt idx="3881">
                  <c:v>510.2</c:v>
                </c:pt>
                <c:pt idx="3882">
                  <c:v>503.4</c:v>
                </c:pt>
                <c:pt idx="3883">
                  <c:v>503.4</c:v>
                </c:pt>
                <c:pt idx="3884">
                  <c:v>503.4</c:v>
                </c:pt>
                <c:pt idx="3885">
                  <c:v>496.5</c:v>
                </c:pt>
                <c:pt idx="3886">
                  <c:v>496.5</c:v>
                </c:pt>
                <c:pt idx="3887">
                  <c:v>496.5</c:v>
                </c:pt>
                <c:pt idx="3888">
                  <c:v>489.8</c:v>
                </c:pt>
                <c:pt idx="3889">
                  <c:v>489.8</c:v>
                </c:pt>
                <c:pt idx="3890">
                  <c:v>489.8</c:v>
                </c:pt>
                <c:pt idx="3891">
                  <c:v>483.1</c:v>
                </c:pt>
                <c:pt idx="3892">
                  <c:v>483.1</c:v>
                </c:pt>
                <c:pt idx="3893">
                  <c:v>483.1</c:v>
                </c:pt>
                <c:pt idx="3894">
                  <c:v>476.4</c:v>
                </c:pt>
                <c:pt idx="3895">
                  <c:v>476.4</c:v>
                </c:pt>
                <c:pt idx="3896">
                  <c:v>476.4</c:v>
                </c:pt>
                <c:pt idx="3897">
                  <c:v>469.8</c:v>
                </c:pt>
                <c:pt idx="3898">
                  <c:v>469.8</c:v>
                </c:pt>
                <c:pt idx="3899">
                  <c:v>469.8</c:v>
                </c:pt>
                <c:pt idx="3900">
                  <c:v>463.2</c:v>
                </c:pt>
                <c:pt idx="3901">
                  <c:v>463.2</c:v>
                </c:pt>
                <c:pt idx="3902">
                  <c:v>463.2</c:v>
                </c:pt>
                <c:pt idx="3903">
                  <c:v>456.6</c:v>
                </c:pt>
                <c:pt idx="3904">
                  <c:v>456.6</c:v>
                </c:pt>
                <c:pt idx="3905">
                  <c:v>456.6</c:v>
                </c:pt>
                <c:pt idx="3906">
                  <c:v>450</c:v>
                </c:pt>
                <c:pt idx="3907">
                  <c:v>450</c:v>
                </c:pt>
                <c:pt idx="3908">
                  <c:v>450</c:v>
                </c:pt>
                <c:pt idx="3909">
                  <c:v>443.5</c:v>
                </c:pt>
                <c:pt idx="3910">
                  <c:v>443.5</c:v>
                </c:pt>
                <c:pt idx="3911">
                  <c:v>443.5</c:v>
                </c:pt>
                <c:pt idx="3912">
                  <c:v>436.9</c:v>
                </c:pt>
                <c:pt idx="3913">
                  <c:v>436.9</c:v>
                </c:pt>
                <c:pt idx="3914">
                  <c:v>436.9</c:v>
                </c:pt>
                <c:pt idx="3915">
                  <c:v>430.4</c:v>
                </c:pt>
                <c:pt idx="3916">
                  <c:v>430.4</c:v>
                </c:pt>
                <c:pt idx="3917">
                  <c:v>430.4</c:v>
                </c:pt>
                <c:pt idx="3918">
                  <c:v>423.8</c:v>
                </c:pt>
                <c:pt idx="3919">
                  <c:v>423.8</c:v>
                </c:pt>
                <c:pt idx="3920">
                  <c:v>423.8</c:v>
                </c:pt>
                <c:pt idx="3921">
                  <c:v>417.3</c:v>
                </c:pt>
                <c:pt idx="3922">
                  <c:v>417.3</c:v>
                </c:pt>
                <c:pt idx="3923">
                  <c:v>417.3</c:v>
                </c:pt>
                <c:pt idx="3924">
                  <c:v>410.8</c:v>
                </c:pt>
                <c:pt idx="3925">
                  <c:v>410.8</c:v>
                </c:pt>
                <c:pt idx="3926">
                  <c:v>410.8</c:v>
                </c:pt>
                <c:pt idx="3927">
                  <c:v>404.2</c:v>
                </c:pt>
                <c:pt idx="3928">
                  <c:v>404.2</c:v>
                </c:pt>
                <c:pt idx="3929">
                  <c:v>404.2</c:v>
                </c:pt>
                <c:pt idx="3930">
                  <c:v>397.8</c:v>
                </c:pt>
                <c:pt idx="3931">
                  <c:v>397.8</c:v>
                </c:pt>
                <c:pt idx="3932">
                  <c:v>397.8</c:v>
                </c:pt>
                <c:pt idx="3933">
                  <c:v>391.3</c:v>
                </c:pt>
                <c:pt idx="3934">
                  <c:v>391.3</c:v>
                </c:pt>
                <c:pt idx="3935">
                  <c:v>391.3</c:v>
                </c:pt>
                <c:pt idx="3936">
                  <c:v>384.8</c:v>
                </c:pt>
                <c:pt idx="3937">
                  <c:v>384.8</c:v>
                </c:pt>
                <c:pt idx="3938">
                  <c:v>384.8</c:v>
                </c:pt>
                <c:pt idx="3939">
                  <c:v>378.3</c:v>
                </c:pt>
                <c:pt idx="3940">
                  <c:v>378.3</c:v>
                </c:pt>
                <c:pt idx="3941">
                  <c:v>378.3</c:v>
                </c:pt>
                <c:pt idx="3942">
                  <c:v>371.8</c:v>
                </c:pt>
                <c:pt idx="3943">
                  <c:v>371.8</c:v>
                </c:pt>
                <c:pt idx="3944">
                  <c:v>371.8</c:v>
                </c:pt>
                <c:pt idx="3945">
                  <c:v>365.4</c:v>
                </c:pt>
                <c:pt idx="3946">
                  <c:v>365.4</c:v>
                </c:pt>
                <c:pt idx="3947">
                  <c:v>365.4</c:v>
                </c:pt>
                <c:pt idx="3948">
                  <c:v>359</c:v>
                </c:pt>
                <c:pt idx="3949">
                  <c:v>359</c:v>
                </c:pt>
                <c:pt idx="3950">
                  <c:v>359</c:v>
                </c:pt>
                <c:pt idx="3951">
                  <c:v>352.7</c:v>
                </c:pt>
                <c:pt idx="3952">
                  <c:v>352.7</c:v>
                </c:pt>
                <c:pt idx="3953">
                  <c:v>352.7</c:v>
                </c:pt>
                <c:pt idx="3954">
                  <c:v>346.3</c:v>
                </c:pt>
                <c:pt idx="3955">
                  <c:v>346.3</c:v>
                </c:pt>
                <c:pt idx="3956">
                  <c:v>346.3</c:v>
                </c:pt>
                <c:pt idx="3957">
                  <c:v>339.9</c:v>
                </c:pt>
                <c:pt idx="3958">
                  <c:v>339.9</c:v>
                </c:pt>
                <c:pt idx="3959">
                  <c:v>339.9</c:v>
                </c:pt>
                <c:pt idx="3960">
                  <c:v>333.5</c:v>
                </c:pt>
                <c:pt idx="3961">
                  <c:v>333.5</c:v>
                </c:pt>
                <c:pt idx="3962">
                  <c:v>333.5</c:v>
                </c:pt>
                <c:pt idx="3963">
                  <c:v>327.10000000000002</c:v>
                </c:pt>
                <c:pt idx="3964">
                  <c:v>327.10000000000002</c:v>
                </c:pt>
                <c:pt idx="3965">
                  <c:v>327.10000000000002</c:v>
                </c:pt>
                <c:pt idx="3966">
                  <c:v>320.7</c:v>
                </c:pt>
                <c:pt idx="3967">
                  <c:v>320.7</c:v>
                </c:pt>
                <c:pt idx="3968">
                  <c:v>320.7</c:v>
                </c:pt>
                <c:pt idx="3969">
                  <c:v>314.3</c:v>
                </c:pt>
                <c:pt idx="3970">
                  <c:v>314.3</c:v>
                </c:pt>
                <c:pt idx="3971">
                  <c:v>314.3</c:v>
                </c:pt>
                <c:pt idx="3972">
                  <c:v>307.8</c:v>
                </c:pt>
                <c:pt idx="3973">
                  <c:v>307.8</c:v>
                </c:pt>
                <c:pt idx="3974">
                  <c:v>307.8</c:v>
                </c:pt>
                <c:pt idx="3975">
                  <c:v>301.2</c:v>
                </c:pt>
                <c:pt idx="3976">
                  <c:v>301.2</c:v>
                </c:pt>
                <c:pt idx="3977">
                  <c:v>301.2</c:v>
                </c:pt>
                <c:pt idx="3978">
                  <c:v>294.60000000000002</c:v>
                </c:pt>
                <c:pt idx="3979">
                  <c:v>294.60000000000002</c:v>
                </c:pt>
                <c:pt idx="3980">
                  <c:v>294.60000000000002</c:v>
                </c:pt>
                <c:pt idx="3981">
                  <c:v>287.89999999999998</c:v>
                </c:pt>
                <c:pt idx="3982">
                  <c:v>287.89999999999998</c:v>
                </c:pt>
                <c:pt idx="3983">
                  <c:v>287.89999999999998</c:v>
                </c:pt>
                <c:pt idx="3984">
                  <c:v>281.10000000000002</c:v>
                </c:pt>
                <c:pt idx="3985">
                  <c:v>281.10000000000002</c:v>
                </c:pt>
                <c:pt idx="3986">
                  <c:v>281.10000000000002</c:v>
                </c:pt>
                <c:pt idx="3987">
                  <c:v>274.10000000000002</c:v>
                </c:pt>
                <c:pt idx="3988">
                  <c:v>274.10000000000002</c:v>
                </c:pt>
                <c:pt idx="3989">
                  <c:v>274.10000000000002</c:v>
                </c:pt>
                <c:pt idx="3990">
                  <c:v>267</c:v>
                </c:pt>
                <c:pt idx="3991">
                  <c:v>267</c:v>
                </c:pt>
                <c:pt idx="3992">
                  <c:v>267</c:v>
                </c:pt>
                <c:pt idx="3993">
                  <c:v>259.7</c:v>
                </c:pt>
                <c:pt idx="3994">
                  <c:v>259.7</c:v>
                </c:pt>
                <c:pt idx="3995">
                  <c:v>259.7</c:v>
                </c:pt>
                <c:pt idx="3996">
                  <c:v>252.2</c:v>
                </c:pt>
                <c:pt idx="3997">
                  <c:v>252.2</c:v>
                </c:pt>
                <c:pt idx="3998">
                  <c:v>252.2</c:v>
                </c:pt>
                <c:pt idx="3999">
                  <c:v>244.5</c:v>
                </c:pt>
                <c:pt idx="4000">
                  <c:v>244.5</c:v>
                </c:pt>
                <c:pt idx="4001">
                  <c:v>244.5</c:v>
                </c:pt>
                <c:pt idx="4002">
                  <c:v>236.5</c:v>
                </c:pt>
                <c:pt idx="4003">
                  <c:v>236.5</c:v>
                </c:pt>
                <c:pt idx="4004">
                  <c:v>236.5</c:v>
                </c:pt>
                <c:pt idx="4005">
                  <c:v>228.2</c:v>
                </c:pt>
                <c:pt idx="4006">
                  <c:v>228.2</c:v>
                </c:pt>
                <c:pt idx="4007">
                  <c:v>228.2</c:v>
                </c:pt>
                <c:pt idx="4008">
                  <c:v>219.8</c:v>
                </c:pt>
                <c:pt idx="4009">
                  <c:v>219.8</c:v>
                </c:pt>
                <c:pt idx="4010">
                  <c:v>219.8</c:v>
                </c:pt>
                <c:pt idx="4011">
                  <c:v>210.9</c:v>
                </c:pt>
                <c:pt idx="4012">
                  <c:v>210.9</c:v>
                </c:pt>
                <c:pt idx="4013">
                  <c:v>210.9</c:v>
                </c:pt>
                <c:pt idx="4014">
                  <c:v>201.7</c:v>
                </c:pt>
                <c:pt idx="4015">
                  <c:v>201.7</c:v>
                </c:pt>
                <c:pt idx="4016">
                  <c:v>201.7</c:v>
                </c:pt>
                <c:pt idx="4017">
                  <c:v>192.3</c:v>
                </c:pt>
                <c:pt idx="4018">
                  <c:v>192.3</c:v>
                </c:pt>
                <c:pt idx="4019">
                  <c:v>192.3</c:v>
                </c:pt>
                <c:pt idx="4020">
                  <c:v>182.6</c:v>
                </c:pt>
                <c:pt idx="4021">
                  <c:v>182.6</c:v>
                </c:pt>
                <c:pt idx="4022">
                  <c:v>182.6</c:v>
                </c:pt>
                <c:pt idx="4023">
                  <c:v>172.6</c:v>
                </c:pt>
                <c:pt idx="4024">
                  <c:v>172.6</c:v>
                </c:pt>
                <c:pt idx="4025">
                  <c:v>172.6</c:v>
                </c:pt>
                <c:pt idx="4026">
                  <c:v>162.4</c:v>
                </c:pt>
                <c:pt idx="4027">
                  <c:v>162.4</c:v>
                </c:pt>
                <c:pt idx="4028">
                  <c:v>162.4</c:v>
                </c:pt>
                <c:pt idx="4029">
                  <c:v>152.1</c:v>
                </c:pt>
                <c:pt idx="4030">
                  <c:v>152.1</c:v>
                </c:pt>
                <c:pt idx="4031">
                  <c:v>152.1</c:v>
                </c:pt>
                <c:pt idx="4032">
                  <c:v>141.5</c:v>
                </c:pt>
                <c:pt idx="4033">
                  <c:v>141.5</c:v>
                </c:pt>
                <c:pt idx="4034">
                  <c:v>141.5</c:v>
                </c:pt>
                <c:pt idx="4035">
                  <c:v>131</c:v>
                </c:pt>
                <c:pt idx="4036">
                  <c:v>131</c:v>
                </c:pt>
                <c:pt idx="4037">
                  <c:v>131</c:v>
                </c:pt>
                <c:pt idx="4038">
                  <c:v>120.4</c:v>
                </c:pt>
                <c:pt idx="4039">
                  <c:v>120.4</c:v>
                </c:pt>
                <c:pt idx="4040">
                  <c:v>120.4</c:v>
                </c:pt>
                <c:pt idx="4041">
                  <c:v>110</c:v>
                </c:pt>
                <c:pt idx="4042">
                  <c:v>110</c:v>
                </c:pt>
                <c:pt idx="4043">
                  <c:v>110</c:v>
                </c:pt>
                <c:pt idx="4044">
                  <c:v>99.7</c:v>
                </c:pt>
                <c:pt idx="4045">
                  <c:v>99.7</c:v>
                </c:pt>
                <c:pt idx="4046">
                  <c:v>99.7</c:v>
                </c:pt>
                <c:pt idx="4047">
                  <c:v>89.6</c:v>
                </c:pt>
                <c:pt idx="4048">
                  <c:v>89.6</c:v>
                </c:pt>
                <c:pt idx="4049">
                  <c:v>89.6</c:v>
                </c:pt>
                <c:pt idx="4050">
                  <c:v>79.900000000000006</c:v>
                </c:pt>
                <c:pt idx="4051">
                  <c:v>79.900000000000006</c:v>
                </c:pt>
                <c:pt idx="4052">
                  <c:v>79.900000000000006</c:v>
                </c:pt>
                <c:pt idx="4053">
                  <c:v>70.599999999999994</c:v>
                </c:pt>
                <c:pt idx="4054">
                  <c:v>70.599999999999994</c:v>
                </c:pt>
                <c:pt idx="4055">
                  <c:v>70.599999999999994</c:v>
                </c:pt>
                <c:pt idx="4056">
                  <c:v>61.9</c:v>
                </c:pt>
                <c:pt idx="4057">
                  <c:v>61.9</c:v>
                </c:pt>
                <c:pt idx="4058">
                  <c:v>61.9</c:v>
                </c:pt>
                <c:pt idx="4059">
                  <c:v>53.7</c:v>
                </c:pt>
                <c:pt idx="4060">
                  <c:v>53.7</c:v>
                </c:pt>
                <c:pt idx="4061">
                  <c:v>53.7</c:v>
                </c:pt>
                <c:pt idx="4062">
                  <c:v>46</c:v>
                </c:pt>
                <c:pt idx="4063">
                  <c:v>46</c:v>
                </c:pt>
                <c:pt idx="4064">
                  <c:v>46</c:v>
                </c:pt>
                <c:pt idx="4065">
                  <c:v>38.9</c:v>
                </c:pt>
                <c:pt idx="4066">
                  <c:v>38.9</c:v>
                </c:pt>
                <c:pt idx="4067">
                  <c:v>38.9</c:v>
                </c:pt>
                <c:pt idx="4068">
                  <c:v>32.4</c:v>
                </c:pt>
                <c:pt idx="4069">
                  <c:v>32.4</c:v>
                </c:pt>
                <c:pt idx="4070">
                  <c:v>32.4</c:v>
                </c:pt>
                <c:pt idx="4071">
                  <c:v>26.6</c:v>
                </c:pt>
                <c:pt idx="4072">
                  <c:v>26.6</c:v>
                </c:pt>
                <c:pt idx="4073">
                  <c:v>26.6</c:v>
                </c:pt>
                <c:pt idx="4074">
                  <c:v>21.6</c:v>
                </c:pt>
                <c:pt idx="4075">
                  <c:v>21.6</c:v>
                </c:pt>
                <c:pt idx="4076">
                  <c:v>21.6</c:v>
                </c:pt>
                <c:pt idx="4077">
                  <c:v>17.2</c:v>
                </c:pt>
                <c:pt idx="4078">
                  <c:v>17.2</c:v>
                </c:pt>
                <c:pt idx="4079">
                  <c:v>17.2</c:v>
                </c:pt>
                <c:pt idx="4080">
                  <c:v>13.3</c:v>
                </c:pt>
                <c:pt idx="4081">
                  <c:v>13.3</c:v>
                </c:pt>
                <c:pt idx="4082">
                  <c:v>13.3</c:v>
                </c:pt>
                <c:pt idx="4083">
                  <c:v>10.1</c:v>
                </c:pt>
                <c:pt idx="4084">
                  <c:v>10.1</c:v>
                </c:pt>
                <c:pt idx="4085">
                  <c:v>10.1</c:v>
                </c:pt>
                <c:pt idx="4086">
                  <c:v>7.3</c:v>
                </c:pt>
                <c:pt idx="4087">
                  <c:v>7.3</c:v>
                </c:pt>
                <c:pt idx="4088">
                  <c:v>7.3</c:v>
                </c:pt>
                <c:pt idx="4089">
                  <c:v>5.0999999999999996</c:v>
                </c:pt>
                <c:pt idx="4090">
                  <c:v>5.0999999999999996</c:v>
                </c:pt>
                <c:pt idx="4091">
                  <c:v>5.0999999999999996</c:v>
                </c:pt>
                <c:pt idx="4092">
                  <c:v>3.5</c:v>
                </c:pt>
                <c:pt idx="4093">
                  <c:v>3.5</c:v>
                </c:pt>
                <c:pt idx="4094">
                  <c:v>3.5</c:v>
                </c:pt>
                <c:pt idx="4095">
                  <c:v>2.1</c:v>
                </c:pt>
                <c:pt idx="4096">
                  <c:v>2.1</c:v>
                </c:pt>
                <c:pt idx="4097">
                  <c:v>2.1</c:v>
                </c:pt>
                <c:pt idx="4098">
                  <c:v>1.1000000000000001</c:v>
                </c:pt>
                <c:pt idx="4099">
                  <c:v>1.1000000000000001</c:v>
                </c:pt>
                <c:pt idx="4100">
                  <c:v>1.1000000000000001</c:v>
                </c:pt>
                <c:pt idx="4101">
                  <c:v>0.3</c:v>
                </c:pt>
                <c:pt idx="4102">
                  <c:v>0.3</c:v>
                </c:pt>
                <c:pt idx="4103">
                  <c:v>0.3</c:v>
                </c:pt>
                <c:pt idx="4104">
                  <c:v>-0.4</c:v>
                </c:pt>
                <c:pt idx="4105">
                  <c:v>-0.4</c:v>
                </c:pt>
                <c:pt idx="4106">
                  <c:v>-0.4</c:v>
                </c:pt>
                <c:pt idx="4107">
                  <c:v>-0.7</c:v>
                </c:pt>
                <c:pt idx="4108">
                  <c:v>-0.7</c:v>
                </c:pt>
                <c:pt idx="4109">
                  <c:v>-0.7</c:v>
                </c:pt>
                <c:pt idx="4110">
                  <c:v>-1</c:v>
                </c:pt>
                <c:pt idx="4111">
                  <c:v>-1</c:v>
                </c:pt>
                <c:pt idx="4112">
                  <c:v>-1</c:v>
                </c:pt>
                <c:pt idx="4113">
                  <c:v>-1</c:v>
                </c:pt>
                <c:pt idx="4114">
                  <c:v>-1</c:v>
                </c:pt>
                <c:pt idx="4115">
                  <c:v>-1</c:v>
                </c:pt>
                <c:pt idx="4116">
                  <c:v>-0.8</c:v>
                </c:pt>
                <c:pt idx="4117">
                  <c:v>-0.8</c:v>
                </c:pt>
                <c:pt idx="4118">
                  <c:v>-0.8</c:v>
                </c:pt>
                <c:pt idx="4119">
                  <c:v>-0.7</c:v>
                </c:pt>
                <c:pt idx="4120">
                  <c:v>-0.7</c:v>
                </c:pt>
                <c:pt idx="4121">
                  <c:v>-0.7</c:v>
                </c:pt>
                <c:pt idx="4122">
                  <c:v>-0.6</c:v>
                </c:pt>
                <c:pt idx="4123">
                  <c:v>-0.6</c:v>
                </c:pt>
                <c:pt idx="4124">
                  <c:v>-0.6</c:v>
                </c:pt>
                <c:pt idx="4125">
                  <c:v>-0.4</c:v>
                </c:pt>
                <c:pt idx="4126">
                  <c:v>-0.4</c:v>
                </c:pt>
                <c:pt idx="4127">
                  <c:v>-0.4</c:v>
                </c:pt>
                <c:pt idx="4128">
                  <c:v>-0.2</c:v>
                </c:pt>
                <c:pt idx="4129">
                  <c:v>-0.2</c:v>
                </c:pt>
                <c:pt idx="4130">
                  <c:v>-0.2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0.2</c:v>
                </c:pt>
                <c:pt idx="4135">
                  <c:v>0.2</c:v>
                </c:pt>
                <c:pt idx="4136">
                  <c:v>0.2</c:v>
                </c:pt>
                <c:pt idx="4137">
                  <c:v>0.3</c:v>
                </c:pt>
                <c:pt idx="4138">
                  <c:v>0.3</c:v>
                </c:pt>
                <c:pt idx="4139">
                  <c:v>0.3</c:v>
                </c:pt>
                <c:pt idx="4140">
                  <c:v>0.3</c:v>
                </c:pt>
                <c:pt idx="4141">
                  <c:v>0.3</c:v>
                </c:pt>
                <c:pt idx="4142">
                  <c:v>0.3</c:v>
                </c:pt>
                <c:pt idx="4143">
                  <c:v>0.4</c:v>
                </c:pt>
                <c:pt idx="4144">
                  <c:v>0.4</c:v>
                </c:pt>
                <c:pt idx="4145">
                  <c:v>0.4</c:v>
                </c:pt>
                <c:pt idx="4146">
                  <c:v>0.4</c:v>
                </c:pt>
                <c:pt idx="4147">
                  <c:v>0.4</c:v>
                </c:pt>
                <c:pt idx="4148">
                  <c:v>0.4</c:v>
                </c:pt>
                <c:pt idx="4149">
                  <c:v>0.5</c:v>
                </c:pt>
                <c:pt idx="4150">
                  <c:v>0.5</c:v>
                </c:pt>
                <c:pt idx="4151">
                  <c:v>0.5</c:v>
                </c:pt>
                <c:pt idx="4152">
                  <c:v>0.5</c:v>
                </c:pt>
                <c:pt idx="4153">
                  <c:v>0.5</c:v>
                </c:pt>
                <c:pt idx="4154">
                  <c:v>0.5</c:v>
                </c:pt>
                <c:pt idx="4155">
                  <c:v>0.5</c:v>
                </c:pt>
                <c:pt idx="4156">
                  <c:v>0.5</c:v>
                </c:pt>
                <c:pt idx="4157">
                  <c:v>0.5</c:v>
                </c:pt>
                <c:pt idx="4158">
                  <c:v>0.5</c:v>
                </c:pt>
                <c:pt idx="4159">
                  <c:v>0.5</c:v>
                </c:pt>
                <c:pt idx="4160">
                  <c:v>0.5</c:v>
                </c:pt>
                <c:pt idx="4161">
                  <c:v>0.5</c:v>
                </c:pt>
                <c:pt idx="4162">
                  <c:v>0.5</c:v>
                </c:pt>
                <c:pt idx="4163">
                  <c:v>0.5</c:v>
                </c:pt>
                <c:pt idx="4164">
                  <c:v>0.4</c:v>
                </c:pt>
                <c:pt idx="4165">
                  <c:v>0.4</c:v>
                </c:pt>
                <c:pt idx="4166">
                  <c:v>0.4</c:v>
                </c:pt>
                <c:pt idx="4167">
                  <c:v>0.3</c:v>
                </c:pt>
                <c:pt idx="4168">
                  <c:v>0.3</c:v>
                </c:pt>
                <c:pt idx="4169">
                  <c:v>0.3</c:v>
                </c:pt>
                <c:pt idx="4170">
                  <c:v>0.3</c:v>
                </c:pt>
                <c:pt idx="4171">
                  <c:v>0.3</c:v>
                </c:pt>
                <c:pt idx="4172">
                  <c:v>0.3</c:v>
                </c:pt>
                <c:pt idx="4173">
                  <c:v>0.2</c:v>
                </c:pt>
                <c:pt idx="4174">
                  <c:v>0.2</c:v>
                </c:pt>
                <c:pt idx="4175">
                  <c:v>0.2</c:v>
                </c:pt>
                <c:pt idx="4176">
                  <c:v>0.2</c:v>
                </c:pt>
                <c:pt idx="4177">
                  <c:v>0.2</c:v>
                </c:pt>
                <c:pt idx="4178">
                  <c:v>0.2</c:v>
                </c:pt>
                <c:pt idx="4179">
                  <c:v>0.2</c:v>
                </c:pt>
                <c:pt idx="4180">
                  <c:v>0.2</c:v>
                </c:pt>
                <c:pt idx="4181">
                  <c:v>0.2</c:v>
                </c:pt>
                <c:pt idx="4182">
                  <c:v>0.1</c:v>
                </c:pt>
                <c:pt idx="4183">
                  <c:v>0.1</c:v>
                </c:pt>
                <c:pt idx="4184">
                  <c:v>0.1</c:v>
                </c:pt>
                <c:pt idx="4185">
                  <c:v>0.1</c:v>
                </c:pt>
                <c:pt idx="4186">
                  <c:v>0.1</c:v>
                </c:pt>
                <c:pt idx="4187">
                  <c:v>0.1</c:v>
                </c:pt>
                <c:pt idx="4188">
                  <c:v>0.1</c:v>
                </c:pt>
                <c:pt idx="4189">
                  <c:v>0.1</c:v>
                </c:pt>
                <c:pt idx="4190">
                  <c:v>0.1</c:v>
                </c:pt>
                <c:pt idx="4191">
                  <c:v>0.1</c:v>
                </c:pt>
                <c:pt idx="4192">
                  <c:v>0.1</c:v>
                </c:pt>
                <c:pt idx="4193">
                  <c:v>0.1</c:v>
                </c:pt>
                <c:pt idx="4194">
                  <c:v>0.1</c:v>
                </c:pt>
                <c:pt idx="4195">
                  <c:v>0.1</c:v>
                </c:pt>
                <c:pt idx="4196">
                  <c:v>0.1</c:v>
                </c:pt>
                <c:pt idx="4197">
                  <c:v>0.1</c:v>
                </c:pt>
                <c:pt idx="4198">
                  <c:v>0.1</c:v>
                </c:pt>
                <c:pt idx="4199">
                  <c:v>0.1</c:v>
                </c:pt>
                <c:pt idx="4200">
                  <c:v>0.1</c:v>
                </c:pt>
                <c:pt idx="4201">
                  <c:v>0.1</c:v>
                </c:pt>
                <c:pt idx="4202">
                  <c:v>0.1</c:v>
                </c:pt>
                <c:pt idx="4203">
                  <c:v>0.1</c:v>
                </c:pt>
                <c:pt idx="4204">
                  <c:v>0.1</c:v>
                </c:pt>
                <c:pt idx="4205">
                  <c:v>0.1</c:v>
                </c:pt>
                <c:pt idx="4206">
                  <c:v>0.1</c:v>
                </c:pt>
                <c:pt idx="4207">
                  <c:v>0.1</c:v>
                </c:pt>
                <c:pt idx="4208">
                  <c:v>0.1</c:v>
                </c:pt>
                <c:pt idx="4209">
                  <c:v>0.1</c:v>
                </c:pt>
                <c:pt idx="4210">
                  <c:v>0.1</c:v>
                </c:pt>
                <c:pt idx="4211">
                  <c:v>0.1</c:v>
                </c:pt>
                <c:pt idx="4212">
                  <c:v>0.1</c:v>
                </c:pt>
                <c:pt idx="4213">
                  <c:v>0.1</c:v>
                </c:pt>
                <c:pt idx="4214">
                  <c:v>0.1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-0.1</c:v>
                </c:pt>
                <c:pt idx="4228">
                  <c:v>-0.1</c:v>
                </c:pt>
                <c:pt idx="4229">
                  <c:v>-0.1</c:v>
                </c:pt>
                <c:pt idx="4230">
                  <c:v>-0.1</c:v>
                </c:pt>
                <c:pt idx="4231">
                  <c:v>-0.1</c:v>
                </c:pt>
                <c:pt idx="4232">
                  <c:v>-0.1</c:v>
                </c:pt>
                <c:pt idx="4233">
                  <c:v>-0.1</c:v>
                </c:pt>
                <c:pt idx="4234">
                  <c:v>-0.1</c:v>
                </c:pt>
                <c:pt idx="4235">
                  <c:v>-0.1</c:v>
                </c:pt>
                <c:pt idx="4236">
                  <c:v>-0.1</c:v>
                </c:pt>
                <c:pt idx="4237">
                  <c:v>-0.1</c:v>
                </c:pt>
                <c:pt idx="4238">
                  <c:v>-0.1</c:v>
                </c:pt>
                <c:pt idx="4239">
                  <c:v>-0.2</c:v>
                </c:pt>
                <c:pt idx="4240">
                  <c:v>-0.2</c:v>
                </c:pt>
                <c:pt idx="4241">
                  <c:v>-0.2</c:v>
                </c:pt>
                <c:pt idx="4242">
                  <c:v>-0.2</c:v>
                </c:pt>
                <c:pt idx="4243">
                  <c:v>-0.2</c:v>
                </c:pt>
                <c:pt idx="4244">
                  <c:v>-0.2</c:v>
                </c:pt>
                <c:pt idx="4245">
                  <c:v>-0.2</c:v>
                </c:pt>
                <c:pt idx="4246">
                  <c:v>-0.2</c:v>
                </c:pt>
                <c:pt idx="4247">
                  <c:v>-0.2</c:v>
                </c:pt>
                <c:pt idx="4248">
                  <c:v>-0.2</c:v>
                </c:pt>
                <c:pt idx="4249">
                  <c:v>-0.2</c:v>
                </c:pt>
                <c:pt idx="4250">
                  <c:v>-0.2</c:v>
                </c:pt>
                <c:pt idx="4251">
                  <c:v>-0.1</c:v>
                </c:pt>
                <c:pt idx="4252">
                  <c:v>-0.1</c:v>
                </c:pt>
                <c:pt idx="4253">
                  <c:v>-0.1</c:v>
                </c:pt>
                <c:pt idx="4254">
                  <c:v>-0.1</c:v>
                </c:pt>
                <c:pt idx="4255">
                  <c:v>-0.1</c:v>
                </c:pt>
                <c:pt idx="4256">
                  <c:v>-0.1</c:v>
                </c:pt>
                <c:pt idx="4257">
                  <c:v>-0.1</c:v>
                </c:pt>
                <c:pt idx="4258">
                  <c:v>-0.1</c:v>
                </c:pt>
                <c:pt idx="4259">
                  <c:v>-0.1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0.1</c:v>
                </c:pt>
                <c:pt idx="4270">
                  <c:v>0.1</c:v>
                </c:pt>
                <c:pt idx="4271">
                  <c:v>0.1</c:v>
                </c:pt>
                <c:pt idx="4272">
                  <c:v>0.1</c:v>
                </c:pt>
                <c:pt idx="4273">
                  <c:v>0.1</c:v>
                </c:pt>
                <c:pt idx="4274">
                  <c:v>0.1</c:v>
                </c:pt>
                <c:pt idx="4275">
                  <c:v>0.1</c:v>
                </c:pt>
                <c:pt idx="4276">
                  <c:v>0.1</c:v>
                </c:pt>
                <c:pt idx="4277">
                  <c:v>0.1</c:v>
                </c:pt>
                <c:pt idx="4278">
                  <c:v>0.1</c:v>
                </c:pt>
                <c:pt idx="4279">
                  <c:v>0.1</c:v>
                </c:pt>
                <c:pt idx="4280">
                  <c:v>0.1</c:v>
                </c:pt>
                <c:pt idx="4281">
                  <c:v>0.1</c:v>
                </c:pt>
                <c:pt idx="4282">
                  <c:v>0.1</c:v>
                </c:pt>
                <c:pt idx="4283">
                  <c:v>0.1</c:v>
                </c:pt>
                <c:pt idx="4284">
                  <c:v>0.1</c:v>
                </c:pt>
                <c:pt idx="4285">
                  <c:v>0.1</c:v>
                </c:pt>
                <c:pt idx="4286">
                  <c:v>0.1</c:v>
                </c:pt>
                <c:pt idx="4287">
                  <c:v>0.1</c:v>
                </c:pt>
                <c:pt idx="4288">
                  <c:v>0.1</c:v>
                </c:pt>
                <c:pt idx="4289">
                  <c:v>0.1</c:v>
                </c:pt>
                <c:pt idx="4290">
                  <c:v>0.1</c:v>
                </c:pt>
                <c:pt idx="4291">
                  <c:v>0.1</c:v>
                </c:pt>
                <c:pt idx="4292">
                  <c:v>0.1</c:v>
                </c:pt>
                <c:pt idx="4293">
                  <c:v>0.1</c:v>
                </c:pt>
                <c:pt idx="4294">
                  <c:v>0.1</c:v>
                </c:pt>
                <c:pt idx="4295">
                  <c:v>0.1</c:v>
                </c:pt>
                <c:pt idx="4296">
                  <c:v>0.1</c:v>
                </c:pt>
                <c:pt idx="4297">
                  <c:v>0.1</c:v>
                </c:pt>
                <c:pt idx="4298">
                  <c:v>0.1</c:v>
                </c:pt>
                <c:pt idx="4299">
                  <c:v>0.1</c:v>
                </c:pt>
                <c:pt idx="4300">
                  <c:v>0.1</c:v>
                </c:pt>
                <c:pt idx="4301">
                  <c:v>0.1</c:v>
                </c:pt>
                <c:pt idx="4302">
                  <c:v>0.1</c:v>
                </c:pt>
                <c:pt idx="4303">
                  <c:v>0.1</c:v>
                </c:pt>
                <c:pt idx="4304">
                  <c:v>0.1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0.1</c:v>
                </c:pt>
                <c:pt idx="4324">
                  <c:v>0.1</c:v>
                </c:pt>
                <c:pt idx="4325">
                  <c:v>0.1</c:v>
                </c:pt>
                <c:pt idx="4326">
                  <c:v>0.1</c:v>
                </c:pt>
                <c:pt idx="4327">
                  <c:v>0.1</c:v>
                </c:pt>
                <c:pt idx="4328">
                  <c:v>0.1</c:v>
                </c:pt>
                <c:pt idx="4329">
                  <c:v>0.1</c:v>
                </c:pt>
                <c:pt idx="4330">
                  <c:v>0.1</c:v>
                </c:pt>
                <c:pt idx="4331">
                  <c:v>0.1</c:v>
                </c:pt>
                <c:pt idx="4332">
                  <c:v>0.1</c:v>
                </c:pt>
                <c:pt idx="4333">
                  <c:v>0.1</c:v>
                </c:pt>
                <c:pt idx="4334">
                  <c:v>0.1</c:v>
                </c:pt>
                <c:pt idx="4335">
                  <c:v>0.1</c:v>
                </c:pt>
                <c:pt idx="4336">
                  <c:v>0.1</c:v>
                </c:pt>
                <c:pt idx="4337">
                  <c:v>0.1</c:v>
                </c:pt>
                <c:pt idx="4338">
                  <c:v>0.1</c:v>
                </c:pt>
                <c:pt idx="4339">
                  <c:v>0.1</c:v>
                </c:pt>
                <c:pt idx="4340">
                  <c:v>0.1</c:v>
                </c:pt>
                <c:pt idx="4341">
                  <c:v>0.1</c:v>
                </c:pt>
                <c:pt idx="4342">
                  <c:v>0.1</c:v>
                </c:pt>
                <c:pt idx="4343">
                  <c:v>0.1</c:v>
                </c:pt>
                <c:pt idx="4344">
                  <c:v>0.1</c:v>
                </c:pt>
                <c:pt idx="4345">
                  <c:v>0.1</c:v>
                </c:pt>
                <c:pt idx="4346">
                  <c:v>0.1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-0.1</c:v>
                </c:pt>
                <c:pt idx="4360">
                  <c:v>-0.1</c:v>
                </c:pt>
                <c:pt idx="4361">
                  <c:v>-0.1</c:v>
                </c:pt>
                <c:pt idx="4362">
                  <c:v>-0.1</c:v>
                </c:pt>
                <c:pt idx="4363">
                  <c:v>-0.1</c:v>
                </c:pt>
                <c:pt idx="4364">
                  <c:v>-0.1</c:v>
                </c:pt>
                <c:pt idx="4365">
                  <c:v>-0.1</c:v>
                </c:pt>
                <c:pt idx="4366">
                  <c:v>-0.1</c:v>
                </c:pt>
                <c:pt idx="4367">
                  <c:v>-0.1</c:v>
                </c:pt>
                <c:pt idx="4368">
                  <c:v>-0.2</c:v>
                </c:pt>
                <c:pt idx="4369">
                  <c:v>-0.2</c:v>
                </c:pt>
                <c:pt idx="4370">
                  <c:v>-0.2</c:v>
                </c:pt>
                <c:pt idx="4371">
                  <c:v>-0.2</c:v>
                </c:pt>
                <c:pt idx="4372">
                  <c:v>-0.2</c:v>
                </c:pt>
                <c:pt idx="4373">
                  <c:v>-0.2</c:v>
                </c:pt>
                <c:pt idx="4374">
                  <c:v>-0.2</c:v>
                </c:pt>
                <c:pt idx="4375">
                  <c:v>-0.2</c:v>
                </c:pt>
                <c:pt idx="4376">
                  <c:v>-0.2</c:v>
                </c:pt>
                <c:pt idx="4377">
                  <c:v>-0.3</c:v>
                </c:pt>
                <c:pt idx="4378">
                  <c:v>-0.3</c:v>
                </c:pt>
                <c:pt idx="4379">
                  <c:v>-0.3</c:v>
                </c:pt>
                <c:pt idx="4380">
                  <c:v>-0.3</c:v>
                </c:pt>
                <c:pt idx="4381">
                  <c:v>-0.3</c:v>
                </c:pt>
                <c:pt idx="4382">
                  <c:v>-0.3</c:v>
                </c:pt>
                <c:pt idx="4383">
                  <c:v>-0.3</c:v>
                </c:pt>
                <c:pt idx="4384">
                  <c:v>-0.3</c:v>
                </c:pt>
                <c:pt idx="4385">
                  <c:v>-0.3</c:v>
                </c:pt>
                <c:pt idx="4386">
                  <c:v>-0.3</c:v>
                </c:pt>
                <c:pt idx="4387">
                  <c:v>-0.3</c:v>
                </c:pt>
                <c:pt idx="4388">
                  <c:v>-0.3</c:v>
                </c:pt>
                <c:pt idx="4389">
                  <c:v>-0.3</c:v>
                </c:pt>
                <c:pt idx="4390">
                  <c:v>-0.3</c:v>
                </c:pt>
                <c:pt idx="4391">
                  <c:v>-0.3</c:v>
                </c:pt>
                <c:pt idx="4392">
                  <c:v>-0.3</c:v>
                </c:pt>
                <c:pt idx="4393">
                  <c:v>-0.3</c:v>
                </c:pt>
                <c:pt idx="4394">
                  <c:v>-0.3</c:v>
                </c:pt>
                <c:pt idx="4395">
                  <c:v>-0.3</c:v>
                </c:pt>
                <c:pt idx="4396">
                  <c:v>-0.3</c:v>
                </c:pt>
                <c:pt idx="4397">
                  <c:v>-0.3</c:v>
                </c:pt>
                <c:pt idx="4398">
                  <c:v>-0.2</c:v>
                </c:pt>
                <c:pt idx="4399">
                  <c:v>-0.2</c:v>
                </c:pt>
                <c:pt idx="4400">
                  <c:v>-0.2</c:v>
                </c:pt>
                <c:pt idx="4401">
                  <c:v>-0.2</c:v>
                </c:pt>
                <c:pt idx="4402">
                  <c:v>-0.2</c:v>
                </c:pt>
                <c:pt idx="4403">
                  <c:v>-0.2</c:v>
                </c:pt>
                <c:pt idx="4404">
                  <c:v>-0.1</c:v>
                </c:pt>
                <c:pt idx="4405">
                  <c:v>-0.1</c:v>
                </c:pt>
                <c:pt idx="4406">
                  <c:v>-0.1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0.1</c:v>
                </c:pt>
                <c:pt idx="4414">
                  <c:v>0.1</c:v>
                </c:pt>
                <c:pt idx="4415">
                  <c:v>0.1</c:v>
                </c:pt>
                <c:pt idx="4416">
                  <c:v>0.1</c:v>
                </c:pt>
                <c:pt idx="4417">
                  <c:v>0.1</c:v>
                </c:pt>
                <c:pt idx="4418">
                  <c:v>0.1</c:v>
                </c:pt>
                <c:pt idx="4419">
                  <c:v>0.2</c:v>
                </c:pt>
                <c:pt idx="4420">
                  <c:v>0.2</c:v>
                </c:pt>
                <c:pt idx="4421">
                  <c:v>0.2</c:v>
                </c:pt>
                <c:pt idx="4422">
                  <c:v>0.2</c:v>
                </c:pt>
                <c:pt idx="4423">
                  <c:v>0.2</c:v>
                </c:pt>
                <c:pt idx="4424">
                  <c:v>0.2</c:v>
                </c:pt>
                <c:pt idx="4425">
                  <c:v>0.2</c:v>
                </c:pt>
                <c:pt idx="4426">
                  <c:v>0.2</c:v>
                </c:pt>
                <c:pt idx="4427">
                  <c:v>0.2</c:v>
                </c:pt>
                <c:pt idx="4428">
                  <c:v>0.3</c:v>
                </c:pt>
                <c:pt idx="4429">
                  <c:v>0.3</c:v>
                </c:pt>
                <c:pt idx="4430">
                  <c:v>0.3</c:v>
                </c:pt>
                <c:pt idx="4431">
                  <c:v>0.3</c:v>
                </c:pt>
                <c:pt idx="4432">
                  <c:v>0.3</c:v>
                </c:pt>
                <c:pt idx="4433">
                  <c:v>0.3</c:v>
                </c:pt>
                <c:pt idx="4434">
                  <c:v>0.3</c:v>
                </c:pt>
                <c:pt idx="4435">
                  <c:v>0.3</c:v>
                </c:pt>
                <c:pt idx="4436">
                  <c:v>0.3</c:v>
                </c:pt>
                <c:pt idx="4437">
                  <c:v>0.3</c:v>
                </c:pt>
                <c:pt idx="4438">
                  <c:v>0.3</c:v>
                </c:pt>
                <c:pt idx="4439">
                  <c:v>0.3</c:v>
                </c:pt>
                <c:pt idx="4440">
                  <c:v>0.3</c:v>
                </c:pt>
                <c:pt idx="4441">
                  <c:v>0.3</c:v>
                </c:pt>
                <c:pt idx="4442">
                  <c:v>0.3</c:v>
                </c:pt>
                <c:pt idx="4443">
                  <c:v>0.3</c:v>
                </c:pt>
                <c:pt idx="4444">
                  <c:v>0.3</c:v>
                </c:pt>
                <c:pt idx="4445">
                  <c:v>0.3</c:v>
                </c:pt>
                <c:pt idx="4446">
                  <c:v>0.3</c:v>
                </c:pt>
                <c:pt idx="4447">
                  <c:v>0.3</c:v>
                </c:pt>
                <c:pt idx="4448">
                  <c:v>0.3</c:v>
                </c:pt>
                <c:pt idx="4449">
                  <c:v>0.3</c:v>
                </c:pt>
                <c:pt idx="4450">
                  <c:v>0.3</c:v>
                </c:pt>
                <c:pt idx="4451">
                  <c:v>0.3</c:v>
                </c:pt>
                <c:pt idx="4452">
                  <c:v>0.3</c:v>
                </c:pt>
                <c:pt idx="4453">
                  <c:v>0.3</c:v>
                </c:pt>
                <c:pt idx="4454">
                  <c:v>0.3</c:v>
                </c:pt>
                <c:pt idx="4455">
                  <c:v>0.2</c:v>
                </c:pt>
                <c:pt idx="4456">
                  <c:v>0.2</c:v>
                </c:pt>
                <c:pt idx="4457">
                  <c:v>0.2</c:v>
                </c:pt>
                <c:pt idx="4458">
                  <c:v>0.2</c:v>
                </c:pt>
                <c:pt idx="4459">
                  <c:v>0.2</c:v>
                </c:pt>
                <c:pt idx="4460">
                  <c:v>0.2</c:v>
                </c:pt>
                <c:pt idx="4461">
                  <c:v>0.2</c:v>
                </c:pt>
                <c:pt idx="4462">
                  <c:v>0.2</c:v>
                </c:pt>
                <c:pt idx="4463">
                  <c:v>0.2</c:v>
                </c:pt>
                <c:pt idx="4464">
                  <c:v>0.2</c:v>
                </c:pt>
                <c:pt idx="4465">
                  <c:v>0.2</c:v>
                </c:pt>
                <c:pt idx="4466">
                  <c:v>0.2</c:v>
                </c:pt>
                <c:pt idx="4467">
                  <c:v>0.1</c:v>
                </c:pt>
                <c:pt idx="4468">
                  <c:v>0.1</c:v>
                </c:pt>
                <c:pt idx="4469">
                  <c:v>0.1</c:v>
                </c:pt>
                <c:pt idx="4470">
                  <c:v>0.1</c:v>
                </c:pt>
                <c:pt idx="4471">
                  <c:v>0.1</c:v>
                </c:pt>
                <c:pt idx="4472">
                  <c:v>0.1</c:v>
                </c:pt>
                <c:pt idx="4473">
                  <c:v>0.1</c:v>
                </c:pt>
                <c:pt idx="4474">
                  <c:v>0.1</c:v>
                </c:pt>
                <c:pt idx="4475">
                  <c:v>0.1</c:v>
                </c:pt>
                <c:pt idx="4476">
                  <c:v>0.1</c:v>
                </c:pt>
                <c:pt idx="4477">
                  <c:v>0.1</c:v>
                </c:pt>
                <c:pt idx="4478">
                  <c:v>0.1</c:v>
                </c:pt>
                <c:pt idx="4479">
                  <c:v>0.1</c:v>
                </c:pt>
                <c:pt idx="4480">
                  <c:v>0.1</c:v>
                </c:pt>
                <c:pt idx="4481">
                  <c:v>0.1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0.1</c:v>
                </c:pt>
                <c:pt idx="4486">
                  <c:v>0.1</c:v>
                </c:pt>
                <c:pt idx="4487">
                  <c:v>0.1</c:v>
                </c:pt>
                <c:pt idx="4488">
                  <c:v>0.1</c:v>
                </c:pt>
                <c:pt idx="4489">
                  <c:v>0.1</c:v>
                </c:pt>
                <c:pt idx="4490">
                  <c:v>0.1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0.1</c:v>
                </c:pt>
                <c:pt idx="4495">
                  <c:v>0.1</c:v>
                </c:pt>
                <c:pt idx="4496">
                  <c:v>0.1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0.1</c:v>
                </c:pt>
                <c:pt idx="4507">
                  <c:v>0.1</c:v>
                </c:pt>
                <c:pt idx="4508">
                  <c:v>0.1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-0.1</c:v>
                </c:pt>
                <c:pt idx="4519">
                  <c:v>-0.1</c:v>
                </c:pt>
                <c:pt idx="4520">
                  <c:v>-0.1</c:v>
                </c:pt>
                <c:pt idx="4521">
                  <c:v>-0.1</c:v>
                </c:pt>
                <c:pt idx="4522">
                  <c:v>-0.1</c:v>
                </c:pt>
                <c:pt idx="4523">
                  <c:v>-0.1</c:v>
                </c:pt>
                <c:pt idx="4524">
                  <c:v>-0.1</c:v>
                </c:pt>
                <c:pt idx="4525">
                  <c:v>-0.1</c:v>
                </c:pt>
                <c:pt idx="4526">
                  <c:v>-0.1</c:v>
                </c:pt>
                <c:pt idx="4527">
                  <c:v>-0.2</c:v>
                </c:pt>
                <c:pt idx="4528">
                  <c:v>-0.2</c:v>
                </c:pt>
                <c:pt idx="4529">
                  <c:v>-0.2</c:v>
                </c:pt>
                <c:pt idx="4530">
                  <c:v>-0.2</c:v>
                </c:pt>
                <c:pt idx="4531">
                  <c:v>-0.2</c:v>
                </c:pt>
                <c:pt idx="4532">
                  <c:v>-0.2</c:v>
                </c:pt>
                <c:pt idx="4533">
                  <c:v>-0.2</c:v>
                </c:pt>
                <c:pt idx="4534">
                  <c:v>-0.2</c:v>
                </c:pt>
                <c:pt idx="4535">
                  <c:v>-0.2</c:v>
                </c:pt>
                <c:pt idx="4536">
                  <c:v>-0.3</c:v>
                </c:pt>
                <c:pt idx="4537">
                  <c:v>-0.3</c:v>
                </c:pt>
                <c:pt idx="4538">
                  <c:v>-0.3</c:v>
                </c:pt>
                <c:pt idx="4539">
                  <c:v>-0.3</c:v>
                </c:pt>
                <c:pt idx="4540">
                  <c:v>-0.3</c:v>
                </c:pt>
                <c:pt idx="4541">
                  <c:v>-0.3</c:v>
                </c:pt>
                <c:pt idx="4542">
                  <c:v>-0.4</c:v>
                </c:pt>
                <c:pt idx="4543">
                  <c:v>-0.4</c:v>
                </c:pt>
                <c:pt idx="4544">
                  <c:v>-0.4</c:v>
                </c:pt>
                <c:pt idx="4545">
                  <c:v>-0.4</c:v>
                </c:pt>
                <c:pt idx="4546">
                  <c:v>-0.4</c:v>
                </c:pt>
                <c:pt idx="4547">
                  <c:v>-0.4</c:v>
                </c:pt>
                <c:pt idx="4548">
                  <c:v>-0.5</c:v>
                </c:pt>
                <c:pt idx="4549">
                  <c:v>-0.5</c:v>
                </c:pt>
                <c:pt idx="4550">
                  <c:v>-0.5</c:v>
                </c:pt>
                <c:pt idx="4551">
                  <c:v>-0.5</c:v>
                </c:pt>
                <c:pt idx="4552">
                  <c:v>-0.5</c:v>
                </c:pt>
                <c:pt idx="4553">
                  <c:v>-0.5</c:v>
                </c:pt>
                <c:pt idx="4554">
                  <c:v>-0.5</c:v>
                </c:pt>
                <c:pt idx="4555">
                  <c:v>-0.5</c:v>
                </c:pt>
                <c:pt idx="4556">
                  <c:v>-0.5</c:v>
                </c:pt>
                <c:pt idx="4557">
                  <c:v>-0.5</c:v>
                </c:pt>
                <c:pt idx="4558">
                  <c:v>-0.5</c:v>
                </c:pt>
                <c:pt idx="4559">
                  <c:v>-0.5</c:v>
                </c:pt>
                <c:pt idx="4560">
                  <c:v>-0.5</c:v>
                </c:pt>
                <c:pt idx="4561">
                  <c:v>-0.5</c:v>
                </c:pt>
                <c:pt idx="4562">
                  <c:v>-0.5</c:v>
                </c:pt>
                <c:pt idx="4563">
                  <c:v>-0.5</c:v>
                </c:pt>
                <c:pt idx="4564">
                  <c:v>-0.5</c:v>
                </c:pt>
                <c:pt idx="4565">
                  <c:v>-0.5</c:v>
                </c:pt>
                <c:pt idx="4566">
                  <c:v>-0.5</c:v>
                </c:pt>
                <c:pt idx="4567">
                  <c:v>-0.5</c:v>
                </c:pt>
                <c:pt idx="4568">
                  <c:v>-0.5</c:v>
                </c:pt>
                <c:pt idx="4569">
                  <c:v>-0.4</c:v>
                </c:pt>
                <c:pt idx="4570">
                  <c:v>-0.4</c:v>
                </c:pt>
                <c:pt idx="4571">
                  <c:v>-0.4</c:v>
                </c:pt>
                <c:pt idx="4572">
                  <c:v>-0.4</c:v>
                </c:pt>
                <c:pt idx="4573">
                  <c:v>-0.4</c:v>
                </c:pt>
                <c:pt idx="4574">
                  <c:v>-0.4</c:v>
                </c:pt>
                <c:pt idx="4575">
                  <c:v>-0.3</c:v>
                </c:pt>
                <c:pt idx="4576">
                  <c:v>-0.3</c:v>
                </c:pt>
                <c:pt idx="4577">
                  <c:v>-0.3</c:v>
                </c:pt>
                <c:pt idx="4578">
                  <c:v>-0.3</c:v>
                </c:pt>
                <c:pt idx="4579">
                  <c:v>-0.3</c:v>
                </c:pt>
                <c:pt idx="4580">
                  <c:v>-0.3</c:v>
                </c:pt>
                <c:pt idx="4581">
                  <c:v>-0.2</c:v>
                </c:pt>
                <c:pt idx="4582">
                  <c:v>-0.2</c:v>
                </c:pt>
                <c:pt idx="4583">
                  <c:v>-0.2</c:v>
                </c:pt>
                <c:pt idx="4584">
                  <c:v>-0.1</c:v>
                </c:pt>
                <c:pt idx="4585">
                  <c:v>-0.1</c:v>
                </c:pt>
                <c:pt idx="4586">
                  <c:v>-0.1</c:v>
                </c:pt>
                <c:pt idx="4587">
                  <c:v>-0.1</c:v>
                </c:pt>
                <c:pt idx="4588">
                  <c:v>-0.1</c:v>
                </c:pt>
                <c:pt idx="4589">
                  <c:v>-0.1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0.1</c:v>
                </c:pt>
                <c:pt idx="4597">
                  <c:v>0.1</c:v>
                </c:pt>
                <c:pt idx="4598">
                  <c:v>0.1</c:v>
                </c:pt>
                <c:pt idx="4599">
                  <c:v>0.1</c:v>
                </c:pt>
                <c:pt idx="4600">
                  <c:v>0.1</c:v>
                </c:pt>
                <c:pt idx="4601">
                  <c:v>0.1</c:v>
                </c:pt>
                <c:pt idx="4602">
                  <c:v>0.1</c:v>
                </c:pt>
                <c:pt idx="4603">
                  <c:v>0.1</c:v>
                </c:pt>
                <c:pt idx="4604">
                  <c:v>0.1</c:v>
                </c:pt>
                <c:pt idx="4605">
                  <c:v>0.1</c:v>
                </c:pt>
                <c:pt idx="4606">
                  <c:v>0.1</c:v>
                </c:pt>
                <c:pt idx="4607">
                  <c:v>0.1</c:v>
                </c:pt>
                <c:pt idx="4608">
                  <c:v>0.1</c:v>
                </c:pt>
                <c:pt idx="4609">
                  <c:v>0.1</c:v>
                </c:pt>
                <c:pt idx="4610">
                  <c:v>0.1</c:v>
                </c:pt>
                <c:pt idx="4611">
                  <c:v>0.1</c:v>
                </c:pt>
                <c:pt idx="4612">
                  <c:v>0.1</c:v>
                </c:pt>
                <c:pt idx="4613">
                  <c:v>0.1</c:v>
                </c:pt>
                <c:pt idx="4614">
                  <c:v>0.2</c:v>
                </c:pt>
                <c:pt idx="4615">
                  <c:v>0.2</c:v>
                </c:pt>
                <c:pt idx="4616">
                  <c:v>0.2</c:v>
                </c:pt>
                <c:pt idx="4617">
                  <c:v>0.1</c:v>
                </c:pt>
                <c:pt idx="4618">
                  <c:v>0.1</c:v>
                </c:pt>
                <c:pt idx="4619">
                  <c:v>0.1</c:v>
                </c:pt>
                <c:pt idx="4620">
                  <c:v>0.1</c:v>
                </c:pt>
                <c:pt idx="4621">
                  <c:v>0.1</c:v>
                </c:pt>
                <c:pt idx="4622">
                  <c:v>0.1</c:v>
                </c:pt>
                <c:pt idx="4623">
                  <c:v>0.1</c:v>
                </c:pt>
                <c:pt idx="4624">
                  <c:v>0.1</c:v>
                </c:pt>
                <c:pt idx="4625">
                  <c:v>0.1</c:v>
                </c:pt>
                <c:pt idx="4626">
                  <c:v>0.1</c:v>
                </c:pt>
                <c:pt idx="4627">
                  <c:v>0.1</c:v>
                </c:pt>
                <c:pt idx="4628">
                  <c:v>0.1</c:v>
                </c:pt>
                <c:pt idx="4629">
                  <c:v>0.1</c:v>
                </c:pt>
                <c:pt idx="4630">
                  <c:v>0.1</c:v>
                </c:pt>
                <c:pt idx="4631">
                  <c:v>0.1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0.1</c:v>
                </c:pt>
                <c:pt idx="4657">
                  <c:v>0.1</c:v>
                </c:pt>
                <c:pt idx="4658">
                  <c:v>0.1</c:v>
                </c:pt>
                <c:pt idx="4659">
                  <c:v>0.1</c:v>
                </c:pt>
                <c:pt idx="4660">
                  <c:v>0.1</c:v>
                </c:pt>
                <c:pt idx="4661">
                  <c:v>0.1</c:v>
                </c:pt>
                <c:pt idx="4662">
                  <c:v>0.1</c:v>
                </c:pt>
                <c:pt idx="4663">
                  <c:v>0.1</c:v>
                </c:pt>
                <c:pt idx="4664">
                  <c:v>0.1</c:v>
                </c:pt>
                <c:pt idx="4665">
                  <c:v>0.1</c:v>
                </c:pt>
                <c:pt idx="4666">
                  <c:v>0.1</c:v>
                </c:pt>
                <c:pt idx="4667">
                  <c:v>0.1</c:v>
                </c:pt>
                <c:pt idx="4668">
                  <c:v>0.2</c:v>
                </c:pt>
                <c:pt idx="4669">
                  <c:v>0.2</c:v>
                </c:pt>
                <c:pt idx="4670">
                  <c:v>0.2</c:v>
                </c:pt>
                <c:pt idx="4671">
                  <c:v>0.2</c:v>
                </c:pt>
                <c:pt idx="4672">
                  <c:v>0.2</c:v>
                </c:pt>
                <c:pt idx="4673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680-46AD-8D75-D1523D9FC223}"/>
            </c:ext>
          </c:extLst>
        </c:ser>
        <c:ser>
          <c:idx val="4"/>
          <c:order val="1"/>
          <c:tx>
            <c:v>Esponja 2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'https://cefsaedu-my.sharepoint.com/personal/062190003_faculdade_cefsa_edu_br/Documents/[Esponja 2.xlsx]Dados do Ensaio'!$A$2:$A$9277</c:f>
              <c:numCache>
                <c:formatCode>General</c:formatCode>
                <c:ptCount val="92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1.0999999999999999E-2</c:v>
                </c:pt>
                <c:pt idx="7">
                  <c:v>1.0999999999999999E-2</c:v>
                </c:pt>
                <c:pt idx="8">
                  <c:v>1.0999999999999999E-2</c:v>
                </c:pt>
                <c:pt idx="9">
                  <c:v>1.0999999999999999E-2</c:v>
                </c:pt>
                <c:pt idx="10">
                  <c:v>1.0999999999999999E-2</c:v>
                </c:pt>
                <c:pt idx="11">
                  <c:v>1.0999999999999999E-2</c:v>
                </c:pt>
                <c:pt idx="12">
                  <c:v>2.1999999999999999E-2</c:v>
                </c:pt>
                <c:pt idx="13">
                  <c:v>2.1999999999999999E-2</c:v>
                </c:pt>
                <c:pt idx="14">
                  <c:v>2.1999999999999999E-2</c:v>
                </c:pt>
                <c:pt idx="15">
                  <c:v>2.1999999999999999E-2</c:v>
                </c:pt>
                <c:pt idx="16">
                  <c:v>2.1999999999999999E-2</c:v>
                </c:pt>
                <c:pt idx="17">
                  <c:v>2.1999999999999999E-2</c:v>
                </c:pt>
                <c:pt idx="18">
                  <c:v>3.3000000000000002E-2</c:v>
                </c:pt>
                <c:pt idx="19">
                  <c:v>3.3000000000000002E-2</c:v>
                </c:pt>
                <c:pt idx="20">
                  <c:v>3.3000000000000002E-2</c:v>
                </c:pt>
                <c:pt idx="21">
                  <c:v>3.3000000000000002E-2</c:v>
                </c:pt>
                <c:pt idx="22">
                  <c:v>3.3000000000000002E-2</c:v>
                </c:pt>
                <c:pt idx="23">
                  <c:v>3.3000000000000002E-2</c:v>
                </c:pt>
                <c:pt idx="24">
                  <c:v>4.3999999999999997E-2</c:v>
                </c:pt>
                <c:pt idx="25">
                  <c:v>4.3999999999999997E-2</c:v>
                </c:pt>
                <c:pt idx="26">
                  <c:v>4.3999999999999997E-2</c:v>
                </c:pt>
                <c:pt idx="27">
                  <c:v>4.3999999999999997E-2</c:v>
                </c:pt>
                <c:pt idx="28">
                  <c:v>4.3999999999999997E-2</c:v>
                </c:pt>
                <c:pt idx="29">
                  <c:v>4.3999999999999997E-2</c:v>
                </c:pt>
                <c:pt idx="30">
                  <c:v>5.5E-2</c:v>
                </c:pt>
                <c:pt idx="31">
                  <c:v>5.5E-2</c:v>
                </c:pt>
                <c:pt idx="32">
                  <c:v>5.5E-2</c:v>
                </c:pt>
                <c:pt idx="33">
                  <c:v>5.5E-2</c:v>
                </c:pt>
                <c:pt idx="34">
                  <c:v>5.5E-2</c:v>
                </c:pt>
                <c:pt idx="35">
                  <c:v>5.5E-2</c:v>
                </c:pt>
                <c:pt idx="36">
                  <c:v>6.6000000000000003E-2</c:v>
                </c:pt>
                <c:pt idx="37">
                  <c:v>6.6000000000000003E-2</c:v>
                </c:pt>
                <c:pt idx="38">
                  <c:v>6.6000000000000003E-2</c:v>
                </c:pt>
                <c:pt idx="39">
                  <c:v>6.6000000000000003E-2</c:v>
                </c:pt>
                <c:pt idx="40">
                  <c:v>6.6000000000000003E-2</c:v>
                </c:pt>
                <c:pt idx="41">
                  <c:v>6.6000000000000003E-2</c:v>
                </c:pt>
                <c:pt idx="42">
                  <c:v>7.6999999999999999E-2</c:v>
                </c:pt>
                <c:pt idx="43">
                  <c:v>7.6999999999999999E-2</c:v>
                </c:pt>
                <c:pt idx="44">
                  <c:v>7.6999999999999999E-2</c:v>
                </c:pt>
                <c:pt idx="45">
                  <c:v>7.6999999999999999E-2</c:v>
                </c:pt>
                <c:pt idx="46">
                  <c:v>7.6999999999999999E-2</c:v>
                </c:pt>
                <c:pt idx="47">
                  <c:v>7.6999999999999999E-2</c:v>
                </c:pt>
                <c:pt idx="48">
                  <c:v>8.7999999999999995E-2</c:v>
                </c:pt>
                <c:pt idx="49">
                  <c:v>8.7999999999999995E-2</c:v>
                </c:pt>
                <c:pt idx="50">
                  <c:v>8.7999999999999995E-2</c:v>
                </c:pt>
                <c:pt idx="51">
                  <c:v>8.7999999999999995E-2</c:v>
                </c:pt>
                <c:pt idx="52">
                  <c:v>8.7999999999999995E-2</c:v>
                </c:pt>
                <c:pt idx="53">
                  <c:v>8.7999999999999995E-2</c:v>
                </c:pt>
                <c:pt idx="54">
                  <c:v>9.9000000000000005E-2</c:v>
                </c:pt>
                <c:pt idx="55">
                  <c:v>9.9000000000000005E-2</c:v>
                </c:pt>
                <c:pt idx="56">
                  <c:v>9.9000000000000005E-2</c:v>
                </c:pt>
                <c:pt idx="57">
                  <c:v>9.9000000000000005E-2</c:v>
                </c:pt>
                <c:pt idx="58">
                  <c:v>9.9000000000000005E-2</c:v>
                </c:pt>
                <c:pt idx="59">
                  <c:v>9.9000000000000005E-2</c:v>
                </c:pt>
                <c:pt idx="60">
                  <c:v>0.11</c:v>
                </c:pt>
                <c:pt idx="61">
                  <c:v>0.11</c:v>
                </c:pt>
                <c:pt idx="62">
                  <c:v>0.11</c:v>
                </c:pt>
                <c:pt idx="63">
                  <c:v>0.11</c:v>
                </c:pt>
                <c:pt idx="64">
                  <c:v>0.11</c:v>
                </c:pt>
                <c:pt idx="65">
                  <c:v>0.11</c:v>
                </c:pt>
                <c:pt idx="66">
                  <c:v>0.121</c:v>
                </c:pt>
                <c:pt idx="67">
                  <c:v>0.121</c:v>
                </c:pt>
                <c:pt idx="68">
                  <c:v>0.121</c:v>
                </c:pt>
                <c:pt idx="69">
                  <c:v>0.121</c:v>
                </c:pt>
                <c:pt idx="70">
                  <c:v>0.121</c:v>
                </c:pt>
                <c:pt idx="71">
                  <c:v>0.121</c:v>
                </c:pt>
                <c:pt idx="72">
                  <c:v>0.13200000000000001</c:v>
                </c:pt>
                <c:pt idx="73">
                  <c:v>0.13200000000000001</c:v>
                </c:pt>
                <c:pt idx="74">
                  <c:v>0.13200000000000001</c:v>
                </c:pt>
                <c:pt idx="75">
                  <c:v>0.13200000000000001</c:v>
                </c:pt>
                <c:pt idx="76">
                  <c:v>0.13200000000000001</c:v>
                </c:pt>
                <c:pt idx="77">
                  <c:v>0.13200000000000001</c:v>
                </c:pt>
                <c:pt idx="78">
                  <c:v>0.14299999999999999</c:v>
                </c:pt>
                <c:pt idx="79">
                  <c:v>0.14299999999999999</c:v>
                </c:pt>
                <c:pt idx="80">
                  <c:v>0.14299999999999999</c:v>
                </c:pt>
                <c:pt idx="81">
                  <c:v>0.14299999999999999</c:v>
                </c:pt>
                <c:pt idx="82">
                  <c:v>0.14299999999999999</c:v>
                </c:pt>
                <c:pt idx="83">
                  <c:v>0.14299999999999999</c:v>
                </c:pt>
                <c:pt idx="84">
                  <c:v>0.154</c:v>
                </c:pt>
                <c:pt idx="85">
                  <c:v>0.154</c:v>
                </c:pt>
                <c:pt idx="86">
                  <c:v>0.154</c:v>
                </c:pt>
                <c:pt idx="87">
                  <c:v>0.154</c:v>
                </c:pt>
                <c:pt idx="88">
                  <c:v>0.154</c:v>
                </c:pt>
                <c:pt idx="89">
                  <c:v>0.154</c:v>
                </c:pt>
                <c:pt idx="90">
                  <c:v>0.16500000000000001</c:v>
                </c:pt>
                <c:pt idx="91">
                  <c:v>0.16500000000000001</c:v>
                </c:pt>
                <c:pt idx="92">
                  <c:v>0.16500000000000001</c:v>
                </c:pt>
                <c:pt idx="93">
                  <c:v>0.16500000000000001</c:v>
                </c:pt>
                <c:pt idx="94">
                  <c:v>0.16500000000000001</c:v>
                </c:pt>
                <c:pt idx="95">
                  <c:v>0.16500000000000001</c:v>
                </c:pt>
                <c:pt idx="96">
                  <c:v>0.17599999999999999</c:v>
                </c:pt>
                <c:pt idx="97">
                  <c:v>0.17599999999999999</c:v>
                </c:pt>
                <c:pt idx="98">
                  <c:v>0.17599999999999999</c:v>
                </c:pt>
                <c:pt idx="99">
                  <c:v>0.17599999999999999</c:v>
                </c:pt>
                <c:pt idx="100">
                  <c:v>0.17599999999999999</c:v>
                </c:pt>
                <c:pt idx="101">
                  <c:v>0.17599999999999999</c:v>
                </c:pt>
                <c:pt idx="102">
                  <c:v>0.187</c:v>
                </c:pt>
                <c:pt idx="103">
                  <c:v>0.187</c:v>
                </c:pt>
                <c:pt idx="104">
                  <c:v>0.187</c:v>
                </c:pt>
                <c:pt idx="105">
                  <c:v>0.187</c:v>
                </c:pt>
                <c:pt idx="106">
                  <c:v>0.187</c:v>
                </c:pt>
                <c:pt idx="107">
                  <c:v>0.187</c:v>
                </c:pt>
                <c:pt idx="108">
                  <c:v>0.19800000000000001</c:v>
                </c:pt>
                <c:pt idx="109">
                  <c:v>0.19800000000000001</c:v>
                </c:pt>
                <c:pt idx="110">
                  <c:v>0.19800000000000001</c:v>
                </c:pt>
                <c:pt idx="111">
                  <c:v>0.19800000000000001</c:v>
                </c:pt>
                <c:pt idx="112">
                  <c:v>0.19800000000000001</c:v>
                </c:pt>
                <c:pt idx="113">
                  <c:v>0.19800000000000001</c:v>
                </c:pt>
                <c:pt idx="114">
                  <c:v>0.20899999999999999</c:v>
                </c:pt>
                <c:pt idx="115">
                  <c:v>0.20899999999999999</c:v>
                </c:pt>
                <c:pt idx="116">
                  <c:v>0.20899999999999999</c:v>
                </c:pt>
                <c:pt idx="117">
                  <c:v>0.20899999999999999</c:v>
                </c:pt>
                <c:pt idx="118">
                  <c:v>0.20899999999999999</c:v>
                </c:pt>
                <c:pt idx="119">
                  <c:v>0.20899999999999999</c:v>
                </c:pt>
                <c:pt idx="120">
                  <c:v>0.22</c:v>
                </c:pt>
                <c:pt idx="121">
                  <c:v>0.22</c:v>
                </c:pt>
                <c:pt idx="122">
                  <c:v>0.22</c:v>
                </c:pt>
                <c:pt idx="123">
                  <c:v>0.22</c:v>
                </c:pt>
                <c:pt idx="124">
                  <c:v>0.22</c:v>
                </c:pt>
                <c:pt idx="125">
                  <c:v>0.22</c:v>
                </c:pt>
                <c:pt idx="126">
                  <c:v>0.23100000000000001</c:v>
                </c:pt>
                <c:pt idx="127">
                  <c:v>0.23100000000000001</c:v>
                </c:pt>
                <c:pt idx="128">
                  <c:v>0.23100000000000001</c:v>
                </c:pt>
                <c:pt idx="129">
                  <c:v>0.23100000000000001</c:v>
                </c:pt>
                <c:pt idx="130">
                  <c:v>0.23100000000000001</c:v>
                </c:pt>
                <c:pt idx="131">
                  <c:v>0.23100000000000001</c:v>
                </c:pt>
                <c:pt idx="132">
                  <c:v>0.24199999999999999</c:v>
                </c:pt>
                <c:pt idx="133">
                  <c:v>0.24199999999999999</c:v>
                </c:pt>
                <c:pt idx="134">
                  <c:v>0.24199999999999999</c:v>
                </c:pt>
                <c:pt idx="135">
                  <c:v>0.24199999999999999</c:v>
                </c:pt>
                <c:pt idx="136">
                  <c:v>0.24199999999999999</c:v>
                </c:pt>
                <c:pt idx="137">
                  <c:v>0.24199999999999999</c:v>
                </c:pt>
                <c:pt idx="138">
                  <c:v>0.253</c:v>
                </c:pt>
                <c:pt idx="139">
                  <c:v>0.253</c:v>
                </c:pt>
                <c:pt idx="140">
                  <c:v>0.253</c:v>
                </c:pt>
                <c:pt idx="141">
                  <c:v>0.253</c:v>
                </c:pt>
                <c:pt idx="142">
                  <c:v>0.253</c:v>
                </c:pt>
                <c:pt idx="143">
                  <c:v>0.253</c:v>
                </c:pt>
                <c:pt idx="144">
                  <c:v>0.26400000000000001</c:v>
                </c:pt>
                <c:pt idx="145">
                  <c:v>0.26400000000000001</c:v>
                </c:pt>
                <c:pt idx="146">
                  <c:v>0.26400000000000001</c:v>
                </c:pt>
                <c:pt idx="147">
                  <c:v>0.26400000000000001</c:v>
                </c:pt>
                <c:pt idx="148">
                  <c:v>0.26400000000000001</c:v>
                </c:pt>
                <c:pt idx="149">
                  <c:v>0.26400000000000001</c:v>
                </c:pt>
                <c:pt idx="150">
                  <c:v>0.27500000000000002</c:v>
                </c:pt>
                <c:pt idx="151">
                  <c:v>0.27500000000000002</c:v>
                </c:pt>
                <c:pt idx="152">
                  <c:v>0.27500000000000002</c:v>
                </c:pt>
                <c:pt idx="153">
                  <c:v>0.27500000000000002</c:v>
                </c:pt>
                <c:pt idx="154">
                  <c:v>0.27500000000000002</c:v>
                </c:pt>
                <c:pt idx="155">
                  <c:v>0.27500000000000002</c:v>
                </c:pt>
                <c:pt idx="156">
                  <c:v>0.28599999999999998</c:v>
                </c:pt>
                <c:pt idx="157">
                  <c:v>0.28599999999999998</c:v>
                </c:pt>
                <c:pt idx="158">
                  <c:v>0.28599999999999998</c:v>
                </c:pt>
                <c:pt idx="159">
                  <c:v>0.28599999999999998</c:v>
                </c:pt>
                <c:pt idx="160">
                  <c:v>0.28599999999999998</c:v>
                </c:pt>
                <c:pt idx="161">
                  <c:v>0.28599999999999998</c:v>
                </c:pt>
                <c:pt idx="162">
                  <c:v>0.29699999999999999</c:v>
                </c:pt>
                <c:pt idx="163">
                  <c:v>0.29699999999999999</c:v>
                </c:pt>
                <c:pt idx="164">
                  <c:v>0.29699999999999999</c:v>
                </c:pt>
                <c:pt idx="165">
                  <c:v>0.29699999999999999</c:v>
                </c:pt>
                <c:pt idx="166">
                  <c:v>0.29699999999999999</c:v>
                </c:pt>
                <c:pt idx="167">
                  <c:v>0.29699999999999999</c:v>
                </c:pt>
                <c:pt idx="168">
                  <c:v>0.308</c:v>
                </c:pt>
                <c:pt idx="169">
                  <c:v>0.308</c:v>
                </c:pt>
                <c:pt idx="170">
                  <c:v>0.308</c:v>
                </c:pt>
                <c:pt idx="171">
                  <c:v>0.308</c:v>
                </c:pt>
                <c:pt idx="172">
                  <c:v>0.308</c:v>
                </c:pt>
                <c:pt idx="173">
                  <c:v>0.308</c:v>
                </c:pt>
                <c:pt idx="174">
                  <c:v>0.31900000000000001</c:v>
                </c:pt>
                <c:pt idx="175">
                  <c:v>0.31900000000000001</c:v>
                </c:pt>
                <c:pt idx="176">
                  <c:v>0.31900000000000001</c:v>
                </c:pt>
                <c:pt idx="177">
                  <c:v>0.31900000000000001</c:v>
                </c:pt>
                <c:pt idx="178">
                  <c:v>0.31900000000000001</c:v>
                </c:pt>
                <c:pt idx="179">
                  <c:v>0.31900000000000001</c:v>
                </c:pt>
                <c:pt idx="180">
                  <c:v>0.33</c:v>
                </c:pt>
                <c:pt idx="181">
                  <c:v>0.33</c:v>
                </c:pt>
                <c:pt idx="182">
                  <c:v>0.33</c:v>
                </c:pt>
                <c:pt idx="183">
                  <c:v>0.33</c:v>
                </c:pt>
                <c:pt idx="184">
                  <c:v>0.33</c:v>
                </c:pt>
                <c:pt idx="185">
                  <c:v>0.33</c:v>
                </c:pt>
                <c:pt idx="186">
                  <c:v>0.34100000000000003</c:v>
                </c:pt>
                <c:pt idx="187">
                  <c:v>0.34100000000000003</c:v>
                </c:pt>
                <c:pt idx="188">
                  <c:v>0.34100000000000003</c:v>
                </c:pt>
                <c:pt idx="189">
                  <c:v>0.34100000000000003</c:v>
                </c:pt>
                <c:pt idx="190">
                  <c:v>0.34100000000000003</c:v>
                </c:pt>
                <c:pt idx="191">
                  <c:v>0.34100000000000003</c:v>
                </c:pt>
                <c:pt idx="192">
                  <c:v>0.35199999999999998</c:v>
                </c:pt>
                <c:pt idx="193">
                  <c:v>0.35199999999999998</c:v>
                </c:pt>
                <c:pt idx="194">
                  <c:v>0.35199999999999998</c:v>
                </c:pt>
                <c:pt idx="195">
                  <c:v>0.35199999999999998</c:v>
                </c:pt>
                <c:pt idx="196">
                  <c:v>0.35199999999999998</c:v>
                </c:pt>
                <c:pt idx="197">
                  <c:v>0.35199999999999998</c:v>
                </c:pt>
                <c:pt idx="198">
                  <c:v>0.36299999999999999</c:v>
                </c:pt>
                <c:pt idx="199">
                  <c:v>0.36299999999999999</c:v>
                </c:pt>
                <c:pt idx="200">
                  <c:v>0.36299999999999999</c:v>
                </c:pt>
                <c:pt idx="201">
                  <c:v>0.36299999999999999</c:v>
                </c:pt>
                <c:pt idx="202">
                  <c:v>0.36299999999999999</c:v>
                </c:pt>
                <c:pt idx="203">
                  <c:v>0.36299999999999999</c:v>
                </c:pt>
                <c:pt idx="204">
                  <c:v>0.374</c:v>
                </c:pt>
                <c:pt idx="205">
                  <c:v>0.374</c:v>
                </c:pt>
                <c:pt idx="206">
                  <c:v>0.374</c:v>
                </c:pt>
                <c:pt idx="207">
                  <c:v>0.374</c:v>
                </c:pt>
                <c:pt idx="208">
                  <c:v>0.374</c:v>
                </c:pt>
                <c:pt idx="209">
                  <c:v>0.374</c:v>
                </c:pt>
                <c:pt idx="210">
                  <c:v>0.38500000000000001</c:v>
                </c:pt>
                <c:pt idx="211">
                  <c:v>0.38500000000000001</c:v>
                </c:pt>
                <c:pt idx="212">
                  <c:v>0.38500000000000001</c:v>
                </c:pt>
                <c:pt idx="213">
                  <c:v>0.38500000000000001</c:v>
                </c:pt>
                <c:pt idx="214">
                  <c:v>0.38500000000000001</c:v>
                </c:pt>
                <c:pt idx="215">
                  <c:v>0.38500000000000001</c:v>
                </c:pt>
                <c:pt idx="216">
                  <c:v>0.39600000000000002</c:v>
                </c:pt>
                <c:pt idx="217">
                  <c:v>0.39600000000000002</c:v>
                </c:pt>
                <c:pt idx="218">
                  <c:v>0.39600000000000002</c:v>
                </c:pt>
                <c:pt idx="219">
                  <c:v>0.39600000000000002</c:v>
                </c:pt>
                <c:pt idx="220">
                  <c:v>0.39600000000000002</c:v>
                </c:pt>
                <c:pt idx="221">
                  <c:v>0.39600000000000002</c:v>
                </c:pt>
                <c:pt idx="222">
                  <c:v>0.40699999999999997</c:v>
                </c:pt>
                <c:pt idx="223">
                  <c:v>0.40699999999999997</c:v>
                </c:pt>
                <c:pt idx="224">
                  <c:v>0.40699999999999997</c:v>
                </c:pt>
                <c:pt idx="225">
                  <c:v>0.40699999999999997</c:v>
                </c:pt>
                <c:pt idx="226">
                  <c:v>0.40699999999999997</c:v>
                </c:pt>
                <c:pt idx="227">
                  <c:v>0.40699999999999997</c:v>
                </c:pt>
                <c:pt idx="228">
                  <c:v>0.41799999999999998</c:v>
                </c:pt>
                <c:pt idx="229">
                  <c:v>0.41799999999999998</c:v>
                </c:pt>
                <c:pt idx="230">
                  <c:v>0.41799999999999998</c:v>
                </c:pt>
                <c:pt idx="231">
                  <c:v>0.41799999999999998</c:v>
                </c:pt>
                <c:pt idx="232">
                  <c:v>0.41799999999999998</c:v>
                </c:pt>
                <c:pt idx="233">
                  <c:v>0.41799999999999998</c:v>
                </c:pt>
                <c:pt idx="234">
                  <c:v>0.42899999999999999</c:v>
                </c:pt>
                <c:pt idx="235">
                  <c:v>0.42899999999999999</c:v>
                </c:pt>
                <c:pt idx="236">
                  <c:v>0.42899999999999999</c:v>
                </c:pt>
                <c:pt idx="237">
                  <c:v>0.42899999999999999</c:v>
                </c:pt>
                <c:pt idx="238">
                  <c:v>0.42899999999999999</c:v>
                </c:pt>
                <c:pt idx="239">
                  <c:v>0.42899999999999999</c:v>
                </c:pt>
                <c:pt idx="240">
                  <c:v>0.44</c:v>
                </c:pt>
                <c:pt idx="241">
                  <c:v>0.44</c:v>
                </c:pt>
                <c:pt idx="242">
                  <c:v>0.44</c:v>
                </c:pt>
                <c:pt idx="243">
                  <c:v>0.44</c:v>
                </c:pt>
                <c:pt idx="244">
                  <c:v>0.44</c:v>
                </c:pt>
                <c:pt idx="245">
                  <c:v>0.44</c:v>
                </c:pt>
                <c:pt idx="246">
                  <c:v>0.45100000000000001</c:v>
                </c:pt>
                <c:pt idx="247">
                  <c:v>0.45100000000000001</c:v>
                </c:pt>
                <c:pt idx="248">
                  <c:v>0.45100000000000001</c:v>
                </c:pt>
                <c:pt idx="249">
                  <c:v>0.45100000000000001</c:v>
                </c:pt>
                <c:pt idx="250">
                  <c:v>0.45100000000000001</c:v>
                </c:pt>
                <c:pt idx="251">
                  <c:v>0.45100000000000001</c:v>
                </c:pt>
                <c:pt idx="252">
                  <c:v>0.46200000000000002</c:v>
                </c:pt>
                <c:pt idx="253">
                  <c:v>0.46200000000000002</c:v>
                </c:pt>
                <c:pt idx="254">
                  <c:v>0.46200000000000002</c:v>
                </c:pt>
                <c:pt idx="255">
                  <c:v>0.46200000000000002</c:v>
                </c:pt>
                <c:pt idx="256">
                  <c:v>0.46200000000000002</c:v>
                </c:pt>
                <c:pt idx="257">
                  <c:v>0.46200000000000002</c:v>
                </c:pt>
                <c:pt idx="258">
                  <c:v>0.47299999999999998</c:v>
                </c:pt>
                <c:pt idx="259">
                  <c:v>0.47299999999999998</c:v>
                </c:pt>
                <c:pt idx="260">
                  <c:v>0.47299999999999998</c:v>
                </c:pt>
                <c:pt idx="261">
                  <c:v>0.47299999999999998</c:v>
                </c:pt>
                <c:pt idx="262">
                  <c:v>0.47299999999999998</c:v>
                </c:pt>
                <c:pt idx="263">
                  <c:v>0.47299999999999998</c:v>
                </c:pt>
                <c:pt idx="264">
                  <c:v>0.48399999999999999</c:v>
                </c:pt>
                <c:pt idx="265">
                  <c:v>0.48399999999999999</c:v>
                </c:pt>
                <c:pt idx="266">
                  <c:v>0.48399999999999999</c:v>
                </c:pt>
                <c:pt idx="267">
                  <c:v>0.48399999999999999</c:v>
                </c:pt>
                <c:pt idx="268">
                  <c:v>0.48399999999999999</c:v>
                </c:pt>
                <c:pt idx="269">
                  <c:v>0.48399999999999999</c:v>
                </c:pt>
                <c:pt idx="270">
                  <c:v>0.495</c:v>
                </c:pt>
                <c:pt idx="271">
                  <c:v>0.495</c:v>
                </c:pt>
                <c:pt idx="272">
                  <c:v>0.495</c:v>
                </c:pt>
                <c:pt idx="273">
                  <c:v>0.495</c:v>
                </c:pt>
                <c:pt idx="274">
                  <c:v>0.495</c:v>
                </c:pt>
                <c:pt idx="275">
                  <c:v>0.495</c:v>
                </c:pt>
                <c:pt idx="276">
                  <c:v>0.50600000000000001</c:v>
                </c:pt>
                <c:pt idx="277">
                  <c:v>0.50600000000000001</c:v>
                </c:pt>
                <c:pt idx="278">
                  <c:v>0.50600000000000001</c:v>
                </c:pt>
                <c:pt idx="279">
                  <c:v>0.50600000000000001</c:v>
                </c:pt>
                <c:pt idx="280">
                  <c:v>0.50600000000000001</c:v>
                </c:pt>
                <c:pt idx="281">
                  <c:v>0.50600000000000001</c:v>
                </c:pt>
                <c:pt idx="282">
                  <c:v>0.51700000000000002</c:v>
                </c:pt>
                <c:pt idx="283">
                  <c:v>0.51700000000000002</c:v>
                </c:pt>
                <c:pt idx="284">
                  <c:v>0.51700000000000002</c:v>
                </c:pt>
                <c:pt idx="285">
                  <c:v>0.51700000000000002</c:v>
                </c:pt>
                <c:pt idx="286">
                  <c:v>0.51700000000000002</c:v>
                </c:pt>
                <c:pt idx="287">
                  <c:v>0.51700000000000002</c:v>
                </c:pt>
                <c:pt idx="288">
                  <c:v>0.52800000000000002</c:v>
                </c:pt>
                <c:pt idx="289">
                  <c:v>0.52800000000000002</c:v>
                </c:pt>
                <c:pt idx="290">
                  <c:v>0.52800000000000002</c:v>
                </c:pt>
                <c:pt idx="291">
                  <c:v>0.52800000000000002</c:v>
                </c:pt>
                <c:pt idx="292">
                  <c:v>0.52800000000000002</c:v>
                </c:pt>
                <c:pt idx="293">
                  <c:v>0.52800000000000002</c:v>
                </c:pt>
                <c:pt idx="294">
                  <c:v>0.53900000000000003</c:v>
                </c:pt>
                <c:pt idx="295">
                  <c:v>0.53900000000000003</c:v>
                </c:pt>
                <c:pt idx="296">
                  <c:v>0.53900000000000003</c:v>
                </c:pt>
                <c:pt idx="297">
                  <c:v>0.53900000000000003</c:v>
                </c:pt>
                <c:pt idx="298">
                  <c:v>0.53900000000000003</c:v>
                </c:pt>
                <c:pt idx="299">
                  <c:v>0.53900000000000003</c:v>
                </c:pt>
                <c:pt idx="300">
                  <c:v>0.55000000000000004</c:v>
                </c:pt>
                <c:pt idx="301">
                  <c:v>0.55000000000000004</c:v>
                </c:pt>
                <c:pt idx="302">
                  <c:v>0.55000000000000004</c:v>
                </c:pt>
                <c:pt idx="303">
                  <c:v>0.55000000000000004</c:v>
                </c:pt>
                <c:pt idx="304">
                  <c:v>0.55000000000000004</c:v>
                </c:pt>
                <c:pt idx="305">
                  <c:v>0.55000000000000004</c:v>
                </c:pt>
                <c:pt idx="306">
                  <c:v>0.56100000000000005</c:v>
                </c:pt>
                <c:pt idx="307">
                  <c:v>0.56100000000000005</c:v>
                </c:pt>
                <c:pt idx="308">
                  <c:v>0.56100000000000005</c:v>
                </c:pt>
                <c:pt idx="309">
                  <c:v>0.56100000000000005</c:v>
                </c:pt>
                <c:pt idx="310">
                  <c:v>0.56100000000000005</c:v>
                </c:pt>
                <c:pt idx="311">
                  <c:v>0.56100000000000005</c:v>
                </c:pt>
                <c:pt idx="312">
                  <c:v>0.57199999999999995</c:v>
                </c:pt>
                <c:pt idx="313">
                  <c:v>0.57199999999999995</c:v>
                </c:pt>
                <c:pt idx="314">
                  <c:v>0.57199999999999995</c:v>
                </c:pt>
                <c:pt idx="315">
                  <c:v>0.57199999999999995</c:v>
                </c:pt>
                <c:pt idx="316">
                  <c:v>0.57199999999999995</c:v>
                </c:pt>
                <c:pt idx="317">
                  <c:v>0.57199999999999995</c:v>
                </c:pt>
                <c:pt idx="318">
                  <c:v>0.58299999999999996</c:v>
                </c:pt>
                <c:pt idx="319">
                  <c:v>0.58299999999999996</c:v>
                </c:pt>
                <c:pt idx="320">
                  <c:v>0.58299999999999996</c:v>
                </c:pt>
                <c:pt idx="321">
                  <c:v>0.58299999999999996</c:v>
                </c:pt>
                <c:pt idx="322">
                  <c:v>0.58299999999999996</c:v>
                </c:pt>
                <c:pt idx="323">
                  <c:v>0.58299999999999996</c:v>
                </c:pt>
                <c:pt idx="324">
                  <c:v>0.59399999999999997</c:v>
                </c:pt>
                <c:pt idx="325">
                  <c:v>0.59399999999999997</c:v>
                </c:pt>
                <c:pt idx="326">
                  <c:v>0.59399999999999997</c:v>
                </c:pt>
                <c:pt idx="327">
                  <c:v>0.59399999999999997</c:v>
                </c:pt>
                <c:pt idx="328">
                  <c:v>0.59399999999999997</c:v>
                </c:pt>
                <c:pt idx="329">
                  <c:v>0.59399999999999997</c:v>
                </c:pt>
                <c:pt idx="330">
                  <c:v>0.60499999999999998</c:v>
                </c:pt>
                <c:pt idx="331">
                  <c:v>0.60499999999999998</c:v>
                </c:pt>
                <c:pt idx="332">
                  <c:v>0.60499999999999998</c:v>
                </c:pt>
                <c:pt idx="333">
                  <c:v>0.60499999999999998</c:v>
                </c:pt>
                <c:pt idx="334">
                  <c:v>0.60499999999999998</c:v>
                </c:pt>
                <c:pt idx="335">
                  <c:v>0.60499999999999998</c:v>
                </c:pt>
                <c:pt idx="336">
                  <c:v>0.61599999999999999</c:v>
                </c:pt>
                <c:pt idx="337">
                  <c:v>0.61599999999999999</c:v>
                </c:pt>
                <c:pt idx="338">
                  <c:v>0.61599999999999999</c:v>
                </c:pt>
                <c:pt idx="339">
                  <c:v>0.61599999999999999</c:v>
                </c:pt>
                <c:pt idx="340">
                  <c:v>0.61599999999999999</c:v>
                </c:pt>
                <c:pt idx="341">
                  <c:v>0.61599999999999999</c:v>
                </c:pt>
                <c:pt idx="342">
                  <c:v>0.627</c:v>
                </c:pt>
                <c:pt idx="343">
                  <c:v>0.627</c:v>
                </c:pt>
                <c:pt idx="344">
                  <c:v>0.627</c:v>
                </c:pt>
                <c:pt idx="345">
                  <c:v>0.627</c:v>
                </c:pt>
                <c:pt idx="346">
                  <c:v>0.627</c:v>
                </c:pt>
                <c:pt idx="347">
                  <c:v>0.627</c:v>
                </c:pt>
                <c:pt idx="348">
                  <c:v>0.63800000000000001</c:v>
                </c:pt>
                <c:pt idx="349">
                  <c:v>0.63800000000000001</c:v>
                </c:pt>
                <c:pt idx="350">
                  <c:v>0.63800000000000001</c:v>
                </c:pt>
                <c:pt idx="351">
                  <c:v>0.63800000000000001</c:v>
                </c:pt>
                <c:pt idx="352">
                  <c:v>0.63800000000000001</c:v>
                </c:pt>
                <c:pt idx="353">
                  <c:v>0.63800000000000001</c:v>
                </c:pt>
                <c:pt idx="354">
                  <c:v>0.64900000000000002</c:v>
                </c:pt>
                <c:pt idx="355">
                  <c:v>0.64900000000000002</c:v>
                </c:pt>
                <c:pt idx="356">
                  <c:v>0.64900000000000002</c:v>
                </c:pt>
                <c:pt idx="357">
                  <c:v>0.64900000000000002</c:v>
                </c:pt>
                <c:pt idx="358">
                  <c:v>0.64900000000000002</c:v>
                </c:pt>
                <c:pt idx="359">
                  <c:v>0.64900000000000002</c:v>
                </c:pt>
                <c:pt idx="360">
                  <c:v>0.66</c:v>
                </c:pt>
                <c:pt idx="361">
                  <c:v>0.66</c:v>
                </c:pt>
                <c:pt idx="362">
                  <c:v>0.66</c:v>
                </c:pt>
                <c:pt idx="363">
                  <c:v>0.66</c:v>
                </c:pt>
                <c:pt idx="364">
                  <c:v>0.66</c:v>
                </c:pt>
                <c:pt idx="365">
                  <c:v>0.66</c:v>
                </c:pt>
                <c:pt idx="366">
                  <c:v>0.67100000000000004</c:v>
                </c:pt>
                <c:pt idx="367">
                  <c:v>0.67100000000000004</c:v>
                </c:pt>
                <c:pt idx="368">
                  <c:v>0.67100000000000004</c:v>
                </c:pt>
                <c:pt idx="369">
                  <c:v>0.67100000000000004</c:v>
                </c:pt>
                <c:pt idx="370">
                  <c:v>0.67100000000000004</c:v>
                </c:pt>
                <c:pt idx="371">
                  <c:v>0.67100000000000004</c:v>
                </c:pt>
                <c:pt idx="372">
                  <c:v>0.68200000000000005</c:v>
                </c:pt>
                <c:pt idx="373">
                  <c:v>0.68200000000000005</c:v>
                </c:pt>
                <c:pt idx="374">
                  <c:v>0.68200000000000005</c:v>
                </c:pt>
                <c:pt idx="375">
                  <c:v>0.68200000000000005</c:v>
                </c:pt>
                <c:pt idx="376">
                  <c:v>0.68200000000000005</c:v>
                </c:pt>
                <c:pt idx="377">
                  <c:v>0.68200000000000005</c:v>
                </c:pt>
                <c:pt idx="378">
                  <c:v>0.69299999999999995</c:v>
                </c:pt>
                <c:pt idx="379">
                  <c:v>0.69299999999999995</c:v>
                </c:pt>
                <c:pt idx="380">
                  <c:v>0.69299999999999995</c:v>
                </c:pt>
                <c:pt idx="381">
                  <c:v>0.69299999999999995</c:v>
                </c:pt>
                <c:pt idx="382">
                  <c:v>0.69299999999999995</c:v>
                </c:pt>
                <c:pt idx="383">
                  <c:v>0.69299999999999995</c:v>
                </c:pt>
                <c:pt idx="384">
                  <c:v>0.70399999999999996</c:v>
                </c:pt>
                <c:pt idx="385">
                  <c:v>0.70399999999999996</c:v>
                </c:pt>
                <c:pt idx="386">
                  <c:v>0.70399999999999996</c:v>
                </c:pt>
                <c:pt idx="387">
                  <c:v>0.70399999999999996</c:v>
                </c:pt>
                <c:pt idx="388">
                  <c:v>0.70399999999999996</c:v>
                </c:pt>
                <c:pt idx="389">
                  <c:v>0.70399999999999996</c:v>
                </c:pt>
                <c:pt idx="390">
                  <c:v>0.71499999999999997</c:v>
                </c:pt>
                <c:pt idx="391">
                  <c:v>0.71499999999999997</c:v>
                </c:pt>
                <c:pt idx="392">
                  <c:v>0.71499999999999997</c:v>
                </c:pt>
                <c:pt idx="393">
                  <c:v>0.71499999999999997</c:v>
                </c:pt>
                <c:pt idx="394">
                  <c:v>0.71499999999999997</c:v>
                </c:pt>
                <c:pt idx="395">
                  <c:v>0.71499999999999997</c:v>
                </c:pt>
                <c:pt idx="396">
                  <c:v>0.72599999999999998</c:v>
                </c:pt>
                <c:pt idx="397">
                  <c:v>0.72599999999999998</c:v>
                </c:pt>
                <c:pt idx="398">
                  <c:v>0.72599999999999998</c:v>
                </c:pt>
                <c:pt idx="399">
                  <c:v>0.72599999999999998</c:v>
                </c:pt>
                <c:pt idx="400">
                  <c:v>0.72599999999999998</c:v>
                </c:pt>
                <c:pt idx="401">
                  <c:v>0.72599999999999998</c:v>
                </c:pt>
                <c:pt idx="402">
                  <c:v>0.73699999999999999</c:v>
                </c:pt>
                <c:pt idx="403">
                  <c:v>0.73699999999999999</c:v>
                </c:pt>
                <c:pt idx="404">
                  <c:v>0.73699999999999999</c:v>
                </c:pt>
                <c:pt idx="405">
                  <c:v>0.73699999999999999</c:v>
                </c:pt>
                <c:pt idx="406">
                  <c:v>0.73699999999999999</c:v>
                </c:pt>
                <c:pt idx="407">
                  <c:v>0.73699999999999999</c:v>
                </c:pt>
                <c:pt idx="408">
                  <c:v>0.748</c:v>
                </c:pt>
                <c:pt idx="409">
                  <c:v>0.748</c:v>
                </c:pt>
                <c:pt idx="410">
                  <c:v>0.748</c:v>
                </c:pt>
                <c:pt idx="411">
                  <c:v>0.748</c:v>
                </c:pt>
                <c:pt idx="412">
                  <c:v>0.748</c:v>
                </c:pt>
                <c:pt idx="413">
                  <c:v>0.748</c:v>
                </c:pt>
                <c:pt idx="414">
                  <c:v>0.75900000000000001</c:v>
                </c:pt>
                <c:pt idx="415">
                  <c:v>0.75900000000000001</c:v>
                </c:pt>
                <c:pt idx="416">
                  <c:v>0.75900000000000001</c:v>
                </c:pt>
                <c:pt idx="417">
                  <c:v>0.75900000000000001</c:v>
                </c:pt>
                <c:pt idx="418">
                  <c:v>0.75900000000000001</c:v>
                </c:pt>
                <c:pt idx="419">
                  <c:v>0.75900000000000001</c:v>
                </c:pt>
                <c:pt idx="420">
                  <c:v>0.77</c:v>
                </c:pt>
                <c:pt idx="421">
                  <c:v>0.77</c:v>
                </c:pt>
                <c:pt idx="422">
                  <c:v>0.77</c:v>
                </c:pt>
                <c:pt idx="423">
                  <c:v>0.77</c:v>
                </c:pt>
                <c:pt idx="424">
                  <c:v>0.77</c:v>
                </c:pt>
                <c:pt idx="425">
                  <c:v>0.77</c:v>
                </c:pt>
                <c:pt idx="426">
                  <c:v>0.78100000000000003</c:v>
                </c:pt>
                <c:pt idx="427">
                  <c:v>0.78100000000000003</c:v>
                </c:pt>
                <c:pt idx="428">
                  <c:v>0.78100000000000003</c:v>
                </c:pt>
                <c:pt idx="429">
                  <c:v>0.78100000000000003</c:v>
                </c:pt>
                <c:pt idx="430">
                  <c:v>0.78100000000000003</c:v>
                </c:pt>
                <c:pt idx="431">
                  <c:v>0.78100000000000003</c:v>
                </c:pt>
                <c:pt idx="432">
                  <c:v>0.79200000000000004</c:v>
                </c:pt>
                <c:pt idx="433">
                  <c:v>0.79200000000000004</c:v>
                </c:pt>
                <c:pt idx="434">
                  <c:v>0.79200000000000004</c:v>
                </c:pt>
                <c:pt idx="435">
                  <c:v>0.79200000000000004</c:v>
                </c:pt>
                <c:pt idx="436">
                  <c:v>0.79200000000000004</c:v>
                </c:pt>
                <c:pt idx="437">
                  <c:v>0.79200000000000004</c:v>
                </c:pt>
                <c:pt idx="438">
                  <c:v>0.80300000000000005</c:v>
                </c:pt>
                <c:pt idx="439">
                  <c:v>0.80300000000000005</c:v>
                </c:pt>
                <c:pt idx="440">
                  <c:v>0.80300000000000005</c:v>
                </c:pt>
                <c:pt idx="441">
                  <c:v>0.80300000000000005</c:v>
                </c:pt>
                <c:pt idx="442">
                  <c:v>0.80300000000000005</c:v>
                </c:pt>
                <c:pt idx="443">
                  <c:v>0.80300000000000005</c:v>
                </c:pt>
                <c:pt idx="444">
                  <c:v>0.81399999999999995</c:v>
                </c:pt>
                <c:pt idx="445">
                  <c:v>0.81399999999999995</c:v>
                </c:pt>
                <c:pt idx="446">
                  <c:v>0.81399999999999995</c:v>
                </c:pt>
                <c:pt idx="447">
                  <c:v>0.81399999999999995</c:v>
                </c:pt>
                <c:pt idx="448">
                  <c:v>0.81399999999999995</c:v>
                </c:pt>
                <c:pt idx="449">
                  <c:v>0.81399999999999995</c:v>
                </c:pt>
                <c:pt idx="450">
                  <c:v>0.82499999999999996</c:v>
                </c:pt>
                <c:pt idx="451">
                  <c:v>0.82499999999999996</c:v>
                </c:pt>
                <c:pt idx="452">
                  <c:v>0.82499999999999996</c:v>
                </c:pt>
                <c:pt idx="453">
                  <c:v>0.82499999999999996</c:v>
                </c:pt>
                <c:pt idx="454">
                  <c:v>0.82499999999999996</c:v>
                </c:pt>
                <c:pt idx="455">
                  <c:v>0.82499999999999996</c:v>
                </c:pt>
                <c:pt idx="456">
                  <c:v>0.83599999999999997</c:v>
                </c:pt>
                <c:pt idx="457">
                  <c:v>0.83599999999999997</c:v>
                </c:pt>
                <c:pt idx="458">
                  <c:v>0.83599999999999997</c:v>
                </c:pt>
                <c:pt idx="459">
                  <c:v>0.83599999999999997</c:v>
                </c:pt>
                <c:pt idx="460">
                  <c:v>0.83599999999999997</c:v>
                </c:pt>
                <c:pt idx="461">
                  <c:v>0.83599999999999997</c:v>
                </c:pt>
                <c:pt idx="462">
                  <c:v>0.84699999999999998</c:v>
                </c:pt>
                <c:pt idx="463">
                  <c:v>0.84699999999999998</c:v>
                </c:pt>
                <c:pt idx="464">
                  <c:v>0.84699999999999998</c:v>
                </c:pt>
                <c:pt idx="465">
                  <c:v>0.84699999999999998</c:v>
                </c:pt>
                <c:pt idx="466">
                  <c:v>0.84699999999999998</c:v>
                </c:pt>
                <c:pt idx="467">
                  <c:v>0.84699999999999998</c:v>
                </c:pt>
                <c:pt idx="468">
                  <c:v>0.85799999999999998</c:v>
                </c:pt>
                <c:pt idx="469">
                  <c:v>0.85799999999999998</c:v>
                </c:pt>
                <c:pt idx="470">
                  <c:v>0.85799999999999998</c:v>
                </c:pt>
                <c:pt idx="471">
                  <c:v>0.85799999999999998</c:v>
                </c:pt>
                <c:pt idx="472">
                  <c:v>0.85799999999999998</c:v>
                </c:pt>
                <c:pt idx="473">
                  <c:v>0.85799999999999998</c:v>
                </c:pt>
                <c:pt idx="474">
                  <c:v>0.86899999999999999</c:v>
                </c:pt>
                <c:pt idx="475">
                  <c:v>0.86899999999999999</c:v>
                </c:pt>
                <c:pt idx="476">
                  <c:v>0.86899999999999999</c:v>
                </c:pt>
                <c:pt idx="477">
                  <c:v>0.86899999999999999</c:v>
                </c:pt>
                <c:pt idx="478">
                  <c:v>0.86899999999999999</c:v>
                </c:pt>
                <c:pt idx="479">
                  <c:v>0.86899999999999999</c:v>
                </c:pt>
                <c:pt idx="480">
                  <c:v>0.88</c:v>
                </c:pt>
                <c:pt idx="481">
                  <c:v>0.88</c:v>
                </c:pt>
                <c:pt idx="482">
                  <c:v>0.88</c:v>
                </c:pt>
                <c:pt idx="483">
                  <c:v>0.88</c:v>
                </c:pt>
                <c:pt idx="484">
                  <c:v>0.88</c:v>
                </c:pt>
                <c:pt idx="485">
                  <c:v>0.88</c:v>
                </c:pt>
                <c:pt idx="486">
                  <c:v>0.89100000000000001</c:v>
                </c:pt>
                <c:pt idx="487">
                  <c:v>0.89100000000000001</c:v>
                </c:pt>
                <c:pt idx="488">
                  <c:v>0.89100000000000001</c:v>
                </c:pt>
                <c:pt idx="489">
                  <c:v>0.89100000000000001</c:v>
                </c:pt>
                <c:pt idx="490">
                  <c:v>0.89100000000000001</c:v>
                </c:pt>
                <c:pt idx="491">
                  <c:v>0.89100000000000001</c:v>
                </c:pt>
                <c:pt idx="492">
                  <c:v>0.90200000000000002</c:v>
                </c:pt>
                <c:pt idx="493">
                  <c:v>0.90200000000000002</c:v>
                </c:pt>
                <c:pt idx="494">
                  <c:v>0.90200000000000002</c:v>
                </c:pt>
                <c:pt idx="495">
                  <c:v>0.90200000000000002</c:v>
                </c:pt>
                <c:pt idx="496">
                  <c:v>0.90200000000000002</c:v>
                </c:pt>
                <c:pt idx="497">
                  <c:v>0.90200000000000002</c:v>
                </c:pt>
                <c:pt idx="498">
                  <c:v>0.91300000000000003</c:v>
                </c:pt>
                <c:pt idx="499">
                  <c:v>0.91300000000000003</c:v>
                </c:pt>
                <c:pt idx="500">
                  <c:v>0.91300000000000003</c:v>
                </c:pt>
                <c:pt idx="501">
                  <c:v>0.91300000000000003</c:v>
                </c:pt>
                <c:pt idx="502">
                  <c:v>0.91300000000000003</c:v>
                </c:pt>
                <c:pt idx="503">
                  <c:v>0.91300000000000003</c:v>
                </c:pt>
                <c:pt idx="504">
                  <c:v>0.92400000000000004</c:v>
                </c:pt>
                <c:pt idx="505">
                  <c:v>0.92400000000000004</c:v>
                </c:pt>
                <c:pt idx="506">
                  <c:v>0.92400000000000004</c:v>
                </c:pt>
                <c:pt idx="507">
                  <c:v>0.92400000000000004</c:v>
                </c:pt>
                <c:pt idx="508">
                  <c:v>0.92400000000000004</c:v>
                </c:pt>
                <c:pt idx="509">
                  <c:v>0.92400000000000004</c:v>
                </c:pt>
                <c:pt idx="510">
                  <c:v>0.93500000000000005</c:v>
                </c:pt>
                <c:pt idx="511">
                  <c:v>0.93500000000000005</c:v>
                </c:pt>
                <c:pt idx="512">
                  <c:v>0.93500000000000005</c:v>
                </c:pt>
                <c:pt idx="513">
                  <c:v>0.93500000000000005</c:v>
                </c:pt>
                <c:pt idx="514">
                  <c:v>0.93500000000000005</c:v>
                </c:pt>
                <c:pt idx="515">
                  <c:v>0.93500000000000005</c:v>
                </c:pt>
                <c:pt idx="516">
                  <c:v>0.94599999999999995</c:v>
                </c:pt>
                <c:pt idx="517">
                  <c:v>0.94599999999999995</c:v>
                </c:pt>
                <c:pt idx="518">
                  <c:v>0.94599999999999995</c:v>
                </c:pt>
                <c:pt idx="519">
                  <c:v>0.94599999999999995</c:v>
                </c:pt>
                <c:pt idx="520">
                  <c:v>0.94599999999999995</c:v>
                </c:pt>
                <c:pt idx="521">
                  <c:v>0.94599999999999995</c:v>
                </c:pt>
                <c:pt idx="522">
                  <c:v>0.95699999999999996</c:v>
                </c:pt>
                <c:pt idx="523">
                  <c:v>0.95699999999999996</c:v>
                </c:pt>
                <c:pt idx="524">
                  <c:v>0.95699999999999996</c:v>
                </c:pt>
                <c:pt idx="525">
                  <c:v>0.95699999999999996</c:v>
                </c:pt>
                <c:pt idx="526">
                  <c:v>0.95699999999999996</c:v>
                </c:pt>
                <c:pt idx="527">
                  <c:v>0.95699999999999996</c:v>
                </c:pt>
                <c:pt idx="528">
                  <c:v>0.96799999999999997</c:v>
                </c:pt>
                <c:pt idx="529">
                  <c:v>0.96799999999999997</c:v>
                </c:pt>
                <c:pt idx="530">
                  <c:v>0.96799999999999997</c:v>
                </c:pt>
                <c:pt idx="531">
                  <c:v>0.96799999999999997</c:v>
                </c:pt>
                <c:pt idx="532">
                  <c:v>0.96799999999999997</c:v>
                </c:pt>
                <c:pt idx="533">
                  <c:v>0.96799999999999997</c:v>
                </c:pt>
                <c:pt idx="534">
                  <c:v>0.97899999999999998</c:v>
                </c:pt>
                <c:pt idx="535">
                  <c:v>0.97899999999999998</c:v>
                </c:pt>
                <c:pt idx="536">
                  <c:v>0.97899999999999998</c:v>
                </c:pt>
                <c:pt idx="537">
                  <c:v>0.97899999999999998</c:v>
                </c:pt>
                <c:pt idx="538">
                  <c:v>0.97899999999999998</c:v>
                </c:pt>
                <c:pt idx="539">
                  <c:v>0.97899999999999998</c:v>
                </c:pt>
                <c:pt idx="540">
                  <c:v>0.99</c:v>
                </c:pt>
                <c:pt idx="541">
                  <c:v>0.99</c:v>
                </c:pt>
                <c:pt idx="542">
                  <c:v>0.99</c:v>
                </c:pt>
                <c:pt idx="543">
                  <c:v>0.99</c:v>
                </c:pt>
                <c:pt idx="544">
                  <c:v>0.99</c:v>
                </c:pt>
                <c:pt idx="545">
                  <c:v>0.99</c:v>
                </c:pt>
                <c:pt idx="546">
                  <c:v>1.0009999999999999</c:v>
                </c:pt>
                <c:pt idx="547">
                  <c:v>1.0009999999999999</c:v>
                </c:pt>
                <c:pt idx="548">
                  <c:v>1.0009999999999999</c:v>
                </c:pt>
                <c:pt idx="549">
                  <c:v>1.0009999999999999</c:v>
                </c:pt>
                <c:pt idx="550">
                  <c:v>1.0009999999999999</c:v>
                </c:pt>
                <c:pt idx="551">
                  <c:v>1.0009999999999999</c:v>
                </c:pt>
                <c:pt idx="552">
                  <c:v>1.012</c:v>
                </c:pt>
                <c:pt idx="553">
                  <c:v>1.012</c:v>
                </c:pt>
                <c:pt idx="554">
                  <c:v>1.012</c:v>
                </c:pt>
                <c:pt idx="555">
                  <c:v>1.012</c:v>
                </c:pt>
                <c:pt idx="556">
                  <c:v>1.012</c:v>
                </c:pt>
                <c:pt idx="557">
                  <c:v>1.012</c:v>
                </c:pt>
                <c:pt idx="558">
                  <c:v>1.0229999999999999</c:v>
                </c:pt>
                <c:pt idx="559">
                  <c:v>1.0229999999999999</c:v>
                </c:pt>
                <c:pt idx="560">
                  <c:v>1.0229999999999999</c:v>
                </c:pt>
                <c:pt idx="561">
                  <c:v>1.0229999999999999</c:v>
                </c:pt>
                <c:pt idx="562">
                  <c:v>1.0229999999999999</c:v>
                </c:pt>
                <c:pt idx="563">
                  <c:v>1.0229999999999999</c:v>
                </c:pt>
                <c:pt idx="564">
                  <c:v>1.034</c:v>
                </c:pt>
                <c:pt idx="565">
                  <c:v>1.034</c:v>
                </c:pt>
                <c:pt idx="566">
                  <c:v>1.034</c:v>
                </c:pt>
                <c:pt idx="567">
                  <c:v>1.034</c:v>
                </c:pt>
                <c:pt idx="568">
                  <c:v>1.034</c:v>
                </c:pt>
                <c:pt idx="569">
                  <c:v>1.034</c:v>
                </c:pt>
                <c:pt idx="570">
                  <c:v>1.0449999999999999</c:v>
                </c:pt>
                <c:pt idx="571">
                  <c:v>1.0449999999999999</c:v>
                </c:pt>
                <c:pt idx="572">
                  <c:v>1.0449999999999999</c:v>
                </c:pt>
                <c:pt idx="573">
                  <c:v>1.0449999999999999</c:v>
                </c:pt>
                <c:pt idx="574">
                  <c:v>1.0449999999999999</c:v>
                </c:pt>
                <c:pt idx="575">
                  <c:v>1.0449999999999999</c:v>
                </c:pt>
                <c:pt idx="576">
                  <c:v>1.056</c:v>
                </c:pt>
                <c:pt idx="577">
                  <c:v>1.056</c:v>
                </c:pt>
                <c:pt idx="578">
                  <c:v>1.056</c:v>
                </c:pt>
                <c:pt idx="579">
                  <c:v>1.056</c:v>
                </c:pt>
                <c:pt idx="580">
                  <c:v>1.056</c:v>
                </c:pt>
                <c:pt idx="581">
                  <c:v>1.056</c:v>
                </c:pt>
                <c:pt idx="582">
                  <c:v>1.0669999999999999</c:v>
                </c:pt>
                <c:pt idx="583">
                  <c:v>1.0669999999999999</c:v>
                </c:pt>
                <c:pt idx="584">
                  <c:v>1.0669999999999999</c:v>
                </c:pt>
                <c:pt idx="585">
                  <c:v>1.0669999999999999</c:v>
                </c:pt>
                <c:pt idx="586">
                  <c:v>1.0669999999999999</c:v>
                </c:pt>
                <c:pt idx="587">
                  <c:v>1.0669999999999999</c:v>
                </c:pt>
                <c:pt idx="588">
                  <c:v>1.0780000000000001</c:v>
                </c:pt>
                <c:pt idx="589">
                  <c:v>1.0780000000000001</c:v>
                </c:pt>
                <c:pt idx="590">
                  <c:v>1.0780000000000001</c:v>
                </c:pt>
                <c:pt idx="591">
                  <c:v>1.0780000000000001</c:v>
                </c:pt>
                <c:pt idx="592">
                  <c:v>1.0780000000000001</c:v>
                </c:pt>
                <c:pt idx="593">
                  <c:v>1.0780000000000001</c:v>
                </c:pt>
                <c:pt idx="594">
                  <c:v>1.089</c:v>
                </c:pt>
                <c:pt idx="595">
                  <c:v>1.089</c:v>
                </c:pt>
                <c:pt idx="596">
                  <c:v>1.089</c:v>
                </c:pt>
                <c:pt idx="597">
                  <c:v>1.089</c:v>
                </c:pt>
                <c:pt idx="598">
                  <c:v>1.089</c:v>
                </c:pt>
                <c:pt idx="599">
                  <c:v>1.089</c:v>
                </c:pt>
                <c:pt idx="600">
                  <c:v>1.1000000000000001</c:v>
                </c:pt>
                <c:pt idx="601">
                  <c:v>1.1000000000000001</c:v>
                </c:pt>
                <c:pt idx="602">
                  <c:v>1.1000000000000001</c:v>
                </c:pt>
                <c:pt idx="603">
                  <c:v>1.1000000000000001</c:v>
                </c:pt>
                <c:pt idx="604">
                  <c:v>1.1000000000000001</c:v>
                </c:pt>
                <c:pt idx="605">
                  <c:v>1.1000000000000001</c:v>
                </c:pt>
                <c:pt idx="606">
                  <c:v>1.111</c:v>
                </c:pt>
                <c:pt idx="607">
                  <c:v>1.111</c:v>
                </c:pt>
                <c:pt idx="608">
                  <c:v>1.111</c:v>
                </c:pt>
                <c:pt idx="609">
                  <c:v>1.111</c:v>
                </c:pt>
                <c:pt idx="610">
                  <c:v>1.111</c:v>
                </c:pt>
                <c:pt idx="611">
                  <c:v>1.111</c:v>
                </c:pt>
                <c:pt idx="612">
                  <c:v>1.1220000000000001</c:v>
                </c:pt>
                <c:pt idx="613">
                  <c:v>1.1220000000000001</c:v>
                </c:pt>
                <c:pt idx="614">
                  <c:v>1.1220000000000001</c:v>
                </c:pt>
                <c:pt idx="615">
                  <c:v>1.1220000000000001</c:v>
                </c:pt>
                <c:pt idx="616">
                  <c:v>1.1220000000000001</c:v>
                </c:pt>
                <c:pt idx="617">
                  <c:v>1.1220000000000001</c:v>
                </c:pt>
                <c:pt idx="618">
                  <c:v>1.133</c:v>
                </c:pt>
                <c:pt idx="619">
                  <c:v>1.133</c:v>
                </c:pt>
                <c:pt idx="620">
                  <c:v>1.133</c:v>
                </c:pt>
                <c:pt idx="621">
                  <c:v>1.133</c:v>
                </c:pt>
                <c:pt idx="622">
                  <c:v>1.133</c:v>
                </c:pt>
                <c:pt idx="623">
                  <c:v>1.133</c:v>
                </c:pt>
                <c:pt idx="624">
                  <c:v>1.1439999999999999</c:v>
                </c:pt>
                <c:pt idx="625">
                  <c:v>1.1439999999999999</c:v>
                </c:pt>
                <c:pt idx="626">
                  <c:v>1.1439999999999999</c:v>
                </c:pt>
                <c:pt idx="627">
                  <c:v>1.1439999999999999</c:v>
                </c:pt>
                <c:pt idx="628">
                  <c:v>1.1439999999999999</c:v>
                </c:pt>
                <c:pt idx="629">
                  <c:v>1.1439999999999999</c:v>
                </c:pt>
                <c:pt idx="630">
                  <c:v>1.155</c:v>
                </c:pt>
                <c:pt idx="631">
                  <c:v>1.155</c:v>
                </c:pt>
                <c:pt idx="632">
                  <c:v>1.155</c:v>
                </c:pt>
                <c:pt idx="633">
                  <c:v>1.155</c:v>
                </c:pt>
                <c:pt idx="634">
                  <c:v>1.155</c:v>
                </c:pt>
                <c:pt idx="635">
                  <c:v>1.155</c:v>
                </c:pt>
                <c:pt idx="636">
                  <c:v>1.1659999999999999</c:v>
                </c:pt>
                <c:pt idx="637">
                  <c:v>1.1659999999999999</c:v>
                </c:pt>
                <c:pt idx="638">
                  <c:v>1.1659999999999999</c:v>
                </c:pt>
                <c:pt idx="639">
                  <c:v>1.1659999999999999</c:v>
                </c:pt>
                <c:pt idx="640">
                  <c:v>1.1659999999999999</c:v>
                </c:pt>
                <c:pt idx="641">
                  <c:v>1.1659999999999999</c:v>
                </c:pt>
                <c:pt idx="642">
                  <c:v>1.177</c:v>
                </c:pt>
                <c:pt idx="643">
                  <c:v>1.177</c:v>
                </c:pt>
                <c:pt idx="644">
                  <c:v>1.177</c:v>
                </c:pt>
                <c:pt idx="645">
                  <c:v>1.177</c:v>
                </c:pt>
                <c:pt idx="646">
                  <c:v>1.177</c:v>
                </c:pt>
                <c:pt idx="647">
                  <c:v>1.177</c:v>
                </c:pt>
                <c:pt idx="648">
                  <c:v>1.1879999999999999</c:v>
                </c:pt>
                <c:pt idx="649">
                  <c:v>1.1879999999999999</c:v>
                </c:pt>
                <c:pt idx="650">
                  <c:v>1.1879999999999999</c:v>
                </c:pt>
                <c:pt idx="651">
                  <c:v>1.1879999999999999</c:v>
                </c:pt>
                <c:pt idx="652">
                  <c:v>1.1879999999999999</c:v>
                </c:pt>
                <c:pt idx="653">
                  <c:v>1.1879999999999999</c:v>
                </c:pt>
                <c:pt idx="654">
                  <c:v>1.1990000000000001</c:v>
                </c:pt>
                <c:pt idx="655">
                  <c:v>1.1990000000000001</c:v>
                </c:pt>
                <c:pt idx="656">
                  <c:v>1.1990000000000001</c:v>
                </c:pt>
                <c:pt idx="657">
                  <c:v>1.1990000000000001</c:v>
                </c:pt>
                <c:pt idx="658">
                  <c:v>1.1990000000000001</c:v>
                </c:pt>
                <c:pt idx="659">
                  <c:v>1.1990000000000001</c:v>
                </c:pt>
                <c:pt idx="660">
                  <c:v>1.21</c:v>
                </c:pt>
                <c:pt idx="661">
                  <c:v>1.21</c:v>
                </c:pt>
                <c:pt idx="662">
                  <c:v>1.21</c:v>
                </c:pt>
                <c:pt idx="663">
                  <c:v>1.21</c:v>
                </c:pt>
                <c:pt idx="664">
                  <c:v>1.21</c:v>
                </c:pt>
                <c:pt idx="665">
                  <c:v>1.21</c:v>
                </c:pt>
                <c:pt idx="666">
                  <c:v>1.2210000000000001</c:v>
                </c:pt>
                <c:pt idx="667">
                  <c:v>1.2210000000000001</c:v>
                </c:pt>
                <c:pt idx="668">
                  <c:v>1.2210000000000001</c:v>
                </c:pt>
                <c:pt idx="669">
                  <c:v>1.2210000000000001</c:v>
                </c:pt>
                <c:pt idx="670">
                  <c:v>1.2210000000000001</c:v>
                </c:pt>
                <c:pt idx="671">
                  <c:v>1.2210000000000001</c:v>
                </c:pt>
                <c:pt idx="672">
                  <c:v>1.232</c:v>
                </c:pt>
                <c:pt idx="673">
                  <c:v>1.232</c:v>
                </c:pt>
                <c:pt idx="674">
                  <c:v>1.232</c:v>
                </c:pt>
                <c:pt idx="675">
                  <c:v>1.232</c:v>
                </c:pt>
                <c:pt idx="676">
                  <c:v>1.232</c:v>
                </c:pt>
                <c:pt idx="677">
                  <c:v>1.232</c:v>
                </c:pt>
                <c:pt idx="678">
                  <c:v>1.2430000000000001</c:v>
                </c:pt>
                <c:pt idx="679">
                  <c:v>1.2430000000000001</c:v>
                </c:pt>
                <c:pt idx="680">
                  <c:v>1.2430000000000001</c:v>
                </c:pt>
                <c:pt idx="681">
                  <c:v>1.2430000000000001</c:v>
                </c:pt>
                <c:pt idx="682">
                  <c:v>1.2430000000000001</c:v>
                </c:pt>
                <c:pt idx="683">
                  <c:v>1.2430000000000001</c:v>
                </c:pt>
                <c:pt idx="684">
                  <c:v>1.254</c:v>
                </c:pt>
                <c:pt idx="685">
                  <c:v>1.254</c:v>
                </c:pt>
                <c:pt idx="686">
                  <c:v>1.254</c:v>
                </c:pt>
                <c:pt idx="687">
                  <c:v>1.254</c:v>
                </c:pt>
                <c:pt idx="688">
                  <c:v>1.254</c:v>
                </c:pt>
                <c:pt idx="689">
                  <c:v>1.254</c:v>
                </c:pt>
                <c:pt idx="690">
                  <c:v>1.2649999999999999</c:v>
                </c:pt>
                <c:pt idx="691">
                  <c:v>1.2649999999999999</c:v>
                </c:pt>
                <c:pt idx="692">
                  <c:v>1.2649999999999999</c:v>
                </c:pt>
                <c:pt idx="693">
                  <c:v>1.2649999999999999</c:v>
                </c:pt>
                <c:pt idx="694">
                  <c:v>1.2649999999999999</c:v>
                </c:pt>
                <c:pt idx="695">
                  <c:v>1.2649999999999999</c:v>
                </c:pt>
                <c:pt idx="696">
                  <c:v>1.276</c:v>
                </c:pt>
                <c:pt idx="697">
                  <c:v>1.276</c:v>
                </c:pt>
                <c:pt idx="698">
                  <c:v>1.276</c:v>
                </c:pt>
                <c:pt idx="699">
                  <c:v>1.276</c:v>
                </c:pt>
                <c:pt idx="700">
                  <c:v>1.276</c:v>
                </c:pt>
                <c:pt idx="701">
                  <c:v>1.276</c:v>
                </c:pt>
                <c:pt idx="702">
                  <c:v>1.2869999999999999</c:v>
                </c:pt>
                <c:pt idx="703">
                  <c:v>1.2869999999999999</c:v>
                </c:pt>
                <c:pt idx="704">
                  <c:v>1.2869999999999999</c:v>
                </c:pt>
                <c:pt idx="705">
                  <c:v>1.2869999999999999</c:v>
                </c:pt>
                <c:pt idx="706">
                  <c:v>1.2869999999999999</c:v>
                </c:pt>
                <c:pt idx="707">
                  <c:v>1.2869999999999999</c:v>
                </c:pt>
                <c:pt idx="708">
                  <c:v>1.298</c:v>
                </c:pt>
                <c:pt idx="709">
                  <c:v>1.298</c:v>
                </c:pt>
                <c:pt idx="710">
                  <c:v>1.298</c:v>
                </c:pt>
                <c:pt idx="711">
                  <c:v>1.298</c:v>
                </c:pt>
                <c:pt idx="712">
                  <c:v>1.298</c:v>
                </c:pt>
                <c:pt idx="713">
                  <c:v>1.298</c:v>
                </c:pt>
                <c:pt idx="714">
                  <c:v>1.3089999999999999</c:v>
                </c:pt>
                <c:pt idx="715">
                  <c:v>1.3089999999999999</c:v>
                </c:pt>
                <c:pt idx="716">
                  <c:v>1.3089999999999999</c:v>
                </c:pt>
                <c:pt idx="717">
                  <c:v>1.3089999999999999</c:v>
                </c:pt>
                <c:pt idx="718">
                  <c:v>1.3089999999999999</c:v>
                </c:pt>
                <c:pt idx="719">
                  <c:v>1.3089999999999999</c:v>
                </c:pt>
                <c:pt idx="720">
                  <c:v>1.32</c:v>
                </c:pt>
                <c:pt idx="721">
                  <c:v>1.32</c:v>
                </c:pt>
                <c:pt idx="722">
                  <c:v>1.32</c:v>
                </c:pt>
                <c:pt idx="723">
                  <c:v>1.32</c:v>
                </c:pt>
                <c:pt idx="724">
                  <c:v>1.32</c:v>
                </c:pt>
                <c:pt idx="725">
                  <c:v>1.32</c:v>
                </c:pt>
                <c:pt idx="726">
                  <c:v>1.331</c:v>
                </c:pt>
                <c:pt idx="727">
                  <c:v>1.331</c:v>
                </c:pt>
                <c:pt idx="728">
                  <c:v>1.331</c:v>
                </c:pt>
                <c:pt idx="729">
                  <c:v>1.331</c:v>
                </c:pt>
                <c:pt idx="730">
                  <c:v>1.331</c:v>
                </c:pt>
                <c:pt idx="731">
                  <c:v>1.331</c:v>
                </c:pt>
                <c:pt idx="732">
                  <c:v>1.3420000000000001</c:v>
                </c:pt>
                <c:pt idx="733">
                  <c:v>1.3420000000000001</c:v>
                </c:pt>
                <c:pt idx="734">
                  <c:v>1.3420000000000001</c:v>
                </c:pt>
                <c:pt idx="735">
                  <c:v>1.3420000000000001</c:v>
                </c:pt>
                <c:pt idx="736">
                  <c:v>1.3420000000000001</c:v>
                </c:pt>
                <c:pt idx="737">
                  <c:v>1.3420000000000001</c:v>
                </c:pt>
                <c:pt idx="738">
                  <c:v>1.353</c:v>
                </c:pt>
                <c:pt idx="739">
                  <c:v>1.353</c:v>
                </c:pt>
                <c:pt idx="740">
                  <c:v>1.353</c:v>
                </c:pt>
                <c:pt idx="741">
                  <c:v>1.353</c:v>
                </c:pt>
                <c:pt idx="742">
                  <c:v>1.353</c:v>
                </c:pt>
                <c:pt idx="743">
                  <c:v>1.353</c:v>
                </c:pt>
                <c:pt idx="744">
                  <c:v>1.3640000000000001</c:v>
                </c:pt>
                <c:pt idx="745">
                  <c:v>1.3640000000000001</c:v>
                </c:pt>
                <c:pt idx="746">
                  <c:v>1.3640000000000001</c:v>
                </c:pt>
                <c:pt idx="747">
                  <c:v>1.3640000000000001</c:v>
                </c:pt>
                <c:pt idx="748">
                  <c:v>1.3640000000000001</c:v>
                </c:pt>
                <c:pt idx="749">
                  <c:v>1.3640000000000001</c:v>
                </c:pt>
                <c:pt idx="750">
                  <c:v>1.375</c:v>
                </c:pt>
                <c:pt idx="751">
                  <c:v>1.375</c:v>
                </c:pt>
                <c:pt idx="752">
                  <c:v>1.375</c:v>
                </c:pt>
                <c:pt idx="753">
                  <c:v>1.375</c:v>
                </c:pt>
                <c:pt idx="754">
                  <c:v>1.375</c:v>
                </c:pt>
                <c:pt idx="755">
                  <c:v>1.375</c:v>
                </c:pt>
                <c:pt idx="756">
                  <c:v>1.3859999999999999</c:v>
                </c:pt>
                <c:pt idx="757">
                  <c:v>1.3859999999999999</c:v>
                </c:pt>
                <c:pt idx="758">
                  <c:v>1.3859999999999999</c:v>
                </c:pt>
                <c:pt idx="759">
                  <c:v>1.3859999999999999</c:v>
                </c:pt>
                <c:pt idx="760">
                  <c:v>1.3859999999999999</c:v>
                </c:pt>
                <c:pt idx="761">
                  <c:v>1.3859999999999999</c:v>
                </c:pt>
                <c:pt idx="762">
                  <c:v>1.397</c:v>
                </c:pt>
                <c:pt idx="763">
                  <c:v>1.397</c:v>
                </c:pt>
                <c:pt idx="764">
                  <c:v>1.397</c:v>
                </c:pt>
                <c:pt idx="765">
                  <c:v>1.397</c:v>
                </c:pt>
                <c:pt idx="766">
                  <c:v>1.397</c:v>
                </c:pt>
                <c:pt idx="767">
                  <c:v>1.397</c:v>
                </c:pt>
                <c:pt idx="768">
                  <c:v>1.4079999999999999</c:v>
                </c:pt>
                <c:pt idx="769">
                  <c:v>1.4079999999999999</c:v>
                </c:pt>
                <c:pt idx="770">
                  <c:v>1.4079999999999999</c:v>
                </c:pt>
                <c:pt idx="771">
                  <c:v>1.4079999999999999</c:v>
                </c:pt>
                <c:pt idx="772">
                  <c:v>1.4079999999999999</c:v>
                </c:pt>
                <c:pt idx="773">
                  <c:v>1.4079999999999999</c:v>
                </c:pt>
                <c:pt idx="774">
                  <c:v>1.419</c:v>
                </c:pt>
                <c:pt idx="775">
                  <c:v>1.419</c:v>
                </c:pt>
                <c:pt idx="776">
                  <c:v>1.419</c:v>
                </c:pt>
                <c:pt idx="777">
                  <c:v>1.419</c:v>
                </c:pt>
                <c:pt idx="778">
                  <c:v>1.419</c:v>
                </c:pt>
                <c:pt idx="779">
                  <c:v>1.419</c:v>
                </c:pt>
                <c:pt idx="780">
                  <c:v>1.43</c:v>
                </c:pt>
                <c:pt idx="781">
                  <c:v>1.43</c:v>
                </c:pt>
                <c:pt idx="782">
                  <c:v>1.43</c:v>
                </c:pt>
                <c:pt idx="783">
                  <c:v>1.43</c:v>
                </c:pt>
                <c:pt idx="784">
                  <c:v>1.43</c:v>
                </c:pt>
                <c:pt idx="785">
                  <c:v>1.43</c:v>
                </c:pt>
                <c:pt idx="786">
                  <c:v>1.4410000000000001</c:v>
                </c:pt>
                <c:pt idx="787">
                  <c:v>1.4410000000000001</c:v>
                </c:pt>
                <c:pt idx="788">
                  <c:v>1.4410000000000001</c:v>
                </c:pt>
                <c:pt idx="789">
                  <c:v>1.4410000000000001</c:v>
                </c:pt>
                <c:pt idx="790">
                  <c:v>1.4410000000000001</c:v>
                </c:pt>
                <c:pt idx="791">
                  <c:v>1.4410000000000001</c:v>
                </c:pt>
                <c:pt idx="792">
                  <c:v>1.452</c:v>
                </c:pt>
                <c:pt idx="793">
                  <c:v>1.452</c:v>
                </c:pt>
                <c:pt idx="794">
                  <c:v>1.452</c:v>
                </c:pt>
                <c:pt idx="795">
                  <c:v>1.452</c:v>
                </c:pt>
                <c:pt idx="796">
                  <c:v>1.452</c:v>
                </c:pt>
                <c:pt idx="797">
                  <c:v>1.452</c:v>
                </c:pt>
                <c:pt idx="798">
                  <c:v>1.4630000000000001</c:v>
                </c:pt>
                <c:pt idx="799">
                  <c:v>1.4630000000000001</c:v>
                </c:pt>
                <c:pt idx="800">
                  <c:v>1.4630000000000001</c:v>
                </c:pt>
                <c:pt idx="801">
                  <c:v>1.4630000000000001</c:v>
                </c:pt>
                <c:pt idx="802">
                  <c:v>1.4630000000000001</c:v>
                </c:pt>
                <c:pt idx="803">
                  <c:v>1.4630000000000001</c:v>
                </c:pt>
                <c:pt idx="804">
                  <c:v>1.474</c:v>
                </c:pt>
                <c:pt idx="805">
                  <c:v>1.474</c:v>
                </c:pt>
                <c:pt idx="806">
                  <c:v>1.474</c:v>
                </c:pt>
                <c:pt idx="807">
                  <c:v>1.474</c:v>
                </c:pt>
                <c:pt idx="808">
                  <c:v>1.474</c:v>
                </c:pt>
                <c:pt idx="809">
                  <c:v>1.474</c:v>
                </c:pt>
                <c:pt idx="810">
                  <c:v>1.4850000000000001</c:v>
                </c:pt>
                <c:pt idx="811">
                  <c:v>1.4850000000000001</c:v>
                </c:pt>
                <c:pt idx="812">
                  <c:v>1.4850000000000001</c:v>
                </c:pt>
                <c:pt idx="813">
                  <c:v>1.4850000000000001</c:v>
                </c:pt>
                <c:pt idx="814">
                  <c:v>1.4850000000000001</c:v>
                </c:pt>
                <c:pt idx="815">
                  <c:v>1.4850000000000001</c:v>
                </c:pt>
                <c:pt idx="816">
                  <c:v>1.496</c:v>
                </c:pt>
                <c:pt idx="817">
                  <c:v>1.496</c:v>
                </c:pt>
                <c:pt idx="818">
                  <c:v>1.496</c:v>
                </c:pt>
                <c:pt idx="819">
                  <c:v>1.496</c:v>
                </c:pt>
                <c:pt idx="820">
                  <c:v>1.496</c:v>
                </c:pt>
                <c:pt idx="821">
                  <c:v>1.496</c:v>
                </c:pt>
                <c:pt idx="822">
                  <c:v>1.5069999999999999</c:v>
                </c:pt>
                <c:pt idx="823">
                  <c:v>1.5069999999999999</c:v>
                </c:pt>
                <c:pt idx="824">
                  <c:v>1.5069999999999999</c:v>
                </c:pt>
                <c:pt idx="825">
                  <c:v>1.5069999999999999</c:v>
                </c:pt>
                <c:pt idx="826">
                  <c:v>1.5069999999999999</c:v>
                </c:pt>
                <c:pt idx="827">
                  <c:v>1.5069999999999999</c:v>
                </c:pt>
                <c:pt idx="828">
                  <c:v>1.518</c:v>
                </c:pt>
                <c:pt idx="829">
                  <c:v>1.518</c:v>
                </c:pt>
                <c:pt idx="830">
                  <c:v>1.518</c:v>
                </c:pt>
                <c:pt idx="831">
                  <c:v>1.518</c:v>
                </c:pt>
                <c:pt idx="832">
                  <c:v>1.518</c:v>
                </c:pt>
                <c:pt idx="833">
                  <c:v>1.518</c:v>
                </c:pt>
                <c:pt idx="834">
                  <c:v>1.5289999999999999</c:v>
                </c:pt>
                <c:pt idx="835">
                  <c:v>1.5289999999999999</c:v>
                </c:pt>
                <c:pt idx="836">
                  <c:v>1.5289999999999999</c:v>
                </c:pt>
                <c:pt idx="837">
                  <c:v>1.5289999999999999</c:v>
                </c:pt>
                <c:pt idx="838">
                  <c:v>1.5289999999999999</c:v>
                </c:pt>
                <c:pt idx="839">
                  <c:v>1.5289999999999999</c:v>
                </c:pt>
                <c:pt idx="840">
                  <c:v>1.54</c:v>
                </c:pt>
                <c:pt idx="841">
                  <c:v>1.54</c:v>
                </c:pt>
                <c:pt idx="842">
                  <c:v>1.54</c:v>
                </c:pt>
                <c:pt idx="843">
                  <c:v>1.54</c:v>
                </c:pt>
                <c:pt idx="844">
                  <c:v>1.54</c:v>
                </c:pt>
                <c:pt idx="845">
                  <c:v>1.54</c:v>
                </c:pt>
                <c:pt idx="846">
                  <c:v>1.5509999999999999</c:v>
                </c:pt>
                <c:pt idx="847">
                  <c:v>1.5509999999999999</c:v>
                </c:pt>
                <c:pt idx="848">
                  <c:v>1.5509999999999999</c:v>
                </c:pt>
                <c:pt idx="849">
                  <c:v>1.5509999999999999</c:v>
                </c:pt>
                <c:pt idx="850">
                  <c:v>1.5509999999999999</c:v>
                </c:pt>
                <c:pt idx="851">
                  <c:v>1.5509999999999999</c:v>
                </c:pt>
                <c:pt idx="852">
                  <c:v>1.5620000000000001</c:v>
                </c:pt>
                <c:pt idx="853">
                  <c:v>1.5620000000000001</c:v>
                </c:pt>
                <c:pt idx="854">
                  <c:v>1.5620000000000001</c:v>
                </c:pt>
                <c:pt idx="855">
                  <c:v>1.5620000000000001</c:v>
                </c:pt>
                <c:pt idx="856">
                  <c:v>1.5620000000000001</c:v>
                </c:pt>
                <c:pt idx="857">
                  <c:v>1.5620000000000001</c:v>
                </c:pt>
                <c:pt idx="858">
                  <c:v>1.573</c:v>
                </c:pt>
                <c:pt idx="859">
                  <c:v>1.573</c:v>
                </c:pt>
                <c:pt idx="860">
                  <c:v>1.573</c:v>
                </c:pt>
                <c:pt idx="861">
                  <c:v>1.573</c:v>
                </c:pt>
                <c:pt idx="862">
                  <c:v>1.573</c:v>
                </c:pt>
                <c:pt idx="863">
                  <c:v>1.573</c:v>
                </c:pt>
                <c:pt idx="864">
                  <c:v>1.5840000000000001</c:v>
                </c:pt>
                <c:pt idx="865">
                  <c:v>1.5840000000000001</c:v>
                </c:pt>
                <c:pt idx="866">
                  <c:v>1.5840000000000001</c:v>
                </c:pt>
                <c:pt idx="867">
                  <c:v>1.5840000000000001</c:v>
                </c:pt>
                <c:pt idx="868">
                  <c:v>1.5840000000000001</c:v>
                </c:pt>
                <c:pt idx="869">
                  <c:v>1.5840000000000001</c:v>
                </c:pt>
                <c:pt idx="870">
                  <c:v>1.595</c:v>
                </c:pt>
                <c:pt idx="871">
                  <c:v>1.595</c:v>
                </c:pt>
                <c:pt idx="872">
                  <c:v>1.595</c:v>
                </c:pt>
                <c:pt idx="873">
                  <c:v>1.595</c:v>
                </c:pt>
                <c:pt idx="874">
                  <c:v>1.595</c:v>
                </c:pt>
                <c:pt idx="875">
                  <c:v>1.595</c:v>
                </c:pt>
                <c:pt idx="876">
                  <c:v>1.6060000000000001</c:v>
                </c:pt>
                <c:pt idx="877">
                  <c:v>1.6060000000000001</c:v>
                </c:pt>
                <c:pt idx="878">
                  <c:v>1.6060000000000001</c:v>
                </c:pt>
                <c:pt idx="879">
                  <c:v>1.6060000000000001</c:v>
                </c:pt>
                <c:pt idx="880">
                  <c:v>1.6060000000000001</c:v>
                </c:pt>
                <c:pt idx="881">
                  <c:v>1.6060000000000001</c:v>
                </c:pt>
                <c:pt idx="882">
                  <c:v>1.617</c:v>
                </c:pt>
                <c:pt idx="883">
                  <c:v>1.617</c:v>
                </c:pt>
                <c:pt idx="884">
                  <c:v>1.617</c:v>
                </c:pt>
                <c:pt idx="885">
                  <c:v>1.617</c:v>
                </c:pt>
                <c:pt idx="886">
                  <c:v>1.617</c:v>
                </c:pt>
                <c:pt idx="887">
                  <c:v>1.617</c:v>
                </c:pt>
                <c:pt idx="888">
                  <c:v>1.6279999999999999</c:v>
                </c:pt>
                <c:pt idx="889">
                  <c:v>1.6279999999999999</c:v>
                </c:pt>
                <c:pt idx="890">
                  <c:v>1.6279999999999999</c:v>
                </c:pt>
                <c:pt idx="891">
                  <c:v>1.6279999999999999</c:v>
                </c:pt>
                <c:pt idx="892">
                  <c:v>1.6279999999999999</c:v>
                </c:pt>
                <c:pt idx="893">
                  <c:v>1.6279999999999999</c:v>
                </c:pt>
                <c:pt idx="894">
                  <c:v>1.639</c:v>
                </c:pt>
                <c:pt idx="895">
                  <c:v>1.639</c:v>
                </c:pt>
                <c:pt idx="896">
                  <c:v>1.639</c:v>
                </c:pt>
                <c:pt idx="897">
                  <c:v>1.639</c:v>
                </c:pt>
                <c:pt idx="898">
                  <c:v>1.639</c:v>
                </c:pt>
                <c:pt idx="899">
                  <c:v>1.639</c:v>
                </c:pt>
                <c:pt idx="900">
                  <c:v>1.65</c:v>
                </c:pt>
                <c:pt idx="901">
                  <c:v>1.65</c:v>
                </c:pt>
                <c:pt idx="902">
                  <c:v>1.65</c:v>
                </c:pt>
                <c:pt idx="903">
                  <c:v>1.65</c:v>
                </c:pt>
                <c:pt idx="904">
                  <c:v>1.65</c:v>
                </c:pt>
                <c:pt idx="905">
                  <c:v>1.65</c:v>
                </c:pt>
                <c:pt idx="906">
                  <c:v>1.661</c:v>
                </c:pt>
                <c:pt idx="907">
                  <c:v>1.661</c:v>
                </c:pt>
                <c:pt idx="908">
                  <c:v>1.661</c:v>
                </c:pt>
                <c:pt idx="909">
                  <c:v>1.661</c:v>
                </c:pt>
                <c:pt idx="910">
                  <c:v>1.661</c:v>
                </c:pt>
                <c:pt idx="911">
                  <c:v>1.661</c:v>
                </c:pt>
                <c:pt idx="912">
                  <c:v>1.6719999999999999</c:v>
                </c:pt>
                <c:pt idx="913">
                  <c:v>1.6719999999999999</c:v>
                </c:pt>
                <c:pt idx="914">
                  <c:v>1.6719999999999999</c:v>
                </c:pt>
                <c:pt idx="915">
                  <c:v>1.6719999999999999</c:v>
                </c:pt>
                <c:pt idx="916">
                  <c:v>1.6719999999999999</c:v>
                </c:pt>
                <c:pt idx="917">
                  <c:v>1.6719999999999999</c:v>
                </c:pt>
                <c:pt idx="918">
                  <c:v>1.6830000000000001</c:v>
                </c:pt>
                <c:pt idx="919">
                  <c:v>1.6830000000000001</c:v>
                </c:pt>
                <c:pt idx="920">
                  <c:v>1.6830000000000001</c:v>
                </c:pt>
                <c:pt idx="921">
                  <c:v>1.6830000000000001</c:v>
                </c:pt>
                <c:pt idx="922">
                  <c:v>1.6830000000000001</c:v>
                </c:pt>
                <c:pt idx="923">
                  <c:v>1.6830000000000001</c:v>
                </c:pt>
                <c:pt idx="924">
                  <c:v>1.694</c:v>
                </c:pt>
                <c:pt idx="925">
                  <c:v>1.694</c:v>
                </c:pt>
                <c:pt idx="926">
                  <c:v>1.694</c:v>
                </c:pt>
                <c:pt idx="927">
                  <c:v>1.694</c:v>
                </c:pt>
                <c:pt idx="928">
                  <c:v>1.694</c:v>
                </c:pt>
                <c:pt idx="929">
                  <c:v>1.694</c:v>
                </c:pt>
                <c:pt idx="930">
                  <c:v>1.7050000000000001</c:v>
                </c:pt>
                <c:pt idx="931">
                  <c:v>1.7050000000000001</c:v>
                </c:pt>
                <c:pt idx="932">
                  <c:v>1.7050000000000001</c:v>
                </c:pt>
                <c:pt idx="933">
                  <c:v>1.7050000000000001</c:v>
                </c:pt>
                <c:pt idx="934">
                  <c:v>1.7050000000000001</c:v>
                </c:pt>
                <c:pt idx="935">
                  <c:v>1.7050000000000001</c:v>
                </c:pt>
                <c:pt idx="936">
                  <c:v>1.716</c:v>
                </c:pt>
                <c:pt idx="937">
                  <c:v>1.716</c:v>
                </c:pt>
                <c:pt idx="938">
                  <c:v>1.716</c:v>
                </c:pt>
                <c:pt idx="939">
                  <c:v>1.716</c:v>
                </c:pt>
                <c:pt idx="940">
                  <c:v>1.716</c:v>
                </c:pt>
                <c:pt idx="941">
                  <c:v>1.716</c:v>
                </c:pt>
                <c:pt idx="942">
                  <c:v>1.7270000000000001</c:v>
                </c:pt>
                <c:pt idx="943">
                  <c:v>1.7270000000000001</c:v>
                </c:pt>
                <c:pt idx="944">
                  <c:v>1.7270000000000001</c:v>
                </c:pt>
                <c:pt idx="945">
                  <c:v>1.7270000000000001</c:v>
                </c:pt>
                <c:pt idx="946">
                  <c:v>1.7270000000000001</c:v>
                </c:pt>
                <c:pt idx="947">
                  <c:v>1.7270000000000001</c:v>
                </c:pt>
                <c:pt idx="948">
                  <c:v>1.738</c:v>
                </c:pt>
                <c:pt idx="949">
                  <c:v>1.738</c:v>
                </c:pt>
                <c:pt idx="950">
                  <c:v>1.738</c:v>
                </c:pt>
                <c:pt idx="951">
                  <c:v>1.738</c:v>
                </c:pt>
                <c:pt idx="952">
                  <c:v>1.738</c:v>
                </c:pt>
                <c:pt idx="953">
                  <c:v>1.738</c:v>
                </c:pt>
                <c:pt idx="954">
                  <c:v>1.7490000000000001</c:v>
                </c:pt>
                <c:pt idx="955">
                  <c:v>1.7490000000000001</c:v>
                </c:pt>
                <c:pt idx="956">
                  <c:v>1.7490000000000001</c:v>
                </c:pt>
                <c:pt idx="957">
                  <c:v>1.7490000000000001</c:v>
                </c:pt>
                <c:pt idx="958">
                  <c:v>1.7490000000000001</c:v>
                </c:pt>
                <c:pt idx="959">
                  <c:v>1.7490000000000001</c:v>
                </c:pt>
                <c:pt idx="960">
                  <c:v>1.76</c:v>
                </c:pt>
                <c:pt idx="961">
                  <c:v>1.76</c:v>
                </c:pt>
                <c:pt idx="962">
                  <c:v>1.76</c:v>
                </c:pt>
                <c:pt idx="963">
                  <c:v>1.76</c:v>
                </c:pt>
                <c:pt idx="964">
                  <c:v>1.76</c:v>
                </c:pt>
                <c:pt idx="965">
                  <c:v>1.76</c:v>
                </c:pt>
                <c:pt idx="966">
                  <c:v>1.7709999999999999</c:v>
                </c:pt>
                <c:pt idx="967">
                  <c:v>1.7709999999999999</c:v>
                </c:pt>
                <c:pt idx="968">
                  <c:v>1.7709999999999999</c:v>
                </c:pt>
                <c:pt idx="969">
                  <c:v>1.7709999999999999</c:v>
                </c:pt>
                <c:pt idx="970">
                  <c:v>1.7709999999999999</c:v>
                </c:pt>
                <c:pt idx="971">
                  <c:v>1.7709999999999999</c:v>
                </c:pt>
                <c:pt idx="972">
                  <c:v>1.782</c:v>
                </c:pt>
                <c:pt idx="973">
                  <c:v>1.782</c:v>
                </c:pt>
                <c:pt idx="974">
                  <c:v>1.782</c:v>
                </c:pt>
                <c:pt idx="975">
                  <c:v>1.782</c:v>
                </c:pt>
                <c:pt idx="976">
                  <c:v>1.782</c:v>
                </c:pt>
                <c:pt idx="977">
                  <c:v>1.782</c:v>
                </c:pt>
                <c:pt idx="978">
                  <c:v>1.7929999999999999</c:v>
                </c:pt>
                <c:pt idx="979">
                  <c:v>1.7929999999999999</c:v>
                </c:pt>
                <c:pt idx="980">
                  <c:v>1.7929999999999999</c:v>
                </c:pt>
                <c:pt idx="981">
                  <c:v>1.7929999999999999</c:v>
                </c:pt>
                <c:pt idx="982">
                  <c:v>1.7929999999999999</c:v>
                </c:pt>
                <c:pt idx="983">
                  <c:v>1.7929999999999999</c:v>
                </c:pt>
                <c:pt idx="984">
                  <c:v>1.804</c:v>
                </c:pt>
                <c:pt idx="985">
                  <c:v>1.804</c:v>
                </c:pt>
                <c:pt idx="986">
                  <c:v>1.804</c:v>
                </c:pt>
                <c:pt idx="987">
                  <c:v>1.804</c:v>
                </c:pt>
                <c:pt idx="988">
                  <c:v>1.804</c:v>
                </c:pt>
                <c:pt idx="989">
                  <c:v>1.804</c:v>
                </c:pt>
                <c:pt idx="990">
                  <c:v>1.8149999999999999</c:v>
                </c:pt>
                <c:pt idx="991">
                  <c:v>1.8149999999999999</c:v>
                </c:pt>
                <c:pt idx="992">
                  <c:v>1.8149999999999999</c:v>
                </c:pt>
                <c:pt idx="993">
                  <c:v>1.8149999999999999</c:v>
                </c:pt>
                <c:pt idx="994">
                  <c:v>1.8149999999999999</c:v>
                </c:pt>
                <c:pt idx="995">
                  <c:v>1.8149999999999999</c:v>
                </c:pt>
                <c:pt idx="996">
                  <c:v>1.8260000000000001</c:v>
                </c:pt>
                <c:pt idx="997">
                  <c:v>1.8260000000000001</c:v>
                </c:pt>
                <c:pt idx="998">
                  <c:v>1.8260000000000001</c:v>
                </c:pt>
                <c:pt idx="999">
                  <c:v>1.8260000000000001</c:v>
                </c:pt>
                <c:pt idx="1000">
                  <c:v>1.8260000000000001</c:v>
                </c:pt>
                <c:pt idx="1001">
                  <c:v>1.8260000000000001</c:v>
                </c:pt>
                <c:pt idx="1002">
                  <c:v>1.837</c:v>
                </c:pt>
                <c:pt idx="1003">
                  <c:v>1.837</c:v>
                </c:pt>
                <c:pt idx="1004">
                  <c:v>1.837</c:v>
                </c:pt>
                <c:pt idx="1005">
                  <c:v>1.837</c:v>
                </c:pt>
                <c:pt idx="1006">
                  <c:v>1.837</c:v>
                </c:pt>
                <c:pt idx="1007">
                  <c:v>1.837</c:v>
                </c:pt>
                <c:pt idx="1008">
                  <c:v>1.8480000000000001</c:v>
                </c:pt>
                <c:pt idx="1009">
                  <c:v>1.8480000000000001</c:v>
                </c:pt>
                <c:pt idx="1010">
                  <c:v>1.8480000000000001</c:v>
                </c:pt>
                <c:pt idx="1011">
                  <c:v>1.8480000000000001</c:v>
                </c:pt>
                <c:pt idx="1012">
                  <c:v>1.8480000000000001</c:v>
                </c:pt>
                <c:pt idx="1013">
                  <c:v>1.8480000000000001</c:v>
                </c:pt>
                <c:pt idx="1014">
                  <c:v>1.859</c:v>
                </c:pt>
                <c:pt idx="1015">
                  <c:v>1.859</c:v>
                </c:pt>
                <c:pt idx="1016">
                  <c:v>1.859</c:v>
                </c:pt>
                <c:pt idx="1017">
                  <c:v>1.859</c:v>
                </c:pt>
                <c:pt idx="1018">
                  <c:v>1.859</c:v>
                </c:pt>
                <c:pt idx="1019">
                  <c:v>1.859</c:v>
                </c:pt>
                <c:pt idx="1020">
                  <c:v>1.87</c:v>
                </c:pt>
                <c:pt idx="1021">
                  <c:v>1.87</c:v>
                </c:pt>
                <c:pt idx="1022">
                  <c:v>1.87</c:v>
                </c:pt>
                <c:pt idx="1023">
                  <c:v>1.87</c:v>
                </c:pt>
                <c:pt idx="1024">
                  <c:v>1.87</c:v>
                </c:pt>
                <c:pt idx="1025">
                  <c:v>1.87</c:v>
                </c:pt>
                <c:pt idx="1026">
                  <c:v>1.881</c:v>
                </c:pt>
                <c:pt idx="1027">
                  <c:v>1.881</c:v>
                </c:pt>
                <c:pt idx="1028">
                  <c:v>1.881</c:v>
                </c:pt>
                <c:pt idx="1029">
                  <c:v>1.881</c:v>
                </c:pt>
                <c:pt idx="1030">
                  <c:v>1.881</c:v>
                </c:pt>
                <c:pt idx="1031">
                  <c:v>1.881</c:v>
                </c:pt>
                <c:pt idx="1032">
                  <c:v>1.8919999999999999</c:v>
                </c:pt>
                <c:pt idx="1033">
                  <c:v>1.8919999999999999</c:v>
                </c:pt>
                <c:pt idx="1034">
                  <c:v>1.8919999999999999</c:v>
                </c:pt>
                <c:pt idx="1035">
                  <c:v>1.8919999999999999</c:v>
                </c:pt>
                <c:pt idx="1036">
                  <c:v>1.8919999999999999</c:v>
                </c:pt>
                <c:pt idx="1037">
                  <c:v>1.8919999999999999</c:v>
                </c:pt>
                <c:pt idx="1038">
                  <c:v>1.903</c:v>
                </c:pt>
                <c:pt idx="1039">
                  <c:v>1.903</c:v>
                </c:pt>
                <c:pt idx="1040">
                  <c:v>1.903</c:v>
                </c:pt>
                <c:pt idx="1041">
                  <c:v>1.903</c:v>
                </c:pt>
                <c:pt idx="1042">
                  <c:v>1.903</c:v>
                </c:pt>
                <c:pt idx="1043">
                  <c:v>1.903</c:v>
                </c:pt>
                <c:pt idx="1044">
                  <c:v>1.9139999999999999</c:v>
                </c:pt>
                <c:pt idx="1045">
                  <c:v>1.9139999999999999</c:v>
                </c:pt>
                <c:pt idx="1046">
                  <c:v>1.9139999999999999</c:v>
                </c:pt>
                <c:pt idx="1047">
                  <c:v>1.9139999999999999</c:v>
                </c:pt>
                <c:pt idx="1048">
                  <c:v>1.9139999999999999</c:v>
                </c:pt>
                <c:pt idx="1049">
                  <c:v>1.9139999999999999</c:v>
                </c:pt>
                <c:pt idx="1050">
                  <c:v>1.925</c:v>
                </c:pt>
                <c:pt idx="1051">
                  <c:v>1.925</c:v>
                </c:pt>
                <c:pt idx="1052">
                  <c:v>1.925</c:v>
                </c:pt>
                <c:pt idx="1053">
                  <c:v>1.925</c:v>
                </c:pt>
                <c:pt idx="1054">
                  <c:v>1.925</c:v>
                </c:pt>
                <c:pt idx="1055">
                  <c:v>1.925</c:v>
                </c:pt>
                <c:pt idx="1056">
                  <c:v>1.9359999999999999</c:v>
                </c:pt>
                <c:pt idx="1057">
                  <c:v>1.9359999999999999</c:v>
                </c:pt>
                <c:pt idx="1058">
                  <c:v>1.9359999999999999</c:v>
                </c:pt>
                <c:pt idx="1059">
                  <c:v>1.9359999999999999</c:v>
                </c:pt>
                <c:pt idx="1060">
                  <c:v>1.9359999999999999</c:v>
                </c:pt>
                <c:pt idx="1061">
                  <c:v>1.9359999999999999</c:v>
                </c:pt>
                <c:pt idx="1062">
                  <c:v>1.9470000000000001</c:v>
                </c:pt>
                <c:pt idx="1063">
                  <c:v>1.9470000000000001</c:v>
                </c:pt>
                <c:pt idx="1064">
                  <c:v>1.9470000000000001</c:v>
                </c:pt>
                <c:pt idx="1065">
                  <c:v>1.9470000000000001</c:v>
                </c:pt>
                <c:pt idx="1066">
                  <c:v>1.9470000000000001</c:v>
                </c:pt>
                <c:pt idx="1067">
                  <c:v>1.9470000000000001</c:v>
                </c:pt>
                <c:pt idx="1068">
                  <c:v>1.958</c:v>
                </c:pt>
                <c:pt idx="1069">
                  <c:v>1.958</c:v>
                </c:pt>
                <c:pt idx="1070">
                  <c:v>1.958</c:v>
                </c:pt>
                <c:pt idx="1071">
                  <c:v>1.958</c:v>
                </c:pt>
                <c:pt idx="1072">
                  <c:v>1.958</c:v>
                </c:pt>
                <c:pt idx="1073">
                  <c:v>1.958</c:v>
                </c:pt>
                <c:pt idx="1074">
                  <c:v>1.9690000000000001</c:v>
                </c:pt>
                <c:pt idx="1075">
                  <c:v>1.9690000000000001</c:v>
                </c:pt>
                <c:pt idx="1076">
                  <c:v>1.9690000000000001</c:v>
                </c:pt>
                <c:pt idx="1077">
                  <c:v>1.9690000000000001</c:v>
                </c:pt>
                <c:pt idx="1078">
                  <c:v>1.9690000000000001</c:v>
                </c:pt>
                <c:pt idx="1079">
                  <c:v>1.9690000000000001</c:v>
                </c:pt>
                <c:pt idx="1080">
                  <c:v>1.98</c:v>
                </c:pt>
                <c:pt idx="1081">
                  <c:v>1.98</c:v>
                </c:pt>
                <c:pt idx="1082">
                  <c:v>1.98</c:v>
                </c:pt>
                <c:pt idx="1083">
                  <c:v>1.98</c:v>
                </c:pt>
                <c:pt idx="1084">
                  <c:v>1.98</c:v>
                </c:pt>
                <c:pt idx="1085">
                  <c:v>1.98</c:v>
                </c:pt>
                <c:pt idx="1086">
                  <c:v>1.9910000000000001</c:v>
                </c:pt>
                <c:pt idx="1087">
                  <c:v>1.9910000000000001</c:v>
                </c:pt>
                <c:pt idx="1088">
                  <c:v>1.9910000000000001</c:v>
                </c:pt>
                <c:pt idx="1089">
                  <c:v>1.9910000000000001</c:v>
                </c:pt>
                <c:pt idx="1090">
                  <c:v>1.9910000000000001</c:v>
                </c:pt>
                <c:pt idx="1091">
                  <c:v>1.9910000000000001</c:v>
                </c:pt>
                <c:pt idx="1092">
                  <c:v>2.0019999999999998</c:v>
                </c:pt>
                <c:pt idx="1093">
                  <c:v>2.0019999999999998</c:v>
                </c:pt>
                <c:pt idx="1094">
                  <c:v>2.0019999999999998</c:v>
                </c:pt>
                <c:pt idx="1095">
                  <c:v>2.0019999999999998</c:v>
                </c:pt>
                <c:pt idx="1096">
                  <c:v>2.0019999999999998</c:v>
                </c:pt>
                <c:pt idx="1097">
                  <c:v>2.0019999999999998</c:v>
                </c:pt>
                <c:pt idx="1098">
                  <c:v>2.0129999999999999</c:v>
                </c:pt>
                <c:pt idx="1099">
                  <c:v>2.0129999999999999</c:v>
                </c:pt>
                <c:pt idx="1100">
                  <c:v>2.0129999999999999</c:v>
                </c:pt>
                <c:pt idx="1101">
                  <c:v>2.0129999999999999</c:v>
                </c:pt>
                <c:pt idx="1102">
                  <c:v>2.0129999999999999</c:v>
                </c:pt>
                <c:pt idx="1103">
                  <c:v>2.0129999999999999</c:v>
                </c:pt>
                <c:pt idx="1104">
                  <c:v>2.024</c:v>
                </c:pt>
                <c:pt idx="1105">
                  <c:v>2.024</c:v>
                </c:pt>
                <c:pt idx="1106">
                  <c:v>2.024</c:v>
                </c:pt>
                <c:pt idx="1107">
                  <c:v>2.024</c:v>
                </c:pt>
                <c:pt idx="1108">
                  <c:v>2.024</c:v>
                </c:pt>
                <c:pt idx="1109">
                  <c:v>2.024</c:v>
                </c:pt>
                <c:pt idx="1110">
                  <c:v>2.0350000000000001</c:v>
                </c:pt>
                <c:pt idx="1111">
                  <c:v>2.0350000000000001</c:v>
                </c:pt>
                <c:pt idx="1112">
                  <c:v>2.0350000000000001</c:v>
                </c:pt>
                <c:pt idx="1113">
                  <c:v>2.0350000000000001</c:v>
                </c:pt>
                <c:pt idx="1114">
                  <c:v>2.0350000000000001</c:v>
                </c:pt>
                <c:pt idx="1115">
                  <c:v>2.0350000000000001</c:v>
                </c:pt>
                <c:pt idx="1116">
                  <c:v>2.0459999999999998</c:v>
                </c:pt>
                <c:pt idx="1117">
                  <c:v>2.0459999999999998</c:v>
                </c:pt>
                <c:pt idx="1118">
                  <c:v>2.0459999999999998</c:v>
                </c:pt>
                <c:pt idx="1119">
                  <c:v>2.0459999999999998</c:v>
                </c:pt>
                <c:pt idx="1120">
                  <c:v>2.0459999999999998</c:v>
                </c:pt>
                <c:pt idx="1121">
                  <c:v>2.0459999999999998</c:v>
                </c:pt>
                <c:pt idx="1122">
                  <c:v>2.0569999999999999</c:v>
                </c:pt>
                <c:pt idx="1123">
                  <c:v>2.0569999999999999</c:v>
                </c:pt>
                <c:pt idx="1124">
                  <c:v>2.0569999999999999</c:v>
                </c:pt>
                <c:pt idx="1125">
                  <c:v>2.0569999999999999</c:v>
                </c:pt>
                <c:pt idx="1126">
                  <c:v>2.0569999999999999</c:v>
                </c:pt>
                <c:pt idx="1127">
                  <c:v>2.0569999999999999</c:v>
                </c:pt>
                <c:pt idx="1128">
                  <c:v>2.0680000000000001</c:v>
                </c:pt>
                <c:pt idx="1129">
                  <c:v>2.0680000000000001</c:v>
                </c:pt>
                <c:pt idx="1130">
                  <c:v>2.0680000000000001</c:v>
                </c:pt>
                <c:pt idx="1131">
                  <c:v>2.0680000000000001</c:v>
                </c:pt>
                <c:pt idx="1132">
                  <c:v>2.0680000000000001</c:v>
                </c:pt>
                <c:pt idx="1133">
                  <c:v>2.0680000000000001</c:v>
                </c:pt>
                <c:pt idx="1134">
                  <c:v>2.0790000000000002</c:v>
                </c:pt>
                <c:pt idx="1135">
                  <c:v>2.0790000000000002</c:v>
                </c:pt>
                <c:pt idx="1136">
                  <c:v>2.0790000000000002</c:v>
                </c:pt>
                <c:pt idx="1137">
                  <c:v>2.0790000000000002</c:v>
                </c:pt>
                <c:pt idx="1138">
                  <c:v>2.0790000000000002</c:v>
                </c:pt>
                <c:pt idx="1139">
                  <c:v>2.0790000000000002</c:v>
                </c:pt>
                <c:pt idx="1140">
                  <c:v>2.09</c:v>
                </c:pt>
                <c:pt idx="1141">
                  <c:v>2.09</c:v>
                </c:pt>
                <c:pt idx="1142">
                  <c:v>2.09</c:v>
                </c:pt>
                <c:pt idx="1143">
                  <c:v>2.09</c:v>
                </c:pt>
                <c:pt idx="1144">
                  <c:v>2.09</c:v>
                </c:pt>
                <c:pt idx="1145">
                  <c:v>2.09</c:v>
                </c:pt>
                <c:pt idx="1146">
                  <c:v>2.101</c:v>
                </c:pt>
                <c:pt idx="1147">
                  <c:v>2.101</c:v>
                </c:pt>
                <c:pt idx="1148">
                  <c:v>2.101</c:v>
                </c:pt>
                <c:pt idx="1149">
                  <c:v>2.101</c:v>
                </c:pt>
                <c:pt idx="1150">
                  <c:v>2.101</c:v>
                </c:pt>
                <c:pt idx="1151">
                  <c:v>2.101</c:v>
                </c:pt>
                <c:pt idx="1152">
                  <c:v>2.1120000000000001</c:v>
                </c:pt>
                <c:pt idx="1153">
                  <c:v>2.1120000000000001</c:v>
                </c:pt>
                <c:pt idx="1154">
                  <c:v>2.1120000000000001</c:v>
                </c:pt>
                <c:pt idx="1155">
                  <c:v>2.1120000000000001</c:v>
                </c:pt>
                <c:pt idx="1156">
                  <c:v>2.1120000000000001</c:v>
                </c:pt>
                <c:pt idx="1157">
                  <c:v>2.1120000000000001</c:v>
                </c:pt>
                <c:pt idx="1158">
                  <c:v>2.1230000000000002</c:v>
                </c:pt>
                <c:pt idx="1159">
                  <c:v>2.1230000000000002</c:v>
                </c:pt>
                <c:pt idx="1160">
                  <c:v>2.1230000000000002</c:v>
                </c:pt>
                <c:pt idx="1161">
                  <c:v>2.1230000000000002</c:v>
                </c:pt>
                <c:pt idx="1162">
                  <c:v>2.1230000000000002</c:v>
                </c:pt>
                <c:pt idx="1163">
                  <c:v>2.1230000000000002</c:v>
                </c:pt>
                <c:pt idx="1164">
                  <c:v>2.1339999999999999</c:v>
                </c:pt>
                <c:pt idx="1165">
                  <c:v>2.1339999999999999</c:v>
                </c:pt>
                <c:pt idx="1166">
                  <c:v>2.1339999999999999</c:v>
                </c:pt>
                <c:pt idx="1167">
                  <c:v>2.1339999999999999</c:v>
                </c:pt>
                <c:pt idx="1168">
                  <c:v>2.1339999999999999</c:v>
                </c:pt>
                <c:pt idx="1169">
                  <c:v>2.1339999999999999</c:v>
                </c:pt>
                <c:pt idx="1170">
                  <c:v>2.145</c:v>
                </c:pt>
                <c:pt idx="1171">
                  <c:v>2.145</c:v>
                </c:pt>
                <c:pt idx="1172">
                  <c:v>2.145</c:v>
                </c:pt>
                <c:pt idx="1173">
                  <c:v>2.145</c:v>
                </c:pt>
                <c:pt idx="1174">
                  <c:v>2.145</c:v>
                </c:pt>
                <c:pt idx="1175">
                  <c:v>2.145</c:v>
                </c:pt>
                <c:pt idx="1176">
                  <c:v>2.1560000000000001</c:v>
                </c:pt>
                <c:pt idx="1177">
                  <c:v>2.1560000000000001</c:v>
                </c:pt>
                <c:pt idx="1178">
                  <c:v>2.1560000000000001</c:v>
                </c:pt>
                <c:pt idx="1179">
                  <c:v>2.1560000000000001</c:v>
                </c:pt>
                <c:pt idx="1180">
                  <c:v>2.1560000000000001</c:v>
                </c:pt>
                <c:pt idx="1181">
                  <c:v>2.1560000000000001</c:v>
                </c:pt>
                <c:pt idx="1182">
                  <c:v>2.1669999999999998</c:v>
                </c:pt>
                <c:pt idx="1183">
                  <c:v>2.1669999999999998</c:v>
                </c:pt>
                <c:pt idx="1184">
                  <c:v>2.1669999999999998</c:v>
                </c:pt>
                <c:pt idx="1185">
                  <c:v>2.1669999999999998</c:v>
                </c:pt>
                <c:pt idx="1186">
                  <c:v>2.1669999999999998</c:v>
                </c:pt>
                <c:pt idx="1187">
                  <c:v>2.1669999999999998</c:v>
                </c:pt>
                <c:pt idx="1188">
                  <c:v>2.1779999999999999</c:v>
                </c:pt>
                <c:pt idx="1189">
                  <c:v>2.1779999999999999</c:v>
                </c:pt>
                <c:pt idx="1190">
                  <c:v>2.1779999999999999</c:v>
                </c:pt>
                <c:pt idx="1191">
                  <c:v>2.1779999999999999</c:v>
                </c:pt>
                <c:pt idx="1192">
                  <c:v>2.1779999999999999</c:v>
                </c:pt>
                <c:pt idx="1193">
                  <c:v>2.1779999999999999</c:v>
                </c:pt>
                <c:pt idx="1194">
                  <c:v>2.1890000000000001</c:v>
                </c:pt>
                <c:pt idx="1195">
                  <c:v>2.1890000000000001</c:v>
                </c:pt>
                <c:pt idx="1196">
                  <c:v>2.1890000000000001</c:v>
                </c:pt>
                <c:pt idx="1197">
                  <c:v>2.1890000000000001</c:v>
                </c:pt>
                <c:pt idx="1198">
                  <c:v>2.1890000000000001</c:v>
                </c:pt>
                <c:pt idx="1199">
                  <c:v>2.1890000000000001</c:v>
                </c:pt>
                <c:pt idx="1200">
                  <c:v>2.2000000000000002</c:v>
                </c:pt>
                <c:pt idx="1201">
                  <c:v>2.2000000000000002</c:v>
                </c:pt>
                <c:pt idx="1202">
                  <c:v>2.2000000000000002</c:v>
                </c:pt>
                <c:pt idx="1203">
                  <c:v>2.2000000000000002</c:v>
                </c:pt>
                <c:pt idx="1204">
                  <c:v>2.2000000000000002</c:v>
                </c:pt>
                <c:pt idx="1205">
                  <c:v>2.2000000000000002</c:v>
                </c:pt>
                <c:pt idx="1206">
                  <c:v>2.2109999999999999</c:v>
                </c:pt>
                <c:pt idx="1207">
                  <c:v>2.2109999999999999</c:v>
                </c:pt>
                <c:pt idx="1208">
                  <c:v>2.2109999999999999</c:v>
                </c:pt>
                <c:pt idx="1209">
                  <c:v>2.2109999999999999</c:v>
                </c:pt>
                <c:pt idx="1210">
                  <c:v>2.2109999999999999</c:v>
                </c:pt>
                <c:pt idx="1211">
                  <c:v>2.2109999999999999</c:v>
                </c:pt>
                <c:pt idx="1212">
                  <c:v>2.222</c:v>
                </c:pt>
                <c:pt idx="1213">
                  <c:v>2.222</c:v>
                </c:pt>
                <c:pt idx="1214">
                  <c:v>2.222</c:v>
                </c:pt>
                <c:pt idx="1215">
                  <c:v>2.222</c:v>
                </c:pt>
                <c:pt idx="1216">
                  <c:v>2.222</c:v>
                </c:pt>
                <c:pt idx="1217">
                  <c:v>2.222</c:v>
                </c:pt>
                <c:pt idx="1218">
                  <c:v>2.2330000000000001</c:v>
                </c:pt>
                <c:pt idx="1219">
                  <c:v>2.2330000000000001</c:v>
                </c:pt>
                <c:pt idx="1220">
                  <c:v>2.2330000000000001</c:v>
                </c:pt>
                <c:pt idx="1221">
                  <c:v>2.2330000000000001</c:v>
                </c:pt>
                <c:pt idx="1222">
                  <c:v>2.2330000000000001</c:v>
                </c:pt>
                <c:pt idx="1223">
                  <c:v>2.2330000000000001</c:v>
                </c:pt>
                <c:pt idx="1224">
                  <c:v>2.2440000000000002</c:v>
                </c:pt>
                <c:pt idx="1225">
                  <c:v>2.2440000000000002</c:v>
                </c:pt>
                <c:pt idx="1226">
                  <c:v>2.2440000000000002</c:v>
                </c:pt>
                <c:pt idx="1227">
                  <c:v>2.2440000000000002</c:v>
                </c:pt>
                <c:pt idx="1228">
                  <c:v>2.2440000000000002</c:v>
                </c:pt>
                <c:pt idx="1229">
                  <c:v>2.2440000000000002</c:v>
                </c:pt>
                <c:pt idx="1230">
                  <c:v>2.2549999999999999</c:v>
                </c:pt>
                <c:pt idx="1231">
                  <c:v>2.2549999999999999</c:v>
                </c:pt>
                <c:pt idx="1232">
                  <c:v>2.2549999999999999</c:v>
                </c:pt>
                <c:pt idx="1233">
                  <c:v>2.2549999999999999</c:v>
                </c:pt>
                <c:pt idx="1234">
                  <c:v>2.2549999999999999</c:v>
                </c:pt>
                <c:pt idx="1235">
                  <c:v>2.2549999999999999</c:v>
                </c:pt>
                <c:pt idx="1236">
                  <c:v>2.266</c:v>
                </c:pt>
                <c:pt idx="1237">
                  <c:v>2.266</c:v>
                </c:pt>
                <c:pt idx="1238">
                  <c:v>2.266</c:v>
                </c:pt>
                <c:pt idx="1239">
                  <c:v>2.266</c:v>
                </c:pt>
                <c:pt idx="1240">
                  <c:v>2.266</c:v>
                </c:pt>
                <c:pt idx="1241">
                  <c:v>2.266</c:v>
                </c:pt>
                <c:pt idx="1242">
                  <c:v>2.2770000000000001</c:v>
                </c:pt>
                <c:pt idx="1243">
                  <c:v>2.2770000000000001</c:v>
                </c:pt>
                <c:pt idx="1244">
                  <c:v>2.2770000000000001</c:v>
                </c:pt>
                <c:pt idx="1245">
                  <c:v>2.2770000000000001</c:v>
                </c:pt>
                <c:pt idx="1246">
                  <c:v>2.2770000000000001</c:v>
                </c:pt>
                <c:pt idx="1247">
                  <c:v>2.2770000000000001</c:v>
                </c:pt>
                <c:pt idx="1248">
                  <c:v>2.2879999999999998</c:v>
                </c:pt>
                <c:pt idx="1249">
                  <c:v>2.2879999999999998</c:v>
                </c:pt>
                <c:pt idx="1250">
                  <c:v>2.2879999999999998</c:v>
                </c:pt>
                <c:pt idx="1251">
                  <c:v>2.2879999999999998</c:v>
                </c:pt>
                <c:pt idx="1252">
                  <c:v>2.2879999999999998</c:v>
                </c:pt>
                <c:pt idx="1253">
                  <c:v>2.2879999999999998</c:v>
                </c:pt>
                <c:pt idx="1254">
                  <c:v>2.2989999999999999</c:v>
                </c:pt>
                <c:pt idx="1255">
                  <c:v>2.2989999999999999</c:v>
                </c:pt>
                <c:pt idx="1256">
                  <c:v>2.2989999999999999</c:v>
                </c:pt>
                <c:pt idx="1257">
                  <c:v>2.2989999999999999</c:v>
                </c:pt>
                <c:pt idx="1258">
                  <c:v>2.2989999999999999</c:v>
                </c:pt>
                <c:pt idx="1259">
                  <c:v>2.2989999999999999</c:v>
                </c:pt>
                <c:pt idx="1260">
                  <c:v>2.31</c:v>
                </c:pt>
                <c:pt idx="1261">
                  <c:v>2.31</c:v>
                </c:pt>
                <c:pt idx="1262">
                  <c:v>2.31</c:v>
                </c:pt>
                <c:pt idx="1263">
                  <c:v>2.31</c:v>
                </c:pt>
                <c:pt idx="1264">
                  <c:v>2.31</c:v>
                </c:pt>
                <c:pt idx="1265">
                  <c:v>2.31</c:v>
                </c:pt>
                <c:pt idx="1266">
                  <c:v>2.3210000000000002</c:v>
                </c:pt>
                <c:pt idx="1267">
                  <c:v>2.3210000000000002</c:v>
                </c:pt>
                <c:pt idx="1268">
                  <c:v>2.3210000000000002</c:v>
                </c:pt>
                <c:pt idx="1269">
                  <c:v>2.3210000000000002</c:v>
                </c:pt>
                <c:pt idx="1270">
                  <c:v>2.3210000000000002</c:v>
                </c:pt>
                <c:pt idx="1271">
                  <c:v>2.3210000000000002</c:v>
                </c:pt>
                <c:pt idx="1272">
                  <c:v>2.3319999999999999</c:v>
                </c:pt>
                <c:pt idx="1273">
                  <c:v>2.3319999999999999</c:v>
                </c:pt>
                <c:pt idx="1274">
                  <c:v>2.3319999999999999</c:v>
                </c:pt>
                <c:pt idx="1275">
                  <c:v>2.3319999999999999</c:v>
                </c:pt>
                <c:pt idx="1276">
                  <c:v>2.3319999999999999</c:v>
                </c:pt>
                <c:pt idx="1277">
                  <c:v>2.3319999999999999</c:v>
                </c:pt>
                <c:pt idx="1278">
                  <c:v>2.343</c:v>
                </c:pt>
                <c:pt idx="1279">
                  <c:v>2.343</c:v>
                </c:pt>
                <c:pt idx="1280">
                  <c:v>2.343</c:v>
                </c:pt>
                <c:pt idx="1281">
                  <c:v>2.343</c:v>
                </c:pt>
                <c:pt idx="1282">
                  <c:v>2.343</c:v>
                </c:pt>
                <c:pt idx="1283">
                  <c:v>2.343</c:v>
                </c:pt>
                <c:pt idx="1284">
                  <c:v>2.3540000000000001</c:v>
                </c:pt>
                <c:pt idx="1285">
                  <c:v>2.3540000000000001</c:v>
                </c:pt>
                <c:pt idx="1286">
                  <c:v>2.3540000000000001</c:v>
                </c:pt>
                <c:pt idx="1287">
                  <c:v>2.3540000000000001</c:v>
                </c:pt>
                <c:pt idx="1288">
                  <c:v>2.3540000000000001</c:v>
                </c:pt>
                <c:pt idx="1289">
                  <c:v>2.3540000000000001</c:v>
                </c:pt>
                <c:pt idx="1290">
                  <c:v>2.3650000000000002</c:v>
                </c:pt>
                <c:pt idx="1291">
                  <c:v>2.3650000000000002</c:v>
                </c:pt>
                <c:pt idx="1292">
                  <c:v>2.3650000000000002</c:v>
                </c:pt>
                <c:pt idx="1293">
                  <c:v>2.3650000000000002</c:v>
                </c:pt>
                <c:pt idx="1294">
                  <c:v>2.3650000000000002</c:v>
                </c:pt>
                <c:pt idx="1295">
                  <c:v>2.3650000000000002</c:v>
                </c:pt>
                <c:pt idx="1296">
                  <c:v>2.3759999999999999</c:v>
                </c:pt>
                <c:pt idx="1297">
                  <c:v>2.3759999999999999</c:v>
                </c:pt>
                <c:pt idx="1298">
                  <c:v>2.3759999999999999</c:v>
                </c:pt>
                <c:pt idx="1299">
                  <c:v>2.3759999999999999</c:v>
                </c:pt>
                <c:pt idx="1300">
                  <c:v>2.3759999999999999</c:v>
                </c:pt>
                <c:pt idx="1301">
                  <c:v>2.3759999999999999</c:v>
                </c:pt>
                <c:pt idx="1302">
                  <c:v>2.387</c:v>
                </c:pt>
                <c:pt idx="1303">
                  <c:v>2.387</c:v>
                </c:pt>
                <c:pt idx="1304">
                  <c:v>2.387</c:v>
                </c:pt>
                <c:pt idx="1305">
                  <c:v>2.387</c:v>
                </c:pt>
                <c:pt idx="1306">
                  <c:v>2.387</c:v>
                </c:pt>
                <c:pt idx="1307">
                  <c:v>2.387</c:v>
                </c:pt>
                <c:pt idx="1308">
                  <c:v>2.3980000000000001</c:v>
                </c:pt>
                <c:pt idx="1309">
                  <c:v>2.3980000000000001</c:v>
                </c:pt>
                <c:pt idx="1310">
                  <c:v>2.3980000000000001</c:v>
                </c:pt>
                <c:pt idx="1311">
                  <c:v>2.3980000000000001</c:v>
                </c:pt>
                <c:pt idx="1312">
                  <c:v>2.3980000000000001</c:v>
                </c:pt>
                <c:pt idx="1313">
                  <c:v>2.3980000000000001</c:v>
                </c:pt>
                <c:pt idx="1314">
                  <c:v>2.4089999999999998</c:v>
                </c:pt>
                <c:pt idx="1315">
                  <c:v>2.4089999999999998</c:v>
                </c:pt>
                <c:pt idx="1316">
                  <c:v>2.4089999999999998</c:v>
                </c:pt>
                <c:pt idx="1317">
                  <c:v>2.4089999999999998</c:v>
                </c:pt>
                <c:pt idx="1318">
                  <c:v>2.4089999999999998</c:v>
                </c:pt>
                <c:pt idx="1319">
                  <c:v>2.4089999999999998</c:v>
                </c:pt>
                <c:pt idx="1320">
                  <c:v>2.42</c:v>
                </c:pt>
                <c:pt idx="1321">
                  <c:v>2.42</c:v>
                </c:pt>
                <c:pt idx="1322">
                  <c:v>2.42</c:v>
                </c:pt>
                <c:pt idx="1323">
                  <c:v>2.42</c:v>
                </c:pt>
                <c:pt idx="1324">
                  <c:v>2.42</c:v>
                </c:pt>
                <c:pt idx="1325">
                  <c:v>2.42</c:v>
                </c:pt>
                <c:pt idx="1326">
                  <c:v>2.4319999999999999</c:v>
                </c:pt>
                <c:pt idx="1327">
                  <c:v>2.4319999999999999</c:v>
                </c:pt>
                <c:pt idx="1328">
                  <c:v>2.4319999999999999</c:v>
                </c:pt>
                <c:pt idx="1329">
                  <c:v>2.4319999999999999</c:v>
                </c:pt>
                <c:pt idx="1330">
                  <c:v>2.4319999999999999</c:v>
                </c:pt>
                <c:pt idx="1331">
                  <c:v>2.4319999999999999</c:v>
                </c:pt>
                <c:pt idx="1332">
                  <c:v>2.4430000000000001</c:v>
                </c:pt>
                <c:pt idx="1333">
                  <c:v>2.4430000000000001</c:v>
                </c:pt>
                <c:pt idx="1334">
                  <c:v>2.4430000000000001</c:v>
                </c:pt>
                <c:pt idx="1335">
                  <c:v>2.4430000000000001</c:v>
                </c:pt>
                <c:pt idx="1336">
                  <c:v>2.4430000000000001</c:v>
                </c:pt>
                <c:pt idx="1337">
                  <c:v>2.4430000000000001</c:v>
                </c:pt>
                <c:pt idx="1338">
                  <c:v>2.4540000000000002</c:v>
                </c:pt>
                <c:pt idx="1339">
                  <c:v>2.4540000000000002</c:v>
                </c:pt>
                <c:pt idx="1340">
                  <c:v>2.4540000000000002</c:v>
                </c:pt>
                <c:pt idx="1341">
                  <c:v>2.4540000000000002</c:v>
                </c:pt>
                <c:pt idx="1342">
                  <c:v>2.4540000000000002</c:v>
                </c:pt>
                <c:pt idx="1343">
                  <c:v>2.4540000000000002</c:v>
                </c:pt>
                <c:pt idx="1344">
                  <c:v>2.4649999999999999</c:v>
                </c:pt>
                <c:pt idx="1345">
                  <c:v>2.4649999999999999</c:v>
                </c:pt>
                <c:pt idx="1346">
                  <c:v>2.4649999999999999</c:v>
                </c:pt>
                <c:pt idx="1347">
                  <c:v>2.4649999999999999</c:v>
                </c:pt>
                <c:pt idx="1348">
                  <c:v>2.4649999999999999</c:v>
                </c:pt>
                <c:pt idx="1349">
                  <c:v>2.4649999999999999</c:v>
                </c:pt>
                <c:pt idx="1350">
                  <c:v>2.476</c:v>
                </c:pt>
                <c:pt idx="1351">
                  <c:v>2.476</c:v>
                </c:pt>
                <c:pt idx="1352">
                  <c:v>2.476</c:v>
                </c:pt>
                <c:pt idx="1353">
                  <c:v>2.476</c:v>
                </c:pt>
                <c:pt idx="1354">
                  <c:v>2.476</c:v>
                </c:pt>
                <c:pt idx="1355">
                  <c:v>2.476</c:v>
                </c:pt>
                <c:pt idx="1356">
                  <c:v>2.4870000000000001</c:v>
                </c:pt>
                <c:pt idx="1357">
                  <c:v>2.4870000000000001</c:v>
                </c:pt>
                <c:pt idx="1358">
                  <c:v>2.4870000000000001</c:v>
                </c:pt>
                <c:pt idx="1359">
                  <c:v>2.4870000000000001</c:v>
                </c:pt>
                <c:pt idx="1360">
                  <c:v>2.4870000000000001</c:v>
                </c:pt>
                <c:pt idx="1361">
                  <c:v>2.4870000000000001</c:v>
                </c:pt>
                <c:pt idx="1362">
                  <c:v>2.4980000000000002</c:v>
                </c:pt>
                <c:pt idx="1363">
                  <c:v>2.4980000000000002</c:v>
                </c:pt>
                <c:pt idx="1364">
                  <c:v>2.4980000000000002</c:v>
                </c:pt>
                <c:pt idx="1365">
                  <c:v>2.4980000000000002</c:v>
                </c:pt>
                <c:pt idx="1366">
                  <c:v>2.4980000000000002</c:v>
                </c:pt>
                <c:pt idx="1367">
                  <c:v>2.4980000000000002</c:v>
                </c:pt>
                <c:pt idx="1368">
                  <c:v>2.5089999999999999</c:v>
                </c:pt>
                <c:pt idx="1369">
                  <c:v>2.5089999999999999</c:v>
                </c:pt>
                <c:pt idx="1370">
                  <c:v>2.5089999999999999</c:v>
                </c:pt>
                <c:pt idx="1371">
                  <c:v>2.5089999999999999</c:v>
                </c:pt>
                <c:pt idx="1372">
                  <c:v>2.5089999999999999</c:v>
                </c:pt>
                <c:pt idx="1373">
                  <c:v>2.5089999999999999</c:v>
                </c:pt>
                <c:pt idx="1374">
                  <c:v>2.52</c:v>
                </c:pt>
                <c:pt idx="1375">
                  <c:v>2.52</c:v>
                </c:pt>
                <c:pt idx="1376">
                  <c:v>2.52</c:v>
                </c:pt>
                <c:pt idx="1377">
                  <c:v>2.52</c:v>
                </c:pt>
                <c:pt idx="1378">
                  <c:v>2.52</c:v>
                </c:pt>
                <c:pt idx="1379">
                  <c:v>2.52</c:v>
                </c:pt>
                <c:pt idx="1380">
                  <c:v>2.5310000000000001</c:v>
                </c:pt>
                <c:pt idx="1381">
                  <c:v>2.5310000000000001</c:v>
                </c:pt>
                <c:pt idx="1382">
                  <c:v>2.5310000000000001</c:v>
                </c:pt>
                <c:pt idx="1383">
                  <c:v>2.5310000000000001</c:v>
                </c:pt>
                <c:pt idx="1384">
                  <c:v>2.5310000000000001</c:v>
                </c:pt>
                <c:pt idx="1385">
                  <c:v>2.5310000000000001</c:v>
                </c:pt>
                <c:pt idx="1386">
                  <c:v>2.5419999999999998</c:v>
                </c:pt>
                <c:pt idx="1387">
                  <c:v>2.5419999999999998</c:v>
                </c:pt>
                <c:pt idx="1388">
                  <c:v>2.5419999999999998</c:v>
                </c:pt>
                <c:pt idx="1389">
                  <c:v>2.5419999999999998</c:v>
                </c:pt>
                <c:pt idx="1390">
                  <c:v>2.5419999999999998</c:v>
                </c:pt>
                <c:pt idx="1391">
                  <c:v>2.5419999999999998</c:v>
                </c:pt>
                <c:pt idx="1392">
                  <c:v>2.5529999999999999</c:v>
                </c:pt>
                <c:pt idx="1393">
                  <c:v>2.5529999999999999</c:v>
                </c:pt>
                <c:pt idx="1394">
                  <c:v>2.5529999999999999</c:v>
                </c:pt>
                <c:pt idx="1395">
                  <c:v>2.5529999999999999</c:v>
                </c:pt>
                <c:pt idx="1396">
                  <c:v>2.5529999999999999</c:v>
                </c:pt>
                <c:pt idx="1397">
                  <c:v>2.5529999999999999</c:v>
                </c:pt>
                <c:pt idx="1398">
                  <c:v>2.5640000000000001</c:v>
                </c:pt>
                <c:pt idx="1399">
                  <c:v>2.5640000000000001</c:v>
                </c:pt>
                <c:pt idx="1400">
                  <c:v>2.5640000000000001</c:v>
                </c:pt>
                <c:pt idx="1401">
                  <c:v>2.5640000000000001</c:v>
                </c:pt>
                <c:pt idx="1402">
                  <c:v>2.5640000000000001</c:v>
                </c:pt>
                <c:pt idx="1403">
                  <c:v>2.5640000000000001</c:v>
                </c:pt>
                <c:pt idx="1404">
                  <c:v>2.5750000000000002</c:v>
                </c:pt>
                <c:pt idx="1405">
                  <c:v>2.5750000000000002</c:v>
                </c:pt>
                <c:pt idx="1406">
                  <c:v>2.5750000000000002</c:v>
                </c:pt>
                <c:pt idx="1407">
                  <c:v>2.5750000000000002</c:v>
                </c:pt>
                <c:pt idx="1408">
                  <c:v>2.5750000000000002</c:v>
                </c:pt>
                <c:pt idx="1409">
                  <c:v>2.5750000000000002</c:v>
                </c:pt>
                <c:pt idx="1410">
                  <c:v>2.5859999999999999</c:v>
                </c:pt>
                <c:pt idx="1411">
                  <c:v>2.5859999999999999</c:v>
                </c:pt>
                <c:pt idx="1412">
                  <c:v>2.5859999999999999</c:v>
                </c:pt>
                <c:pt idx="1413">
                  <c:v>2.5859999999999999</c:v>
                </c:pt>
                <c:pt idx="1414">
                  <c:v>2.5859999999999999</c:v>
                </c:pt>
                <c:pt idx="1415">
                  <c:v>2.5859999999999999</c:v>
                </c:pt>
                <c:pt idx="1416">
                  <c:v>2.597</c:v>
                </c:pt>
                <c:pt idx="1417">
                  <c:v>2.597</c:v>
                </c:pt>
                <c:pt idx="1418">
                  <c:v>2.597</c:v>
                </c:pt>
                <c:pt idx="1419">
                  <c:v>2.597</c:v>
                </c:pt>
                <c:pt idx="1420">
                  <c:v>2.597</c:v>
                </c:pt>
                <c:pt idx="1421">
                  <c:v>2.597</c:v>
                </c:pt>
                <c:pt idx="1422">
                  <c:v>2.6080000000000001</c:v>
                </c:pt>
                <c:pt idx="1423">
                  <c:v>2.6080000000000001</c:v>
                </c:pt>
                <c:pt idx="1424">
                  <c:v>2.6080000000000001</c:v>
                </c:pt>
                <c:pt idx="1425">
                  <c:v>2.6080000000000001</c:v>
                </c:pt>
                <c:pt idx="1426">
                  <c:v>2.6080000000000001</c:v>
                </c:pt>
                <c:pt idx="1427">
                  <c:v>2.6080000000000001</c:v>
                </c:pt>
                <c:pt idx="1428">
                  <c:v>2.6190000000000002</c:v>
                </c:pt>
                <c:pt idx="1429">
                  <c:v>2.6190000000000002</c:v>
                </c:pt>
                <c:pt idx="1430">
                  <c:v>2.6190000000000002</c:v>
                </c:pt>
                <c:pt idx="1431">
                  <c:v>2.6190000000000002</c:v>
                </c:pt>
                <c:pt idx="1432">
                  <c:v>2.6190000000000002</c:v>
                </c:pt>
                <c:pt idx="1433">
                  <c:v>2.6190000000000002</c:v>
                </c:pt>
                <c:pt idx="1434">
                  <c:v>2.63</c:v>
                </c:pt>
                <c:pt idx="1435">
                  <c:v>2.63</c:v>
                </c:pt>
                <c:pt idx="1436">
                  <c:v>2.63</c:v>
                </c:pt>
                <c:pt idx="1437">
                  <c:v>2.63</c:v>
                </c:pt>
                <c:pt idx="1438">
                  <c:v>2.63</c:v>
                </c:pt>
                <c:pt idx="1439">
                  <c:v>2.63</c:v>
                </c:pt>
                <c:pt idx="1440">
                  <c:v>2.641</c:v>
                </c:pt>
                <c:pt idx="1441">
                  <c:v>2.641</c:v>
                </c:pt>
                <c:pt idx="1442">
                  <c:v>2.641</c:v>
                </c:pt>
                <c:pt idx="1443">
                  <c:v>2.641</c:v>
                </c:pt>
                <c:pt idx="1444">
                  <c:v>2.641</c:v>
                </c:pt>
                <c:pt idx="1445">
                  <c:v>2.641</c:v>
                </c:pt>
                <c:pt idx="1446">
                  <c:v>2.6520000000000001</c:v>
                </c:pt>
                <c:pt idx="1447">
                  <c:v>2.6520000000000001</c:v>
                </c:pt>
                <c:pt idx="1448">
                  <c:v>2.6520000000000001</c:v>
                </c:pt>
                <c:pt idx="1449">
                  <c:v>2.6520000000000001</c:v>
                </c:pt>
                <c:pt idx="1450">
                  <c:v>2.6520000000000001</c:v>
                </c:pt>
                <c:pt idx="1451">
                  <c:v>2.6520000000000001</c:v>
                </c:pt>
                <c:pt idx="1452">
                  <c:v>2.6629999999999998</c:v>
                </c:pt>
                <c:pt idx="1453">
                  <c:v>2.6629999999999998</c:v>
                </c:pt>
                <c:pt idx="1454">
                  <c:v>2.6629999999999998</c:v>
                </c:pt>
                <c:pt idx="1455">
                  <c:v>2.6629999999999998</c:v>
                </c:pt>
                <c:pt idx="1456">
                  <c:v>2.6629999999999998</c:v>
                </c:pt>
                <c:pt idx="1457">
                  <c:v>2.6629999999999998</c:v>
                </c:pt>
                <c:pt idx="1458">
                  <c:v>2.6739999999999999</c:v>
                </c:pt>
                <c:pt idx="1459">
                  <c:v>2.6739999999999999</c:v>
                </c:pt>
                <c:pt idx="1460">
                  <c:v>2.6739999999999999</c:v>
                </c:pt>
                <c:pt idx="1461">
                  <c:v>2.6739999999999999</c:v>
                </c:pt>
                <c:pt idx="1462">
                  <c:v>2.6739999999999999</c:v>
                </c:pt>
                <c:pt idx="1463">
                  <c:v>2.6739999999999999</c:v>
                </c:pt>
                <c:pt idx="1464">
                  <c:v>2.6850000000000001</c:v>
                </c:pt>
                <c:pt idx="1465">
                  <c:v>2.6850000000000001</c:v>
                </c:pt>
                <c:pt idx="1466">
                  <c:v>2.6850000000000001</c:v>
                </c:pt>
                <c:pt idx="1467">
                  <c:v>2.6850000000000001</c:v>
                </c:pt>
                <c:pt idx="1468">
                  <c:v>2.6850000000000001</c:v>
                </c:pt>
                <c:pt idx="1469">
                  <c:v>2.6850000000000001</c:v>
                </c:pt>
                <c:pt idx="1470">
                  <c:v>2.6960000000000002</c:v>
                </c:pt>
                <c:pt idx="1471">
                  <c:v>2.6960000000000002</c:v>
                </c:pt>
                <c:pt idx="1472">
                  <c:v>2.6960000000000002</c:v>
                </c:pt>
                <c:pt idx="1473">
                  <c:v>2.6960000000000002</c:v>
                </c:pt>
                <c:pt idx="1474">
                  <c:v>2.6960000000000002</c:v>
                </c:pt>
                <c:pt idx="1475">
                  <c:v>2.6960000000000002</c:v>
                </c:pt>
                <c:pt idx="1476">
                  <c:v>2.7069999999999999</c:v>
                </c:pt>
                <c:pt idx="1477">
                  <c:v>2.7069999999999999</c:v>
                </c:pt>
                <c:pt idx="1478">
                  <c:v>2.7069999999999999</c:v>
                </c:pt>
                <c:pt idx="1479">
                  <c:v>2.7069999999999999</c:v>
                </c:pt>
                <c:pt idx="1480">
                  <c:v>2.7069999999999999</c:v>
                </c:pt>
                <c:pt idx="1481">
                  <c:v>2.7069999999999999</c:v>
                </c:pt>
                <c:pt idx="1482">
                  <c:v>2.718</c:v>
                </c:pt>
                <c:pt idx="1483">
                  <c:v>2.718</c:v>
                </c:pt>
                <c:pt idx="1484">
                  <c:v>2.718</c:v>
                </c:pt>
                <c:pt idx="1485">
                  <c:v>2.718</c:v>
                </c:pt>
                <c:pt idx="1486">
                  <c:v>2.718</c:v>
                </c:pt>
                <c:pt idx="1487">
                  <c:v>2.718</c:v>
                </c:pt>
                <c:pt idx="1488">
                  <c:v>2.7290000000000001</c:v>
                </c:pt>
                <c:pt idx="1489">
                  <c:v>2.7290000000000001</c:v>
                </c:pt>
                <c:pt idx="1490">
                  <c:v>2.7290000000000001</c:v>
                </c:pt>
                <c:pt idx="1491">
                  <c:v>2.7290000000000001</c:v>
                </c:pt>
                <c:pt idx="1492">
                  <c:v>2.7290000000000001</c:v>
                </c:pt>
                <c:pt idx="1493">
                  <c:v>2.7290000000000001</c:v>
                </c:pt>
                <c:pt idx="1494">
                  <c:v>2.74</c:v>
                </c:pt>
                <c:pt idx="1495">
                  <c:v>2.74</c:v>
                </c:pt>
                <c:pt idx="1496">
                  <c:v>2.74</c:v>
                </c:pt>
                <c:pt idx="1497">
                  <c:v>2.74</c:v>
                </c:pt>
                <c:pt idx="1498">
                  <c:v>2.74</c:v>
                </c:pt>
                <c:pt idx="1499">
                  <c:v>2.74</c:v>
                </c:pt>
                <c:pt idx="1500">
                  <c:v>2.7509999999999999</c:v>
                </c:pt>
                <c:pt idx="1501">
                  <c:v>2.7509999999999999</c:v>
                </c:pt>
                <c:pt idx="1502">
                  <c:v>2.7509999999999999</c:v>
                </c:pt>
                <c:pt idx="1503">
                  <c:v>2.7509999999999999</c:v>
                </c:pt>
                <c:pt idx="1504">
                  <c:v>2.7509999999999999</c:v>
                </c:pt>
                <c:pt idx="1505">
                  <c:v>2.7509999999999999</c:v>
                </c:pt>
                <c:pt idx="1506">
                  <c:v>2.762</c:v>
                </c:pt>
                <c:pt idx="1507">
                  <c:v>2.762</c:v>
                </c:pt>
                <c:pt idx="1508">
                  <c:v>2.762</c:v>
                </c:pt>
                <c:pt idx="1509">
                  <c:v>2.762</c:v>
                </c:pt>
                <c:pt idx="1510">
                  <c:v>2.762</c:v>
                </c:pt>
                <c:pt idx="1511">
                  <c:v>2.762</c:v>
                </c:pt>
                <c:pt idx="1512">
                  <c:v>2.7730000000000001</c:v>
                </c:pt>
                <c:pt idx="1513">
                  <c:v>2.7730000000000001</c:v>
                </c:pt>
                <c:pt idx="1514">
                  <c:v>2.7730000000000001</c:v>
                </c:pt>
                <c:pt idx="1515">
                  <c:v>2.7730000000000001</c:v>
                </c:pt>
                <c:pt idx="1516">
                  <c:v>2.7730000000000001</c:v>
                </c:pt>
                <c:pt idx="1517">
                  <c:v>2.7730000000000001</c:v>
                </c:pt>
                <c:pt idx="1518">
                  <c:v>2.7839999999999998</c:v>
                </c:pt>
                <c:pt idx="1519">
                  <c:v>2.7839999999999998</c:v>
                </c:pt>
                <c:pt idx="1520">
                  <c:v>2.7839999999999998</c:v>
                </c:pt>
                <c:pt idx="1521">
                  <c:v>2.7839999999999998</c:v>
                </c:pt>
                <c:pt idx="1522">
                  <c:v>2.7839999999999998</c:v>
                </c:pt>
                <c:pt idx="1523">
                  <c:v>2.7839999999999998</c:v>
                </c:pt>
                <c:pt idx="1524">
                  <c:v>2.7949999999999999</c:v>
                </c:pt>
                <c:pt idx="1525">
                  <c:v>2.7949999999999999</c:v>
                </c:pt>
                <c:pt idx="1526">
                  <c:v>2.7949999999999999</c:v>
                </c:pt>
                <c:pt idx="1527">
                  <c:v>2.7949999999999999</c:v>
                </c:pt>
                <c:pt idx="1528">
                  <c:v>2.7949999999999999</c:v>
                </c:pt>
                <c:pt idx="1529">
                  <c:v>2.7949999999999999</c:v>
                </c:pt>
                <c:pt idx="1530">
                  <c:v>2.806</c:v>
                </c:pt>
                <c:pt idx="1531">
                  <c:v>2.806</c:v>
                </c:pt>
                <c:pt idx="1532">
                  <c:v>2.806</c:v>
                </c:pt>
                <c:pt idx="1533">
                  <c:v>2.806</c:v>
                </c:pt>
                <c:pt idx="1534">
                  <c:v>2.806</c:v>
                </c:pt>
                <c:pt idx="1535">
                  <c:v>2.806</c:v>
                </c:pt>
                <c:pt idx="1536">
                  <c:v>2.8170000000000002</c:v>
                </c:pt>
                <c:pt idx="1537">
                  <c:v>2.8170000000000002</c:v>
                </c:pt>
                <c:pt idx="1538">
                  <c:v>2.8170000000000002</c:v>
                </c:pt>
                <c:pt idx="1539">
                  <c:v>2.8170000000000002</c:v>
                </c:pt>
                <c:pt idx="1540">
                  <c:v>2.8170000000000002</c:v>
                </c:pt>
                <c:pt idx="1541">
                  <c:v>2.8170000000000002</c:v>
                </c:pt>
                <c:pt idx="1542">
                  <c:v>2.8279999999999998</c:v>
                </c:pt>
                <c:pt idx="1543">
                  <c:v>2.8279999999999998</c:v>
                </c:pt>
                <c:pt idx="1544">
                  <c:v>2.8279999999999998</c:v>
                </c:pt>
                <c:pt idx="1545">
                  <c:v>2.8279999999999998</c:v>
                </c:pt>
                <c:pt idx="1546">
                  <c:v>2.8279999999999998</c:v>
                </c:pt>
                <c:pt idx="1547">
                  <c:v>2.8279999999999998</c:v>
                </c:pt>
                <c:pt idx="1548">
                  <c:v>2.839</c:v>
                </c:pt>
                <c:pt idx="1549">
                  <c:v>2.839</c:v>
                </c:pt>
                <c:pt idx="1550">
                  <c:v>2.839</c:v>
                </c:pt>
                <c:pt idx="1551">
                  <c:v>2.839</c:v>
                </c:pt>
                <c:pt idx="1552">
                  <c:v>2.839</c:v>
                </c:pt>
                <c:pt idx="1553">
                  <c:v>2.839</c:v>
                </c:pt>
                <c:pt idx="1554">
                  <c:v>2.85</c:v>
                </c:pt>
                <c:pt idx="1555">
                  <c:v>2.85</c:v>
                </c:pt>
                <c:pt idx="1556">
                  <c:v>2.85</c:v>
                </c:pt>
                <c:pt idx="1557">
                  <c:v>2.85</c:v>
                </c:pt>
                <c:pt idx="1558">
                  <c:v>2.85</c:v>
                </c:pt>
                <c:pt idx="1559">
                  <c:v>2.85</c:v>
                </c:pt>
                <c:pt idx="1560">
                  <c:v>2.8610000000000002</c:v>
                </c:pt>
                <c:pt idx="1561">
                  <c:v>2.8610000000000002</c:v>
                </c:pt>
                <c:pt idx="1562">
                  <c:v>2.8610000000000002</c:v>
                </c:pt>
                <c:pt idx="1563">
                  <c:v>2.8610000000000002</c:v>
                </c:pt>
                <c:pt idx="1564">
                  <c:v>2.8610000000000002</c:v>
                </c:pt>
                <c:pt idx="1565">
                  <c:v>2.8610000000000002</c:v>
                </c:pt>
                <c:pt idx="1566">
                  <c:v>2.8719999999999999</c:v>
                </c:pt>
                <c:pt idx="1567">
                  <c:v>2.8719999999999999</c:v>
                </c:pt>
                <c:pt idx="1568">
                  <c:v>2.8719999999999999</c:v>
                </c:pt>
                <c:pt idx="1569">
                  <c:v>2.8719999999999999</c:v>
                </c:pt>
                <c:pt idx="1570">
                  <c:v>2.8719999999999999</c:v>
                </c:pt>
                <c:pt idx="1571">
                  <c:v>2.8719999999999999</c:v>
                </c:pt>
                <c:pt idx="1572">
                  <c:v>2.883</c:v>
                </c:pt>
                <c:pt idx="1573">
                  <c:v>2.883</c:v>
                </c:pt>
                <c:pt idx="1574">
                  <c:v>2.883</c:v>
                </c:pt>
                <c:pt idx="1575">
                  <c:v>2.883</c:v>
                </c:pt>
                <c:pt idx="1576">
                  <c:v>2.883</c:v>
                </c:pt>
                <c:pt idx="1577">
                  <c:v>2.883</c:v>
                </c:pt>
                <c:pt idx="1578">
                  <c:v>2.8940000000000001</c:v>
                </c:pt>
                <c:pt idx="1579">
                  <c:v>2.8940000000000001</c:v>
                </c:pt>
                <c:pt idx="1580">
                  <c:v>2.8940000000000001</c:v>
                </c:pt>
                <c:pt idx="1581">
                  <c:v>2.8940000000000001</c:v>
                </c:pt>
                <c:pt idx="1582">
                  <c:v>2.8940000000000001</c:v>
                </c:pt>
                <c:pt idx="1583">
                  <c:v>2.8940000000000001</c:v>
                </c:pt>
                <c:pt idx="1584">
                  <c:v>2.9049999999999998</c:v>
                </c:pt>
                <c:pt idx="1585">
                  <c:v>2.9049999999999998</c:v>
                </c:pt>
                <c:pt idx="1586">
                  <c:v>2.9049999999999998</c:v>
                </c:pt>
                <c:pt idx="1587">
                  <c:v>2.9049999999999998</c:v>
                </c:pt>
                <c:pt idx="1588">
                  <c:v>2.9049999999999998</c:v>
                </c:pt>
                <c:pt idx="1589">
                  <c:v>2.9049999999999998</c:v>
                </c:pt>
                <c:pt idx="1590">
                  <c:v>2.9159999999999999</c:v>
                </c:pt>
                <c:pt idx="1591">
                  <c:v>2.9159999999999999</c:v>
                </c:pt>
                <c:pt idx="1592">
                  <c:v>2.9159999999999999</c:v>
                </c:pt>
                <c:pt idx="1593">
                  <c:v>2.9159999999999999</c:v>
                </c:pt>
                <c:pt idx="1594">
                  <c:v>2.9159999999999999</c:v>
                </c:pt>
                <c:pt idx="1595">
                  <c:v>2.9159999999999999</c:v>
                </c:pt>
                <c:pt idx="1596">
                  <c:v>2.927</c:v>
                </c:pt>
                <c:pt idx="1597">
                  <c:v>2.927</c:v>
                </c:pt>
                <c:pt idx="1598">
                  <c:v>2.927</c:v>
                </c:pt>
                <c:pt idx="1599">
                  <c:v>2.927</c:v>
                </c:pt>
                <c:pt idx="1600">
                  <c:v>2.927</c:v>
                </c:pt>
                <c:pt idx="1601">
                  <c:v>2.927</c:v>
                </c:pt>
                <c:pt idx="1602">
                  <c:v>2.9380000000000002</c:v>
                </c:pt>
                <c:pt idx="1603">
                  <c:v>2.9380000000000002</c:v>
                </c:pt>
                <c:pt idx="1604">
                  <c:v>2.9380000000000002</c:v>
                </c:pt>
                <c:pt idx="1605">
                  <c:v>2.9380000000000002</c:v>
                </c:pt>
                <c:pt idx="1606">
                  <c:v>2.9380000000000002</c:v>
                </c:pt>
                <c:pt idx="1607">
                  <c:v>2.9380000000000002</c:v>
                </c:pt>
                <c:pt idx="1608">
                  <c:v>2.9489999999999998</c:v>
                </c:pt>
                <c:pt idx="1609">
                  <c:v>2.9489999999999998</c:v>
                </c:pt>
                <c:pt idx="1610">
                  <c:v>2.9489999999999998</c:v>
                </c:pt>
                <c:pt idx="1611">
                  <c:v>2.9489999999999998</c:v>
                </c:pt>
                <c:pt idx="1612">
                  <c:v>2.9489999999999998</c:v>
                </c:pt>
                <c:pt idx="1613">
                  <c:v>2.9489999999999998</c:v>
                </c:pt>
                <c:pt idx="1614">
                  <c:v>2.96</c:v>
                </c:pt>
                <c:pt idx="1615">
                  <c:v>2.96</c:v>
                </c:pt>
                <c:pt idx="1616">
                  <c:v>2.96</c:v>
                </c:pt>
                <c:pt idx="1617">
                  <c:v>2.96</c:v>
                </c:pt>
                <c:pt idx="1618">
                  <c:v>2.96</c:v>
                </c:pt>
                <c:pt idx="1619">
                  <c:v>2.96</c:v>
                </c:pt>
                <c:pt idx="1620">
                  <c:v>2.9710000000000001</c:v>
                </c:pt>
                <c:pt idx="1621">
                  <c:v>2.9710000000000001</c:v>
                </c:pt>
                <c:pt idx="1622">
                  <c:v>2.9710000000000001</c:v>
                </c:pt>
                <c:pt idx="1623">
                  <c:v>2.9710000000000001</c:v>
                </c:pt>
                <c:pt idx="1624">
                  <c:v>2.9710000000000001</c:v>
                </c:pt>
                <c:pt idx="1625">
                  <c:v>2.9710000000000001</c:v>
                </c:pt>
                <c:pt idx="1626">
                  <c:v>2.9820000000000002</c:v>
                </c:pt>
                <c:pt idx="1627">
                  <c:v>2.9820000000000002</c:v>
                </c:pt>
                <c:pt idx="1628">
                  <c:v>2.9820000000000002</c:v>
                </c:pt>
                <c:pt idx="1629">
                  <c:v>2.9820000000000002</c:v>
                </c:pt>
                <c:pt idx="1630">
                  <c:v>2.9820000000000002</c:v>
                </c:pt>
                <c:pt idx="1631">
                  <c:v>2.9820000000000002</c:v>
                </c:pt>
                <c:pt idx="1632">
                  <c:v>2.9929999999999999</c:v>
                </c:pt>
                <c:pt idx="1633">
                  <c:v>2.9929999999999999</c:v>
                </c:pt>
                <c:pt idx="1634">
                  <c:v>2.9929999999999999</c:v>
                </c:pt>
                <c:pt idx="1635">
                  <c:v>2.9929999999999999</c:v>
                </c:pt>
                <c:pt idx="1636">
                  <c:v>2.9929999999999999</c:v>
                </c:pt>
                <c:pt idx="1637">
                  <c:v>2.9929999999999999</c:v>
                </c:pt>
                <c:pt idx="1638">
                  <c:v>3.004</c:v>
                </c:pt>
                <c:pt idx="1639">
                  <c:v>3.004</c:v>
                </c:pt>
                <c:pt idx="1640">
                  <c:v>3.004</c:v>
                </c:pt>
                <c:pt idx="1641">
                  <c:v>3.004</c:v>
                </c:pt>
                <c:pt idx="1642">
                  <c:v>3.004</c:v>
                </c:pt>
                <c:pt idx="1643">
                  <c:v>3.004</c:v>
                </c:pt>
                <c:pt idx="1644">
                  <c:v>3.0150000000000001</c:v>
                </c:pt>
                <c:pt idx="1645">
                  <c:v>3.0150000000000001</c:v>
                </c:pt>
                <c:pt idx="1646">
                  <c:v>3.0150000000000001</c:v>
                </c:pt>
                <c:pt idx="1647">
                  <c:v>3.0150000000000001</c:v>
                </c:pt>
                <c:pt idx="1648">
                  <c:v>3.0150000000000001</c:v>
                </c:pt>
                <c:pt idx="1649">
                  <c:v>3.0150000000000001</c:v>
                </c:pt>
                <c:pt idx="1650">
                  <c:v>3.0259999999999998</c:v>
                </c:pt>
                <c:pt idx="1651">
                  <c:v>3.0259999999999998</c:v>
                </c:pt>
                <c:pt idx="1652">
                  <c:v>3.0259999999999998</c:v>
                </c:pt>
                <c:pt idx="1653">
                  <c:v>3.0259999999999998</c:v>
                </c:pt>
                <c:pt idx="1654">
                  <c:v>3.0259999999999998</c:v>
                </c:pt>
                <c:pt idx="1655">
                  <c:v>3.0259999999999998</c:v>
                </c:pt>
                <c:pt idx="1656">
                  <c:v>3.0369999999999999</c:v>
                </c:pt>
                <c:pt idx="1657">
                  <c:v>3.0369999999999999</c:v>
                </c:pt>
                <c:pt idx="1658">
                  <c:v>3.0369999999999999</c:v>
                </c:pt>
                <c:pt idx="1659">
                  <c:v>3.0369999999999999</c:v>
                </c:pt>
                <c:pt idx="1660">
                  <c:v>3.0369999999999999</c:v>
                </c:pt>
                <c:pt idx="1661">
                  <c:v>3.0369999999999999</c:v>
                </c:pt>
                <c:pt idx="1662">
                  <c:v>3.048</c:v>
                </c:pt>
                <c:pt idx="1663">
                  <c:v>3.048</c:v>
                </c:pt>
                <c:pt idx="1664">
                  <c:v>3.048</c:v>
                </c:pt>
                <c:pt idx="1665">
                  <c:v>3.048</c:v>
                </c:pt>
                <c:pt idx="1666">
                  <c:v>3.048</c:v>
                </c:pt>
                <c:pt idx="1667">
                  <c:v>3.048</c:v>
                </c:pt>
                <c:pt idx="1668">
                  <c:v>3.0590000000000002</c:v>
                </c:pt>
                <c:pt idx="1669">
                  <c:v>3.0590000000000002</c:v>
                </c:pt>
                <c:pt idx="1670">
                  <c:v>3.0590000000000002</c:v>
                </c:pt>
                <c:pt idx="1671">
                  <c:v>3.0590000000000002</c:v>
                </c:pt>
                <c:pt idx="1672">
                  <c:v>3.0590000000000002</c:v>
                </c:pt>
                <c:pt idx="1673">
                  <c:v>3.0590000000000002</c:v>
                </c:pt>
                <c:pt idx="1674">
                  <c:v>3.07</c:v>
                </c:pt>
                <c:pt idx="1675">
                  <c:v>3.07</c:v>
                </c:pt>
                <c:pt idx="1676">
                  <c:v>3.07</c:v>
                </c:pt>
                <c:pt idx="1677">
                  <c:v>3.07</c:v>
                </c:pt>
                <c:pt idx="1678">
                  <c:v>3.07</c:v>
                </c:pt>
                <c:pt idx="1679">
                  <c:v>3.07</c:v>
                </c:pt>
                <c:pt idx="1680">
                  <c:v>3.081</c:v>
                </c:pt>
                <c:pt idx="1681">
                  <c:v>3.081</c:v>
                </c:pt>
                <c:pt idx="1682">
                  <c:v>3.081</c:v>
                </c:pt>
                <c:pt idx="1683">
                  <c:v>3.081</c:v>
                </c:pt>
                <c:pt idx="1684">
                  <c:v>3.081</c:v>
                </c:pt>
                <c:pt idx="1685">
                  <c:v>3.081</c:v>
                </c:pt>
                <c:pt idx="1686">
                  <c:v>3.0920000000000001</c:v>
                </c:pt>
                <c:pt idx="1687">
                  <c:v>3.0920000000000001</c:v>
                </c:pt>
                <c:pt idx="1688">
                  <c:v>3.0920000000000001</c:v>
                </c:pt>
                <c:pt idx="1689">
                  <c:v>3.0920000000000001</c:v>
                </c:pt>
                <c:pt idx="1690">
                  <c:v>3.0920000000000001</c:v>
                </c:pt>
                <c:pt idx="1691">
                  <c:v>3.0920000000000001</c:v>
                </c:pt>
                <c:pt idx="1692">
                  <c:v>3.1030000000000002</c:v>
                </c:pt>
                <c:pt idx="1693">
                  <c:v>3.1030000000000002</c:v>
                </c:pt>
                <c:pt idx="1694">
                  <c:v>3.1030000000000002</c:v>
                </c:pt>
                <c:pt idx="1695">
                  <c:v>3.1030000000000002</c:v>
                </c:pt>
                <c:pt idx="1696">
                  <c:v>3.1030000000000002</c:v>
                </c:pt>
                <c:pt idx="1697">
                  <c:v>3.1030000000000002</c:v>
                </c:pt>
                <c:pt idx="1698">
                  <c:v>3.1139999999999999</c:v>
                </c:pt>
                <c:pt idx="1699">
                  <c:v>3.1139999999999999</c:v>
                </c:pt>
                <c:pt idx="1700">
                  <c:v>3.1139999999999999</c:v>
                </c:pt>
                <c:pt idx="1701">
                  <c:v>3.1139999999999999</c:v>
                </c:pt>
                <c:pt idx="1702">
                  <c:v>3.1139999999999999</c:v>
                </c:pt>
                <c:pt idx="1703">
                  <c:v>3.1139999999999999</c:v>
                </c:pt>
                <c:pt idx="1704">
                  <c:v>3.125</c:v>
                </c:pt>
                <c:pt idx="1705">
                  <c:v>3.125</c:v>
                </c:pt>
                <c:pt idx="1706">
                  <c:v>3.125</c:v>
                </c:pt>
                <c:pt idx="1707">
                  <c:v>3.125</c:v>
                </c:pt>
                <c:pt idx="1708">
                  <c:v>3.125</c:v>
                </c:pt>
                <c:pt idx="1709">
                  <c:v>3.125</c:v>
                </c:pt>
                <c:pt idx="1710">
                  <c:v>3.1360000000000001</c:v>
                </c:pt>
                <c:pt idx="1711">
                  <c:v>3.1360000000000001</c:v>
                </c:pt>
                <c:pt idx="1712">
                  <c:v>3.1360000000000001</c:v>
                </c:pt>
                <c:pt idx="1713">
                  <c:v>3.1360000000000001</c:v>
                </c:pt>
                <c:pt idx="1714">
                  <c:v>3.1360000000000001</c:v>
                </c:pt>
                <c:pt idx="1715">
                  <c:v>3.1360000000000001</c:v>
                </c:pt>
                <c:pt idx="1716">
                  <c:v>3.1469999999999998</c:v>
                </c:pt>
                <c:pt idx="1717">
                  <c:v>3.1469999999999998</c:v>
                </c:pt>
                <c:pt idx="1718">
                  <c:v>3.1469999999999998</c:v>
                </c:pt>
                <c:pt idx="1719">
                  <c:v>3.1469999999999998</c:v>
                </c:pt>
                <c:pt idx="1720">
                  <c:v>3.1469999999999998</c:v>
                </c:pt>
                <c:pt idx="1721">
                  <c:v>3.1469999999999998</c:v>
                </c:pt>
                <c:pt idx="1722">
                  <c:v>3.1579999999999999</c:v>
                </c:pt>
                <c:pt idx="1723">
                  <c:v>3.1579999999999999</c:v>
                </c:pt>
                <c:pt idx="1724">
                  <c:v>3.1579999999999999</c:v>
                </c:pt>
                <c:pt idx="1725">
                  <c:v>3.1579999999999999</c:v>
                </c:pt>
                <c:pt idx="1726">
                  <c:v>3.1579999999999999</c:v>
                </c:pt>
                <c:pt idx="1727">
                  <c:v>3.1579999999999999</c:v>
                </c:pt>
                <c:pt idx="1728">
                  <c:v>3.169</c:v>
                </c:pt>
                <c:pt idx="1729">
                  <c:v>3.169</c:v>
                </c:pt>
                <c:pt idx="1730">
                  <c:v>3.169</c:v>
                </c:pt>
                <c:pt idx="1731">
                  <c:v>3.169</c:v>
                </c:pt>
                <c:pt idx="1732">
                  <c:v>3.169</c:v>
                </c:pt>
                <c:pt idx="1733">
                  <c:v>3.169</c:v>
                </c:pt>
                <c:pt idx="1734">
                  <c:v>3.18</c:v>
                </c:pt>
                <c:pt idx="1735">
                  <c:v>3.18</c:v>
                </c:pt>
                <c:pt idx="1736">
                  <c:v>3.18</c:v>
                </c:pt>
                <c:pt idx="1737">
                  <c:v>3.18</c:v>
                </c:pt>
                <c:pt idx="1738">
                  <c:v>3.18</c:v>
                </c:pt>
                <c:pt idx="1739">
                  <c:v>3.18</c:v>
                </c:pt>
                <c:pt idx="1740">
                  <c:v>3.1909999999999998</c:v>
                </c:pt>
                <c:pt idx="1741">
                  <c:v>3.1909999999999998</c:v>
                </c:pt>
                <c:pt idx="1742">
                  <c:v>3.1909999999999998</c:v>
                </c:pt>
                <c:pt idx="1743">
                  <c:v>3.1909999999999998</c:v>
                </c:pt>
                <c:pt idx="1744">
                  <c:v>3.1909999999999998</c:v>
                </c:pt>
                <c:pt idx="1745">
                  <c:v>3.1909999999999998</c:v>
                </c:pt>
                <c:pt idx="1746">
                  <c:v>3.202</c:v>
                </c:pt>
                <c:pt idx="1747">
                  <c:v>3.202</c:v>
                </c:pt>
                <c:pt idx="1748">
                  <c:v>3.202</c:v>
                </c:pt>
                <c:pt idx="1749">
                  <c:v>3.202</c:v>
                </c:pt>
                <c:pt idx="1750">
                  <c:v>3.202</c:v>
                </c:pt>
                <c:pt idx="1751">
                  <c:v>3.202</c:v>
                </c:pt>
                <c:pt idx="1752">
                  <c:v>3.2130000000000001</c:v>
                </c:pt>
                <c:pt idx="1753">
                  <c:v>3.2130000000000001</c:v>
                </c:pt>
                <c:pt idx="1754">
                  <c:v>3.2130000000000001</c:v>
                </c:pt>
                <c:pt idx="1755">
                  <c:v>3.2130000000000001</c:v>
                </c:pt>
                <c:pt idx="1756">
                  <c:v>3.2130000000000001</c:v>
                </c:pt>
                <c:pt idx="1757">
                  <c:v>3.2130000000000001</c:v>
                </c:pt>
                <c:pt idx="1758">
                  <c:v>3.2240000000000002</c:v>
                </c:pt>
                <c:pt idx="1759">
                  <c:v>3.2240000000000002</c:v>
                </c:pt>
                <c:pt idx="1760">
                  <c:v>3.2240000000000002</c:v>
                </c:pt>
                <c:pt idx="1761">
                  <c:v>3.2240000000000002</c:v>
                </c:pt>
                <c:pt idx="1762">
                  <c:v>3.2240000000000002</c:v>
                </c:pt>
                <c:pt idx="1763">
                  <c:v>3.2240000000000002</c:v>
                </c:pt>
                <c:pt idx="1764">
                  <c:v>3.2349999999999999</c:v>
                </c:pt>
                <c:pt idx="1765">
                  <c:v>3.2349999999999999</c:v>
                </c:pt>
                <c:pt idx="1766">
                  <c:v>3.2349999999999999</c:v>
                </c:pt>
                <c:pt idx="1767">
                  <c:v>3.2349999999999999</c:v>
                </c:pt>
                <c:pt idx="1768">
                  <c:v>3.2349999999999999</c:v>
                </c:pt>
                <c:pt idx="1769">
                  <c:v>3.2349999999999999</c:v>
                </c:pt>
                <c:pt idx="1770">
                  <c:v>3.246</c:v>
                </c:pt>
                <c:pt idx="1771">
                  <c:v>3.246</c:v>
                </c:pt>
                <c:pt idx="1772">
                  <c:v>3.246</c:v>
                </c:pt>
                <c:pt idx="1773">
                  <c:v>3.246</c:v>
                </c:pt>
                <c:pt idx="1774">
                  <c:v>3.246</c:v>
                </c:pt>
                <c:pt idx="1775">
                  <c:v>3.246</c:v>
                </c:pt>
                <c:pt idx="1776">
                  <c:v>3.2570000000000001</c:v>
                </c:pt>
                <c:pt idx="1777">
                  <c:v>3.2570000000000001</c:v>
                </c:pt>
                <c:pt idx="1778">
                  <c:v>3.2570000000000001</c:v>
                </c:pt>
                <c:pt idx="1779">
                  <c:v>3.2570000000000001</c:v>
                </c:pt>
                <c:pt idx="1780">
                  <c:v>3.2570000000000001</c:v>
                </c:pt>
                <c:pt idx="1781">
                  <c:v>3.2570000000000001</c:v>
                </c:pt>
                <c:pt idx="1782">
                  <c:v>3.2679999999999998</c:v>
                </c:pt>
                <c:pt idx="1783">
                  <c:v>3.2679999999999998</c:v>
                </c:pt>
                <c:pt idx="1784">
                  <c:v>3.2679999999999998</c:v>
                </c:pt>
                <c:pt idx="1785">
                  <c:v>3.2679999999999998</c:v>
                </c:pt>
                <c:pt idx="1786">
                  <c:v>3.2679999999999998</c:v>
                </c:pt>
                <c:pt idx="1787">
                  <c:v>3.2679999999999998</c:v>
                </c:pt>
                <c:pt idx="1788">
                  <c:v>3.2789999999999999</c:v>
                </c:pt>
                <c:pt idx="1789">
                  <c:v>3.2789999999999999</c:v>
                </c:pt>
                <c:pt idx="1790">
                  <c:v>3.2789999999999999</c:v>
                </c:pt>
                <c:pt idx="1791">
                  <c:v>3.2789999999999999</c:v>
                </c:pt>
                <c:pt idx="1792">
                  <c:v>3.2789999999999999</c:v>
                </c:pt>
                <c:pt idx="1793">
                  <c:v>3.2789999999999999</c:v>
                </c:pt>
                <c:pt idx="1794">
                  <c:v>3.29</c:v>
                </c:pt>
                <c:pt idx="1795">
                  <c:v>3.29</c:v>
                </c:pt>
                <c:pt idx="1796">
                  <c:v>3.29</c:v>
                </c:pt>
                <c:pt idx="1797">
                  <c:v>3.29</c:v>
                </c:pt>
                <c:pt idx="1798">
                  <c:v>3.29</c:v>
                </c:pt>
                <c:pt idx="1799">
                  <c:v>3.29</c:v>
                </c:pt>
                <c:pt idx="1800">
                  <c:v>3.3010000000000002</c:v>
                </c:pt>
                <c:pt idx="1801">
                  <c:v>3.3010000000000002</c:v>
                </c:pt>
                <c:pt idx="1802">
                  <c:v>3.3010000000000002</c:v>
                </c:pt>
                <c:pt idx="1803">
                  <c:v>3.3010000000000002</c:v>
                </c:pt>
                <c:pt idx="1804">
                  <c:v>3.3010000000000002</c:v>
                </c:pt>
                <c:pt idx="1805">
                  <c:v>3.3010000000000002</c:v>
                </c:pt>
                <c:pt idx="1806">
                  <c:v>3.3119999999999998</c:v>
                </c:pt>
                <c:pt idx="1807">
                  <c:v>3.3119999999999998</c:v>
                </c:pt>
                <c:pt idx="1808">
                  <c:v>3.3119999999999998</c:v>
                </c:pt>
                <c:pt idx="1809">
                  <c:v>3.3119999999999998</c:v>
                </c:pt>
                <c:pt idx="1810">
                  <c:v>3.3119999999999998</c:v>
                </c:pt>
                <c:pt idx="1811">
                  <c:v>3.3119999999999998</c:v>
                </c:pt>
                <c:pt idx="1812">
                  <c:v>3.323</c:v>
                </c:pt>
                <c:pt idx="1813">
                  <c:v>3.323</c:v>
                </c:pt>
                <c:pt idx="1814">
                  <c:v>3.323</c:v>
                </c:pt>
                <c:pt idx="1815">
                  <c:v>3.323</c:v>
                </c:pt>
                <c:pt idx="1816">
                  <c:v>3.323</c:v>
                </c:pt>
                <c:pt idx="1817">
                  <c:v>3.323</c:v>
                </c:pt>
                <c:pt idx="1818">
                  <c:v>3.3340000000000001</c:v>
                </c:pt>
                <c:pt idx="1819">
                  <c:v>3.3340000000000001</c:v>
                </c:pt>
                <c:pt idx="1820">
                  <c:v>3.3340000000000001</c:v>
                </c:pt>
                <c:pt idx="1821">
                  <c:v>3.3340000000000001</c:v>
                </c:pt>
                <c:pt idx="1822">
                  <c:v>3.3340000000000001</c:v>
                </c:pt>
                <c:pt idx="1823">
                  <c:v>3.3340000000000001</c:v>
                </c:pt>
                <c:pt idx="1824">
                  <c:v>3.3450000000000002</c:v>
                </c:pt>
                <c:pt idx="1825">
                  <c:v>3.3450000000000002</c:v>
                </c:pt>
                <c:pt idx="1826">
                  <c:v>3.3450000000000002</c:v>
                </c:pt>
                <c:pt idx="1827">
                  <c:v>3.3450000000000002</c:v>
                </c:pt>
                <c:pt idx="1828">
                  <c:v>3.3450000000000002</c:v>
                </c:pt>
                <c:pt idx="1829">
                  <c:v>3.3450000000000002</c:v>
                </c:pt>
                <c:pt idx="1830">
                  <c:v>3.3559999999999999</c:v>
                </c:pt>
                <c:pt idx="1831">
                  <c:v>3.3559999999999999</c:v>
                </c:pt>
                <c:pt idx="1832">
                  <c:v>3.3559999999999999</c:v>
                </c:pt>
                <c:pt idx="1833">
                  <c:v>3.3559999999999999</c:v>
                </c:pt>
                <c:pt idx="1834">
                  <c:v>3.3559999999999999</c:v>
                </c:pt>
                <c:pt idx="1835">
                  <c:v>3.3559999999999999</c:v>
                </c:pt>
                <c:pt idx="1836">
                  <c:v>3.367</c:v>
                </c:pt>
                <c:pt idx="1837">
                  <c:v>3.367</c:v>
                </c:pt>
                <c:pt idx="1838">
                  <c:v>3.367</c:v>
                </c:pt>
                <c:pt idx="1839">
                  <c:v>3.367</c:v>
                </c:pt>
                <c:pt idx="1840">
                  <c:v>3.367</c:v>
                </c:pt>
                <c:pt idx="1841">
                  <c:v>3.367</c:v>
                </c:pt>
                <c:pt idx="1842">
                  <c:v>3.3780000000000001</c:v>
                </c:pt>
                <c:pt idx="1843">
                  <c:v>3.3780000000000001</c:v>
                </c:pt>
                <c:pt idx="1844">
                  <c:v>3.3780000000000001</c:v>
                </c:pt>
                <c:pt idx="1845">
                  <c:v>3.3780000000000001</c:v>
                </c:pt>
                <c:pt idx="1846">
                  <c:v>3.3780000000000001</c:v>
                </c:pt>
                <c:pt idx="1847">
                  <c:v>3.3780000000000001</c:v>
                </c:pt>
                <c:pt idx="1848">
                  <c:v>3.3889999999999998</c:v>
                </c:pt>
                <c:pt idx="1849">
                  <c:v>3.3889999999999998</c:v>
                </c:pt>
                <c:pt idx="1850">
                  <c:v>3.3889999999999998</c:v>
                </c:pt>
                <c:pt idx="1851">
                  <c:v>3.3889999999999998</c:v>
                </c:pt>
                <c:pt idx="1852">
                  <c:v>3.3889999999999998</c:v>
                </c:pt>
                <c:pt idx="1853">
                  <c:v>3.3889999999999998</c:v>
                </c:pt>
                <c:pt idx="1854">
                  <c:v>3.4</c:v>
                </c:pt>
                <c:pt idx="1855">
                  <c:v>3.4</c:v>
                </c:pt>
                <c:pt idx="1856">
                  <c:v>3.4</c:v>
                </c:pt>
                <c:pt idx="1857">
                  <c:v>3.4</c:v>
                </c:pt>
                <c:pt idx="1858">
                  <c:v>3.4</c:v>
                </c:pt>
                <c:pt idx="1859">
                  <c:v>3.4</c:v>
                </c:pt>
                <c:pt idx="1860">
                  <c:v>3.411</c:v>
                </c:pt>
                <c:pt idx="1861">
                  <c:v>3.411</c:v>
                </c:pt>
                <c:pt idx="1862">
                  <c:v>3.411</c:v>
                </c:pt>
                <c:pt idx="1863">
                  <c:v>3.411</c:v>
                </c:pt>
                <c:pt idx="1864">
                  <c:v>3.411</c:v>
                </c:pt>
                <c:pt idx="1865">
                  <c:v>3.411</c:v>
                </c:pt>
                <c:pt idx="1866">
                  <c:v>3.4220000000000002</c:v>
                </c:pt>
                <c:pt idx="1867">
                  <c:v>3.4220000000000002</c:v>
                </c:pt>
                <c:pt idx="1868">
                  <c:v>3.4220000000000002</c:v>
                </c:pt>
                <c:pt idx="1869">
                  <c:v>3.4220000000000002</c:v>
                </c:pt>
                <c:pt idx="1870">
                  <c:v>3.4220000000000002</c:v>
                </c:pt>
                <c:pt idx="1871">
                  <c:v>3.4220000000000002</c:v>
                </c:pt>
                <c:pt idx="1872">
                  <c:v>3.4329999999999998</c:v>
                </c:pt>
                <c:pt idx="1873">
                  <c:v>3.4329999999999998</c:v>
                </c:pt>
                <c:pt idx="1874">
                  <c:v>3.4329999999999998</c:v>
                </c:pt>
                <c:pt idx="1875">
                  <c:v>3.4329999999999998</c:v>
                </c:pt>
                <c:pt idx="1876">
                  <c:v>3.4329999999999998</c:v>
                </c:pt>
                <c:pt idx="1877">
                  <c:v>3.4329999999999998</c:v>
                </c:pt>
                <c:pt idx="1878">
                  <c:v>3.444</c:v>
                </c:pt>
                <c:pt idx="1879">
                  <c:v>3.444</c:v>
                </c:pt>
                <c:pt idx="1880">
                  <c:v>3.444</c:v>
                </c:pt>
                <c:pt idx="1881">
                  <c:v>3.444</c:v>
                </c:pt>
                <c:pt idx="1882">
                  <c:v>3.444</c:v>
                </c:pt>
                <c:pt idx="1883">
                  <c:v>3.444</c:v>
                </c:pt>
                <c:pt idx="1884">
                  <c:v>3.4550000000000001</c:v>
                </c:pt>
                <c:pt idx="1885">
                  <c:v>3.4550000000000001</c:v>
                </c:pt>
                <c:pt idx="1886">
                  <c:v>3.4550000000000001</c:v>
                </c:pt>
                <c:pt idx="1887">
                  <c:v>3.4550000000000001</c:v>
                </c:pt>
                <c:pt idx="1888">
                  <c:v>3.4550000000000001</c:v>
                </c:pt>
                <c:pt idx="1889">
                  <c:v>3.4550000000000001</c:v>
                </c:pt>
                <c:pt idx="1890">
                  <c:v>3.4660000000000002</c:v>
                </c:pt>
                <c:pt idx="1891">
                  <c:v>3.4660000000000002</c:v>
                </c:pt>
                <c:pt idx="1892">
                  <c:v>3.4660000000000002</c:v>
                </c:pt>
                <c:pt idx="1893">
                  <c:v>3.4660000000000002</c:v>
                </c:pt>
                <c:pt idx="1894">
                  <c:v>3.4660000000000002</c:v>
                </c:pt>
                <c:pt idx="1895">
                  <c:v>3.4660000000000002</c:v>
                </c:pt>
                <c:pt idx="1896">
                  <c:v>3.4769999999999999</c:v>
                </c:pt>
                <c:pt idx="1897">
                  <c:v>3.4769999999999999</c:v>
                </c:pt>
                <c:pt idx="1898">
                  <c:v>3.4769999999999999</c:v>
                </c:pt>
                <c:pt idx="1899">
                  <c:v>3.4769999999999999</c:v>
                </c:pt>
                <c:pt idx="1900">
                  <c:v>3.4769999999999999</c:v>
                </c:pt>
                <c:pt idx="1901">
                  <c:v>3.4769999999999999</c:v>
                </c:pt>
                <c:pt idx="1902">
                  <c:v>3.488</c:v>
                </c:pt>
                <c:pt idx="1903">
                  <c:v>3.488</c:v>
                </c:pt>
                <c:pt idx="1904">
                  <c:v>3.488</c:v>
                </c:pt>
                <c:pt idx="1905">
                  <c:v>3.488</c:v>
                </c:pt>
                <c:pt idx="1906">
                  <c:v>3.488</c:v>
                </c:pt>
                <c:pt idx="1907">
                  <c:v>3.488</c:v>
                </c:pt>
                <c:pt idx="1908">
                  <c:v>3.4990000000000001</c:v>
                </c:pt>
                <c:pt idx="1909">
                  <c:v>3.4990000000000001</c:v>
                </c:pt>
                <c:pt idx="1910">
                  <c:v>3.4990000000000001</c:v>
                </c:pt>
                <c:pt idx="1911">
                  <c:v>3.4990000000000001</c:v>
                </c:pt>
                <c:pt idx="1912">
                  <c:v>3.4990000000000001</c:v>
                </c:pt>
                <c:pt idx="1913">
                  <c:v>3.4990000000000001</c:v>
                </c:pt>
                <c:pt idx="1914">
                  <c:v>3.51</c:v>
                </c:pt>
                <c:pt idx="1915">
                  <c:v>3.51</c:v>
                </c:pt>
                <c:pt idx="1916">
                  <c:v>3.51</c:v>
                </c:pt>
                <c:pt idx="1917">
                  <c:v>3.51</c:v>
                </c:pt>
                <c:pt idx="1918">
                  <c:v>3.51</c:v>
                </c:pt>
                <c:pt idx="1919">
                  <c:v>3.51</c:v>
                </c:pt>
                <c:pt idx="1920">
                  <c:v>3.5209999999999999</c:v>
                </c:pt>
                <c:pt idx="1921">
                  <c:v>3.5209999999999999</c:v>
                </c:pt>
                <c:pt idx="1922">
                  <c:v>3.5209999999999999</c:v>
                </c:pt>
                <c:pt idx="1923">
                  <c:v>3.5209999999999999</c:v>
                </c:pt>
                <c:pt idx="1924">
                  <c:v>3.5209999999999999</c:v>
                </c:pt>
                <c:pt idx="1925">
                  <c:v>3.5209999999999999</c:v>
                </c:pt>
                <c:pt idx="1926">
                  <c:v>3.532</c:v>
                </c:pt>
                <c:pt idx="1927">
                  <c:v>3.532</c:v>
                </c:pt>
                <c:pt idx="1928">
                  <c:v>3.532</c:v>
                </c:pt>
                <c:pt idx="1929">
                  <c:v>3.532</c:v>
                </c:pt>
                <c:pt idx="1930">
                  <c:v>3.532</c:v>
                </c:pt>
                <c:pt idx="1931">
                  <c:v>3.532</c:v>
                </c:pt>
                <c:pt idx="1932">
                  <c:v>3.5430000000000001</c:v>
                </c:pt>
                <c:pt idx="1933">
                  <c:v>3.5430000000000001</c:v>
                </c:pt>
                <c:pt idx="1934">
                  <c:v>3.5430000000000001</c:v>
                </c:pt>
                <c:pt idx="1935">
                  <c:v>3.5430000000000001</c:v>
                </c:pt>
                <c:pt idx="1936">
                  <c:v>3.5430000000000001</c:v>
                </c:pt>
                <c:pt idx="1937">
                  <c:v>3.5430000000000001</c:v>
                </c:pt>
                <c:pt idx="1938">
                  <c:v>3.5539999999999998</c:v>
                </c:pt>
                <c:pt idx="1939">
                  <c:v>3.5539999999999998</c:v>
                </c:pt>
                <c:pt idx="1940">
                  <c:v>3.5539999999999998</c:v>
                </c:pt>
                <c:pt idx="1941">
                  <c:v>3.5539999999999998</c:v>
                </c:pt>
                <c:pt idx="1942">
                  <c:v>3.5539999999999998</c:v>
                </c:pt>
                <c:pt idx="1943">
                  <c:v>3.5539999999999998</c:v>
                </c:pt>
                <c:pt idx="1944">
                  <c:v>3.5649999999999999</c:v>
                </c:pt>
                <c:pt idx="1945">
                  <c:v>3.5649999999999999</c:v>
                </c:pt>
                <c:pt idx="1946">
                  <c:v>3.5649999999999999</c:v>
                </c:pt>
                <c:pt idx="1947">
                  <c:v>3.5649999999999999</c:v>
                </c:pt>
                <c:pt idx="1948">
                  <c:v>3.5649999999999999</c:v>
                </c:pt>
                <c:pt idx="1949">
                  <c:v>3.5649999999999999</c:v>
                </c:pt>
                <c:pt idx="1950">
                  <c:v>3.5760000000000001</c:v>
                </c:pt>
                <c:pt idx="1951">
                  <c:v>3.5760000000000001</c:v>
                </c:pt>
                <c:pt idx="1952">
                  <c:v>3.5760000000000001</c:v>
                </c:pt>
                <c:pt idx="1953">
                  <c:v>3.5760000000000001</c:v>
                </c:pt>
                <c:pt idx="1954">
                  <c:v>3.5760000000000001</c:v>
                </c:pt>
                <c:pt idx="1955">
                  <c:v>3.5760000000000001</c:v>
                </c:pt>
                <c:pt idx="1956">
                  <c:v>3.5870000000000002</c:v>
                </c:pt>
                <c:pt idx="1957">
                  <c:v>3.5870000000000002</c:v>
                </c:pt>
                <c:pt idx="1958">
                  <c:v>3.5870000000000002</c:v>
                </c:pt>
                <c:pt idx="1959">
                  <c:v>3.5870000000000002</c:v>
                </c:pt>
                <c:pt idx="1960">
                  <c:v>3.5870000000000002</c:v>
                </c:pt>
                <c:pt idx="1961">
                  <c:v>3.5870000000000002</c:v>
                </c:pt>
                <c:pt idx="1962">
                  <c:v>3.5979999999999999</c:v>
                </c:pt>
                <c:pt idx="1963">
                  <c:v>3.5979999999999999</c:v>
                </c:pt>
                <c:pt idx="1964">
                  <c:v>3.5979999999999999</c:v>
                </c:pt>
                <c:pt idx="1965">
                  <c:v>3.5979999999999999</c:v>
                </c:pt>
                <c:pt idx="1966">
                  <c:v>3.5979999999999999</c:v>
                </c:pt>
                <c:pt idx="1967">
                  <c:v>3.5979999999999999</c:v>
                </c:pt>
                <c:pt idx="1968">
                  <c:v>3.609</c:v>
                </c:pt>
                <c:pt idx="1969">
                  <c:v>3.609</c:v>
                </c:pt>
                <c:pt idx="1970">
                  <c:v>3.609</c:v>
                </c:pt>
                <c:pt idx="1971">
                  <c:v>3.609</c:v>
                </c:pt>
                <c:pt idx="1972">
                  <c:v>3.609</c:v>
                </c:pt>
                <c:pt idx="1973">
                  <c:v>3.609</c:v>
                </c:pt>
                <c:pt idx="1974">
                  <c:v>3.62</c:v>
                </c:pt>
                <c:pt idx="1975">
                  <c:v>3.62</c:v>
                </c:pt>
                <c:pt idx="1976">
                  <c:v>3.62</c:v>
                </c:pt>
                <c:pt idx="1977">
                  <c:v>3.62</c:v>
                </c:pt>
                <c:pt idx="1978">
                  <c:v>3.62</c:v>
                </c:pt>
                <c:pt idx="1979">
                  <c:v>3.62</c:v>
                </c:pt>
                <c:pt idx="1980">
                  <c:v>3.6309999999999998</c:v>
                </c:pt>
                <c:pt idx="1981">
                  <c:v>3.6309999999999998</c:v>
                </c:pt>
                <c:pt idx="1982">
                  <c:v>3.6309999999999998</c:v>
                </c:pt>
                <c:pt idx="1983">
                  <c:v>3.6309999999999998</c:v>
                </c:pt>
                <c:pt idx="1984">
                  <c:v>3.6309999999999998</c:v>
                </c:pt>
                <c:pt idx="1985">
                  <c:v>3.6309999999999998</c:v>
                </c:pt>
                <c:pt idx="1986">
                  <c:v>3.6419999999999999</c:v>
                </c:pt>
                <c:pt idx="1987">
                  <c:v>3.6419999999999999</c:v>
                </c:pt>
                <c:pt idx="1988">
                  <c:v>3.6419999999999999</c:v>
                </c:pt>
                <c:pt idx="1989">
                  <c:v>3.6419999999999999</c:v>
                </c:pt>
                <c:pt idx="1990">
                  <c:v>3.6419999999999999</c:v>
                </c:pt>
                <c:pt idx="1991">
                  <c:v>3.6419999999999999</c:v>
                </c:pt>
                <c:pt idx="1992">
                  <c:v>3.653</c:v>
                </c:pt>
                <c:pt idx="1993">
                  <c:v>3.653</c:v>
                </c:pt>
                <c:pt idx="1994">
                  <c:v>3.653</c:v>
                </c:pt>
                <c:pt idx="1995">
                  <c:v>3.653</c:v>
                </c:pt>
                <c:pt idx="1996">
                  <c:v>3.653</c:v>
                </c:pt>
                <c:pt idx="1997">
                  <c:v>3.653</c:v>
                </c:pt>
                <c:pt idx="1998">
                  <c:v>3.6640000000000001</c:v>
                </c:pt>
                <c:pt idx="1999">
                  <c:v>3.6640000000000001</c:v>
                </c:pt>
                <c:pt idx="2000">
                  <c:v>3.6640000000000001</c:v>
                </c:pt>
                <c:pt idx="2001">
                  <c:v>3.6640000000000001</c:v>
                </c:pt>
                <c:pt idx="2002">
                  <c:v>3.6640000000000001</c:v>
                </c:pt>
                <c:pt idx="2003">
                  <c:v>3.6640000000000001</c:v>
                </c:pt>
                <c:pt idx="2004">
                  <c:v>3.6749999999999998</c:v>
                </c:pt>
                <c:pt idx="2005">
                  <c:v>3.6749999999999998</c:v>
                </c:pt>
                <c:pt idx="2006">
                  <c:v>3.6749999999999998</c:v>
                </c:pt>
                <c:pt idx="2007">
                  <c:v>3.6749999999999998</c:v>
                </c:pt>
                <c:pt idx="2008">
                  <c:v>3.6749999999999998</c:v>
                </c:pt>
                <c:pt idx="2009">
                  <c:v>3.6749999999999998</c:v>
                </c:pt>
                <c:pt idx="2010">
                  <c:v>3.6859999999999999</c:v>
                </c:pt>
                <c:pt idx="2011">
                  <c:v>3.6859999999999999</c:v>
                </c:pt>
                <c:pt idx="2012">
                  <c:v>3.6859999999999999</c:v>
                </c:pt>
                <c:pt idx="2013">
                  <c:v>3.6859999999999999</c:v>
                </c:pt>
                <c:pt idx="2014">
                  <c:v>3.6859999999999999</c:v>
                </c:pt>
                <c:pt idx="2015">
                  <c:v>3.6859999999999999</c:v>
                </c:pt>
                <c:pt idx="2016">
                  <c:v>3.6970000000000001</c:v>
                </c:pt>
                <c:pt idx="2017">
                  <c:v>3.6970000000000001</c:v>
                </c:pt>
                <c:pt idx="2018">
                  <c:v>3.6970000000000001</c:v>
                </c:pt>
                <c:pt idx="2019">
                  <c:v>3.6970000000000001</c:v>
                </c:pt>
                <c:pt idx="2020">
                  <c:v>3.6970000000000001</c:v>
                </c:pt>
                <c:pt idx="2021">
                  <c:v>3.6970000000000001</c:v>
                </c:pt>
                <c:pt idx="2022">
                  <c:v>3.7080000000000002</c:v>
                </c:pt>
                <c:pt idx="2023">
                  <c:v>3.7080000000000002</c:v>
                </c:pt>
                <c:pt idx="2024">
                  <c:v>3.7080000000000002</c:v>
                </c:pt>
                <c:pt idx="2025">
                  <c:v>3.7080000000000002</c:v>
                </c:pt>
                <c:pt idx="2026">
                  <c:v>3.7080000000000002</c:v>
                </c:pt>
                <c:pt idx="2027">
                  <c:v>3.7080000000000002</c:v>
                </c:pt>
                <c:pt idx="2028">
                  <c:v>3.7189999999999999</c:v>
                </c:pt>
                <c:pt idx="2029">
                  <c:v>3.7189999999999999</c:v>
                </c:pt>
                <c:pt idx="2030">
                  <c:v>3.7189999999999999</c:v>
                </c:pt>
                <c:pt idx="2031">
                  <c:v>3.7189999999999999</c:v>
                </c:pt>
                <c:pt idx="2032">
                  <c:v>3.7189999999999999</c:v>
                </c:pt>
                <c:pt idx="2033">
                  <c:v>3.7189999999999999</c:v>
                </c:pt>
                <c:pt idx="2034">
                  <c:v>3.73</c:v>
                </c:pt>
                <c:pt idx="2035">
                  <c:v>3.73</c:v>
                </c:pt>
                <c:pt idx="2036">
                  <c:v>3.73</c:v>
                </c:pt>
                <c:pt idx="2037">
                  <c:v>3.73</c:v>
                </c:pt>
                <c:pt idx="2038">
                  <c:v>3.73</c:v>
                </c:pt>
                <c:pt idx="2039">
                  <c:v>3.73</c:v>
                </c:pt>
                <c:pt idx="2040">
                  <c:v>3.7410000000000001</c:v>
                </c:pt>
                <c:pt idx="2041">
                  <c:v>3.7410000000000001</c:v>
                </c:pt>
                <c:pt idx="2042">
                  <c:v>3.7410000000000001</c:v>
                </c:pt>
                <c:pt idx="2043">
                  <c:v>3.7410000000000001</c:v>
                </c:pt>
                <c:pt idx="2044">
                  <c:v>3.7410000000000001</c:v>
                </c:pt>
                <c:pt idx="2045">
                  <c:v>3.7410000000000001</c:v>
                </c:pt>
                <c:pt idx="2046">
                  <c:v>3.7519999999999998</c:v>
                </c:pt>
                <c:pt idx="2047">
                  <c:v>3.7519999999999998</c:v>
                </c:pt>
                <c:pt idx="2048">
                  <c:v>3.7519999999999998</c:v>
                </c:pt>
                <c:pt idx="2049">
                  <c:v>3.7519999999999998</c:v>
                </c:pt>
                <c:pt idx="2050">
                  <c:v>3.7519999999999998</c:v>
                </c:pt>
                <c:pt idx="2051">
                  <c:v>3.7519999999999998</c:v>
                </c:pt>
                <c:pt idx="2052">
                  <c:v>3.7629999999999999</c:v>
                </c:pt>
                <c:pt idx="2053">
                  <c:v>3.7629999999999999</c:v>
                </c:pt>
                <c:pt idx="2054">
                  <c:v>3.7629999999999999</c:v>
                </c:pt>
                <c:pt idx="2055">
                  <c:v>3.7629999999999999</c:v>
                </c:pt>
                <c:pt idx="2056">
                  <c:v>3.7629999999999999</c:v>
                </c:pt>
                <c:pt idx="2057">
                  <c:v>3.7629999999999999</c:v>
                </c:pt>
                <c:pt idx="2058">
                  <c:v>3.774</c:v>
                </c:pt>
                <c:pt idx="2059">
                  <c:v>3.774</c:v>
                </c:pt>
                <c:pt idx="2060">
                  <c:v>3.774</c:v>
                </c:pt>
                <c:pt idx="2061">
                  <c:v>3.774</c:v>
                </c:pt>
                <c:pt idx="2062">
                  <c:v>3.774</c:v>
                </c:pt>
                <c:pt idx="2063">
                  <c:v>3.774</c:v>
                </c:pt>
                <c:pt idx="2064">
                  <c:v>3.7850000000000001</c:v>
                </c:pt>
                <c:pt idx="2065">
                  <c:v>3.7850000000000001</c:v>
                </c:pt>
                <c:pt idx="2066">
                  <c:v>3.7850000000000001</c:v>
                </c:pt>
                <c:pt idx="2067">
                  <c:v>3.7850000000000001</c:v>
                </c:pt>
                <c:pt idx="2068">
                  <c:v>3.7850000000000001</c:v>
                </c:pt>
                <c:pt idx="2069">
                  <c:v>3.7850000000000001</c:v>
                </c:pt>
                <c:pt idx="2070">
                  <c:v>3.7959999999999998</c:v>
                </c:pt>
                <c:pt idx="2071">
                  <c:v>3.7959999999999998</c:v>
                </c:pt>
                <c:pt idx="2072">
                  <c:v>3.7959999999999998</c:v>
                </c:pt>
                <c:pt idx="2073">
                  <c:v>3.7959999999999998</c:v>
                </c:pt>
                <c:pt idx="2074">
                  <c:v>3.7959999999999998</c:v>
                </c:pt>
                <c:pt idx="2075">
                  <c:v>3.7959999999999998</c:v>
                </c:pt>
                <c:pt idx="2076">
                  <c:v>3.8069999999999999</c:v>
                </c:pt>
                <c:pt idx="2077">
                  <c:v>3.8069999999999999</c:v>
                </c:pt>
                <c:pt idx="2078">
                  <c:v>3.8069999999999999</c:v>
                </c:pt>
                <c:pt idx="2079">
                  <c:v>3.8069999999999999</c:v>
                </c:pt>
                <c:pt idx="2080">
                  <c:v>3.8069999999999999</c:v>
                </c:pt>
                <c:pt idx="2081">
                  <c:v>3.8069999999999999</c:v>
                </c:pt>
                <c:pt idx="2082">
                  <c:v>3.8180000000000001</c:v>
                </c:pt>
                <c:pt idx="2083">
                  <c:v>3.8180000000000001</c:v>
                </c:pt>
                <c:pt idx="2084">
                  <c:v>3.8180000000000001</c:v>
                </c:pt>
                <c:pt idx="2085">
                  <c:v>3.8180000000000001</c:v>
                </c:pt>
                <c:pt idx="2086">
                  <c:v>3.8180000000000001</c:v>
                </c:pt>
                <c:pt idx="2087">
                  <c:v>3.8180000000000001</c:v>
                </c:pt>
                <c:pt idx="2088">
                  <c:v>3.8290000000000002</c:v>
                </c:pt>
                <c:pt idx="2089">
                  <c:v>3.8290000000000002</c:v>
                </c:pt>
                <c:pt idx="2090">
                  <c:v>3.8290000000000002</c:v>
                </c:pt>
                <c:pt idx="2091">
                  <c:v>3.8290000000000002</c:v>
                </c:pt>
                <c:pt idx="2092">
                  <c:v>3.8290000000000002</c:v>
                </c:pt>
                <c:pt idx="2093">
                  <c:v>3.8290000000000002</c:v>
                </c:pt>
                <c:pt idx="2094">
                  <c:v>3.84</c:v>
                </c:pt>
                <c:pt idx="2095">
                  <c:v>3.84</c:v>
                </c:pt>
                <c:pt idx="2096">
                  <c:v>3.84</c:v>
                </c:pt>
                <c:pt idx="2097">
                  <c:v>3.84</c:v>
                </c:pt>
                <c:pt idx="2098">
                  <c:v>3.84</c:v>
                </c:pt>
                <c:pt idx="2099">
                  <c:v>3.84</c:v>
                </c:pt>
                <c:pt idx="2100">
                  <c:v>3.851</c:v>
                </c:pt>
                <c:pt idx="2101">
                  <c:v>3.851</c:v>
                </c:pt>
                <c:pt idx="2102">
                  <c:v>3.851</c:v>
                </c:pt>
                <c:pt idx="2103">
                  <c:v>3.851</c:v>
                </c:pt>
                <c:pt idx="2104">
                  <c:v>3.851</c:v>
                </c:pt>
                <c:pt idx="2105">
                  <c:v>3.851</c:v>
                </c:pt>
                <c:pt idx="2106">
                  <c:v>3.8620000000000001</c:v>
                </c:pt>
                <c:pt idx="2107">
                  <c:v>3.8620000000000001</c:v>
                </c:pt>
                <c:pt idx="2108">
                  <c:v>3.8620000000000001</c:v>
                </c:pt>
                <c:pt idx="2109">
                  <c:v>3.8620000000000001</c:v>
                </c:pt>
                <c:pt idx="2110">
                  <c:v>3.8620000000000001</c:v>
                </c:pt>
                <c:pt idx="2111">
                  <c:v>3.8620000000000001</c:v>
                </c:pt>
                <c:pt idx="2112">
                  <c:v>3.8730000000000002</c:v>
                </c:pt>
                <c:pt idx="2113">
                  <c:v>3.8730000000000002</c:v>
                </c:pt>
                <c:pt idx="2114">
                  <c:v>3.8730000000000002</c:v>
                </c:pt>
                <c:pt idx="2115">
                  <c:v>3.8730000000000002</c:v>
                </c:pt>
                <c:pt idx="2116">
                  <c:v>3.8730000000000002</c:v>
                </c:pt>
                <c:pt idx="2117">
                  <c:v>3.8730000000000002</c:v>
                </c:pt>
                <c:pt idx="2118">
                  <c:v>3.8839999999999999</c:v>
                </c:pt>
                <c:pt idx="2119">
                  <c:v>3.8839999999999999</c:v>
                </c:pt>
                <c:pt idx="2120">
                  <c:v>3.8839999999999999</c:v>
                </c:pt>
                <c:pt idx="2121">
                  <c:v>3.8839999999999999</c:v>
                </c:pt>
                <c:pt idx="2122">
                  <c:v>3.8839999999999999</c:v>
                </c:pt>
                <c:pt idx="2123">
                  <c:v>3.8839999999999999</c:v>
                </c:pt>
                <c:pt idx="2124">
                  <c:v>3.895</c:v>
                </c:pt>
                <c:pt idx="2125">
                  <c:v>3.895</c:v>
                </c:pt>
                <c:pt idx="2126">
                  <c:v>3.895</c:v>
                </c:pt>
                <c:pt idx="2127">
                  <c:v>3.895</c:v>
                </c:pt>
                <c:pt idx="2128">
                  <c:v>3.895</c:v>
                </c:pt>
                <c:pt idx="2129">
                  <c:v>3.895</c:v>
                </c:pt>
                <c:pt idx="2130">
                  <c:v>3.9060000000000001</c:v>
                </c:pt>
                <c:pt idx="2131">
                  <c:v>3.9060000000000001</c:v>
                </c:pt>
                <c:pt idx="2132">
                  <c:v>3.9060000000000001</c:v>
                </c:pt>
                <c:pt idx="2133">
                  <c:v>3.9060000000000001</c:v>
                </c:pt>
                <c:pt idx="2134">
                  <c:v>3.9060000000000001</c:v>
                </c:pt>
                <c:pt idx="2135">
                  <c:v>3.9060000000000001</c:v>
                </c:pt>
                <c:pt idx="2136">
                  <c:v>3.9169999999999998</c:v>
                </c:pt>
                <c:pt idx="2137">
                  <c:v>3.9169999999999998</c:v>
                </c:pt>
                <c:pt idx="2138">
                  <c:v>3.9169999999999998</c:v>
                </c:pt>
                <c:pt idx="2139">
                  <c:v>3.9169999999999998</c:v>
                </c:pt>
                <c:pt idx="2140">
                  <c:v>3.9169999999999998</c:v>
                </c:pt>
                <c:pt idx="2141">
                  <c:v>3.9169999999999998</c:v>
                </c:pt>
                <c:pt idx="2142">
                  <c:v>3.9279999999999999</c:v>
                </c:pt>
                <c:pt idx="2143">
                  <c:v>3.9279999999999999</c:v>
                </c:pt>
                <c:pt idx="2144">
                  <c:v>3.9279999999999999</c:v>
                </c:pt>
                <c:pt idx="2145">
                  <c:v>3.9279999999999999</c:v>
                </c:pt>
                <c:pt idx="2146">
                  <c:v>3.9279999999999999</c:v>
                </c:pt>
                <c:pt idx="2147">
                  <c:v>3.9279999999999999</c:v>
                </c:pt>
                <c:pt idx="2148">
                  <c:v>3.9390000000000001</c:v>
                </c:pt>
                <c:pt idx="2149">
                  <c:v>3.9390000000000001</c:v>
                </c:pt>
                <c:pt idx="2150">
                  <c:v>3.9390000000000001</c:v>
                </c:pt>
                <c:pt idx="2151">
                  <c:v>3.9390000000000001</c:v>
                </c:pt>
                <c:pt idx="2152">
                  <c:v>3.9390000000000001</c:v>
                </c:pt>
                <c:pt idx="2153">
                  <c:v>3.9390000000000001</c:v>
                </c:pt>
                <c:pt idx="2154">
                  <c:v>3.95</c:v>
                </c:pt>
                <c:pt idx="2155">
                  <c:v>3.95</c:v>
                </c:pt>
                <c:pt idx="2156">
                  <c:v>3.95</c:v>
                </c:pt>
                <c:pt idx="2157">
                  <c:v>3.95</c:v>
                </c:pt>
                <c:pt idx="2158">
                  <c:v>3.95</c:v>
                </c:pt>
                <c:pt idx="2159">
                  <c:v>3.95</c:v>
                </c:pt>
                <c:pt idx="2160">
                  <c:v>3.9609999999999999</c:v>
                </c:pt>
                <c:pt idx="2161">
                  <c:v>3.9609999999999999</c:v>
                </c:pt>
                <c:pt idx="2162">
                  <c:v>3.9609999999999999</c:v>
                </c:pt>
                <c:pt idx="2163">
                  <c:v>3.9609999999999999</c:v>
                </c:pt>
                <c:pt idx="2164">
                  <c:v>3.9609999999999999</c:v>
                </c:pt>
                <c:pt idx="2165">
                  <c:v>3.9609999999999999</c:v>
                </c:pt>
                <c:pt idx="2166">
                  <c:v>3.972</c:v>
                </c:pt>
                <c:pt idx="2167">
                  <c:v>3.972</c:v>
                </c:pt>
                <c:pt idx="2168">
                  <c:v>3.972</c:v>
                </c:pt>
                <c:pt idx="2169">
                  <c:v>3.972</c:v>
                </c:pt>
                <c:pt idx="2170">
                  <c:v>3.972</c:v>
                </c:pt>
                <c:pt idx="2171">
                  <c:v>3.972</c:v>
                </c:pt>
                <c:pt idx="2172">
                  <c:v>3.9830000000000001</c:v>
                </c:pt>
                <c:pt idx="2173">
                  <c:v>3.9830000000000001</c:v>
                </c:pt>
                <c:pt idx="2174">
                  <c:v>3.9830000000000001</c:v>
                </c:pt>
                <c:pt idx="2175">
                  <c:v>3.9830000000000001</c:v>
                </c:pt>
                <c:pt idx="2176">
                  <c:v>3.9830000000000001</c:v>
                </c:pt>
                <c:pt idx="2177">
                  <c:v>3.9830000000000001</c:v>
                </c:pt>
                <c:pt idx="2178">
                  <c:v>3.9940000000000002</c:v>
                </c:pt>
                <c:pt idx="2179">
                  <c:v>3.9940000000000002</c:v>
                </c:pt>
                <c:pt idx="2180">
                  <c:v>3.9940000000000002</c:v>
                </c:pt>
                <c:pt idx="2181">
                  <c:v>3.9940000000000002</c:v>
                </c:pt>
                <c:pt idx="2182">
                  <c:v>3.9940000000000002</c:v>
                </c:pt>
                <c:pt idx="2183">
                  <c:v>3.9940000000000002</c:v>
                </c:pt>
                <c:pt idx="2184">
                  <c:v>4.0049999999999999</c:v>
                </c:pt>
                <c:pt idx="2185">
                  <c:v>4.0049999999999999</c:v>
                </c:pt>
                <c:pt idx="2186">
                  <c:v>4.0049999999999999</c:v>
                </c:pt>
                <c:pt idx="2187">
                  <c:v>4.0049999999999999</c:v>
                </c:pt>
                <c:pt idx="2188">
                  <c:v>4.0049999999999999</c:v>
                </c:pt>
                <c:pt idx="2189">
                  <c:v>4.0049999999999999</c:v>
                </c:pt>
                <c:pt idx="2190">
                  <c:v>4.016</c:v>
                </c:pt>
                <c:pt idx="2191">
                  <c:v>4.016</c:v>
                </c:pt>
                <c:pt idx="2192">
                  <c:v>4.016</c:v>
                </c:pt>
                <c:pt idx="2193">
                  <c:v>4.016</c:v>
                </c:pt>
                <c:pt idx="2194">
                  <c:v>4.016</c:v>
                </c:pt>
                <c:pt idx="2195">
                  <c:v>4.016</c:v>
                </c:pt>
                <c:pt idx="2196">
                  <c:v>4.0270000000000001</c:v>
                </c:pt>
                <c:pt idx="2197">
                  <c:v>4.0270000000000001</c:v>
                </c:pt>
                <c:pt idx="2198">
                  <c:v>4.0270000000000001</c:v>
                </c:pt>
                <c:pt idx="2199">
                  <c:v>4.0270000000000001</c:v>
                </c:pt>
                <c:pt idx="2200">
                  <c:v>4.0270000000000001</c:v>
                </c:pt>
                <c:pt idx="2201">
                  <c:v>4.0270000000000001</c:v>
                </c:pt>
                <c:pt idx="2202">
                  <c:v>4.0380000000000003</c:v>
                </c:pt>
                <c:pt idx="2203">
                  <c:v>4.0380000000000003</c:v>
                </c:pt>
                <c:pt idx="2204">
                  <c:v>4.0380000000000003</c:v>
                </c:pt>
                <c:pt idx="2205">
                  <c:v>4.0380000000000003</c:v>
                </c:pt>
                <c:pt idx="2206">
                  <c:v>4.0380000000000003</c:v>
                </c:pt>
                <c:pt idx="2207">
                  <c:v>4.0380000000000003</c:v>
                </c:pt>
                <c:pt idx="2208">
                  <c:v>4.0490000000000004</c:v>
                </c:pt>
                <c:pt idx="2209">
                  <c:v>4.0490000000000004</c:v>
                </c:pt>
                <c:pt idx="2210">
                  <c:v>4.0490000000000004</c:v>
                </c:pt>
                <c:pt idx="2211">
                  <c:v>4.0490000000000004</c:v>
                </c:pt>
                <c:pt idx="2212">
                  <c:v>4.0490000000000004</c:v>
                </c:pt>
                <c:pt idx="2213">
                  <c:v>4.0490000000000004</c:v>
                </c:pt>
                <c:pt idx="2214">
                  <c:v>4.0599999999999996</c:v>
                </c:pt>
                <c:pt idx="2215">
                  <c:v>4.0599999999999996</c:v>
                </c:pt>
                <c:pt idx="2216">
                  <c:v>4.0599999999999996</c:v>
                </c:pt>
                <c:pt idx="2217">
                  <c:v>4.0599999999999996</c:v>
                </c:pt>
                <c:pt idx="2218">
                  <c:v>4.0599999999999996</c:v>
                </c:pt>
                <c:pt idx="2219">
                  <c:v>4.0599999999999996</c:v>
                </c:pt>
                <c:pt idx="2220">
                  <c:v>4.0709999999999997</c:v>
                </c:pt>
                <c:pt idx="2221">
                  <c:v>4.0709999999999997</c:v>
                </c:pt>
                <c:pt idx="2222">
                  <c:v>4.0709999999999997</c:v>
                </c:pt>
                <c:pt idx="2223">
                  <c:v>4.0709999999999997</c:v>
                </c:pt>
                <c:pt idx="2224">
                  <c:v>4.0709999999999997</c:v>
                </c:pt>
                <c:pt idx="2225">
                  <c:v>4.0709999999999997</c:v>
                </c:pt>
                <c:pt idx="2226">
                  <c:v>4.0819999999999999</c:v>
                </c:pt>
                <c:pt idx="2227">
                  <c:v>4.0819999999999999</c:v>
                </c:pt>
                <c:pt idx="2228">
                  <c:v>4.0819999999999999</c:v>
                </c:pt>
                <c:pt idx="2229">
                  <c:v>4.0819999999999999</c:v>
                </c:pt>
                <c:pt idx="2230">
                  <c:v>4.0819999999999999</c:v>
                </c:pt>
                <c:pt idx="2231">
                  <c:v>4.0819999999999999</c:v>
                </c:pt>
                <c:pt idx="2232">
                  <c:v>4.093</c:v>
                </c:pt>
                <c:pt idx="2233">
                  <c:v>4.093</c:v>
                </c:pt>
                <c:pt idx="2234">
                  <c:v>4.093</c:v>
                </c:pt>
                <c:pt idx="2235">
                  <c:v>4.093</c:v>
                </c:pt>
                <c:pt idx="2236">
                  <c:v>4.093</c:v>
                </c:pt>
                <c:pt idx="2237">
                  <c:v>4.093</c:v>
                </c:pt>
                <c:pt idx="2238">
                  <c:v>4.1040000000000001</c:v>
                </c:pt>
                <c:pt idx="2239">
                  <c:v>4.1040000000000001</c:v>
                </c:pt>
                <c:pt idx="2240">
                  <c:v>4.1040000000000001</c:v>
                </c:pt>
                <c:pt idx="2241">
                  <c:v>4.1040000000000001</c:v>
                </c:pt>
                <c:pt idx="2242">
                  <c:v>4.1040000000000001</c:v>
                </c:pt>
                <c:pt idx="2243">
                  <c:v>4.1040000000000001</c:v>
                </c:pt>
                <c:pt idx="2244">
                  <c:v>4.1150000000000002</c:v>
                </c:pt>
                <c:pt idx="2245">
                  <c:v>4.1150000000000002</c:v>
                </c:pt>
                <c:pt idx="2246">
                  <c:v>4.1150000000000002</c:v>
                </c:pt>
                <c:pt idx="2247">
                  <c:v>4.1150000000000002</c:v>
                </c:pt>
                <c:pt idx="2248">
                  <c:v>4.1150000000000002</c:v>
                </c:pt>
                <c:pt idx="2249">
                  <c:v>4.1150000000000002</c:v>
                </c:pt>
                <c:pt idx="2250">
                  <c:v>4.1260000000000003</c:v>
                </c:pt>
                <c:pt idx="2251">
                  <c:v>4.1260000000000003</c:v>
                </c:pt>
                <c:pt idx="2252">
                  <c:v>4.1260000000000003</c:v>
                </c:pt>
                <c:pt idx="2253">
                  <c:v>4.1260000000000003</c:v>
                </c:pt>
                <c:pt idx="2254">
                  <c:v>4.1260000000000003</c:v>
                </c:pt>
                <c:pt idx="2255">
                  <c:v>4.1260000000000003</c:v>
                </c:pt>
                <c:pt idx="2256">
                  <c:v>4.1369999999999996</c:v>
                </c:pt>
                <c:pt idx="2257">
                  <c:v>4.1369999999999996</c:v>
                </c:pt>
                <c:pt idx="2258">
                  <c:v>4.1369999999999996</c:v>
                </c:pt>
                <c:pt idx="2259">
                  <c:v>4.1369999999999996</c:v>
                </c:pt>
                <c:pt idx="2260">
                  <c:v>4.1369999999999996</c:v>
                </c:pt>
                <c:pt idx="2261">
                  <c:v>4.1369999999999996</c:v>
                </c:pt>
                <c:pt idx="2262">
                  <c:v>4.1479999999999997</c:v>
                </c:pt>
                <c:pt idx="2263">
                  <c:v>4.1479999999999997</c:v>
                </c:pt>
                <c:pt idx="2264">
                  <c:v>4.1479999999999997</c:v>
                </c:pt>
                <c:pt idx="2265">
                  <c:v>4.1479999999999997</c:v>
                </c:pt>
                <c:pt idx="2266">
                  <c:v>4.1479999999999997</c:v>
                </c:pt>
                <c:pt idx="2267">
                  <c:v>4.1479999999999997</c:v>
                </c:pt>
                <c:pt idx="2268">
                  <c:v>4.1589999999999998</c:v>
                </c:pt>
                <c:pt idx="2269">
                  <c:v>4.1589999999999998</c:v>
                </c:pt>
                <c:pt idx="2270">
                  <c:v>4.1589999999999998</c:v>
                </c:pt>
                <c:pt idx="2271">
                  <c:v>4.1589999999999998</c:v>
                </c:pt>
                <c:pt idx="2272">
                  <c:v>4.1589999999999998</c:v>
                </c:pt>
                <c:pt idx="2273">
                  <c:v>4.1589999999999998</c:v>
                </c:pt>
                <c:pt idx="2274">
                  <c:v>4.17</c:v>
                </c:pt>
                <c:pt idx="2275">
                  <c:v>4.17</c:v>
                </c:pt>
                <c:pt idx="2276">
                  <c:v>4.17</c:v>
                </c:pt>
                <c:pt idx="2277">
                  <c:v>4.17</c:v>
                </c:pt>
                <c:pt idx="2278">
                  <c:v>4.17</c:v>
                </c:pt>
                <c:pt idx="2279">
                  <c:v>4.17</c:v>
                </c:pt>
                <c:pt idx="2280">
                  <c:v>4.181</c:v>
                </c:pt>
                <c:pt idx="2281">
                  <c:v>4.181</c:v>
                </c:pt>
                <c:pt idx="2282">
                  <c:v>4.181</c:v>
                </c:pt>
                <c:pt idx="2283">
                  <c:v>4.181</c:v>
                </c:pt>
                <c:pt idx="2284">
                  <c:v>4.181</c:v>
                </c:pt>
                <c:pt idx="2285">
                  <c:v>4.181</c:v>
                </c:pt>
                <c:pt idx="2286">
                  <c:v>4.1920000000000002</c:v>
                </c:pt>
                <c:pt idx="2287">
                  <c:v>4.1920000000000002</c:v>
                </c:pt>
                <c:pt idx="2288">
                  <c:v>4.1920000000000002</c:v>
                </c:pt>
                <c:pt idx="2289">
                  <c:v>4.1920000000000002</c:v>
                </c:pt>
                <c:pt idx="2290">
                  <c:v>4.1920000000000002</c:v>
                </c:pt>
                <c:pt idx="2291">
                  <c:v>4.1920000000000002</c:v>
                </c:pt>
                <c:pt idx="2292">
                  <c:v>4.2030000000000003</c:v>
                </c:pt>
                <c:pt idx="2293">
                  <c:v>4.2030000000000003</c:v>
                </c:pt>
                <c:pt idx="2294">
                  <c:v>4.2030000000000003</c:v>
                </c:pt>
                <c:pt idx="2295">
                  <c:v>4.2030000000000003</c:v>
                </c:pt>
                <c:pt idx="2296">
                  <c:v>4.2030000000000003</c:v>
                </c:pt>
                <c:pt idx="2297">
                  <c:v>4.2030000000000003</c:v>
                </c:pt>
                <c:pt idx="2298">
                  <c:v>4.2140000000000004</c:v>
                </c:pt>
                <c:pt idx="2299">
                  <c:v>4.2140000000000004</c:v>
                </c:pt>
                <c:pt idx="2300">
                  <c:v>4.2140000000000004</c:v>
                </c:pt>
                <c:pt idx="2301">
                  <c:v>4.2140000000000004</c:v>
                </c:pt>
                <c:pt idx="2302">
                  <c:v>4.2140000000000004</c:v>
                </c:pt>
                <c:pt idx="2303">
                  <c:v>4.2140000000000004</c:v>
                </c:pt>
                <c:pt idx="2304">
                  <c:v>4.2249999999999996</c:v>
                </c:pt>
                <c:pt idx="2305">
                  <c:v>4.2249999999999996</c:v>
                </c:pt>
                <c:pt idx="2306">
                  <c:v>4.2249999999999996</c:v>
                </c:pt>
                <c:pt idx="2307">
                  <c:v>4.2249999999999996</c:v>
                </c:pt>
                <c:pt idx="2308">
                  <c:v>4.2249999999999996</c:v>
                </c:pt>
                <c:pt idx="2309">
                  <c:v>4.2249999999999996</c:v>
                </c:pt>
                <c:pt idx="2310">
                  <c:v>4.2359999999999998</c:v>
                </c:pt>
                <c:pt idx="2311">
                  <c:v>4.2359999999999998</c:v>
                </c:pt>
                <c:pt idx="2312">
                  <c:v>4.2359999999999998</c:v>
                </c:pt>
                <c:pt idx="2313">
                  <c:v>4.2359999999999998</c:v>
                </c:pt>
                <c:pt idx="2314">
                  <c:v>4.2359999999999998</c:v>
                </c:pt>
                <c:pt idx="2315">
                  <c:v>4.2359999999999998</c:v>
                </c:pt>
                <c:pt idx="2316">
                  <c:v>4.2469999999999999</c:v>
                </c:pt>
                <c:pt idx="2317">
                  <c:v>4.2469999999999999</c:v>
                </c:pt>
                <c:pt idx="2318">
                  <c:v>4.2469999999999999</c:v>
                </c:pt>
                <c:pt idx="2319">
                  <c:v>4.2469999999999999</c:v>
                </c:pt>
                <c:pt idx="2320">
                  <c:v>4.2469999999999999</c:v>
                </c:pt>
                <c:pt idx="2321">
                  <c:v>4.2469999999999999</c:v>
                </c:pt>
                <c:pt idx="2322">
                  <c:v>4.258</c:v>
                </c:pt>
                <c:pt idx="2323">
                  <c:v>4.258</c:v>
                </c:pt>
                <c:pt idx="2324">
                  <c:v>4.258</c:v>
                </c:pt>
                <c:pt idx="2325">
                  <c:v>4.258</c:v>
                </c:pt>
                <c:pt idx="2326">
                  <c:v>4.258</c:v>
                </c:pt>
                <c:pt idx="2327">
                  <c:v>4.258</c:v>
                </c:pt>
                <c:pt idx="2328">
                  <c:v>4.2690000000000001</c:v>
                </c:pt>
                <c:pt idx="2329">
                  <c:v>4.2690000000000001</c:v>
                </c:pt>
                <c:pt idx="2330">
                  <c:v>4.2690000000000001</c:v>
                </c:pt>
                <c:pt idx="2331">
                  <c:v>4.2690000000000001</c:v>
                </c:pt>
                <c:pt idx="2332">
                  <c:v>4.2690000000000001</c:v>
                </c:pt>
                <c:pt idx="2333">
                  <c:v>4.2690000000000001</c:v>
                </c:pt>
                <c:pt idx="2334">
                  <c:v>4.28</c:v>
                </c:pt>
                <c:pt idx="2335">
                  <c:v>4.28</c:v>
                </c:pt>
                <c:pt idx="2336">
                  <c:v>4.28</c:v>
                </c:pt>
                <c:pt idx="2337">
                  <c:v>4.28</c:v>
                </c:pt>
                <c:pt idx="2338">
                  <c:v>4.28</c:v>
                </c:pt>
                <c:pt idx="2339">
                  <c:v>4.28</c:v>
                </c:pt>
                <c:pt idx="2340">
                  <c:v>4.2910000000000004</c:v>
                </c:pt>
                <c:pt idx="2341">
                  <c:v>4.2910000000000004</c:v>
                </c:pt>
                <c:pt idx="2342">
                  <c:v>4.2910000000000004</c:v>
                </c:pt>
                <c:pt idx="2343">
                  <c:v>4.2910000000000004</c:v>
                </c:pt>
                <c:pt idx="2344">
                  <c:v>4.2910000000000004</c:v>
                </c:pt>
                <c:pt idx="2345">
                  <c:v>4.2910000000000004</c:v>
                </c:pt>
                <c:pt idx="2346">
                  <c:v>4.3019999999999996</c:v>
                </c:pt>
                <c:pt idx="2347">
                  <c:v>4.3019999999999996</c:v>
                </c:pt>
                <c:pt idx="2348">
                  <c:v>4.3019999999999996</c:v>
                </c:pt>
                <c:pt idx="2349">
                  <c:v>4.3019999999999996</c:v>
                </c:pt>
                <c:pt idx="2350">
                  <c:v>4.3019999999999996</c:v>
                </c:pt>
                <c:pt idx="2351">
                  <c:v>4.3019999999999996</c:v>
                </c:pt>
                <c:pt idx="2352">
                  <c:v>4.3129999999999997</c:v>
                </c:pt>
                <c:pt idx="2353">
                  <c:v>4.3129999999999997</c:v>
                </c:pt>
                <c:pt idx="2354">
                  <c:v>4.3129999999999997</c:v>
                </c:pt>
                <c:pt idx="2355">
                  <c:v>4.3129999999999997</c:v>
                </c:pt>
                <c:pt idx="2356">
                  <c:v>4.3129999999999997</c:v>
                </c:pt>
                <c:pt idx="2357">
                  <c:v>4.3129999999999997</c:v>
                </c:pt>
                <c:pt idx="2358">
                  <c:v>4.3239999999999998</c:v>
                </c:pt>
                <c:pt idx="2359">
                  <c:v>4.3239999999999998</c:v>
                </c:pt>
                <c:pt idx="2360">
                  <c:v>4.3239999999999998</c:v>
                </c:pt>
                <c:pt idx="2361">
                  <c:v>4.3239999999999998</c:v>
                </c:pt>
                <c:pt idx="2362">
                  <c:v>4.3239999999999998</c:v>
                </c:pt>
                <c:pt idx="2363">
                  <c:v>4.3239999999999998</c:v>
                </c:pt>
                <c:pt idx="2364">
                  <c:v>4.335</c:v>
                </c:pt>
                <c:pt idx="2365">
                  <c:v>4.335</c:v>
                </c:pt>
                <c:pt idx="2366">
                  <c:v>4.335</c:v>
                </c:pt>
                <c:pt idx="2367">
                  <c:v>4.335</c:v>
                </c:pt>
                <c:pt idx="2368">
                  <c:v>4.335</c:v>
                </c:pt>
                <c:pt idx="2369">
                  <c:v>4.335</c:v>
                </c:pt>
                <c:pt idx="2370">
                  <c:v>4.3460000000000001</c:v>
                </c:pt>
                <c:pt idx="2371">
                  <c:v>4.3460000000000001</c:v>
                </c:pt>
                <c:pt idx="2372">
                  <c:v>4.3460000000000001</c:v>
                </c:pt>
                <c:pt idx="2373">
                  <c:v>4.3460000000000001</c:v>
                </c:pt>
                <c:pt idx="2374">
                  <c:v>4.3460000000000001</c:v>
                </c:pt>
                <c:pt idx="2375">
                  <c:v>4.3460000000000001</c:v>
                </c:pt>
                <c:pt idx="2376">
                  <c:v>4.3570000000000002</c:v>
                </c:pt>
                <c:pt idx="2377">
                  <c:v>4.3570000000000002</c:v>
                </c:pt>
                <c:pt idx="2378">
                  <c:v>4.3570000000000002</c:v>
                </c:pt>
                <c:pt idx="2379">
                  <c:v>4.3570000000000002</c:v>
                </c:pt>
                <c:pt idx="2380">
                  <c:v>4.3570000000000002</c:v>
                </c:pt>
                <c:pt idx="2381">
                  <c:v>4.3570000000000002</c:v>
                </c:pt>
                <c:pt idx="2382">
                  <c:v>4.3680000000000003</c:v>
                </c:pt>
                <c:pt idx="2383">
                  <c:v>4.3680000000000003</c:v>
                </c:pt>
                <c:pt idx="2384">
                  <c:v>4.3680000000000003</c:v>
                </c:pt>
                <c:pt idx="2385">
                  <c:v>4.3680000000000003</c:v>
                </c:pt>
                <c:pt idx="2386">
                  <c:v>4.3680000000000003</c:v>
                </c:pt>
                <c:pt idx="2387">
                  <c:v>4.3680000000000003</c:v>
                </c:pt>
                <c:pt idx="2388">
                  <c:v>4.3789999999999996</c:v>
                </c:pt>
                <c:pt idx="2389">
                  <c:v>4.3789999999999996</c:v>
                </c:pt>
                <c:pt idx="2390">
                  <c:v>4.3789999999999996</c:v>
                </c:pt>
                <c:pt idx="2391">
                  <c:v>4.3789999999999996</c:v>
                </c:pt>
                <c:pt idx="2392">
                  <c:v>4.3789999999999996</c:v>
                </c:pt>
                <c:pt idx="2393">
                  <c:v>4.3789999999999996</c:v>
                </c:pt>
                <c:pt idx="2394">
                  <c:v>4.3899999999999997</c:v>
                </c:pt>
                <c:pt idx="2395">
                  <c:v>4.3899999999999997</c:v>
                </c:pt>
                <c:pt idx="2396">
                  <c:v>4.3899999999999997</c:v>
                </c:pt>
                <c:pt idx="2397">
                  <c:v>4.3899999999999997</c:v>
                </c:pt>
                <c:pt idx="2398">
                  <c:v>4.3899999999999997</c:v>
                </c:pt>
                <c:pt idx="2399">
                  <c:v>4.3899999999999997</c:v>
                </c:pt>
                <c:pt idx="2400">
                  <c:v>4.4009999999999998</c:v>
                </c:pt>
                <c:pt idx="2401">
                  <c:v>4.4009999999999998</c:v>
                </c:pt>
                <c:pt idx="2402">
                  <c:v>4.4009999999999998</c:v>
                </c:pt>
                <c:pt idx="2403">
                  <c:v>4.4009999999999998</c:v>
                </c:pt>
                <c:pt idx="2404">
                  <c:v>4.4009999999999998</c:v>
                </c:pt>
                <c:pt idx="2405">
                  <c:v>4.4009999999999998</c:v>
                </c:pt>
                <c:pt idx="2406">
                  <c:v>4.4119999999999999</c:v>
                </c:pt>
                <c:pt idx="2407">
                  <c:v>4.4119999999999999</c:v>
                </c:pt>
                <c:pt idx="2408">
                  <c:v>4.4119999999999999</c:v>
                </c:pt>
                <c:pt idx="2409">
                  <c:v>4.4119999999999999</c:v>
                </c:pt>
                <c:pt idx="2410">
                  <c:v>4.4119999999999999</c:v>
                </c:pt>
                <c:pt idx="2411">
                  <c:v>4.4119999999999999</c:v>
                </c:pt>
                <c:pt idx="2412">
                  <c:v>4.423</c:v>
                </c:pt>
                <c:pt idx="2413">
                  <c:v>4.423</c:v>
                </c:pt>
                <c:pt idx="2414">
                  <c:v>4.423</c:v>
                </c:pt>
                <c:pt idx="2415">
                  <c:v>4.423</c:v>
                </c:pt>
                <c:pt idx="2416">
                  <c:v>4.423</c:v>
                </c:pt>
                <c:pt idx="2417">
                  <c:v>4.423</c:v>
                </c:pt>
                <c:pt idx="2418">
                  <c:v>4.4340000000000002</c:v>
                </c:pt>
                <c:pt idx="2419">
                  <c:v>4.4340000000000002</c:v>
                </c:pt>
                <c:pt idx="2420">
                  <c:v>4.4340000000000002</c:v>
                </c:pt>
                <c:pt idx="2421">
                  <c:v>4.4340000000000002</c:v>
                </c:pt>
                <c:pt idx="2422">
                  <c:v>4.4340000000000002</c:v>
                </c:pt>
                <c:pt idx="2423">
                  <c:v>4.4340000000000002</c:v>
                </c:pt>
                <c:pt idx="2424">
                  <c:v>4.4450000000000003</c:v>
                </c:pt>
                <c:pt idx="2425">
                  <c:v>4.4450000000000003</c:v>
                </c:pt>
                <c:pt idx="2426">
                  <c:v>4.4450000000000003</c:v>
                </c:pt>
                <c:pt idx="2427">
                  <c:v>4.4450000000000003</c:v>
                </c:pt>
                <c:pt idx="2428">
                  <c:v>4.4450000000000003</c:v>
                </c:pt>
                <c:pt idx="2429">
                  <c:v>4.4450000000000003</c:v>
                </c:pt>
                <c:pt idx="2430">
                  <c:v>4.4560000000000004</c:v>
                </c:pt>
                <c:pt idx="2431">
                  <c:v>4.4560000000000004</c:v>
                </c:pt>
                <c:pt idx="2432">
                  <c:v>4.4560000000000004</c:v>
                </c:pt>
                <c:pt idx="2433">
                  <c:v>4.4560000000000004</c:v>
                </c:pt>
                <c:pt idx="2434">
                  <c:v>4.4560000000000004</c:v>
                </c:pt>
                <c:pt idx="2435">
                  <c:v>4.4560000000000004</c:v>
                </c:pt>
                <c:pt idx="2436">
                  <c:v>4.4669999999999996</c:v>
                </c:pt>
                <c:pt idx="2437">
                  <c:v>4.4669999999999996</c:v>
                </c:pt>
                <c:pt idx="2438">
                  <c:v>4.4669999999999996</c:v>
                </c:pt>
                <c:pt idx="2439">
                  <c:v>4.4669999999999996</c:v>
                </c:pt>
                <c:pt idx="2440">
                  <c:v>4.4669999999999996</c:v>
                </c:pt>
                <c:pt idx="2441">
                  <c:v>4.4669999999999996</c:v>
                </c:pt>
                <c:pt idx="2442">
                  <c:v>4.4779999999999998</c:v>
                </c:pt>
                <c:pt idx="2443">
                  <c:v>4.4779999999999998</c:v>
                </c:pt>
                <c:pt idx="2444">
                  <c:v>4.4779999999999998</c:v>
                </c:pt>
                <c:pt idx="2445">
                  <c:v>4.4779999999999998</c:v>
                </c:pt>
                <c:pt idx="2446">
                  <c:v>4.4779999999999998</c:v>
                </c:pt>
                <c:pt idx="2447">
                  <c:v>4.4779999999999998</c:v>
                </c:pt>
                <c:pt idx="2448">
                  <c:v>4.4889999999999999</c:v>
                </c:pt>
                <c:pt idx="2449">
                  <c:v>4.4889999999999999</c:v>
                </c:pt>
                <c:pt idx="2450">
                  <c:v>4.4889999999999999</c:v>
                </c:pt>
                <c:pt idx="2451">
                  <c:v>4.4889999999999999</c:v>
                </c:pt>
                <c:pt idx="2452">
                  <c:v>4.4889999999999999</c:v>
                </c:pt>
                <c:pt idx="2453">
                  <c:v>4.4889999999999999</c:v>
                </c:pt>
                <c:pt idx="2454">
                  <c:v>4.5</c:v>
                </c:pt>
                <c:pt idx="2455">
                  <c:v>4.5</c:v>
                </c:pt>
                <c:pt idx="2456">
                  <c:v>4.5</c:v>
                </c:pt>
                <c:pt idx="2457">
                  <c:v>4.5</c:v>
                </c:pt>
                <c:pt idx="2458">
                  <c:v>4.5</c:v>
                </c:pt>
                <c:pt idx="2459">
                  <c:v>4.5</c:v>
                </c:pt>
                <c:pt idx="2460">
                  <c:v>4.5110000000000001</c:v>
                </c:pt>
                <c:pt idx="2461">
                  <c:v>4.5110000000000001</c:v>
                </c:pt>
                <c:pt idx="2462">
                  <c:v>4.5110000000000001</c:v>
                </c:pt>
                <c:pt idx="2463">
                  <c:v>4.5110000000000001</c:v>
                </c:pt>
                <c:pt idx="2464">
                  <c:v>4.5110000000000001</c:v>
                </c:pt>
                <c:pt idx="2465">
                  <c:v>4.5110000000000001</c:v>
                </c:pt>
                <c:pt idx="2466">
                  <c:v>4.5220000000000002</c:v>
                </c:pt>
                <c:pt idx="2467">
                  <c:v>4.5220000000000002</c:v>
                </c:pt>
                <c:pt idx="2468">
                  <c:v>4.5220000000000002</c:v>
                </c:pt>
                <c:pt idx="2469">
                  <c:v>4.5220000000000002</c:v>
                </c:pt>
                <c:pt idx="2470">
                  <c:v>4.5220000000000002</c:v>
                </c:pt>
                <c:pt idx="2471">
                  <c:v>4.5220000000000002</c:v>
                </c:pt>
                <c:pt idx="2472">
                  <c:v>4.5330000000000004</c:v>
                </c:pt>
                <c:pt idx="2473">
                  <c:v>4.5330000000000004</c:v>
                </c:pt>
                <c:pt idx="2474">
                  <c:v>4.5330000000000004</c:v>
                </c:pt>
                <c:pt idx="2475">
                  <c:v>4.5330000000000004</c:v>
                </c:pt>
                <c:pt idx="2476">
                  <c:v>4.5330000000000004</c:v>
                </c:pt>
                <c:pt idx="2477">
                  <c:v>4.5330000000000004</c:v>
                </c:pt>
                <c:pt idx="2478">
                  <c:v>4.5439999999999996</c:v>
                </c:pt>
                <c:pt idx="2479">
                  <c:v>4.5439999999999996</c:v>
                </c:pt>
                <c:pt idx="2480">
                  <c:v>4.5439999999999996</c:v>
                </c:pt>
                <c:pt idx="2481">
                  <c:v>4.5439999999999996</c:v>
                </c:pt>
                <c:pt idx="2482">
                  <c:v>4.5439999999999996</c:v>
                </c:pt>
                <c:pt idx="2483">
                  <c:v>4.5439999999999996</c:v>
                </c:pt>
                <c:pt idx="2484">
                  <c:v>4.5549999999999997</c:v>
                </c:pt>
                <c:pt idx="2485">
                  <c:v>4.5549999999999997</c:v>
                </c:pt>
                <c:pt idx="2486">
                  <c:v>4.5549999999999997</c:v>
                </c:pt>
                <c:pt idx="2487">
                  <c:v>4.5549999999999997</c:v>
                </c:pt>
                <c:pt idx="2488">
                  <c:v>4.5549999999999997</c:v>
                </c:pt>
                <c:pt idx="2489">
                  <c:v>4.5549999999999997</c:v>
                </c:pt>
                <c:pt idx="2490">
                  <c:v>4.5659999999999998</c:v>
                </c:pt>
                <c:pt idx="2491">
                  <c:v>4.5659999999999998</c:v>
                </c:pt>
                <c:pt idx="2492">
                  <c:v>4.5659999999999998</c:v>
                </c:pt>
                <c:pt idx="2493">
                  <c:v>4.5659999999999998</c:v>
                </c:pt>
                <c:pt idx="2494">
                  <c:v>4.5659999999999998</c:v>
                </c:pt>
                <c:pt idx="2495">
                  <c:v>4.5659999999999998</c:v>
                </c:pt>
                <c:pt idx="2496">
                  <c:v>4.577</c:v>
                </c:pt>
                <c:pt idx="2497">
                  <c:v>4.577</c:v>
                </c:pt>
                <c:pt idx="2498">
                  <c:v>4.577</c:v>
                </c:pt>
                <c:pt idx="2499">
                  <c:v>4.577</c:v>
                </c:pt>
                <c:pt idx="2500">
                  <c:v>4.577</c:v>
                </c:pt>
                <c:pt idx="2501">
                  <c:v>4.577</c:v>
                </c:pt>
                <c:pt idx="2502">
                  <c:v>4.5880000000000001</c:v>
                </c:pt>
                <c:pt idx="2503">
                  <c:v>4.5880000000000001</c:v>
                </c:pt>
                <c:pt idx="2504">
                  <c:v>4.5880000000000001</c:v>
                </c:pt>
                <c:pt idx="2505">
                  <c:v>4.5880000000000001</c:v>
                </c:pt>
                <c:pt idx="2506">
                  <c:v>4.5880000000000001</c:v>
                </c:pt>
                <c:pt idx="2507">
                  <c:v>4.5880000000000001</c:v>
                </c:pt>
                <c:pt idx="2508">
                  <c:v>4.5990000000000002</c:v>
                </c:pt>
                <c:pt idx="2509">
                  <c:v>4.5990000000000002</c:v>
                </c:pt>
                <c:pt idx="2510">
                  <c:v>4.5990000000000002</c:v>
                </c:pt>
                <c:pt idx="2511">
                  <c:v>4.5990000000000002</c:v>
                </c:pt>
                <c:pt idx="2512">
                  <c:v>4.5990000000000002</c:v>
                </c:pt>
                <c:pt idx="2513">
                  <c:v>4.5990000000000002</c:v>
                </c:pt>
                <c:pt idx="2514">
                  <c:v>4.6100000000000003</c:v>
                </c:pt>
                <c:pt idx="2515">
                  <c:v>4.6100000000000003</c:v>
                </c:pt>
                <c:pt idx="2516">
                  <c:v>4.6100000000000003</c:v>
                </c:pt>
                <c:pt idx="2517">
                  <c:v>4.6100000000000003</c:v>
                </c:pt>
                <c:pt idx="2518">
                  <c:v>4.6100000000000003</c:v>
                </c:pt>
                <c:pt idx="2519">
                  <c:v>4.6100000000000003</c:v>
                </c:pt>
                <c:pt idx="2520">
                  <c:v>4.6210000000000004</c:v>
                </c:pt>
                <c:pt idx="2521">
                  <c:v>4.6210000000000004</c:v>
                </c:pt>
                <c:pt idx="2522">
                  <c:v>4.6210000000000004</c:v>
                </c:pt>
                <c:pt idx="2523">
                  <c:v>4.6210000000000004</c:v>
                </c:pt>
                <c:pt idx="2524">
                  <c:v>4.6210000000000004</c:v>
                </c:pt>
                <c:pt idx="2525">
                  <c:v>4.6210000000000004</c:v>
                </c:pt>
                <c:pt idx="2526">
                  <c:v>4.6319999999999997</c:v>
                </c:pt>
                <c:pt idx="2527">
                  <c:v>4.6319999999999997</c:v>
                </c:pt>
                <c:pt idx="2528">
                  <c:v>4.6319999999999997</c:v>
                </c:pt>
                <c:pt idx="2529">
                  <c:v>4.6319999999999997</c:v>
                </c:pt>
                <c:pt idx="2530">
                  <c:v>4.6319999999999997</c:v>
                </c:pt>
                <c:pt idx="2531">
                  <c:v>4.6319999999999997</c:v>
                </c:pt>
                <c:pt idx="2532">
                  <c:v>4.6429999999999998</c:v>
                </c:pt>
                <c:pt idx="2533">
                  <c:v>4.6429999999999998</c:v>
                </c:pt>
                <c:pt idx="2534">
                  <c:v>4.6429999999999998</c:v>
                </c:pt>
                <c:pt idx="2535">
                  <c:v>4.6429999999999998</c:v>
                </c:pt>
                <c:pt idx="2536">
                  <c:v>4.6429999999999998</c:v>
                </c:pt>
                <c:pt idx="2537">
                  <c:v>4.6429999999999998</c:v>
                </c:pt>
                <c:pt idx="2538">
                  <c:v>4.6539999999999999</c:v>
                </c:pt>
                <c:pt idx="2539">
                  <c:v>4.6539999999999999</c:v>
                </c:pt>
                <c:pt idx="2540">
                  <c:v>4.6539999999999999</c:v>
                </c:pt>
                <c:pt idx="2541">
                  <c:v>4.6539999999999999</c:v>
                </c:pt>
                <c:pt idx="2542">
                  <c:v>4.6539999999999999</c:v>
                </c:pt>
                <c:pt idx="2543">
                  <c:v>4.6539999999999999</c:v>
                </c:pt>
                <c:pt idx="2544">
                  <c:v>4.665</c:v>
                </c:pt>
                <c:pt idx="2545">
                  <c:v>4.665</c:v>
                </c:pt>
                <c:pt idx="2546">
                  <c:v>4.665</c:v>
                </c:pt>
                <c:pt idx="2547">
                  <c:v>4.665</c:v>
                </c:pt>
                <c:pt idx="2548">
                  <c:v>4.665</c:v>
                </c:pt>
                <c:pt idx="2549">
                  <c:v>4.665</c:v>
                </c:pt>
                <c:pt idx="2550">
                  <c:v>4.6760000000000002</c:v>
                </c:pt>
                <c:pt idx="2551">
                  <c:v>4.6760000000000002</c:v>
                </c:pt>
                <c:pt idx="2552">
                  <c:v>4.6760000000000002</c:v>
                </c:pt>
                <c:pt idx="2553">
                  <c:v>4.6760000000000002</c:v>
                </c:pt>
                <c:pt idx="2554">
                  <c:v>4.6760000000000002</c:v>
                </c:pt>
                <c:pt idx="2555">
                  <c:v>4.6760000000000002</c:v>
                </c:pt>
                <c:pt idx="2556">
                  <c:v>4.6870000000000003</c:v>
                </c:pt>
                <c:pt idx="2557">
                  <c:v>4.6870000000000003</c:v>
                </c:pt>
                <c:pt idx="2558">
                  <c:v>4.6870000000000003</c:v>
                </c:pt>
                <c:pt idx="2559">
                  <c:v>4.6870000000000003</c:v>
                </c:pt>
                <c:pt idx="2560">
                  <c:v>4.6870000000000003</c:v>
                </c:pt>
                <c:pt idx="2561">
                  <c:v>4.6870000000000003</c:v>
                </c:pt>
                <c:pt idx="2562">
                  <c:v>4.6980000000000004</c:v>
                </c:pt>
                <c:pt idx="2563">
                  <c:v>4.6980000000000004</c:v>
                </c:pt>
                <c:pt idx="2564">
                  <c:v>4.6980000000000004</c:v>
                </c:pt>
                <c:pt idx="2565">
                  <c:v>4.6980000000000004</c:v>
                </c:pt>
                <c:pt idx="2566">
                  <c:v>4.6980000000000004</c:v>
                </c:pt>
                <c:pt idx="2567">
                  <c:v>4.6980000000000004</c:v>
                </c:pt>
                <c:pt idx="2568">
                  <c:v>4.7089999999999996</c:v>
                </c:pt>
                <c:pt idx="2569">
                  <c:v>4.7089999999999996</c:v>
                </c:pt>
                <c:pt idx="2570">
                  <c:v>4.7089999999999996</c:v>
                </c:pt>
                <c:pt idx="2571">
                  <c:v>4.7089999999999996</c:v>
                </c:pt>
                <c:pt idx="2572">
                  <c:v>4.7089999999999996</c:v>
                </c:pt>
                <c:pt idx="2573">
                  <c:v>4.7089999999999996</c:v>
                </c:pt>
                <c:pt idx="2574">
                  <c:v>4.72</c:v>
                </c:pt>
                <c:pt idx="2575">
                  <c:v>4.72</c:v>
                </c:pt>
                <c:pt idx="2576">
                  <c:v>4.72</c:v>
                </c:pt>
                <c:pt idx="2577">
                  <c:v>4.72</c:v>
                </c:pt>
                <c:pt idx="2578">
                  <c:v>4.72</c:v>
                </c:pt>
                <c:pt idx="2579">
                  <c:v>4.72</c:v>
                </c:pt>
                <c:pt idx="2580">
                  <c:v>4.7309999999999999</c:v>
                </c:pt>
                <c:pt idx="2581">
                  <c:v>4.7309999999999999</c:v>
                </c:pt>
                <c:pt idx="2582">
                  <c:v>4.7309999999999999</c:v>
                </c:pt>
                <c:pt idx="2583">
                  <c:v>4.7309999999999999</c:v>
                </c:pt>
                <c:pt idx="2584">
                  <c:v>4.7309999999999999</c:v>
                </c:pt>
                <c:pt idx="2585">
                  <c:v>4.7309999999999999</c:v>
                </c:pt>
                <c:pt idx="2586">
                  <c:v>4.742</c:v>
                </c:pt>
                <c:pt idx="2587">
                  <c:v>4.742</c:v>
                </c:pt>
                <c:pt idx="2588">
                  <c:v>4.742</c:v>
                </c:pt>
                <c:pt idx="2589">
                  <c:v>4.742</c:v>
                </c:pt>
                <c:pt idx="2590">
                  <c:v>4.742</c:v>
                </c:pt>
                <c:pt idx="2591">
                  <c:v>4.742</c:v>
                </c:pt>
                <c:pt idx="2592">
                  <c:v>4.7530000000000001</c:v>
                </c:pt>
                <c:pt idx="2593">
                  <c:v>4.7530000000000001</c:v>
                </c:pt>
                <c:pt idx="2594">
                  <c:v>4.7530000000000001</c:v>
                </c:pt>
                <c:pt idx="2595">
                  <c:v>4.7530000000000001</c:v>
                </c:pt>
                <c:pt idx="2596">
                  <c:v>4.7530000000000001</c:v>
                </c:pt>
                <c:pt idx="2597">
                  <c:v>4.7530000000000001</c:v>
                </c:pt>
                <c:pt idx="2598">
                  <c:v>4.7640000000000002</c:v>
                </c:pt>
                <c:pt idx="2599">
                  <c:v>4.7640000000000002</c:v>
                </c:pt>
                <c:pt idx="2600">
                  <c:v>4.7640000000000002</c:v>
                </c:pt>
                <c:pt idx="2601">
                  <c:v>4.7640000000000002</c:v>
                </c:pt>
                <c:pt idx="2602">
                  <c:v>4.7640000000000002</c:v>
                </c:pt>
                <c:pt idx="2603">
                  <c:v>4.7640000000000002</c:v>
                </c:pt>
                <c:pt idx="2604">
                  <c:v>4.7750000000000004</c:v>
                </c:pt>
                <c:pt idx="2605">
                  <c:v>4.7750000000000004</c:v>
                </c:pt>
                <c:pt idx="2606">
                  <c:v>4.7750000000000004</c:v>
                </c:pt>
                <c:pt idx="2607">
                  <c:v>4.7750000000000004</c:v>
                </c:pt>
                <c:pt idx="2608">
                  <c:v>4.7750000000000004</c:v>
                </c:pt>
                <c:pt idx="2609">
                  <c:v>4.7750000000000004</c:v>
                </c:pt>
                <c:pt idx="2610">
                  <c:v>4.7859999999999996</c:v>
                </c:pt>
                <c:pt idx="2611">
                  <c:v>4.7859999999999996</c:v>
                </c:pt>
                <c:pt idx="2612">
                  <c:v>4.7859999999999996</c:v>
                </c:pt>
                <c:pt idx="2613">
                  <c:v>4.7859999999999996</c:v>
                </c:pt>
                <c:pt idx="2614">
                  <c:v>4.7859999999999996</c:v>
                </c:pt>
                <c:pt idx="2615">
                  <c:v>4.7859999999999996</c:v>
                </c:pt>
                <c:pt idx="2616">
                  <c:v>4.7969999999999997</c:v>
                </c:pt>
                <c:pt idx="2617">
                  <c:v>4.7969999999999997</c:v>
                </c:pt>
                <c:pt idx="2618">
                  <c:v>4.7969999999999997</c:v>
                </c:pt>
                <c:pt idx="2619">
                  <c:v>4.7969999999999997</c:v>
                </c:pt>
                <c:pt idx="2620">
                  <c:v>4.7969999999999997</c:v>
                </c:pt>
                <c:pt idx="2621">
                  <c:v>4.7969999999999997</c:v>
                </c:pt>
                <c:pt idx="2622">
                  <c:v>4.8079999999999998</c:v>
                </c:pt>
                <c:pt idx="2623">
                  <c:v>4.8079999999999998</c:v>
                </c:pt>
                <c:pt idx="2624">
                  <c:v>4.8079999999999998</c:v>
                </c:pt>
                <c:pt idx="2625">
                  <c:v>4.8079999999999998</c:v>
                </c:pt>
                <c:pt idx="2626">
                  <c:v>4.8079999999999998</c:v>
                </c:pt>
                <c:pt idx="2627">
                  <c:v>4.8079999999999998</c:v>
                </c:pt>
                <c:pt idx="2628">
                  <c:v>4.819</c:v>
                </c:pt>
                <c:pt idx="2629">
                  <c:v>4.819</c:v>
                </c:pt>
                <c:pt idx="2630">
                  <c:v>4.819</c:v>
                </c:pt>
                <c:pt idx="2631">
                  <c:v>4.819</c:v>
                </c:pt>
                <c:pt idx="2632">
                  <c:v>4.819</c:v>
                </c:pt>
                <c:pt idx="2633">
                  <c:v>4.819</c:v>
                </c:pt>
                <c:pt idx="2634">
                  <c:v>4.83</c:v>
                </c:pt>
                <c:pt idx="2635">
                  <c:v>4.83</c:v>
                </c:pt>
                <c:pt idx="2636">
                  <c:v>4.83</c:v>
                </c:pt>
                <c:pt idx="2637">
                  <c:v>4.83</c:v>
                </c:pt>
                <c:pt idx="2638">
                  <c:v>4.83</c:v>
                </c:pt>
                <c:pt idx="2639">
                  <c:v>4.83</c:v>
                </c:pt>
                <c:pt idx="2640">
                  <c:v>4.8410000000000002</c:v>
                </c:pt>
                <c:pt idx="2641">
                  <c:v>4.8410000000000002</c:v>
                </c:pt>
                <c:pt idx="2642">
                  <c:v>4.8410000000000002</c:v>
                </c:pt>
                <c:pt idx="2643">
                  <c:v>4.8410000000000002</c:v>
                </c:pt>
                <c:pt idx="2644">
                  <c:v>4.8410000000000002</c:v>
                </c:pt>
                <c:pt idx="2645">
                  <c:v>4.8410000000000002</c:v>
                </c:pt>
                <c:pt idx="2646">
                  <c:v>4.8520000000000003</c:v>
                </c:pt>
                <c:pt idx="2647">
                  <c:v>4.8520000000000003</c:v>
                </c:pt>
                <c:pt idx="2648">
                  <c:v>4.8520000000000003</c:v>
                </c:pt>
                <c:pt idx="2649">
                  <c:v>4.8520000000000003</c:v>
                </c:pt>
                <c:pt idx="2650">
                  <c:v>4.8520000000000003</c:v>
                </c:pt>
                <c:pt idx="2651">
                  <c:v>4.8520000000000003</c:v>
                </c:pt>
                <c:pt idx="2652">
                  <c:v>4.8630000000000004</c:v>
                </c:pt>
                <c:pt idx="2653">
                  <c:v>4.8630000000000004</c:v>
                </c:pt>
                <c:pt idx="2654">
                  <c:v>4.8630000000000004</c:v>
                </c:pt>
                <c:pt idx="2655">
                  <c:v>4.8630000000000004</c:v>
                </c:pt>
                <c:pt idx="2656">
                  <c:v>4.8630000000000004</c:v>
                </c:pt>
                <c:pt idx="2657">
                  <c:v>4.8630000000000004</c:v>
                </c:pt>
                <c:pt idx="2658">
                  <c:v>4.8739999999999997</c:v>
                </c:pt>
                <c:pt idx="2659">
                  <c:v>4.8739999999999997</c:v>
                </c:pt>
                <c:pt idx="2660">
                  <c:v>4.8739999999999997</c:v>
                </c:pt>
                <c:pt idx="2661">
                  <c:v>4.8739999999999997</c:v>
                </c:pt>
                <c:pt idx="2662">
                  <c:v>4.8739999999999997</c:v>
                </c:pt>
                <c:pt idx="2663">
                  <c:v>4.8739999999999997</c:v>
                </c:pt>
                <c:pt idx="2664">
                  <c:v>4.8849999999999998</c:v>
                </c:pt>
                <c:pt idx="2665">
                  <c:v>4.8849999999999998</c:v>
                </c:pt>
                <c:pt idx="2666">
                  <c:v>4.8849999999999998</c:v>
                </c:pt>
                <c:pt idx="2667">
                  <c:v>4.8849999999999998</c:v>
                </c:pt>
                <c:pt idx="2668">
                  <c:v>4.8849999999999998</c:v>
                </c:pt>
                <c:pt idx="2669">
                  <c:v>4.8849999999999998</c:v>
                </c:pt>
                <c:pt idx="2670">
                  <c:v>4.8959999999999999</c:v>
                </c:pt>
                <c:pt idx="2671">
                  <c:v>4.8959999999999999</c:v>
                </c:pt>
                <c:pt idx="2672">
                  <c:v>4.8959999999999999</c:v>
                </c:pt>
                <c:pt idx="2673">
                  <c:v>4.8959999999999999</c:v>
                </c:pt>
                <c:pt idx="2674">
                  <c:v>4.8959999999999999</c:v>
                </c:pt>
                <c:pt idx="2675">
                  <c:v>4.8959999999999999</c:v>
                </c:pt>
                <c:pt idx="2676">
                  <c:v>4.907</c:v>
                </c:pt>
                <c:pt idx="2677">
                  <c:v>4.907</c:v>
                </c:pt>
                <c:pt idx="2678">
                  <c:v>4.907</c:v>
                </c:pt>
                <c:pt idx="2679">
                  <c:v>4.907</c:v>
                </c:pt>
                <c:pt idx="2680">
                  <c:v>4.907</c:v>
                </c:pt>
                <c:pt idx="2681">
                  <c:v>4.907</c:v>
                </c:pt>
                <c:pt idx="2682">
                  <c:v>4.9180000000000001</c:v>
                </c:pt>
                <c:pt idx="2683">
                  <c:v>4.9180000000000001</c:v>
                </c:pt>
                <c:pt idx="2684">
                  <c:v>4.9180000000000001</c:v>
                </c:pt>
                <c:pt idx="2685">
                  <c:v>4.9180000000000001</c:v>
                </c:pt>
                <c:pt idx="2686">
                  <c:v>4.9180000000000001</c:v>
                </c:pt>
                <c:pt idx="2687">
                  <c:v>4.9180000000000001</c:v>
                </c:pt>
                <c:pt idx="2688">
                  <c:v>4.9290000000000003</c:v>
                </c:pt>
                <c:pt idx="2689">
                  <c:v>4.9290000000000003</c:v>
                </c:pt>
                <c:pt idx="2690">
                  <c:v>4.9290000000000003</c:v>
                </c:pt>
                <c:pt idx="2691">
                  <c:v>4.9290000000000003</c:v>
                </c:pt>
                <c:pt idx="2692">
                  <c:v>4.9290000000000003</c:v>
                </c:pt>
                <c:pt idx="2693">
                  <c:v>4.9290000000000003</c:v>
                </c:pt>
                <c:pt idx="2694">
                  <c:v>4.9400000000000004</c:v>
                </c:pt>
                <c:pt idx="2695">
                  <c:v>4.9400000000000004</c:v>
                </c:pt>
                <c:pt idx="2696">
                  <c:v>4.9400000000000004</c:v>
                </c:pt>
                <c:pt idx="2697">
                  <c:v>4.9400000000000004</c:v>
                </c:pt>
                <c:pt idx="2698">
                  <c:v>4.9400000000000004</c:v>
                </c:pt>
                <c:pt idx="2699">
                  <c:v>4.9400000000000004</c:v>
                </c:pt>
                <c:pt idx="2700">
                  <c:v>4.9509999999999996</c:v>
                </c:pt>
                <c:pt idx="2701">
                  <c:v>4.9509999999999996</c:v>
                </c:pt>
                <c:pt idx="2702">
                  <c:v>4.9509999999999996</c:v>
                </c:pt>
                <c:pt idx="2703">
                  <c:v>4.9509999999999996</c:v>
                </c:pt>
                <c:pt idx="2704">
                  <c:v>4.9509999999999996</c:v>
                </c:pt>
                <c:pt idx="2705">
                  <c:v>4.9509999999999996</c:v>
                </c:pt>
                <c:pt idx="2706">
                  <c:v>4.9619999999999997</c:v>
                </c:pt>
                <c:pt idx="2707">
                  <c:v>4.9619999999999997</c:v>
                </c:pt>
                <c:pt idx="2708">
                  <c:v>4.9619999999999997</c:v>
                </c:pt>
                <c:pt idx="2709">
                  <c:v>4.9619999999999997</c:v>
                </c:pt>
                <c:pt idx="2710">
                  <c:v>4.9619999999999997</c:v>
                </c:pt>
                <c:pt idx="2711">
                  <c:v>4.9619999999999997</c:v>
                </c:pt>
                <c:pt idx="2712">
                  <c:v>4.9729999999999999</c:v>
                </c:pt>
                <c:pt idx="2713">
                  <c:v>4.9729999999999999</c:v>
                </c:pt>
                <c:pt idx="2714">
                  <c:v>4.9729999999999999</c:v>
                </c:pt>
                <c:pt idx="2715">
                  <c:v>4.9729999999999999</c:v>
                </c:pt>
                <c:pt idx="2716">
                  <c:v>4.9729999999999999</c:v>
                </c:pt>
                <c:pt idx="2717">
                  <c:v>4.9729999999999999</c:v>
                </c:pt>
                <c:pt idx="2718">
                  <c:v>4.984</c:v>
                </c:pt>
                <c:pt idx="2719">
                  <c:v>4.984</c:v>
                </c:pt>
                <c:pt idx="2720">
                  <c:v>4.984</c:v>
                </c:pt>
                <c:pt idx="2721">
                  <c:v>4.984</c:v>
                </c:pt>
                <c:pt idx="2722">
                  <c:v>4.984</c:v>
                </c:pt>
                <c:pt idx="2723">
                  <c:v>4.984</c:v>
                </c:pt>
                <c:pt idx="2724">
                  <c:v>4.9950000000000001</c:v>
                </c:pt>
                <c:pt idx="2725">
                  <c:v>4.9950000000000001</c:v>
                </c:pt>
                <c:pt idx="2726">
                  <c:v>4.9950000000000001</c:v>
                </c:pt>
                <c:pt idx="2727">
                  <c:v>4.9950000000000001</c:v>
                </c:pt>
                <c:pt idx="2728">
                  <c:v>4.9950000000000001</c:v>
                </c:pt>
                <c:pt idx="2729">
                  <c:v>4.9950000000000001</c:v>
                </c:pt>
                <c:pt idx="2730">
                  <c:v>5.0060000000000002</c:v>
                </c:pt>
                <c:pt idx="2731">
                  <c:v>5.0060000000000002</c:v>
                </c:pt>
                <c:pt idx="2732">
                  <c:v>5.0060000000000002</c:v>
                </c:pt>
                <c:pt idx="2733">
                  <c:v>5.0060000000000002</c:v>
                </c:pt>
                <c:pt idx="2734">
                  <c:v>5.0060000000000002</c:v>
                </c:pt>
                <c:pt idx="2735">
                  <c:v>5.0060000000000002</c:v>
                </c:pt>
                <c:pt idx="2736">
                  <c:v>5.0170000000000003</c:v>
                </c:pt>
                <c:pt idx="2737">
                  <c:v>5.0170000000000003</c:v>
                </c:pt>
                <c:pt idx="2738">
                  <c:v>5.0170000000000003</c:v>
                </c:pt>
                <c:pt idx="2739">
                  <c:v>5.0170000000000003</c:v>
                </c:pt>
                <c:pt idx="2740">
                  <c:v>5.0170000000000003</c:v>
                </c:pt>
                <c:pt idx="2741">
                  <c:v>5.0170000000000003</c:v>
                </c:pt>
                <c:pt idx="2742">
                  <c:v>5.0279999999999996</c:v>
                </c:pt>
                <c:pt idx="2743">
                  <c:v>5.0279999999999996</c:v>
                </c:pt>
                <c:pt idx="2744">
                  <c:v>5.0279999999999996</c:v>
                </c:pt>
                <c:pt idx="2745">
                  <c:v>5.0279999999999996</c:v>
                </c:pt>
                <c:pt idx="2746">
                  <c:v>5.0279999999999996</c:v>
                </c:pt>
                <c:pt idx="2747">
                  <c:v>5.0279999999999996</c:v>
                </c:pt>
                <c:pt idx="2748">
                  <c:v>5.0389999999999997</c:v>
                </c:pt>
                <c:pt idx="2749">
                  <c:v>5.0389999999999997</c:v>
                </c:pt>
                <c:pt idx="2750">
                  <c:v>5.0389999999999997</c:v>
                </c:pt>
                <c:pt idx="2751">
                  <c:v>5.0389999999999997</c:v>
                </c:pt>
                <c:pt idx="2752">
                  <c:v>5.0389999999999997</c:v>
                </c:pt>
                <c:pt idx="2753">
                  <c:v>5.0389999999999997</c:v>
                </c:pt>
                <c:pt idx="2754">
                  <c:v>5.05</c:v>
                </c:pt>
                <c:pt idx="2755">
                  <c:v>5.05</c:v>
                </c:pt>
                <c:pt idx="2756">
                  <c:v>5.05</c:v>
                </c:pt>
                <c:pt idx="2757">
                  <c:v>5.05</c:v>
                </c:pt>
                <c:pt idx="2758">
                  <c:v>5.05</c:v>
                </c:pt>
                <c:pt idx="2759">
                  <c:v>5.05</c:v>
                </c:pt>
                <c:pt idx="2760">
                  <c:v>5.0609999999999999</c:v>
                </c:pt>
                <c:pt idx="2761">
                  <c:v>5.0609999999999999</c:v>
                </c:pt>
                <c:pt idx="2762">
                  <c:v>5.0609999999999999</c:v>
                </c:pt>
                <c:pt idx="2763">
                  <c:v>5.0609999999999999</c:v>
                </c:pt>
                <c:pt idx="2764">
                  <c:v>5.0609999999999999</c:v>
                </c:pt>
                <c:pt idx="2765">
                  <c:v>5.0609999999999999</c:v>
                </c:pt>
                <c:pt idx="2766">
                  <c:v>5.0720000000000001</c:v>
                </c:pt>
                <c:pt idx="2767">
                  <c:v>5.0720000000000001</c:v>
                </c:pt>
                <c:pt idx="2768">
                  <c:v>5.0720000000000001</c:v>
                </c:pt>
                <c:pt idx="2769">
                  <c:v>5.0720000000000001</c:v>
                </c:pt>
                <c:pt idx="2770">
                  <c:v>5.0720000000000001</c:v>
                </c:pt>
                <c:pt idx="2771">
                  <c:v>5.0720000000000001</c:v>
                </c:pt>
                <c:pt idx="2772">
                  <c:v>5.0830000000000002</c:v>
                </c:pt>
                <c:pt idx="2773">
                  <c:v>5.0830000000000002</c:v>
                </c:pt>
                <c:pt idx="2774">
                  <c:v>5.0830000000000002</c:v>
                </c:pt>
                <c:pt idx="2775">
                  <c:v>5.0830000000000002</c:v>
                </c:pt>
                <c:pt idx="2776">
                  <c:v>5.0830000000000002</c:v>
                </c:pt>
                <c:pt idx="2777">
                  <c:v>5.0830000000000002</c:v>
                </c:pt>
                <c:pt idx="2778">
                  <c:v>5.0940000000000003</c:v>
                </c:pt>
                <c:pt idx="2779">
                  <c:v>5.0940000000000003</c:v>
                </c:pt>
                <c:pt idx="2780">
                  <c:v>5.0940000000000003</c:v>
                </c:pt>
                <c:pt idx="2781">
                  <c:v>5.0940000000000003</c:v>
                </c:pt>
                <c:pt idx="2782">
                  <c:v>5.0940000000000003</c:v>
                </c:pt>
                <c:pt idx="2783">
                  <c:v>5.0940000000000003</c:v>
                </c:pt>
                <c:pt idx="2784">
                  <c:v>5.1050000000000004</c:v>
                </c:pt>
                <c:pt idx="2785">
                  <c:v>5.1050000000000004</c:v>
                </c:pt>
                <c:pt idx="2786">
                  <c:v>5.1050000000000004</c:v>
                </c:pt>
                <c:pt idx="2787">
                  <c:v>5.1050000000000004</c:v>
                </c:pt>
                <c:pt idx="2788">
                  <c:v>5.1050000000000004</c:v>
                </c:pt>
                <c:pt idx="2789">
                  <c:v>5.1050000000000004</c:v>
                </c:pt>
                <c:pt idx="2790">
                  <c:v>5.1159999999999997</c:v>
                </c:pt>
                <c:pt idx="2791">
                  <c:v>5.1159999999999997</c:v>
                </c:pt>
                <c:pt idx="2792">
                  <c:v>5.1159999999999997</c:v>
                </c:pt>
                <c:pt idx="2793">
                  <c:v>5.1159999999999997</c:v>
                </c:pt>
                <c:pt idx="2794">
                  <c:v>5.1159999999999997</c:v>
                </c:pt>
                <c:pt idx="2795">
                  <c:v>5.1159999999999997</c:v>
                </c:pt>
                <c:pt idx="2796">
                  <c:v>5.1269999999999998</c:v>
                </c:pt>
                <c:pt idx="2797">
                  <c:v>5.1269999999999998</c:v>
                </c:pt>
                <c:pt idx="2798">
                  <c:v>5.1269999999999998</c:v>
                </c:pt>
                <c:pt idx="2799">
                  <c:v>5.1269999999999998</c:v>
                </c:pt>
                <c:pt idx="2800">
                  <c:v>5.1269999999999998</c:v>
                </c:pt>
                <c:pt idx="2801">
                  <c:v>5.1269999999999998</c:v>
                </c:pt>
                <c:pt idx="2802">
                  <c:v>5.1379999999999999</c:v>
                </c:pt>
                <c:pt idx="2803">
                  <c:v>5.1379999999999999</c:v>
                </c:pt>
                <c:pt idx="2804">
                  <c:v>5.1379999999999999</c:v>
                </c:pt>
                <c:pt idx="2805">
                  <c:v>5.1379999999999999</c:v>
                </c:pt>
                <c:pt idx="2806">
                  <c:v>5.1379999999999999</c:v>
                </c:pt>
                <c:pt idx="2807">
                  <c:v>5.1379999999999999</c:v>
                </c:pt>
                <c:pt idx="2808">
                  <c:v>5.149</c:v>
                </c:pt>
                <c:pt idx="2809">
                  <c:v>5.149</c:v>
                </c:pt>
                <c:pt idx="2810">
                  <c:v>5.149</c:v>
                </c:pt>
                <c:pt idx="2811">
                  <c:v>5.149</c:v>
                </c:pt>
                <c:pt idx="2812">
                  <c:v>5.149</c:v>
                </c:pt>
                <c:pt idx="2813">
                  <c:v>5.149</c:v>
                </c:pt>
                <c:pt idx="2814">
                  <c:v>5.16</c:v>
                </c:pt>
                <c:pt idx="2815">
                  <c:v>5.16</c:v>
                </c:pt>
                <c:pt idx="2816">
                  <c:v>5.16</c:v>
                </c:pt>
                <c:pt idx="2817">
                  <c:v>5.16</c:v>
                </c:pt>
                <c:pt idx="2818">
                  <c:v>5.16</c:v>
                </c:pt>
                <c:pt idx="2819">
                  <c:v>5.16</c:v>
                </c:pt>
                <c:pt idx="2820">
                  <c:v>5.1710000000000003</c:v>
                </c:pt>
                <c:pt idx="2821">
                  <c:v>5.1710000000000003</c:v>
                </c:pt>
                <c:pt idx="2822">
                  <c:v>5.1710000000000003</c:v>
                </c:pt>
                <c:pt idx="2823">
                  <c:v>5.1710000000000003</c:v>
                </c:pt>
                <c:pt idx="2824">
                  <c:v>5.1710000000000003</c:v>
                </c:pt>
                <c:pt idx="2825">
                  <c:v>5.1710000000000003</c:v>
                </c:pt>
                <c:pt idx="2826">
                  <c:v>5.1820000000000004</c:v>
                </c:pt>
                <c:pt idx="2827">
                  <c:v>5.1820000000000004</c:v>
                </c:pt>
                <c:pt idx="2828">
                  <c:v>5.1820000000000004</c:v>
                </c:pt>
                <c:pt idx="2829">
                  <c:v>5.1820000000000004</c:v>
                </c:pt>
                <c:pt idx="2830">
                  <c:v>5.1820000000000004</c:v>
                </c:pt>
                <c:pt idx="2831">
                  <c:v>5.1820000000000004</c:v>
                </c:pt>
                <c:pt idx="2832">
                  <c:v>5.1929999999999996</c:v>
                </c:pt>
                <c:pt idx="2833">
                  <c:v>5.1929999999999996</c:v>
                </c:pt>
                <c:pt idx="2834">
                  <c:v>5.1929999999999996</c:v>
                </c:pt>
                <c:pt idx="2835">
                  <c:v>5.1929999999999996</c:v>
                </c:pt>
                <c:pt idx="2836">
                  <c:v>5.1929999999999996</c:v>
                </c:pt>
                <c:pt idx="2837">
                  <c:v>5.1929999999999996</c:v>
                </c:pt>
                <c:pt idx="2838">
                  <c:v>5.2039999999999997</c:v>
                </c:pt>
                <c:pt idx="2839">
                  <c:v>5.2039999999999997</c:v>
                </c:pt>
                <c:pt idx="2840">
                  <c:v>5.2039999999999997</c:v>
                </c:pt>
                <c:pt idx="2841">
                  <c:v>5.2039999999999997</c:v>
                </c:pt>
                <c:pt idx="2842">
                  <c:v>5.2039999999999997</c:v>
                </c:pt>
                <c:pt idx="2843">
                  <c:v>5.2039999999999997</c:v>
                </c:pt>
                <c:pt idx="2844">
                  <c:v>5.2149999999999999</c:v>
                </c:pt>
                <c:pt idx="2845">
                  <c:v>5.2149999999999999</c:v>
                </c:pt>
                <c:pt idx="2846">
                  <c:v>5.2149999999999999</c:v>
                </c:pt>
                <c:pt idx="2847">
                  <c:v>5.2149999999999999</c:v>
                </c:pt>
                <c:pt idx="2848">
                  <c:v>5.2149999999999999</c:v>
                </c:pt>
                <c:pt idx="2849">
                  <c:v>5.2149999999999999</c:v>
                </c:pt>
                <c:pt idx="2850">
                  <c:v>5.226</c:v>
                </c:pt>
                <c:pt idx="2851">
                  <c:v>5.226</c:v>
                </c:pt>
                <c:pt idx="2852">
                  <c:v>5.226</c:v>
                </c:pt>
                <c:pt idx="2853">
                  <c:v>5.226</c:v>
                </c:pt>
                <c:pt idx="2854">
                  <c:v>5.226</c:v>
                </c:pt>
                <c:pt idx="2855">
                  <c:v>5.226</c:v>
                </c:pt>
                <c:pt idx="2856">
                  <c:v>5.2370000000000001</c:v>
                </c:pt>
                <c:pt idx="2857">
                  <c:v>5.2370000000000001</c:v>
                </c:pt>
                <c:pt idx="2858">
                  <c:v>5.2370000000000001</c:v>
                </c:pt>
                <c:pt idx="2859">
                  <c:v>5.2370000000000001</c:v>
                </c:pt>
                <c:pt idx="2860">
                  <c:v>5.2370000000000001</c:v>
                </c:pt>
                <c:pt idx="2861">
                  <c:v>5.2370000000000001</c:v>
                </c:pt>
                <c:pt idx="2862">
                  <c:v>5.2480000000000002</c:v>
                </c:pt>
                <c:pt idx="2863">
                  <c:v>5.2480000000000002</c:v>
                </c:pt>
                <c:pt idx="2864">
                  <c:v>5.2480000000000002</c:v>
                </c:pt>
                <c:pt idx="2865">
                  <c:v>5.2480000000000002</c:v>
                </c:pt>
                <c:pt idx="2866">
                  <c:v>5.2480000000000002</c:v>
                </c:pt>
                <c:pt idx="2867">
                  <c:v>5.2480000000000002</c:v>
                </c:pt>
                <c:pt idx="2868">
                  <c:v>5.2590000000000003</c:v>
                </c:pt>
                <c:pt idx="2869">
                  <c:v>5.2590000000000003</c:v>
                </c:pt>
                <c:pt idx="2870">
                  <c:v>5.2590000000000003</c:v>
                </c:pt>
                <c:pt idx="2871">
                  <c:v>5.2590000000000003</c:v>
                </c:pt>
                <c:pt idx="2872">
                  <c:v>5.2590000000000003</c:v>
                </c:pt>
                <c:pt idx="2873">
                  <c:v>5.2590000000000003</c:v>
                </c:pt>
                <c:pt idx="2874">
                  <c:v>5.27</c:v>
                </c:pt>
                <c:pt idx="2875">
                  <c:v>5.27</c:v>
                </c:pt>
                <c:pt idx="2876">
                  <c:v>5.27</c:v>
                </c:pt>
                <c:pt idx="2877">
                  <c:v>5.27</c:v>
                </c:pt>
                <c:pt idx="2878">
                  <c:v>5.27</c:v>
                </c:pt>
                <c:pt idx="2879">
                  <c:v>5.27</c:v>
                </c:pt>
                <c:pt idx="2880">
                  <c:v>5.2809999999999997</c:v>
                </c:pt>
                <c:pt idx="2881">
                  <c:v>5.2809999999999997</c:v>
                </c:pt>
                <c:pt idx="2882">
                  <c:v>5.2809999999999997</c:v>
                </c:pt>
                <c:pt idx="2883">
                  <c:v>5.2809999999999997</c:v>
                </c:pt>
                <c:pt idx="2884">
                  <c:v>5.2809999999999997</c:v>
                </c:pt>
                <c:pt idx="2885">
                  <c:v>5.2809999999999997</c:v>
                </c:pt>
                <c:pt idx="2886">
                  <c:v>5.2919999999999998</c:v>
                </c:pt>
                <c:pt idx="2887">
                  <c:v>5.2919999999999998</c:v>
                </c:pt>
                <c:pt idx="2888">
                  <c:v>5.2919999999999998</c:v>
                </c:pt>
                <c:pt idx="2889">
                  <c:v>5.2919999999999998</c:v>
                </c:pt>
                <c:pt idx="2890">
                  <c:v>5.2919999999999998</c:v>
                </c:pt>
                <c:pt idx="2891">
                  <c:v>5.2919999999999998</c:v>
                </c:pt>
                <c:pt idx="2892">
                  <c:v>5.3029999999999999</c:v>
                </c:pt>
                <c:pt idx="2893">
                  <c:v>5.3029999999999999</c:v>
                </c:pt>
                <c:pt idx="2894">
                  <c:v>5.3029999999999999</c:v>
                </c:pt>
                <c:pt idx="2895">
                  <c:v>5.3029999999999999</c:v>
                </c:pt>
                <c:pt idx="2896">
                  <c:v>5.3029999999999999</c:v>
                </c:pt>
                <c:pt idx="2897">
                  <c:v>5.3029999999999999</c:v>
                </c:pt>
                <c:pt idx="2898">
                  <c:v>5.3140000000000001</c:v>
                </c:pt>
                <c:pt idx="2899">
                  <c:v>5.3140000000000001</c:v>
                </c:pt>
                <c:pt idx="2900">
                  <c:v>5.3140000000000001</c:v>
                </c:pt>
                <c:pt idx="2901">
                  <c:v>5.3140000000000001</c:v>
                </c:pt>
                <c:pt idx="2902">
                  <c:v>5.3140000000000001</c:v>
                </c:pt>
                <c:pt idx="2903">
                  <c:v>5.3140000000000001</c:v>
                </c:pt>
                <c:pt idx="2904">
                  <c:v>5.3250000000000002</c:v>
                </c:pt>
                <c:pt idx="2905">
                  <c:v>5.3250000000000002</c:v>
                </c:pt>
                <c:pt idx="2906">
                  <c:v>5.3250000000000002</c:v>
                </c:pt>
                <c:pt idx="2907">
                  <c:v>5.3250000000000002</c:v>
                </c:pt>
                <c:pt idx="2908">
                  <c:v>5.3250000000000002</c:v>
                </c:pt>
                <c:pt idx="2909">
                  <c:v>5.3250000000000002</c:v>
                </c:pt>
                <c:pt idx="2910">
                  <c:v>5.3360000000000003</c:v>
                </c:pt>
                <c:pt idx="2911">
                  <c:v>5.3360000000000003</c:v>
                </c:pt>
                <c:pt idx="2912">
                  <c:v>5.3360000000000003</c:v>
                </c:pt>
                <c:pt idx="2913">
                  <c:v>5.3360000000000003</c:v>
                </c:pt>
                <c:pt idx="2914">
                  <c:v>5.3360000000000003</c:v>
                </c:pt>
                <c:pt idx="2915">
                  <c:v>5.3360000000000003</c:v>
                </c:pt>
                <c:pt idx="2916">
                  <c:v>5.3470000000000004</c:v>
                </c:pt>
                <c:pt idx="2917">
                  <c:v>5.3470000000000004</c:v>
                </c:pt>
                <c:pt idx="2918">
                  <c:v>5.3470000000000004</c:v>
                </c:pt>
                <c:pt idx="2919">
                  <c:v>5.3470000000000004</c:v>
                </c:pt>
                <c:pt idx="2920">
                  <c:v>5.3470000000000004</c:v>
                </c:pt>
                <c:pt idx="2921">
                  <c:v>5.3470000000000004</c:v>
                </c:pt>
                <c:pt idx="2922">
                  <c:v>5.3579999999999997</c:v>
                </c:pt>
                <c:pt idx="2923">
                  <c:v>5.3579999999999997</c:v>
                </c:pt>
                <c:pt idx="2924">
                  <c:v>5.3579999999999997</c:v>
                </c:pt>
                <c:pt idx="2925">
                  <c:v>5.3579999999999997</c:v>
                </c:pt>
                <c:pt idx="2926">
                  <c:v>5.3579999999999997</c:v>
                </c:pt>
                <c:pt idx="2927">
                  <c:v>5.3579999999999997</c:v>
                </c:pt>
                <c:pt idx="2928">
                  <c:v>5.3689999999999998</c:v>
                </c:pt>
                <c:pt idx="2929">
                  <c:v>5.3689999999999998</c:v>
                </c:pt>
                <c:pt idx="2930">
                  <c:v>5.3689999999999998</c:v>
                </c:pt>
                <c:pt idx="2931">
                  <c:v>5.3689999999999998</c:v>
                </c:pt>
                <c:pt idx="2932">
                  <c:v>5.3689999999999998</c:v>
                </c:pt>
                <c:pt idx="2933">
                  <c:v>5.3689999999999998</c:v>
                </c:pt>
                <c:pt idx="2934">
                  <c:v>5.38</c:v>
                </c:pt>
                <c:pt idx="2935">
                  <c:v>5.38</c:v>
                </c:pt>
                <c:pt idx="2936">
                  <c:v>5.38</c:v>
                </c:pt>
                <c:pt idx="2937">
                  <c:v>5.38</c:v>
                </c:pt>
                <c:pt idx="2938">
                  <c:v>5.38</c:v>
                </c:pt>
                <c:pt idx="2939">
                  <c:v>5.38</c:v>
                </c:pt>
                <c:pt idx="2940">
                  <c:v>5.391</c:v>
                </c:pt>
                <c:pt idx="2941">
                  <c:v>5.391</c:v>
                </c:pt>
                <c:pt idx="2942">
                  <c:v>5.391</c:v>
                </c:pt>
                <c:pt idx="2943">
                  <c:v>5.391</c:v>
                </c:pt>
                <c:pt idx="2944">
                  <c:v>5.391</c:v>
                </c:pt>
                <c:pt idx="2945">
                  <c:v>5.391</c:v>
                </c:pt>
                <c:pt idx="2946">
                  <c:v>5.4020000000000001</c:v>
                </c:pt>
                <c:pt idx="2947">
                  <c:v>5.4020000000000001</c:v>
                </c:pt>
                <c:pt idx="2948">
                  <c:v>5.4020000000000001</c:v>
                </c:pt>
                <c:pt idx="2949">
                  <c:v>5.4020000000000001</c:v>
                </c:pt>
                <c:pt idx="2950">
                  <c:v>5.4020000000000001</c:v>
                </c:pt>
                <c:pt idx="2951">
                  <c:v>5.4020000000000001</c:v>
                </c:pt>
                <c:pt idx="2952">
                  <c:v>5.4130000000000003</c:v>
                </c:pt>
                <c:pt idx="2953">
                  <c:v>5.4130000000000003</c:v>
                </c:pt>
                <c:pt idx="2954">
                  <c:v>5.4130000000000003</c:v>
                </c:pt>
                <c:pt idx="2955">
                  <c:v>5.4130000000000003</c:v>
                </c:pt>
                <c:pt idx="2956">
                  <c:v>5.4130000000000003</c:v>
                </c:pt>
                <c:pt idx="2957">
                  <c:v>5.4130000000000003</c:v>
                </c:pt>
                <c:pt idx="2958">
                  <c:v>5.4240000000000004</c:v>
                </c:pt>
                <c:pt idx="2959">
                  <c:v>5.4240000000000004</c:v>
                </c:pt>
                <c:pt idx="2960">
                  <c:v>5.4240000000000004</c:v>
                </c:pt>
                <c:pt idx="2961">
                  <c:v>5.4240000000000004</c:v>
                </c:pt>
                <c:pt idx="2962">
                  <c:v>5.4240000000000004</c:v>
                </c:pt>
                <c:pt idx="2963">
                  <c:v>5.4240000000000004</c:v>
                </c:pt>
                <c:pt idx="2964">
                  <c:v>5.4349999999999996</c:v>
                </c:pt>
                <c:pt idx="2965">
                  <c:v>5.4349999999999996</c:v>
                </c:pt>
                <c:pt idx="2966">
                  <c:v>5.4349999999999996</c:v>
                </c:pt>
                <c:pt idx="2967">
                  <c:v>5.4349999999999996</c:v>
                </c:pt>
                <c:pt idx="2968">
                  <c:v>5.4349999999999996</c:v>
                </c:pt>
                <c:pt idx="2969">
                  <c:v>5.4349999999999996</c:v>
                </c:pt>
                <c:pt idx="2970">
                  <c:v>5.4459999999999997</c:v>
                </c:pt>
                <c:pt idx="2971">
                  <c:v>5.4459999999999997</c:v>
                </c:pt>
                <c:pt idx="2972">
                  <c:v>5.4459999999999997</c:v>
                </c:pt>
                <c:pt idx="2973">
                  <c:v>5.4459999999999997</c:v>
                </c:pt>
                <c:pt idx="2974">
                  <c:v>5.4459999999999997</c:v>
                </c:pt>
                <c:pt idx="2975">
                  <c:v>5.4459999999999997</c:v>
                </c:pt>
                <c:pt idx="2976">
                  <c:v>5.4569999999999999</c:v>
                </c:pt>
                <c:pt idx="2977">
                  <c:v>5.4569999999999999</c:v>
                </c:pt>
                <c:pt idx="2978">
                  <c:v>5.4569999999999999</c:v>
                </c:pt>
                <c:pt idx="2979">
                  <c:v>5.4569999999999999</c:v>
                </c:pt>
                <c:pt idx="2980">
                  <c:v>5.4569999999999999</c:v>
                </c:pt>
                <c:pt idx="2981">
                  <c:v>5.4569999999999999</c:v>
                </c:pt>
                <c:pt idx="2982">
                  <c:v>5.468</c:v>
                </c:pt>
                <c:pt idx="2983">
                  <c:v>5.468</c:v>
                </c:pt>
                <c:pt idx="2984">
                  <c:v>5.468</c:v>
                </c:pt>
                <c:pt idx="2985">
                  <c:v>5.468</c:v>
                </c:pt>
                <c:pt idx="2986">
                  <c:v>5.468</c:v>
                </c:pt>
                <c:pt idx="2987">
                  <c:v>5.468</c:v>
                </c:pt>
                <c:pt idx="2988">
                  <c:v>5.4790000000000001</c:v>
                </c:pt>
                <c:pt idx="2989">
                  <c:v>5.4790000000000001</c:v>
                </c:pt>
                <c:pt idx="2990">
                  <c:v>5.4790000000000001</c:v>
                </c:pt>
                <c:pt idx="2991">
                  <c:v>5.4790000000000001</c:v>
                </c:pt>
                <c:pt idx="2992">
                  <c:v>5.4790000000000001</c:v>
                </c:pt>
                <c:pt idx="2993">
                  <c:v>5.4790000000000001</c:v>
                </c:pt>
                <c:pt idx="2994">
                  <c:v>5.49</c:v>
                </c:pt>
                <c:pt idx="2995">
                  <c:v>5.49</c:v>
                </c:pt>
                <c:pt idx="2996">
                  <c:v>5.49</c:v>
                </c:pt>
                <c:pt idx="2997">
                  <c:v>5.49</c:v>
                </c:pt>
                <c:pt idx="2998">
                  <c:v>5.49</c:v>
                </c:pt>
                <c:pt idx="2999">
                  <c:v>5.49</c:v>
                </c:pt>
                <c:pt idx="3000">
                  <c:v>5.5010000000000003</c:v>
                </c:pt>
                <c:pt idx="3001">
                  <c:v>5.5010000000000003</c:v>
                </c:pt>
                <c:pt idx="3002">
                  <c:v>5.5010000000000003</c:v>
                </c:pt>
                <c:pt idx="3003">
                  <c:v>5.5010000000000003</c:v>
                </c:pt>
                <c:pt idx="3004">
                  <c:v>5.5010000000000003</c:v>
                </c:pt>
                <c:pt idx="3005">
                  <c:v>5.5010000000000003</c:v>
                </c:pt>
                <c:pt idx="3006">
                  <c:v>5.5119999999999996</c:v>
                </c:pt>
                <c:pt idx="3007">
                  <c:v>5.5119999999999996</c:v>
                </c:pt>
                <c:pt idx="3008">
                  <c:v>5.5119999999999996</c:v>
                </c:pt>
                <c:pt idx="3009">
                  <c:v>5.5119999999999996</c:v>
                </c:pt>
                <c:pt idx="3010">
                  <c:v>5.5119999999999996</c:v>
                </c:pt>
                <c:pt idx="3011">
                  <c:v>5.5119999999999996</c:v>
                </c:pt>
                <c:pt idx="3012">
                  <c:v>5.5229999999999997</c:v>
                </c:pt>
                <c:pt idx="3013">
                  <c:v>5.5229999999999997</c:v>
                </c:pt>
                <c:pt idx="3014">
                  <c:v>5.5229999999999997</c:v>
                </c:pt>
                <c:pt idx="3015">
                  <c:v>5.5229999999999997</c:v>
                </c:pt>
                <c:pt idx="3016">
                  <c:v>5.5229999999999997</c:v>
                </c:pt>
                <c:pt idx="3017">
                  <c:v>5.5229999999999997</c:v>
                </c:pt>
                <c:pt idx="3018">
                  <c:v>5.5339999999999998</c:v>
                </c:pt>
                <c:pt idx="3019">
                  <c:v>5.5339999999999998</c:v>
                </c:pt>
                <c:pt idx="3020">
                  <c:v>5.5339999999999998</c:v>
                </c:pt>
                <c:pt idx="3021">
                  <c:v>5.5339999999999998</c:v>
                </c:pt>
                <c:pt idx="3022">
                  <c:v>5.5339999999999998</c:v>
                </c:pt>
                <c:pt idx="3023">
                  <c:v>5.5339999999999998</c:v>
                </c:pt>
                <c:pt idx="3024">
                  <c:v>5.5449999999999999</c:v>
                </c:pt>
                <c:pt idx="3025">
                  <c:v>5.5449999999999999</c:v>
                </c:pt>
                <c:pt idx="3026">
                  <c:v>5.5449999999999999</c:v>
                </c:pt>
                <c:pt idx="3027">
                  <c:v>5.5449999999999999</c:v>
                </c:pt>
                <c:pt idx="3028">
                  <c:v>5.5449999999999999</c:v>
                </c:pt>
                <c:pt idx="3029">
                  <c:v>5.5449999999999999</c:v>
                </c:pt>
                <c:pt idx="3030">
                  <c:v>5.556</c:v>
                </c:pt>
                <c:pt idx="3031">
                  <c:v>5.556</c:v>
                </c:pt>
                <c:pt idx="3032">
                  <c:v>5.556</c:v>
                </c:pt>
                <c:pt idx="3033">
                  <c:v>5.556</c:v>
                </c:pt>
                <c:pt idx="3034">
                  <c:v>5.556</c:v>
                </c:pt>
                <c:pt idx="3035">
                  <c:v>5.556</c:v>
                </c:pt>
                <c:pt idx="3036">
                  <c:v>5.5670000000000002</c:v>
                </c:pt>
                <c:pt idx="3037">
                  <c:v>5.5670000000000002</c:v>
                </c:pt>
                <c:pt idx="3038">
                  <c:v>5.5670000000000002</c:v>
                </c:pt>
                <c:pt idx="3039">
                  <c:v>5.5670000000000002</c:v>
                </c:pt>
                <c:pt idx="3040">
                  <c:v>5.5670000000000002</c:v>
                </c:pt>
                <c:pt idx="3041">
                  <c:v>5.5670000000000002</c:v>
                </c:pt>
                <c:pt idx="3042">
                  <c:v>5.5780000000000003</c:v>
                </c:pt>
                <c:pt idx="3043">
                  <c:v>5.5780000000000003</c:v>
                </c:pt>
                <c:pt idx="3044">
                  <c:v>5.5780000000000003</c:v>
                </c:pt>
                <c:pt idx="3045">
                  <c:v>5.5780000000000003</c:v>
                </c:pt>
                <c:pt idx="3046">
                  <c:v>5.5780000000000003</c:v>
                </c:pt>
                <c:pt idx="3047">
                  <c:v>5.5780000000000003</c:v>
                </c:pt>
                <c:pt idx="3048">
                  <c:v>5.5890000000000004</c:v>
                </c:pt>
                <c:pt idx="3049">
                  <c:v>5.5890000000000004</c:v>
                </c:pt>
                <c:pt idx="3050">
                  <c:v>5.5890000000000004</c:v>
                </c:pt>
                <c:pt idx="3051">
                  <c:v>5.5890000000000004</c:v>
                </c:pt>
                <c:pt idx="3052">
                  <c:v>5.5890000000000004</c:v>
                </c:pt>
                <c:pt idx="3053">
                  <c:v>5.5890000000000004</c:v>
                </c:pt>
                <c:pt idx="3054">
                  <c:v>5.6</c:v>
                </c:pt>
                <c:pt idx="3055">
                  <c:v>5.6</c:v>
                </c:pt>
                <c:pt idx="3056">
                  <c:v>5.6</c:v>
                </c:pt>
                <c:pt idx="3057">
                  <c:v>5.6</c:v>
                </c:pt>
                <c:pt idx="3058">
                  <c:v>5.6</c:v>
                </c:pt>
                <c:pt idx="3059">
                  <c:v>5.6</c:v>
                </c:pt>
                <c:pt idx="3060">
                  <c:v>5.6109999999999998</c:v>
                </c:pt>
                <c:pt idx="3061">
                  <c:v>5.6109999999999998</c:v>
                </c:pt>
                <c:pt idx="3062">
                  <c:v>5.6109999999999998</c:v>
                </c:pt>
                <c:pt idx="3063">
                  <c:v>5.6109999999999998</c:v>
                </c:pt>
                <c:pt idx="3064">
                  <c:v>5.6109999999999998</c:v>
                </c:pt>
                <c:pt idx="3065">
                  <c:v>5.6109999999999998</c:v>
                </c:pt>
                <c:pt idx="3066">
                  <c:v>5.6219999999999999</c:v>
                </c:pt>
                <c:pt idx="3067">
                  <c:v>5.6219999999999999</c:v>
                </c:pt>
                <c:pt idx="3068">
                  <c:v>5.6219999999999999</c:v>
                </c:pt>
                <c:pt idx="3069">
                  <c:v>5.6219999999999999</c:v>
                </c:pt>
                <c:pt idx="3070">
                  <c:v>5.6219999999999999</c:v>
                </c:pt>
                <c:pt idx="3071">
                  <c:v>5.6219999999999999</c:v>
                </c:pt>
                <c:pt idx="3072">
                  <c:v>5.633</c:v>
                </c:pt>
                <c:pt idx="3073">
                  <c:v>5.633</c:v>
                </c:pt>
                <c:pt idx="3074">
                  <c:v>5.633</c:v>
                </c:pt>
                <c:pt idx="3075">
                  <c:v>5.633</c:v>
                </c:pt>
                <c:pt idx="3076">
                  <c:v>5.633</c:v>
                </c:pt>
                <c:pt idx="3077">
                  <c:v>5.633</c:v>
                </c:pt>
                <c:pt idx="3078">
                  <c:v>5.6440000000000001</c:v>
                </c:pt>
                <c:pt idx="3079">
                  <c:v>5.6440000000000001</c:v>
                </c:pt>
                <c:pt idx="3080">
                  <c:v>5.6440000000000001</c:v>
                </c:pt>
                <c:pt idx="3081">
                  <c:v>5.6440000000000001</c:v>
                </c:pt>
                <c:pt idx="3082">
                  <c:v>5.6440000000000001</c:v>
                </c:pt>
                <c:pt idx="3083">
                  <c:v>5.6440000000000001</c:v>
                </c:pt>
                <c:pt idx="3084">
                  <c:v>5.6550000000000002</c:v>
                </c:pt>
                <c:pt idx="3085">
                  <c:v>5.6550000000000002</c:v>
                </c:pt>
                <c:pt idx="3086">
                  <c:v>5.6550000000000002</c:v>
                </c:pt>
                <c:pt idx="3087">
                  <c:v>5.6550000000000002</c:v>
                </c:pt>
                <c:pt idx="3088">
                  <c:v>5.6550000000000002</c:v>
                </c:pt>
                <c:pt idx="3089">
                  <c:v>5.6550000000000002</c:v>
                </c:pt>
                <c:pt idx="3090">
                  <c:v>5.6660000000000004</c:v>
                </c:pt>
                <c:pt idx="3091">
                  <c:v>5.6660000000000004</c:v>
                </c:pt>
                <c:pt idx="3092">
                  <c:v>5.6660000000000004</c:v>
                </c:pt>
                <c:pt idx="3093">
                  <c:v>5.6660000000000004</c:v>
                </c:pt>
                <c:pt idx="3094">
                  <c:v>5.6660000000000004</c:v>
                </c:pt>
                <c:pt idx="3095">
                  <c:v>5.6660000000000004</c:v>
                </c:pt>
                <c:pt idx="3096">
                  <c:v>5.6769999999999996</c:v>
                </c:pt>
                <c:pt idx="3097">
                  <c:v>5.6769999999999996</c:v>
                </c:pt>
                <c:pt idx="3098">
                  <c:v>5.6769999999999996</c:v>
                </c:pt>
                <c:pt idx="3099">
                  <c:v>5.6769999999999996</c:v>
                </c:pt>
                <c:pt idx="3100">
                  <c:v>5.6769999999999996</c:v>
                </c:pt>
                <c:pt idx="3101">
                  <c:v>5.6769999999999996</c:v>
                </c:pt>
                <c:pt idx="3102">
                  <c:v>5.6879999999999997</c:v>
                </c:pt>
                <c:pt idx="3103">
                  <c:v>5.6879999999999997</c:v>
                </c:pt>
                <c:pt idx="3104">
                  <c:v>5.6879999999999997</c:v>
                </c:pt>
                <c:pt idx="3105">
                  <c:v>5.6879999999999997</c:v>
                </c:pt>
                <c:pt idx="3106">
                  <c:v>5.6879999999999997</c:v>
                </c:pt>
                <c:pt idx="3107">
                  <c:v>5.6879999999999997</c:v>
                </c:pt>
                <c:pt idx="3108">
                  <c:v>5.6989999999999998</c:v>
                </c:pt>
                <c:pt idx="3109">
                  <c:v>5.6989999999999998</c:v>
                </c:pt>
                <c:pt idx="3110">
                  <c:v>5.6989999999999998</c:v>
                </c:pt>
                <c:pt idx="3111">
                  <c:v>5.6989999999999998</c:v>
                </c:pt>
                <c:pt idx="3112">
                  <c:v>5.6989999999999998</c:v>
                </c:pt>
                <c:pt idx="3113">
                  <c:v>5.6989999999999998</c:v>
                </c:pt>
                <c:pt idx="3114">
                  <c:v>5.71</c:v>
                </c:pt>
                <c:pt idx="3115">
                  <c:v>5.71</c:v>
                </c:pt>
                <c:pt idx="3116">
                  <c:v>5.71</c:v>
                </c:pt>
                <c:pt idx="3117">
                  <c:v>5.71</c:v>
                </c:pt>
                <c:pt idx="3118">
                  <c:v>5.71</c:v>
                </c:pt>
                <c:pt idx="3119">
                  <c:v>5.71</c:v>
                </c:pt>
                <c:pt idx="3120">
                  <c:v>5.7210000000000001</c:v>
                </c:pt>
                <c:pt idx="3121">
                  <c:v>5.7210000000000001</c:v>
                </c:pt>
                <c:pt idx="3122">
                  <c:v>5.7210000000000001</c:v>
                </c:pt>
                <c:pt idx="3123">
                  <c:v>5.7210000000000001</c:v>
                </c:pt>
                <c:pt idx="3124">
                  <c:v>5.7210000000000001</c:v>
                </c:pt>
                <c:pt idx="3125">
                  <c:v>5.7210000000000001</c:v>
                </c:pt>
                <c:pt idx="3126">
                  <c:v>5.7320000000000002</c:v>
                </c:pt>
                <c:pt idx="3127">
                  <c:v>5.7320000000000002</c:v>
                </c:pt>
                <c:pt idx="3128">
                  <c:v>5.7320000000000002</c:v>
                </c:pt>
                <c:pt idx="3129">
                  <c:v>5.7320000000000002</c:v>
                </c:pt>
                <c:pt idx="3130">
                  <c:v>5.7320000000000002</c:v>
                </c:pt>
                <c:pt idx="3131">
                  <c:v>5.7320000000000002</c:v>
                </c:pt>
                <c:pt idx="3132">
                  <c:v>5.7430000000000003</c:v>
                </c:pt>
                <c:pt idx="3133">
                  <c:v>5.7430000000000003</c:v>
                </c:pt>
                <c:pt idx="3134">
                  <c:v>5.7430000000000003</c:v>
                </c:pt>
                <c:pt idx="3135">
                  <c:v>5.7430000000000003</c:v>
                </c:pt>
                <c:pt idx="3136">
                  <c:v>5.7430000000000003</c:v>
                </c:pt>
                <c:pt idx="3137">
                  <c:v>5.7430000000000003</c:v>
                </c:pt>
                <c:pt idx="3138">
                  <c:v>5.7539999999999996</c:v>
                </c:pt>
                <c:pt idx="3139">
                  <c:v>5.7539999999999996</c:v>
                </c:pt>
                <c:pt idx="3140">
                  <c:v>5.7539999999999996</c:v>
                </c:pt>
                <c:pt idx="3141">
                  <c:v>5.7539999999999996</c:v>
                </c:pt>
                <c:pt idx="3142">
                  <c:v>5.7539999999999996</c:v>
                </c:pt>
                <c:pt idx="3143">
                  <c:v>5.7539999999999996</c:v>
                </c:pt>
                <c:pt idx="3144">
                  <c:v>5.7649999999999997</c:v>
                </c:pt>
                <c:pt idx="3145">
                  <c:v>5.7649999999999997</c:v>
                </c:pt>
                <c:pt idx="3146">
                  <c:v>5.7649999999999997</c:v>
                </c:pt>
                <c:pt idx="3147">
                  <c:v>5.7649999999999997</c:v>
                </c:pt>
                <c:pt idx="3148">
                  <c:v>5.7649999999999997</c:v>
                </c:pt>
                <c:pt idx="3149">
                  <c:v>5.7649999999999997</c:v>
                </c:pt>
                <c:pt idx="3150">
                  <c:v>5.7759999999999998</c:v>
                </c:pt>
                <c:pt idx="3151">
                  <c:v>5.7759999999999998</c:v>
                </c:pt>
                <c:pt idx="3152">
                  <c:v>5.7759999999999998</c:v>
                </c:pt>
                <c:pt idx="3153">
                  <c:v>5.7759999999999998</c:v>
                </c:pt>
                <c:pt idx="3154">
                  <c:v>5.7759999999999998</c:v>
                </c:pt>
                <c:pt idx="3155">
                  <c:v>5.7759999999999998</c:v>
                </c:pt>
                <c:pt idx="3156">
                  <c:v>5.7869999999999999</c:v>
                </c:pt>
                <c:pt idx="3157">
                  <c:v>5.7869999999999999</c:v>
                </c:pt>
                <c:pt idx="3158">
                  <c:v>5.7869999999999999</c:v>
                </c:pt>
                <c:pt idx="3159">
                  <c:v>5.7869999999999999</c:v>
                </c:pt>
                <c:pt idx="3160">
                  <c:v>5.7869999999999999</c:v>
                </c:pt>
                <c:pt idx="3161">
                  <c:v>5.7869999999999999</c:v>
                </c:pt>
                <c:pt idx="3162">
                  <c:v>5.798</c:v>
                </c:pt>
                <c:pt idx="3163">
                  <c:v>5.798</c:v>
                </c:pt>
                <c:pt idx="3164">
                  <c:v>5.798</c:v>
                </c:pt>
                <c:pt idx="3165">
                  <c:v>5.798</c:v>
                </c:pt>
                <c:pt idx="3166">
                  <c:v>5.798</c:v>
                </c:pt>
                <c:pt idx="3167">
                  <c:v>5.798</c:v>
                </c:pt>
                <c:pt idx="3168">
                  <c:v>5.8090000000000002</c:v>
                </c:pt>
                <c:pt idx="3169">
                  <c:v>5.8090000000000002</c:v>
                </c:pt>
                <c:pt idx="3170">
                  <c:v>5.8090000000000002</c:v>
                </c:pt>
                <c:pt idx="3171">
                  <c:v>5.8090000000000002</c:v>
                </c:pt>
                <c:pt idx="3172">
                  <c:v>5.8090000000000002</c:v>
                </c:pt>
                <c:pt idx="3173">
                  <c:v>5.8090000000000002</c:v>
                </c:pt>
                <c:pt idx="3174">
                  <c:v>5.82</c:v>
                </c:pt>
                <c:pt idx="3175">
                  <c:v>5.82</c:v>
                </c:pt>
                <c:pt idx="3176">
                  <c:v>5.82</c:v>
                </c:pt>
                <c:pt idx="3177">
                  <c:v>5.82</c:v>
                </c:pt>
                <c:pt idx="3178">
                  <c:v>5.82</c:v>
                </c:pt>
                <c:pt idx="3179">
                  <c:v>5.82</c:v>
                </c:pt>
                <c:pt idx="3180">
                  <c:v>5.8310000000000004</c:v>
                </c:pt>
                <c:pt idx="3181">
                  <c:v>5.8310000000000004</c:v>
                </c:pt>
                <c:pt idx="3182">
                  <c:v>5.8310000000000004</c:v>
                </c:pt>
                <c:pt idx="3183">
                  <c:v>5.8310000000000004</c:v>
                </c:pt>
                <c:pt idx="3184">
                  <c:v>5.8310000000000004</c:v>
                </c:pt>
                <c:pt idx="3185">
                  <c:v>5.8310000000000004</c:v>
                </c:pt>
                <c:pt idx="3186">
                  <c:v>5.8419999999999996</c:v>
                </c:pt>
                <c:pt idx="3187">
                  <c:v>5.8419999999999996</c:v>
                </c:pt>
                <c:pt idx="3188">
                  <c:v>5.8419999999999996</c:v>
                </c:pt>
                <c:pt idx="3189">
                  <c:v>5.8419999999999996</c:v>
                </c:pt>
                <c:pt idx="3190">
                  <c:v>5.8419999999999996</c:v>
                </c:pt>
                <c:pt idx="3191">
                  <c:v>5.8419999999999996</c:v>
                </c:pt>
                <c:pt idx="3192">
                  <c:v>5.8529999999999998</c:v>
                </c:pt>
                <c:pt idx="3193">
                  <c:v>5.8529999999999998</c:v>
                </c:pt>
                <c:pt idx="3194">
                  <c:v>5.8529999999999998</c:v>
                </c:pt>
                <c:pt idx="3195">
                  <c:v>5.8529999999999998</c:v>
                </c:pt>
                <c:pt idx="3196">
                  <c:v>5.8529999999999998</c:v>
                </c:pt>
                <c:pt idx="3197">
                  <c:v>5.8529999999999998</c:v>
                </c:pt>
                <c:pt idx="3198">
                  <c:v>5.8639999999999999</c:v>
                </c:pt>
                <c:pt idx="3199">
                  <c:v>5.8639999999999999</c:v>
                </c:pt>
                <c:pt idx="3200">
                  <c:v>5.8639999999999999</c:v>
                </c:pt>
                <c:pt idx="3201">
                  <c:v>5.8639999999999999</c:v>
                </c:pt>
                <c:pt idx="3202">
                  <c:v>5.8639999999999999</c:v>
                </c:pt>
                <c:pt idx="3203">
                  <c:v>5.8639999999999999</c:v>
                </c:pt>
                <c:pt idx="3204">
                  <c:v>5.875</c:v>
                </c:pt>
                <c:pt idx="3205">
                  <c:v>5.875</c:v>
                </c:pt>
                <c:pt idx="3206">
                  <c:v>5.875</c:v>
                </c:pt>
                <c:pt idx="3207">
                  <c:v>5.875</c:v>
                </c:pt>
                <c:pt idx="3208">
                  <c:v>5.875</c:v>
                </c:pt>
                <c:pt idx="3209">
                  <c:v>5.875</c:v>
                </c:pt>
                <c:pt idx="3210">
                  <c:v>5.8860000000000001</c:v>
                </c:pt>
                <c:pt idx="3211">
                  <c:v>5.8860000000000001</c:v>
                </c:pt>
                <c:pt idx="3212">
                  <c:v>5.8860000000000001</c:v>
                </c:pt>
                <c:pt idx="3213">
                  <c:v>5.8860000000000001</c:v>
                </c:pt>
                <c:pt idx="3214">
                  <c:v>5.8860000000000001</c:v>
                </c:pt>
                <c:pt idx="3215">
                  <c:v>5.8860000000000001</c:v>
                </c:pt>
                <c:pt idx="3216">
                  <c:v>5.8970000000000002</c:v>
                </c:pt>
                <c:pt idx="3217">
                  <c:v>5.8970000000000002</c:v>
                </c:pt>
                <c:pt idx="3218">
                  <c:v>5.8970000000000002</c:v>
                </c:pt>
                <c:pt idx="3219">
                  <c:v>5.8970000000000002</c:v>
                </c:pt>
                <c:pt idx="3220">
                  <c:v>5.8970000000000002</c:v>
                </c:pt>
                <c:pt idx="3221">
                  <c:v>5.8970000000000002</c:v>
                </c:pt>
                <c:pt idx="3222">
                  <c:v>5.9080000000000004</c:v>
                </c:pt>
                <c:pt idx="3223">
                  <c:v>5.9080000000000004</c:v>
                </c:pt>
                <c:pt idx="3224">
                  <c:v>5.9080000000000004</c:v>
                </c:pt>
                <c:pt idx="3225">
                  <c:v>5.9080000000000004</c:v>
                </c:pt>
                <c:pt idx="3226">
                  <c:v>5.9080000000000004</c:v>
                </c:pt>
                <c:pt idx="3227">
                  <c:v>5.9080000000000004</c:v>
                </c:pt>
                <c:pt idx="3228">
                  <c:v>5.9189999999999996</c:v>
                </c:pt>
                <c:pt idx="3229">
                  <c:v>5.9189999999999996</c:v>
                </c:pt>
                <c:pt idx="3230">
                  <c:v>5.9189999999999996</c:v>
                </c:pt>
                <c:pt idx="3231">
                  <c:v>5.9189999999999996</c:v>
                </c:pt>
                <c:pt idx="3232">
                  <c:v>5.9189999999999996</c:v>
                </c:pt>
                <c:pt idx="3233">
                  <c:v>5.9189999999999996</c:v>
                </c:pt>
                <c:pt idx="3234">
                  <c:v>5.93</c:v>
                </c:pt>
                <c:pt idx="3235">
                  <c:v>5.93</c:v>
                </c:pt>
                <c:pt idx="3236">
                  <c:v>5.93</c:v>
                </c:pt>
                <c:pt idx="3237">
                  <c:v>5.93</c:v>
                </c:pt>
                <c:pt idx="3238">
                  <c:v>5.93</c:v>
                </c:pt>
                <c:pt idx="3239">
                  <c:v>5.93</c:v>
                </c:pt>
                <c:pt idx="3240">
                  <c:v>5.9409999999999998</c:v>
                </c:pt>
                <c:pt idx="3241">
                  <c:v>5.9409999999999998</c:v>
                </c:pt>
                <c:pt idx="3242">
                  <c:v>5.9409999999999998</c:v>
                </c:pt>
                <c:pt idx="3243">
                  <c:v>5.9409999999999998</c:v>
                </c:pt>
                <c:pt idx="3244">
                  <c:v>5.9409999999999998</c:v>
                </c:pt>
                <c:pt idx="3245">
                  <c:v>5.9409999999999998</c:v>
                </c:pt>
                <c:pt idx="3246">
                  <c:v>5.952</c:v>
                </c:pt>
                <c:pt idx="3247">
                  <c:v>5.952</c:v>
                </c:pt>
                <c:pt idx="3248">
                  <c:v>5.952</c:v>
                </c:pt>
                <c:pt idx="3249">
                  <c:v>5.952</c:v>
                </c:pt>
                <c:pt idx="3250">
                  <c:v>5.952</c:v>
                </c:pt>
                <c:pt idx="3251">
                  <c:v>5.952</c:v>
                </c:pt>
                <c:pt idx="3252">
                  <c:v>5.9630000000000001</c:v>
                </c:pt>
                <c:pt idx="3253">
                  <c:v>5.9630000000000001</c:v>
                </c:pt>
                <c:pt idx="3254">
                  <c:v>5.9630000000000001</c:v>
                </c:pt>
                <c:pt idx="3255">
                  <c:v>5.9630000000000001</c:v>
                </c:pt>
                <c:pt idx="3256">
                  <c:v>5.9630000000000001</c:v>
                </c:pt>
                <c:pt idx="3257">
                  <c:v>5.9630000000000001</c:v>
                </c:pt>
                <c:pt idx="3258">
                  <c:v>5.9740000000000002</c:v>
                </c:pt>
                <c:pt idx="3259">
                  <c:v>5.9740000000000002</c:v>
                </c:pt>
                <c:pt idx="3260">
                  <c:v>5.9740000000000002</c:v>
                </c:pt>
                <c:pt idx="3261">
                  <c:v>5.9740000000000002</c:v>
                </c:pt>
                <c:pt idx="3262">
                  <c:v>5.9740000000000002</c:v>
                </c:pt>
                <c:pt idx="3263">
                  <c:v>5.9740000000000002</c:v>
                </c:pt>
                <c:pt idx="3264">
                  <c:v>5.9850000000000003</c:v>
                </c:pt>
                <c:pt idx="3265">
                  <c:v>5.9850000000000003</c:v>
                </c:pt>
                <c:pt idx="3266">
                  <c:v>5.9850000000000003</c:v>
                </c:pt>
                <c:pt idx="3267">
                  <c:v>5.9850000000000003</c:v>
                </c:pt>
                <c:pt idx="3268">
                  <c:v>5.9850000000000003</c:v>
                </c:pt>
                <c:pt idx="3269">
                  <c:v>5.9850000000000003</c:v>
                </c:pt>
                <c:pt idx="3270">
                  <c:v>5.9960000000000004</c:v>
                </c:pt>
                <c:pt idx="3271">
                  <c:v>5.9960000000000004</c:v>
                </c:pt>
                <c:pt idx="3272">
                  <c:v>5.9960000000000004</c:v>
                </c:pt>
                <c:pt idx="3273">
                  <c:v>5.9960000000000004</c:v>
                </c:pt>
                <c:pt idx="3274">
                  <c:v>5.9960000000000004</c:v>
                </c:pt>
                <c:pt idx="3275">
                  <c:v>5.9960000000000004</c:v>
                </c:pt>
                <c:pt idx="3276">
                  <c:v>6.0069999999999997</c:v>
                </c:pt>
                <c:pt idx="3277">
                  <c:v>6.0069999999999997</c:v>
                </c:pt>
                <c:pt idx="3278">
                  <c:v>6.0069999999999997</c:v>
                </c:pt>
                <c:pt idx="3279">
                  <c:v>6.0069999999999997</c:v>
                </c:pt>
                <c:pt idx="3280">
                  <c:v>6.0069999999999997</c:v>
                </c:pt>
                <c:pt idx="3281">
                  <c:v>6.0069999999999997</c:v>
                </c:pt>
                <c:pt idx="3282">
                  <c:v>6.0179999999999998</c:v>
                </c:pt>
                <c:pt idx="3283">
                  <c:v>6.0179999999999998</c:v>
                </c:pt>
                <c:pt idx="3284">
                  <c:v>6.0179999999999998</c:v>
                </c:pt>
                <c:pt idx="3285">
                  <c:v>6.0179999999999998</c:v>
                </c:pt>
                <c:pt idx="3286">
                  <c:v>6.0179999999999998</c:v>
                </c:pt>
                <c:pt idx="3287">
                  <c:v>6.0179999999999998</c:v>
                </c:pt>
                <c:pt idx="3288">
                  <c:v>6.0289999999999999</c:v>
                </c:pt>
                <c:pt idx="3289">
                  <c:v>6.0289999999999999</c:v>
                </c:pt>
                <c:pt idx="3290">
                  <c:v>6.0289999999999999</c:v>
                </c:pt>
                <c:pt idx="3291">
                  <c:v>6.0289999999999999</c:v>
                </c:pt>
                <c:pt idx="3292">
                  <c:v>6.0289999999999999</c:v>
                </c:pt>
                <c:pt idx="3293">
                  <c:v>6.0289999999999999</c:v>
                </c:pt>
                <c:pt idx="3294">
                  <c:v>6.04</c:v>
                </c:pt>
                <c:pt idx="3295">
                  <c:v>6.04</c:v>
                </c:pt>
                <c:pt idx="3296">
                  <c:v>6.04</c:v>
                </c:pt>
                <c:pt idx="3297">
                  <c:v>6.04</c:v>
                </c:pt>
                <c:pt idx="3298">
                  <c:v>6.04</c:v>
                </c:pt>
                <c:pt idx="3299">
                  <c:v>6.04</c:v>
                </c:pt>
                <c:pt idx="3300">
                  <c:v>6.0510000000000002</c:v>
                </c:pt>
                <c:pt idx="3301">
                  <c:v>6.0510000000000002</c:v>
                </c:pt>
                <c:pt idx="3302">
                  <c:v>6.0510000000000002</c:v>
                </c:pt>
                <c:pt idx="3303">
                  <c:v>6.0510000000000002</c:v>
                </c:pt>
                <c:pt idx="3304">
                  <c:v>6.0510000000000002</c:v>
                </c:pt>
                <c:pt idx="3305">
                  <c:v>6.0510000000000002</c:v>
                </c:pt>
                <c:pt idx="3306">
                  <c:v>6.0620000000000003</c:v>
                </c:pt>
                <c:pt idx="3307">
                  <c:v>6.0620000000000003</c:v>
                </c:pt>
                <c:pt idx="3308">
                  <c:v>6.0620000000000003</c:v>
                </c:pt>
                <c:pt idx="3309">
                  <c:v>6.0620000000000003</c:v>
                </c:pt>
                <c:pt idx="3310">
                  <c:v>6.0620000000000003</c:v>
                </c:pt>
                <c:pt idx="3311">
                  <c:v>6.0620000000000003</c:v>
                </c:pt>
                <c:pt idx="3312">
                  <c:v>6.0730000000000004</c:v>
                </c:pt>
                <c:pt idx="3313">
                  <c:v>6.0730000000000004</c:v>
                </c:pt>
                <c:pt idx="3314">
                  <c:v>6.0730000000000004</c:v>
                </c:pt>
                <c:pt idx="3315">
                  <c:v>6.0730000000000004</c:v>
                </c:pt>
                <c:pt idx="3316">
                  <c:v>6.0730000000000004</c:v>
                </c:pt>
                <c:pt idx="3317">
                  <c:v>6.0730000000000004</c:v>
                </c:pt>
                <c:pt idx="3318">
                  <c:v>6.0839999999999996</c:v>
                </c:pt>
                <c:pt idx="3319">
                  <c:v>6.0839999999999996</c:v>
                </c:pt>
                <c:pt idx="3320">
                  <c:v>6.0839999999999996</c:v>
                </c:pt>
                <c:pt idx="3321">
                  <c:v>6.0839999999999996</c:v>
                </c:pt>
                <c:pt idx="3322">
                  <c:v>6.0839999999999996</c:v>
                </c:pt>
                <c:pt idx="3323">
                  <c:v>6.0839999999999996</c:v>
                </c:pt>
                <c:pt idx="3324">
                  <c:v>6.0949999999999998</c:v>
                </c:pt>
                <c:pt idx="3325">
                  <c:v>6.0949999999999998</c:v>
                </c:pt>
                <c:pt idx="3326">
                  <c:v>6.0949999999999998</c:v>
                </c:pt>
                <c:pt idx="3327">
                  <c:v>6.0949999999999998</c:v>
                </c:pt>
                <c:pt idx="3328">
                  <c:v>6.0949999999999998</c:v>
                </c:pt>
                <c:pt idx="3329">
                  <c:v>6.0949999999999998</c:v>
                </c:pt>
                <c:pt idx="3330">
                  <c:v>6.1059999999999999</c:v>
                </c:pt>
                <c:pt idx="3331">
                  <c:v>6.1059999999999999</c:v>
                </c:pt>
                <c:pt idx="3332">
                  <c:v>6.1059999999999999</c:v>
                </c:pt>
                <c:pt idx="3333">
                  <c:v>6.1059999999999999</c:v>
                </c:pt>
                <c:pt idx="3334">
                  <c:v>6.1059999999999999</c:v>
                </c:pt>
                <c:pt idx="3335">
                  <c:v>6.1059999999999999</c:v>
                </c:pt>
                <c:pt idx="3336">
                  <c:v>6.117</c:v>
                </c:pt>
                <c:pt idx="3337">
                  <c:v>6.117</c:v>
                </c:pt>
                <c:pt idx="3338">
                  <c:v>6.117</c:v>
                </c:pt>
                <c:pt idx="3339">
                  <c:v>6.117</c:v>
                </c:pt>
                <c:pt idx="3340">
                  <c:v>6.117</c:v>
                </c:pt>
                <c:pt idx="3341">
                  <c:v>6.117</c:v>
                </c:pt>
                <c:pt idx="3342">
                  <c:v>6.1280000000000001</c:v>
                </c:pt>
                <c:pt idx="3343">
                  <c:v>6.1280000000000001</c:v>
                </c:pt>
                <c:pt idx="3344">
                  <c:v>6.1280000000000001</c:v>
                </c:pt>
                <c:pt idx="3345">
                  <c:v>6.1280000000000001</c:v>
                </c:pt>
                <c:pt idx="3346">
                  <c:v>6.1280000000000001</c:v>
                </c:pt>
                <c:pt idx="3347">
                  <c:v>6.1280000000000001</c:v>
                </c:pt>
                <c:pt idx="3348">
                  <c:v>6.1390000000000002</c:v>
                </c:pt>
                <c:pt idx="3349">
                  <c:v>6.1390000000000002</c:v>
                </c:pt>
                <c:pt idx="3350">
                  <c:v>6.1390000000000002</c:v>
                </c:pt>
                <c:pt idx="3351">
                  <c:v>6.1390000000000002</c:v>
                </c:pt>
                <c:pt idx="3352">
                  <c:v>6.1390000000000002</c:v>
                </c:pt>
                <c:pt idx="3353">
                  <c:v>6.1390000000000002</c:v>
                </c:pt>
                <c:pt idx="3354">
                  <c:v>6.15</c:v>
                </c:pt>
                <c:pt idx="3355">
                  <c:v>6.15</c:v>
                </c:pt>
                <c:pt idx="3356">
                  <c:v>6.15</c:v>
                </c:pt>
                <c:pt idx="3357">
                  <c:v>6.15</c:v>
                </c:pt>
                <c:pt idx="3358">
                  <c:v>6.15</c:v>
                </c:pt>
                <c:pt idx="3359">
                  <c:v>6.15</c:v>
                </c:pt>
                <c:pt idx="3360">
                  <c:v>6.1609999999999996</c:v>
                </c:pt>
                <c:pt idx="3361">
                  <c:v>6.1609999999999996</c:v>
                </c:pt>
                <c:pt idx="3362">
                  <c:v>6.1609999999999996</c:v>
                </c:pt>
                <c:pt idx="3363">
                  <c:v>6.1609999999999996</c:v>
                </c:pt>
                <c:pt idx="3364">
                  <c:v>6.1609999999999996</c:v>
                </c:pt>
                <c:pt idx="3365">
                  <c:v>6.1609999999999996</c:v>
                </c:pt>
                <c:pt idx="3366">
                  <c:v>6.1719999999999997</c:v>
                </c:pt>
                <c:pt idx="3367">
                  <c:v>6.1719999999999997</c:v>
                </c:pt>
                <c:pt idx="3368">
                  <c:v>6.1719999999999997</c:v>
                </c:pt>
                <c:pt idx="3369">
                  <c:v>6.1719999999999997</c:v>
                </c:pt>
                <c:pt idx="3370">
                  <c:v>6.1719999999999997</c:v>
                </c:pt>
                <c:pt idx="3371">
                  <c:v>6.1719999999999997</c:v>
                </c:pt>
                <c:pt idx="3372">
                  <c:v>6.1829999999999998</c:v>
                </c:pt>
                <c:pt idx="3373">
                  <c:v>6.1829999999999998</c:v>
                </c:pt>
                <c:pt idx="3374">
                  <c:v>6.1829999999999998</c:v>
                </c:pt>
                <c:pt idx="3375">
                  <c:v>6.1829999999999998</c:v>
                </c:pt>
                <c:pt idx="3376">
                  <c:v>6.1829999999999998</c:v>
                </c:pt>
                <c:pt idx="3377">
                  <c:v>6.1829999999999998</c:v>
                </c:pt>
                <c:pt idx="3378">
                  <c:v>6.194</c:v>
                </c:pt>
                <c:pt idx="3379">
                  <c:v>6.194</c:v>
                </c:pt>
                <c:pt idx="3380">
                  <c:v>6.194</c:v>
                </c:pt>
                <c:pt idx="3381">
                  <c:v>6.194</c:v>
                </c:pt>
                <c:pt idx="3382">
                  <c:v>6.194</c:v>
                </c:pt>
                <c:pt idx="3383">
                  <c:v>6.194</c:v>
                </c:pt>
                <c:pt idx="3384">
                  <c:v>6.2050000000000001</c:v>
                </c:pt>
                <c:pt idx="3385">
                  <c:v>6.2050000000000001</c:v>
                </c:pt>
                <c:pt idx="3386">
                  <c:v>6.2050000000000001</c:v>
                </c:pt>
                <c:pt idx="3387">
                  <c:v>6.2050000000000001</c:v>
                </c:pt>
                <c:pt idx="3388">
                  <c:v>6.2050000000000001</c:v>
                </c:pt>
                <c:pt idx="3389">
                  <c:v>6.2050000000000001</c:v>
                </c:pt>
                <c:pt idx="3390">
                  <c:v>6.2160000000000002</c:v>
                </c:pt>
                <c:pt idx="3391">
                  <c:v>6.2160000000000002</c:v>
                </c:pt>
                <c:pt idx="3392">
                  <c:v>6.2160000000000002</c:v>
                </c:pt>
                <c:pt idx="3393">
                  <c:v>6.2160000000000002</c:v>
                </c:pt>
                <c:pt idx="3394">
                  <c:v>6.2160000000000002</c:v>
                </c:pt>
                <c:pt idx="3395">
                  <c:v>6.2160000000000002</c:v>
                </c:pt>
                <c:pt idx="3396">
                  <c:v>6.2270000000000003</c:v>
                </c:pt>
                <c:pt idx="3397">
                  <c:v>6.2270000000000003</c:v>
                </c:pt>
                <c:pt idx="3398">
                  <c:v>6.2270000000000003</c:v>
                </c:pt>
                <c:pt idx="3399">
                  <c:v>6.2270000000000003</c:v>
                </c:pt>
                <c:pt idx="3400">
                  <c:v>6.2270000000000003</c:v>
                </c:pt>
                <c:pt idx="3401">
                  <c:v>6.2270000000000003</c:v>
                </c:pt>
                <c:pt idx="3402">
                  <c:v>6.2380000000000004</c:v>
                </c:pt>
                <c:pt idx="3403">
                  <c:v>6.2380000000000004</c:v>
                </c:pt>
                <c:pt idx="3404">
                  <c:v>6.2380000000000004</c:v>
                </c:pt>
                <c:pt idx="3405">
                  <c:v>6.2380000000000004</c:v>
                </c:pt>
                <c:pt idx="3406">
                  <c:v>6.2380000000000004</c:v>
                </c:pt>
                <c:pt idx="3407">
                  <c:v>6.2380000000000004</c:v>
                </c:pt>
                <c:pt idx="3408">
                  <c:v>6.2489999999999997</c:v>
                </c:pt>
                <c:pt idx="3409">
                  <c:v>6.2489999999999997</c:v>
                </c:pt>
                <c:pt idx="3410">
                  <c:v>6.2489999999999997</c:v>
                </c:pt>
                <c:pt idx="3411">
                  <c:v>6.2489999999999997</c:v>
                </c:pt>
                <c:pt idx="3412">
                  <c:v>6.2489999999999997</c:v>
                </c:pt>
                <c:pt idx="3413">
                  <c:v>6.2489999999999997</c:v>
                </c:pt>
                <c:pt idx="3414">
                  <c:v>6.26</c:v>
                </c:pt>
                <c:pt idx="3415">
                  <c:v>6.26</c:v>
                </c:pt>
                <c:pt idx="3416">
                  <c:v>6.26</c:v>
                </c:pt>
                <c:pt idx="3417">
                  <c:v>6.26</c:v>
                </c:pt>
                <c:pt idx="3418">
                  <c:v>6.26</c:v>
                </c:pt>
                <c:pt idx="3419">
                  <c:v>6.26</c:v>
                </c:pt>
                <c:pt idx="3420">
                  <c:v>6.2709999999999999</c:v>
                </c:pt>
                <c:pt idx="3421">
                  <c:v>6.2709999999999999</c:v>
                </c:pt>
                <c:pt idx="3422">
                  <c:v>6.2709999999999999</c:v>
                </c:pt>
                <c:pt idx="3423">
                  <c:v>6.2709999999999999</c:v>
                </c:pt>
                <c:pt idx="3424">
                  <c:v>6.2709999999999999</c:v>
                </c:pt>
                <c:pt idx="3425">
                  <c:v>6.2709999999999999</c:v>
                </c:pt>
                <c:pt idx="3426">
                  <c:v>6.282</c:v>
                </c:pt>
                <c:pt idx="3427">
                  <c:v>6.282</c:v>
                </c:pt>
                <c:pt idx="3428">
                  <c:v>6.282</c:v>
                </c:pt>
                <c:pt idx="3429">
                  <c:v>6.282</c:v>
                </c:pt>
                <c:pt idx="3430">
                  <c:v>6.282</c:v>
                </c:pt>
                <c:pt idx="3431">
                  <c:v>6.282</c:v>
                </c:pt>
                <c:pt idx="3432">
                  <c:v>6.2930000000000001</c:v>
                </c:pt>
                <c:pt idx="3433">
                  <c:v>6.2930000000000001</c:v>
                </c:pt>
                <c:pt idx="3434">
                  <c:v>6.2930000000000001</c:v>
                </c:pt>
                <c:pt idx="3435">
                  <c:v>6.2930000000000001</c:v>
                </c:pt>
                <c:pt idx="3436">
                  <c:v>6.2930000000000001</c:v>
                </c:pt>
                <c:pt idx="3437">
                  <c:v>6.2930000000000001</c:v>
                </c:pt>
                <c:pt idx="3438">
                  <c:v>6.3040000000000003</c:v>
                </c:pt>
                <c:pt idx="3439">
                  <c:v>6.3040000000000003</c:v>
                </c:pt>
                <c:pt idx="3440">
                  <c:v>6.3040000000000003</c:v>
                </c:pt>
                <c:pt idx="3441">
                  <c:v>6.3040000000000003</c:v>
                </c:pt>
                <c:pt idx="3442">
                  <c:v>6.3040000000000003</c:v>
                </c:pt>
                <c:pt idx="3443">
                  <c:v>6.3040000000000003</c:v>
                </c:pt>
                <c:pt idx="3444">
                  <c:v>6.3150000000000004</c:v>
                </c:pt>
                <c:pt idx="3445">
                  <c:v>6.3150000000000004</c:v>
                </c:pt>
                <c:pt idx="3446">
                  <c:v>6.3150000000000004</c:v>
                </c:pt>
                <c:pt idx="3447">
                  <c:v>6.3150000000000004</c:v>
                </c:pt>
                <c:pt idx="3448">
                  <c:v>6.3150000000000004</c:v>
                </c:pt>
                <c:pt idx="3449">
                  <c:v>6.3150000000000004</c:v>
                </c:pt>
                <c:pt idx="3450">
                  <c:v>6.3259999999999996</c:v>
                </c:pt>
                <c:pt idx="3451">
                  <c:v>6.3259999999999996</c:v>
                </c:pt>
                <c:pt idx="3452">
                  <c:v>6.3259999999999996</c:v>
                </c:pt>
                <c:pt idx="3453">
                  <c:v>6.3259999999999996</c:v>
                </c:pt>
                <c:pt idx="3454">
                  <c:v>6.3259999999999996</c:v>
                </c:pt>
                <c:pt idx="3455">
                  <c:v>6.3259999999999996</c:v>
                </c:pt>
                <c:pt idx="3456">
                  <c:v>6.3369999999999997</c:v>
                </c:pt>
                <c:pt idx="3457">
                  <c:v>6.3369999999999997</c:v>
                </c:pt>
                <c:pt idx="3458">
                  <c:v>6.3369999999999997</c:v>
                </c:pt>
                <c:pt idx="3459">
                  <c:v>6.3369999999999997</c:v>
                </c:pt>
                <c:pt idx="3460">
                  <c:v>6.3369999999999997</c:v>
                </c:pt>
                <c:pt idx="3461">
                  <c:v>6.3369999999999997</c:v>
                </c:pt>
                <c:pt idx="3462">
                  <c:v>6.3479999999999999</c:v>
                </c:pt>
                <c:pt idx="3463">
                  <c:v>6.3479999999999999</c:v>
                </c:pt>
                <c:pt idx="3464">
                  <c:v>6.3479999999999999</c:v>
                </c:pt>
                <c:pt idx="3465">
                  <c:v>6.3479999999999999</c:v>
                </c:pt>
                <c:pt idx="3466">
                  <c:v>6.3479999999999999</c:v>
                </c:pt>
                <c:pt idx="3467">
                  <c:v>6.3479999999999999</c:v>
                </c:pt>
                <c:pt idx="3468">
                  <c:v>6.359</c:v>
                </c:pt>
                <c:pt idx="3469">
                  <c:v>6.359</c:v>
                </c:pt>
                <c:pt idx="3470">
                  <c:v>6.359</c:v>
                </c:pt>
                <c:pt idx="3471">
                  <c:v>6.359</c:v>
                </c:pt>
                <c:pt idx="3472">
                  <c:v>6.359</c:v>
                </c:pt>
                <c:pt idx="3473">
                  <c:v>6.359</c:v>
                </c:pt>
                <c:pt idx="3474">
                  <c:v>6.37</c:v>
                </c:pt>
                <c:pt idx="3475">
                  <c:v>6.37</c:v>
                </c:pt>
                <c:pt idx="3476">
                  <c:v>6.37</c:v>
                </c:pt>
                <c:pt idx="3477">
                  <c:v>6.37</c:v>
                </c:pt>
                <c:pt idx="3478">
                  <c:v>6.37</c:v>
                </c:pt>
                <c:pt idx="3479">
                  <c:v>6.37</c:v>
                </c:pt>
                <c:pt idx="3480">
                  <c:v>6.3810000000000002</c:v>
                </c:pt>
                <c:pt idx="3481">
                  <c:v>6.3810000000000002</c:v>
                </c:pt>
                <c:pt idx="3482">
                  <c:v>6.3810000000000002</c:v>
                </c:pt>
                <c:pt idx="3483">
                  <c:v>6.3810000000000002</c:v>
                </c:pt>
                <c:pt idx="3484">
                  <c:v>6.3810000000000002</c:v>
                </c:pt>
                <c:pt idx="3485">
                  <c:v>6.3810000000000002</c:v>
                </c:pt>
                <c:pt idx="3486">
                  <c:v>6.3920000000000003</c:v>
                </c:pt>
                <c:pt idx="3487">
                  <c:v>6.3920000000000003</c:v>
                </c:pt>
                <c:pt idx="3488">
                  <c:v>6.3920000000000003</c:v>
                </c:pt>
                <c:pt idx="3489">
                  <c:v>6.3920000000000003</c:v>
                </c:pt>
                <c:pt idx="3490">
                  <c:v>6.3920000000000003</c:v>
                </c:pt>
                <c:pt idx="3491">
                  <c:v>6.3920000000000003</c:v>
                </c:pt>
                <c:pt idx="3492">
                  <c:v>6.4029999999999996</c:v>
                </c:pt>
                <c:pt idx="3493">
                  <c:v>6.4029999999999996</c:v>
                </c:pt>
                <c:pt idx="3494">
                  <c:v>6.4029999999999996</c:v>
                </c:pt>
                <c:pt idx="3495">
                  <c:v>6.4029999999999996</c:v>
                </c:pt>
                <c:pt idx="3496">
                  <c:v>6.4029999999999996</c:v>
                </c:pt>
                <c:pt idx="3497">
                  <c:v>6.4029999999999996</c:v>
                </c:pt>
                <c:pt idx="3498">
                  <c:v>6.4139999999999997</c:v>
                </c:pt>
                <c:pt idx="3499">
                  <c:v>6.4139999999999997</c:v>
                </c:pt>
                <c:pt idx="3500">
                  <c:v>6.4139999999999997</c:v>
                </c:pt>
                <c:pt idx="3501">
                  <c:v>6.4139999999999997</c:v>
                </c:pt>
                <c:pt idx="3502">
                  <c:v>6.4139999999999997</c:v>
                </c:pt>
                <c:pt idx="3503">
                  <c:v>6.4139999999999997</c:v>
                </c:pt>
                <c:pt idx="3504">
                  <c:v>6.4249999999999998</c:v>
                </c:pt>
                <c:pt idx="3505">
                  <c:v>6.4249999999999998</c:v>
                </c:pt>
                <c:pt idx="3506">
                  <c:v>6.4249999999999998</c:v>
                </c:pt>
                <c:pt idx="3507">
                  <c:v>6.4249999999999998</c:v>
                </c:pt>
                <c:pt idx="3508">
                  <c:v>6.4249999999999998</c:v>
                </c:pt>
                <c:pt idx="3509">
                  <c:v>6.4249999999999998</c:v>
                </c:pt>
                <c:pt idx="3510">
                  <c:v>6.4359999999999999</c:v>
                </c:pt>
                <c:pt idx="3511">
                  <c:v>6.4359999999999999</c:v>
                </c:pt>
                <c:pt idx="3512">
                  <c:v>6.4359999999999999</c:v>
                </c:pt>
                <c:pt idx="3513">
                  <c:v>6.4359999999999999</c:v>
                </c:pt>
                <c:pt idx="3514">
                  <c:v>6.4359999999999999</c:v>
                </c:pt>
                <c:pt idx="3515">
                  <c:v>6.4359999999999999</c:v>
                </c:pt>
                <c:pt idx="3516">
                  <c:v>6.4470000000000001</c:v>
                </c:pt>
                <c:pt idx="3517">
                  <c:v>6.4470000000000001</c:v>
                </c:pt>
                <c:pt idx="3518">
                  <c:v>6.4470000000000001</c:v>
                </c:pt>
                <c:pt idx="3519">
                  <c:v>6.4470000000000001</c:v>
                </c:pt>
                <c:pt idx="3520">
                  <c:v>6.4470000000000001</c:v>
                </c:pt>
                <c:pt idx="3521">
                  <c:v>6.4470000000000001</c:v>
                </c:pt>
                <c:pt idx="3522">
                  <c:v>6.4580000000000002</c:v>
                </c:pt>
                <c:pt idx="3523">
                  <c:v>6.4580000000000002</c:v>
                </c:pt>
                <c:pt idx="3524">
                  <c:v>6.4580000000000002</c:v>
                </c:pt>
                <c:pt idx="3525">
                  <c:v>6.4580000000000002</c:v>
                </c:pt>
                <c:pt idx="3526">
                  <c:v>6.4580000000000002</c:v>
                </c:pt>
                <c:pt idx="3527">
                  <c:v>6.4580000000000002</c:v>
                </c:pt>
                <c:pt idx="3528">
                  <c:v>6.4690000000000003</c:v>
                </c:pt>
                <c:pt idx="3529">
                  <c:v>6.4690000000000003</c:v>
                </c:pt>
                <c:pt idx="3530">
                  <c:v>6.4690000000000003</c:v>
                </c:pt>
                <c:pt idx="3531">
                  <c:v>6.4690000000000003</c:v>
                </c:pt>
                <c:pt idx="3532">
                  <c:v>6.4690000000000003</c:v>
                </c:pt>
                <c:pt idx="3533">
                  <c:v>6.4690000000000003</c:v>
                </c:pt>
                <c:pt idx="3534">
                  <c:v>6.48</c:v>
                </c:pt>
                <c:pt idx="3535">
                  <c:v>6.48</c:v>
                </c:pt>
                <c:pt idx="3536">
                  <c:v>6.48</c:v>
                </c:pt>
                <c:pt idx="3537">
                  <c:v>6.48</c:v>
                </c:pt>
                <c:pt idx="3538">
                  <c:v>6.48</c:v>
                </c:pt>
                <c:pt idx="3539">
                  <c:v>6.48</c:v>
                </c:pt>
                <c:pt idx="3540">
                  <c:v>6.4909999999999997</c:v>
                </c:pt>
                <c:pt idx="3541">
                  <c:v>6.4909999999999997</c:v>
                </c:pt>
                <c:pt idx="3542">
                  <c:v>6.4909999999999997</c:v>
                </c:pt>
                <c:pt idx="3543">
                  <c:v>6.4909999999999997</c:v>
                </c:pt>
                <c:pt idx="3544">
                  <c:v>6.4909999999999997</c:v>
                </c:pt>
                <c:pt idx="3545">
                  <c:v>6.4909999999999997</c:v>
                </c:pt>
                <c:pt idx="3546">
                  <c:v>6.5019999999999998</c:v>
                </c:pt>
                <c:pt idx="3547">
                  <c:v>6.5019999999999998</c:v>
                </c:pt>
                <c:pt idx="3548">
                  <c:v>6.5019999999999998</c:v>
                </c:pt>
                <c:pt idx="3549">
                  <c:v>6.5019999999999998</c:v>
                </c:pt>
                <c:pt idx="3550">
                  <c:v>6.5019999999999998</c:v>
                </c:pt>
                <c:pt idx="3551">
                  <c:v>6.5019999999999998</c:v>
                </c:pt>
                <c:pt idx="3552">
                  <c:v>6.5129999999999999</c:v>
                </c:pt>
                <c:pt idx="3553">
                  <c:v>6.5129999999999999</c:v>
                </c:pt>
                <c:pt idx="3554">
                  <c:v>6.5129999999999999</c:v>
                </c:pt>
                <c:pt idx="3555">
                  <c:v>6.5129999999999999</c:v>
                </c:pt>
                <c:pt idx="3556">
                  <c:v>6.5129999999999999</c:v>
                </c:pt>
                <c:pt idx="3557">
                  <c:v>6.5129999999999999</c:v>
                </c:pt>
                <c:pt idx="3558">
                  <c:v>6.524</c:v>
                </c:pt>
                <c:pt idx="3559">
                  <c:v>6.524</c:v>
                </c:pt>
                <c:pt idx="3560">
                  <c:v>6.524</c:v>
                </c:pt>
                <c:pt idx="3561">
                  <c:v>6.524</c:v>
                </c:pt>
                <c:pt idx="3562">
                  <c:v>6.524</c:v>
                </c:pt>
                <c:pt idx="3563">
                  <c:v>6.524</c:v>
                </c:pt>
                <c:pt idx="3564">
                  <c:v>6.5350000000000001</c:v>
                </c:pt>
                <c:pt idx="3565">
                  <c:v>6.5350000000000001</c:v>
                </c:pt>
                <c:pt idx="3566">
                  <c:v>6.5350000000000001</c:v>
                </c:pt>
                <c:pt idx="3567">
                  <c:v>6.5350000000000001</c:v>
                </c:pt>
                <c:pt idx="3568">
                  <c:v>6.5350000000000001</c:v>
                </c:pt>
                <c:pt idx="3569">
                  <c:v>6.5350000000000001</c:v>
                </c:pt>
                <c:pt idx="3570">
                  <c:v>6.5460000000000003</c:v>
                </c:pt>
                <c:pt idx="3571">
                  <c:v>6.5460000000000003</c:v>
                </c:pt>
                <c:pt idx="3572">
                  <c:v>6.5460000000000003</c:v>
                </c:pt>
                <c:pt idx="3573">
                  <c:v>6.5460000000000003</c:v>
                </c:pt>
                <c:pt idx="3574">
                  <c:v>6.5460000000000003</c:v>
                </c:pt>
                <c:pt idx="3575">
                  <c:v>6.5460000000000003</c:v>
                </c:pt>
                <c:pt idx="3576">
                  <c:v>6.5570000000000004</c:v>
                </c:pt>
                <c:pt idx="3577">
                  <c:v>6.5570000000000004</c:v>
                </c:pt>
                <c:pt idx="3578">
                  <c:v>6.5570000000000004</c:v>
                </c:pt>
                <c:pt idx="3579">
                  <c:v>6.5570000000000004</c:v>
                </c:pt>
                <c:pt idx="3580">
                  <c:v>6.5570000000000004</c:v>
                </c:pt>
                <c:pt idx="3581">
                  <c:v>6.5570000000000004</c:v>
                </c:pt>
                <c:pt idx="3582">
                  <c:v>6.5679999999999996</c:v>
                </c:pt>
                <c:pt idx="3583">
                  <c:v>6.5679999999999996</c:v>
                </c:pt>
                <c:pt idx="3584">
                  <c:v>6.5679999999999996</c:v>
                </c:pt>
                <c:pt idx="3585">
                  <c:v>6.5679999999999996</c:v>
                </c:pt>
                <c:pt idx="3586">
                  <c:v>6.5679999999999996</c:v>
                </c:pt>
                <c:pt idx="3587">
                  <c:v>6.5679999999999996</c:v>
                </c:pt>
                <c:pt idx="3588">
                  <c:v>6.5789999999999997</c:v>
                </c:pt>
                <c:pt idx="3589">
                  <c:v>6.5789999999999997</c:v>
                </c:pt>
                <c:pt idx="3590">
                  <c:v>6.5789999999999997</c:v>
                </c:pt>
                <c:pt idx="3591">
                  <c:v>6.5789999999999997</c:v>
                </c:pt>
                <c:pt idx="3592">
                  <c:v>6.5789999999999997</c:v>
                </c:pt>
                <c:pt idx="3593">
                  <c:v>6.5789999999999997</c:v>
                </c:pt>
                <c:pt idx="3594">
                  <c:v>6.59</c:v>
                </c:pt>
                <c:pt idx="3595">
                  <c:v>6.59</c:v>
                </c:pt>
                <c:pt idx="3596">
                  <c:v>6.59</c:v>
                </c:pt>
                <c:pt idx="3597">
                  <c:v>6.59</c:v>
                </c:pt>
                <c:pt idx="3598">
                  <c:v>6.59</c:v>
                </c:pt>
                <c:pt idx="3599">
                  <c:v>6.59</c:v>
                </c:pt>
                <c:pt idx="3600">
                  <c:v>6.601</c:v>
                </c:pt>
                <c:pt idx="3601">
                  <c:v>6.601</c:v>
                </c:pt>
                <c:pt idx="3602">
                  <c:v>6.601</c:v>
                </c:pt>
                <c:pt idx="3603">
                  <c:v>6.601</c:v>
                </c:pt>
                <c:pt idx="3604">
                  <c:v>6.601</c:v>
                </c:pt>
                <c:pt idx="3605">
                  <c:v>6.601</c:v>
                </c:pt>
                <c:pt idx="3606">
                  <c:v>6.6120000000000001</c:v>
                </c:pt>
                <c:pt idx="3607">
                  <c:v>6.6120000000000001</c:v>
                </c:pt>
                <c:pt idx="3608">
                  <c:v>6.6120000000000001</c:v>
                </c:pt>
                <c:pt idx="3609">
                  <c:v>6.6120000000000001</c:v>
                </c:pt>
                <c:pt idx="3610">
                  <c:v>6.6120000000000001</c:v>
                </c:pt>
                <c:pt idx="3611">
                  <c:v>6.6120000000000001</c:v>
                </c:pt>
                <c:pt idx="3612">
                  <c:v>6.6230000000000002</c:v>
                </c:pt>
                <c:pt idx="3613">
                  <c:v>6.6230000000000002</c:v>
                </c:pt>
                <c:pt idx="3614">
                  <c:v>6.6230000000000002</c:v>
                </c:pt>
                <c:pt idx="3615">
                  <c:v>6.6230000000000002</c:v>
                </c:pt>
                <c:pt idx="3616">
                  <c:v>6.6230000000000002</c:v>
                </c:pt>
                <c:pt idx="3617">
                  <c:v>6.6230000000000002</c:v>
                </c:pt>
                <c:pt idx="3618">
                  <c:v>6.6340000000000003</c:v>
                </c:pt>
                <c:pt idx="3619">
                  <c:v>6.6340000000000003</c:v>
                </c:pt>
                <c:pt idx="3620">
                  <c:v>6.6340000000000003</c:v>
                </c:pt>
                <c:pt idx="3621">
                  <c:v>6.6340000000000003</c:v>
                </c:pt>
                <c:pt idx="3622">
                  <c:v>6.6340000000000003</c:v>
                </c:pt>
                <c:pt idx="3623">
                  <c:v>6.6340000000000003</c:v>
                </c:pt>
                <c:pt idx="3624">
                  <c:v>6.6449999999999996</c:v>
                </c:pt>
                <c:pt idx="3625">
                  <c:v>6.6449999999999996</c:v>
                </c:pt>
                <c:pt idx="3626">
                  <c:v>6.6449999999999996</c:v>
                </c:pt>
                <c:pt idx="3627">
                  <c:v>6.6449999999999996</c:v>
                </c:pt>
                <c:pt idx="3628">
                  <c:v>6.6449999999999996</c:v>
                </c:pt>
                <c:pt idx="3629">
                  <c:v>6.6449999999999996</c:v>
                </c:pt>
                <c:pt idx="3630">
                  <c:v>6.6559999999999997</c:v>
                </c:pt>
                <c:pt idx="3631">
                  <c:v>6.6559999999999997</c:v>
                </c:pt>
                <c:pt idx="3632">
                  <c:v>6.6559999999999997</c:v>
                </c:pt>
                <c:pt idx="3633">
                  <c:v>6.6559999999999997</c:v>
                </c:pt>
                <c:pt idx="3634">
                  <c:v>6.6559999999999997</c:v>
                </c:pt>
                <c:pt idx="3635">
                  <c:v>6.6559999999999997</c:v>
                </c:pt>
                <c:pt idx="3636">
                  <c:v>6.6669999999999998</c:v>
                </c:pt>
                <c:pt idx="3637">
                  <c:v>6.6669999999999998</c:v>
                </c:pt>
                <c:pt idx="3638">
                  <c:v>6.6669999999999998</c:v>
                </c:pt>
                <c:pt idx="3639">
                  <c:v>6.6669999999999998</c:v>
                </c:pt>
                <c:pt idx="3640">
                  <c:v>6.6669999999999998</c:v>
                </c:pt>
                <c:pt idx="3641">
                  <c:v>6.6669999999999998</c:v>
                </c:pt>
                <c:pt idx="3642">
                  <c:v>6.6779999999999999</c:v>
                </c:pt>
                <c:pt idx="3643">
                  <c:v>6.6779999999999999</c:v>
                </c:pt>
                <c:pt idx="3644">
                  <c:v>6.6779999999999999</c:v>
                </c:pt>
                <c:pt idx="3645">
                  <c:v>6.6779999999999999</c:v>
                </c:pt>
                <c:pt idx="3646">
                  <c:v>6.6779999999999999</c:v>
                </c:pt>
                <c:pt idx="3647">
                  <c:v>6.6779999999999999</c:v>
                </c:pt>
                <c:pt idx="3648">
                  <c:v>6.6890000000000001</c:v>
                </c:pt>
                <c:pt idx="3649">
                  <c:v>6.6890000000000001</c:v>
                </c:pt>
                <c:pt idx="3650">
                  <c:v>6.6890000000000001</c:v>
                </c:pt>
                <c:pt idx="3651">
                  <c:v>6.6890000000000001</c:v>
                </c:pt>
                <c:pt idx="3652">
                  <c:v>6.6890000000000001</c:v>
                </c:pt>
                <c:pt idx="3653">
                  <c:v>6.6890000000000001</c:v>
                </c:pt>
                <c:pt idx="3654">
                  <c:v>6.7</c:v>
                </c:pt>
                <c:pt idx="3655">
                  <c:v>6.7</c:v>
                </c:pt>
                <c:pt idx="3656">
                  <c:v>6.7</c:v>
                </c:pt>
                <c:pt idx="3657">
                  <c:v>6.7</c:v>
                </c:pt>
                <c:pt idx="3658">
                  <c:v>6.7</c:v>
                </c:pt>
                <c:pt idx="3659">
                  <c:v>6.7</c:v>
                </c:pt>
                <c:pt idx="3660">
                  <c:v>6.7110000000000003</c:v>
                </c:pt>
                <c:pt idx="3661">
                  <c:v>6.7110000000000003</c:v>
                </c:pt>
                <c:pt idx="3662">
                  <c:v>6.7110000000000003</c:v>
                </c:pt>
                <c:pt idx="3663">
                  <c:v>6.7110000000000003</c:v>
                </c:pt>
                <c:pt idx="3664">
                  <c:v>6.7110000000000003</c:v>
                </c:pt>
                <c:pt idx="3665">
                  <c:v>6.7110000000000003</c:v>
                </c:pt>
                <c:pt idx="3666">
                  <c:v>6.7220000000000004</c:v>
                </c:pt>
                <c:pt idx="3667">
                  <c:v>6.7220000000000004</c:v>
                </c:pt>
                <c:pt idx="3668">
                  <c:v>6.7220000000000004</c:v>
                </c:pt>
                <c:pt idx="3669">
                  <c:v>6.7220000000000004</c:v>
                </c:pt>
                <c:pt idx="3670">
                  <c:v>6.7220000000000004</c:v>
                </c:pt>
                <c:pt idx="3671">
                  <c:v>6.7220000000000004</c:v>
                </c:pt>
                <c:pt idx="3672">
                  <c:v>6.7329999999999997</c:v>
                </c:pt>
                <c:pt idx="3673">
                  <c:v>6.7329999999999997</c:v>
                </c:pt>
                <c:pt idx="3674">
                  <c:v>6.7329999999999997</c:v>
                </c:pt>
                <c:pt idx="3675">
                  <c:v>6.7329999999999997</c:v>
                </c:pt>
                <c:pt idx="3676">
                  <c:v>6.7329999999999997</c:v>
                </c:pt>
                <c:pt idx="3677">
                  <c:v>6.7329999999999997</c:v>
                </c:pt>
                <c:pt idx="3678">
                  <c:v>6.7439999999999998</c:v>
                </c:pt>
                <c:pt idx="3679">
                  <c:v>6.7439999999999998</c:v>
                </c:pt>
                <c:pt idx="3680">
                  <c:v>6.7439999999999998</c:v>
                </c:pt>
                <c:pt idx="3681">
                  <c:v>6.7439999999999998</c:v>
                </c:pt>
                <c:pt idx="3682">
                  <c:v>6.7439999999999998</c:v>
                </c:pt>
                <c:pt idx="3683">
                  <c:v>6.7439999999999998</c:v>
                </c:pt>
                <c:pt idx="3684">
                  <c:v>6.7549999999999999</c:v>
                </c:pt>
                <c:pt idx="3685">
                  <c:v>6.7549999999999999</c:v>
                </c:pt>
                <c:pt idx="3686">
                  <c:v>6.7549999999999999</c:v>
                </c:pt>
                <c:pt idx="3687">
                  <c:v>6.7549999999999999</c:v>
                </c:pt>
                <c:pt idx="3688">
                  <c:v>6.7549999999999999</c:v>
                </c:pt>
                <c:pt idx="3689">
                  <c:v>6.7549999999999999</c:v>
                </c:pt>
                <c:pt idx="3690">
                  <c:v>6.766</c:v>
                </c:pt>
                <c:pt idx="3691">
                  <c:v>6.766</c:v>
                </c:pt>
                <c:pt idx="3692">
                  <c:v>6.766</c:v>
                </c:pt>
                <c:pt idx="3693">
                  <c:v>6.766</c:v>
                </c:pt>
                <c:pt idx="3694">
                  <c:v>6.766</c:v>
                </c:pt>
                <c:pt idx="3695">
                  <c:v>6.766</c:v>
                </c:pt>
                <c:pt idx="3696">
                  <c:v>6.7770000000000001</c:v>
                </c:pt>
                <c:pt idx="3697">
                  <c:v>6.7770000000000001</c:v>
                </c:pt>
                <c:pt idx="3698">
                  <c:v>6.7770000000000001</c:v>
                </c:pt>
                <c:pt idx="3699">
                  <c:v>6.7770000000000001</c:v>
                </c:pt>
                <c:pt idx="3700">
                  <c:v>6.7770000000000001</c:v>
                </c:pt>
                <c:pt idx="3701">
                  <c:v>6.7770000000000001</c:v>
                </c:pt>
                <c:pt idx="3702">
                  <c:v>6.7880000000000003</c:v>
                </c:pt>
                <c:pt idx="3703">
                  <c:v>6.7880000000000003</c:v>
                </c:pt>
                <c:pt idx="3704">
                  <c:v>6.7880000000000003</c:v>
                </c:pt>
                <c:pt idx="3705">
                  <c:v>6.7880000000000003</c:v>
                </c:pt>
                <c:pt idx="3706">
                  <c:v>6.7880000000000003</c:v>
                </c:pt>
                <c:pt idx="3707">
                  <c:v>6.7880000000000003</c:v>
                </c:pt>
                <c:pt idx="3708">
                  <c:v>6.7990000000000004</c:v>
                </c:pt>
                <c:pt idx="3709">
                  <c:v>6.7990000000000004</c:v>
                </c:pt>
                <c:pt idx="3710">
                  <c:v>6.7990000000000004</c:v>
                </c:pt>
                <c:pt idx="3711">
                  <c:v>6.7990000000000004</c:v>
                </c:pt>
                <c:pt idx="3712">
                  <c:v>6.7990000000000004</c:v>
                </c:pt>
                <c:pt idx="3713">
                  <c:v>6.7990000000000004</c:v>
                </c:pt>
                <c:pt idx="3714">
                  <c:v>6.81</c:v>
                </c:pt>
                <c:pt idx="3715">
                  <c:v>6.81</c:v>
                </c:pt>
                <c:pt idx="3716">
                  <c:v>6.81</c:v>
                </c:pt>
                <c:pt idx="3717">
                  <c:v>6.81</c:v>
                </c:pt>
                <c:pt idx="3718">
                  <c:v>6.81</c:v>
                </c:pt>
                <c:pt idx="3719">
                  <c:v>6.81</c:v>
                </c:pt>
                <c:pt idx="3720">
                  <c:v>6.8209999999999997</c:v>
                </c:pt>
                <c:pt idx="3721">
                  <c:v>6.8209999999999997</c:v>
                </c:pt>
                <c:pt idx="3722">
                  <c:v>6.8209999999999997</c:v>
                </c:pt>
                <c:pt idx="3723">
                  <c:v>6.8209999999999997</c:v>
                </c:pt>
                <c:pt idx="3724">
                  <c:v>6.8209999999999997</c:v>
                </c:pt>
                <c:pt idx="3725">
                  <c:v>6.8209999999999997</c:v>
                </c:pt>
                <c:pt idx="3726">
                  <c:v>6.8319999999999999</c:v>
                </c:pt>
                <c:pt idx="3727">
                  <c:v>6.8319999999999999</c:v>
                </c:pt>
                <c:pt idx="3728">
                  <c:v>6.8319999999999999</c:v>
                </c:pt>
                <c:pt idx="3729">
                  <c:v>6.8319999999999999</c:v>
                </c:pt>
                <c:pt idx="3730">
                  <c:v>6.8319999999999999</c:v>
                </c:pt>
                <c:pt idx="3731">
                  <c:v>6.8319999999999999</c:v>
                </c:pt>
                <c:pt idx="3732">
                  <c:v>6.843</c:v>
                </c:pt>
                <c:pt idx="3733">
                  <c:v>6.843</c:v>
                </c:pt>
                <c:pt idx="3734">
                  <c:v>6.843</c:v>
                </c:pt>
                <c:pt idx="3735">
                  <c:v>6.843</c:v>
                </c:pt>
                <c:pt idx="3736">
                  <c:v>6.843</c:v>
                </c:pt>
                <c:pt idx="3737">
                  <c:v>6.843</c:v>
                </c:pt>
                <c:pt idx="3738">
                  <c:v>6.8540000000000001</c:v>
                </c:pt>
                <c:pt idx="3739">
                  <c:v>6.8540000000000001</c:v>
                </c:pt>
                <c:pt idx="3740">
                  <c:v>6.8540000000000001</c:v>
                </c:pt>
                <c:pt idx="3741">
                  <c:v>6.8540000000000001</c:v>
                </c:pt>
                <c:pt idx="3742">
                  <c:v>6.8540000000000001</c:v>
                </c:pt>
                <c:pt idx="3743">
                  <c:v>6.8540000000000001</c:v>
                </c:pt>
                <c:pt idx="3744">
                  <c:v>6.8650000000000002</c:v>
                </c:pt>
                <c:pt idx="3745">
                  <c:v>6.8650000000000002</c:v>
                </c:pt>
                <c:pt idx="3746">
                  <c:v>6.8650000000000002</c:v>
                </c:pt>
                <c:pt idx="3747">
                  <c:v>6.8650000000000002</c:v>
                </c:pt>
                <c:pt idx="3748">
                  <c:v>6.8650000000000002</c:v>
                </c:pt>
                <c:pt idx="3749">
                  <c:v>6.8650000000000002</c:v>
                </c:pt>
                <c:pt idx="3750">
                  <c:v>6.8760000000000003</c:v>
                </c:pt>
                <c:pt idx="3751">
                  <c:v>6.8760000000000003</c:v>
                </c:pt>
                <c:pt idx="3752">
                  <c:v>6.8760000000000003</c:v>
                </c:pt>
                <c:pt idx="3753">
                  <c:v>6.8760000000000003</c:v>
                </c:pt>
                <c:pt idx="3754">
                  <c:v>6.8760000000000003</c:v>
                </c:pt>
                <c:pt idx="3755">
                  <c:v>6.8760000000000003</c:v>
                </c:pt>
                <c:pt idx="3756">
                  <c:v>6.8869999999999996</c:v>
                </c:pt>
                <c:pt idx="3757">
                  <c:v>6.8869999999999996</c:v>
                </c:pt>
                <c:pt idx="3758">
                  <c:v>6.8869999999999996</c:v>
                </c:pt>
                <c:pt idx="3759">
                  <c:v>6.8869999999999996</c:v>
                </c:pt>
                <c:pt idx="3760">
                  <c:v>6.8869999999999996</c:v>
                </c:pt>
                <c:pt idx="3761">
                  <c:v>6.8869999999999996</c:v>
                </c:pt>
                <c:pt idx="3762">
                  <c:v>6.8979999999999997</c:v>
                </c:pt>
                <c:pt idx="3763">
                  <c:v>6.8979999999999997</c:v>
                </c:pt>
                <c:pt idx="3764">
                  <c:v>6.8979999999999997</c:v>
                </c:pt>
                <c:pt idx="3765">
                  <c:v>6.8979999999999997</c:v>
                </c:pt>
                <c:pt idx="3766">
                  <c:v>6.8979999999999997</c:v>
                </c:pt>
                <c:pt idx="3767">
                  <c:v>6.8979999999999997</c:v>
                </c:pt>
                <c:pt idx="3768">
                  <c:v>6.9089999999999998</c:v>
                </c:pt>
                <c:pt idx="3769">
                  <c:v>6.9089999999999998</c:v>
                </c:pt>
                <c:pt idx="3770">
                  <c:v>6.9089999999999998</c:v>
                </c:pt>
                <c:pt idx="3771">
                  <c:v>6.9089999999999998</c:v>
                </c:pt>
                <c:pt idx="3772">
                  <c:v>6.9089999999999998</c:v>
                </c:pt>
                <c:pt idx="3773">
                  <c:v>6.9089999999999998</c:v>
                </c:pt>
                <c:pt idx="3774">
                  <c:v>6.92</c:v>
                </c:pt>
                <c:pt idx="3775">
                  <c:v>6.92</c:v>
                </c:pt>
                <c:pt idx="3776">
                  <c:v>6.92</c:v>
                </c:pt>
                <c:pt idx="3777">
                  <c:v>6.92</c:v>
                </c:pt>
                <c:pt idx="3778">
                  <c:v>6.92</c:v>
                </c:pt>
                <c:pt idx="3779">
                  <c:v>6.92</c:v>
                </c:pt>
                <c:pt idx="3780">
                  <c:v>6.931</c:v>
                </c:pt>
                <c:pt idx="3781">
                  <c:v>6.931</c:v>
                </c:pt>
                <c:pt idx="3782">
                  <c:v>6.931</c:v>
                </c:pt>
                <c:pt idx="3783">
                  <c:v>6.931</c:v>
                </c:pt>
                <c:pt idx="3784">
                  <c:v>6.931</c:v>
                </c:pt>
                <c:pt idx="3785">
                  <c:v>6.931</c:v>
                </c:pt>
                <c:pt idx="3786">
                  <c:v>6.9420000000000002</c:v>
                </c:pt>
                <c:pt idx="3787">
                  <c:v>6.9420000000000002</c:v>
                </c:pt>
                <c:pt idx="3788">
                  <c:v>6.9420000000000002</c:v>
                </c:pt>
                <c:pt idx="3789">
                  <c:v>6.9420000000000002</c:v>
                </c:pt>
                <c:pt idx="3790">
                  <c:v>6.9420000000000002</c:v>
                </c:pt>
                <c:pt idx="3791">
                  <c:v>6.9420000000000002</c:v>
                </c:pt>
                <c:pt idx="3792">
                  <c:v>6.9530000000000003</c:v>
                </c:pt>
                <c:pt idx="3793">
                  <c:v>6.9530000000000003</c:v>
                </c:pt>
                <c:pt idx="3794">
                  <c:v>6.9530000000000003</c:v>
                </c:pt>
                <c:pt idx="3795">
                  <c:v>6.9530000000000003</c:v>
                </c:pt>
                <c:pt idx="3796">
                  <c:v>6.9530000000000003</c:v>
                </c:pt>
                <c:pt idx="3797">
                  <c:v>6.9530000000000003</c:v>
                </c:pt>
                <c:pt idx="3798">
                  <c:v>6.9640000000000004</c:v>
                </c:pt>
                <c:pt idx="3799">
                  <c:v>6.9640000000000004</c:v>
                </c:pt>
                <c:pt idx="3800">
                  <c:v>6.9640000000000004</c:v>
                </c:pt>
                <c:pt idx="3801">
                  <c:v>6.9640000000000004</c:v>
                </c:pt>
                <c:pt idx="3802">
                  <c:v>6.9640000000000004</c:v>
                </c:pt>
                <c:pt idx="3803">
                  <c:v>6.9640000000000004</c:v>
                </c:pt>
                <c:pt idx="3804">
                  <c:v>6.9749999999999996</c:v>
                </c:pt>
                <c:pt idx="3805">
                  <c:v>6.9749999999999996</c:v>
                </c:pt>
                <c:pt idx="3806">
                  <c:v>6.9749999999999996</c:v>
                </c:pt>
                <c:pt idx="3807">
                  <c:v>6.9749999999999996</c:v>
                </c:pt>
                <c:pt idx="3808">
                  <c:v>6.9749999999999996</c:v>
                </c:pt>
                <c:pt idx="3809">
                  <c:v>6.9749999999999996</c:v>
                </c:pt>
                <c:pt idx="3810">
                  <c:v>6.9859999999999998</c:v>
                </c:pt>
                <c:pt idx="3811">
                  <c:v>6.9859999999999998</c:v>
                </c:pt>
                <c:pt idx="3812">
                  <c:v>6.9859999999999998</c:v>
                </c:pt>
                <c:pt idx="3813">
                  <c:v>6.9859999999999998</c:v>
                </c:pt>
                <c:pt idx="3814">
                  <c:v>6.9859999999999998</c:v>
                </c:pt>
                <c:pt idx="3815">
                  <c:v>6.9859999999999998</c:v>
                </c:pt>
                <c:pt idx="3816">
                  <c:v>6.9969999999999999</c:v>
                </c:pt>
                <c:pt idx="3817">
                  <c:v>6.9969999999999999</c:v>
                </c:pt>
                <c:pt idx="3818">
                  <c:v>6.9969999999999999</c:v>
                </c:pt>
                <c:pt idx="3819">
                  <c:v>6.9969999999999999</c:v>
                </c:pt>
                <c:pt idx="3820">
                  <c:v>6.9969999999999999</c:v>
                </c:pt>
                <c:pt idx="3821">
                  <c:v>6.9969999999999999</c:v>
                </c:pt>
                <c:pt idx="3822">
                  <c:v>7.008</c:v>
                </c:pt>
                <c:pt idx="3823">
                  <c:v>7.008</c:v>
                </c:pt>
                <c:pt idx="3824">
                  <c:v>7.008</c:v>
                </c:pt>
                <c:pt idx="3825">
                  <c:v>7.008</c:v>
                </c:pt>
                <c:pt idx="3826">
                  <c:v>7.008</c:v>
                </c:pt>
                <c:pt idx="3827">
                  <c:v>7.008</c:v>
                </c:pt>
                <c:pt idx="3828">
                  <c:v>7.0190000000000001</c:v>
                </c:pt>
                <c:pt idx="3829">
                  <c:v>7.0190000000000001</c:v>
                </c:pt>
                <c:pt idx="3830">
                  <c:v>7.0190000000000001</c:v>
                </c:pt>
                <c:pt idx="3831">
                  <c:v>7.0190000000000001</c:v>
                </c:pt>
                <c:pt idx="3832">
                  <c:v>7.0190000000000001</c:v>
                </c:pt>
                <c:pt idx="3833">
                  <c:v>7.0190000000000001</c:v>
                </c:pt>
                <c:pt idx="3834">
                  <c:v>7.03</c:v>
                </c:pt>
                <c:pt idx="3835">
                  <c:v>7.03</c:v>
                </c:pt>
                <c:pt idx="3836">
                  <c:v>7.03</c:v>
                </c:pt>
                <c:pt idx="3837">
                  <c:v>7.03</c:v>
                </c:pt>
                <c:pt idx="3838">
                  <c:v>7.03</c:v>
                </c:pt>
                <c:pt idx="3839">
                  <c:v>7.03</c:v>
                </c:pt>
                <c:pt idx="3840">
                  <c:v>7.0410000000000004</c:v>
                </c:pt>
                <c:pt idx="3841">
                  <c:v>7.0410000000000004</c:v>
                </c:pt>
                <c:pt idx="3842">
                  <c:v>7.0410000000000004</c:v>
                </c:pt>
                <c:pt idx="3843">
                  <c:v>7.0410000000000004</c:v>
                </c:pt>
                <c:pt idx="3844">
                  <c:v>7.0410000000000004</c:v>
                </c:pt>
                <c:pt idx="3845">
                  <c:v>7.0410000000000004</c:v>
                </c:pt>
                <c:pt idx="3846">
                  <c:v>7.0519999999999996</c:v>
                </c:pt>
                <c:pt idx="3847">
                  <c:v>7.0519999999999996</c:v>
                </c:pt>
                <c:pt idx="3848">
                  <c:v>7.0519999999999996</c:v>
                </c:pt>
                <c:pt idx="3849">
                  <c:v>7.0519999999999996</c:v>
                </c:pt>
                <c:pt idx="3850">
                  <c:v>7.0519999999999996</c:v>
                </c:pt>
                <c:pt idx="3851">
                  <c:v>7.0519999999999996</c:v>
                </c:pt>
                <c:pt idx="3852">
                  <c:v>7.0629999999999997</c:v>
                </c:pt>
                <c:pt idx="3853">
                  <c:v>7.0629999999999997</c:v>
                </c:pt>
                <c:pt idx="3854">
                  <c:v>7.0629999999999997</c:v>
                </c:pt>
                <c:pt idx="3855">
                  <c:v>7.0629999999999997</c:v>
                </c:pt>
                <c:pt idx="3856">
                  <c:v>7.0629999999999997</c:v>
                </c:pt>
                <c:pt idx="3857">
                  <c:v>7.0629999999999997</c:v>
                </c:pt>
                <c:pt idx="3858">
                  <c:v>7.0739999999999998</c:v>
                </c:pt>
                <c:pt idx="3859">
                  <c:v>7.0739999999999998</c:v>
                </c:pt>
                <c:pt idx="3860">
                  <c:v>7.0739999999999998</c:v>
                </c:pt>
                <c:pt idx="3861">
                  <c:v>7.0739999999999998</c:v>
                </c:pt>
                <c:pt idx="3862">
                  <c:v>7.0739999999999998</c:v>
                </c:pt>
                <c:pt idx="3863">
                  <c:v>7.0739999999999998</c:v>
                </c:pt>
                <c:pt idx="3864">
                  <c:v>7.085</c:v>
                </c:pt>
                <c:pt idx="3865">
                  <c:v>7.085</c:v>
                </c:pt>
                <c:pt idx="3866">
                  <c:v>7.085</c:v>
                </c:pt>
                <c:pt idx="3867">
                  <c:v>7.085</c:v>
                </c:pt>
                <c:pt idx="3868">
                  <c:v>7.085</c:v>
                </c:pt>
                <c:pt idx="3869">
                  <c:v>7.085</c:v>
                </c:pt>
                <c:pt idx="3870">
                  <c:v>7.0960000000000001</c:v>
                </c:pt>
                <c:pt idx="3871">
                  <c:v>7.0960000000000001</c:v>
                </c:pt>
                <c:pt idx="3872">
                  <c:v>7.0960000000000001</c:v>
                </c:pt>
                <c:pt idx="3873">
                  <c:v>7.0960000000000001</c:v>
                </c:pt>
                <c:pt idx="3874">
                  <c:v>7.0960000000000001</c:v>
                </c:pt>
                <c:pt idx="3875">
                  <c:v>7.0960000000000001</c:v>
                </c:pt>
                <c:pt idx="3876">
                  <c:v>7.1070000000000002</c:v>
                </c:pt>
                <c:pt idx="3877">
                  <c:v>7.1070000000000002</c:v>
                </c:pt>
                <c:pt idx="3878">
                  <c:v>7.1070000000000002</c:v>
                </c:pt>
                <c:pt idx="3879">
                  <c:v>7.1070000000000002</c:v>
                </c:pt>
                <c:pt idx="3880">
                  <c:v>7.1070000000000002</c:v>
                </c:pt>
                <c:pt idx="3881">
                  <c:v>7.1070000000000002</c:v>
                </c:pt>
                <c:pt idx="3882">
                  <c:v>7.1180000000000003</c:v>
                </c:pt>
                <c:pt idx="3883">
                  <c:v>7.1180000000000003</c:v>
                </c:pt>
                <c:pt idx="3884">
                  <c:v>7.1180000000000003</c:v>
                </c:pt>
                <c:pt idx="3885">
                  <c:v>7.1180000000000003</c:v>
                </c:pt>
                <c:pt idx="3886">
                  <c:v>7.1180000000000003</c:v>
                </c:pt>
                <c:pt idx="3887">
                  <c:v>7.1180000000000003</c:v>
                </c:pt>
                <c:pt idx="3888">
                  <c:v>7.1289999999999996</c:v>
                </c:pt>
                <c:pt idx="3889">
                  <c:v>7.1289999999999996</c:v>
                </c:pt>
                <c:pt idx="3890">
                  <c:v>7.1289999999999996</c:v>
                </c:pt>
                <c:pt idx="3891">
                  <c:v>7.1289999999999996</c:v>
                </c:pt>
                <c:pt idx="3892">
                  <c:v>7.1289999999999996</c:v>
                </c:pt>
                <c:pt idx="3893">
                  <c:v>7.1289999999999996</c:v>
                </c:pt>
                <c:pt idx="3894">
                  <c:v>7.14</c:v>
                </c:pt>
                <c:pt idx="3895">
                  <c:v>7.14</c:v>
                </c:pt>
                <c:pt idx="3896">
                  <c:v>7.14</c:v>
                </c:pt>
                <c:pt idx="3897">
                  <c:v>7.14</c:v>
                </c:pt>
                <c:pt idx="3898">
                  <c:v>7.14</c:v>
                </c:pt>
                <c:pt idx="3899">
                  <c:v>7.14</c:v>
                </c:pt>
                <c:pt idx="3900">
                  <c:v>7.1509999999999998</c:v>
                </c:pt>
                <c:pt idx="3901">
                  <c:v>7.1509999999999998</c:v>
                </c:pt>
                <c:pt idx="3902">
                  <c:v>7.1509999999999998</c:v>
                </c:pt>
                <c:pt idx="3903">
                  <c:v>7.1509999999999998</c:v>
                </c:pt>
                <c:pt idx="3904">
                  <c:v>7.1509999999999998</c:v>
                </c:pt>
                <c:pt idx="3905">
                  <c:v>7.1509999999999998</c:v>
                </c:pt>
                <c:pt idx="3906">
                  <c:v>7.1619999999999999</c:v>
                </c:pt>
                <c:pt idx="3907">
                  <c:v>7.1619999999999999</c:v>
                </c:pt>
                <c:pt idx="3908">
                  <c:v>7.1619999999999999</c:v>
                </c:pt>
                <c:pt idx="3909">
                  <c:v>7.1619999999999999</c:v>
                </c:pt>
                <c:pt idx="3910">
                  <c:v>7.1619999999999999</c:v>
                </c:pt>
                <c:pt idx="3911">
                  <c:v>7.1619999999999999</c:v>
                </c:pt>
                <c:pt idx="3912">
                  <c:v>7.173</c:v>
                </c:pt>
                <c:pt idx="3913">
                  <c:v>7.173</c:v>
                </c:pt>
                <c:pt idx="3914">
                  <c:v>7.173</c:v>
                </c:pt>
                <c:pt idx="3915">
                  <c:v>7.173</c:v>
                </c:pt>
                <c:pt idx="3916">
                  <c:v>7.173</c:v>
                </c:pt>
                <c:pt idx="3917">
                  <c:v>7.173</c:v>
                </c:pt>
                <c:pt idx="3918">
                  <c:v>7.1840000000000002</c:v>
                </c:pt>
                <c:pt idx="3919">
                  <c:v>7.1840000000000002</c:v>
                </c:pt>
                <c:pt idx="3920">
                  <c:v>7.1840000000000002</c:v>
                </c:pt>
                <c:pt idx="3921">
                  <c:v>7.1840000000000002</c:v>
                </c:pt>
                <c:pt idx="3922">
                  <c:v>7.1840000000000002</c:v>
                </c:pt>
                <c:pt idx="3923">
                  <c:v>7.1840000000000002</c:v>
                </c:pt>
                <c:pt idx="3924">
                  <c:v>7.1950000000000003</c:v>
                </c:pt>
                <c:pt idx="3925">
                  <c:v>7.1950000000000003</c:v>
                </c:pt>
                <c:pt idx="3926">
                  <c:v>7.1950000000000003</c:v>
                </c:pt>
                <c:pt idx="3927">
                  <c:v>7.1950000000000003</c:v>
                </c:pt>
                <c:pt idx="3928">
                  <c:v>7.1950000000000003</c:v>
                </c:pt>
                <c:pt idx="3929">
                  <c:v>7.1950000000000003</c:v>
                </c:pt>
                <c:pt idx="3930">
                  <c:v>7.2060000000000004</c:v>
                </c:pt>
                <c:pt idx="3931">
                  <c:v>7.2060000000000004</c:v>
                </c:pt>
                <c:pt idx="3932">
                  <c:v>7.2060000000000004</c:v>
                </c:pt>
                <c:pt idx="3933">
                  <c:v>7.2060000000000004</c:v>
                </c:pt>
                <c:pt idx="3934">
                  <c:v>7.2060000000000004</c:v>
                </c:pt>
                <c:pt idx="3935">
                  <c:v>7.2060000000000004</c:v>
                </c:pt>
                <c:pt idx="3936">
                  <c:v>7.2169999999999996</c:v>
                </c:pt>
                <c:pt idx="3937">
                  <c:v>7.2169999999999996</c:v>
                </c:pt>
                <c:pt idx="3938">
                  <c:v>7.2169999999999996</c:v>
                </c:pt>
                <c:pt idx="3939">
                  <c:v>7.2169999999999996</c:v>
                </c:pt>
                <c:pt idx="3940">
                  <c:v>7.2169999999999996</c:v>
                </c:pt>
                <c:pt idx="3941">
                  <c:v>7.2169999999999996</c:v>
                </c:pt>
                <c:pt idx="3942">
                  <c:v>7.2279999999999998</c:v>
                </c:pt>
                <c:pt idx="3943">
                  <c:v>7.2279999999999998</c:v>
                </c:pt>
                <c:pt idx="3944">
                  <c:v>7.2279999999999998</c:v>
                </c:pt>
                <c:pt idx="3945">
                  <c:v>7.2279999999999998</c:v>
                </c:pt>
                <c:pt idx="3946">
                  <c:v>7.2279999999999998</c:v>
                </c:pt>
                <c:pt idx="3947">
                  <c:v>7.2279999999999998</c:v>
                </c:pt>
                <c:pt idx="3948">
                  <c:v>7.2389999999999999</c:v>
                </c:pt>
                <c:pt idx="3949">
                  <c:v>7.2389999999999999</c:v>
                </c:pt>
                <c:pt idx="3950">
                  <c:v>7.2389999999999999</c:v>
                </c:pt>
                <c:pt idx="3951">
                  <c:v>7.2389999999999999</c:v>
                </c:pt>
                <c:pt idx="3952">
                  <c:v>7.2389999999999999</c:v>
                </c:pt>
                <c:pt idx="3953">
                  <c:v>7.2389999999999999</c:v>
                </c:pt>
                <c:pt idx="3954">
                  <c:v>7.25</c:v>
                </c:pt>
                <c:pt idx="3955">
                  <c:v>7.25</c:v>
                </c:pt>
                <c:pt idx="3956">
                  <c:v>7.25</c:v>
                </c:pt>
                <c:pt idx="3957">
                  <c:v>7.25</c:v>
                </c:pt>
                <c:pt idx="3958">
                  <c:v>7.25</c:v>
                </c:pt>
                <c:pt idx="3959">
                  <c:v>7.25</c:v>
                </c:pt>
                <c:pt idx="3960">
                  <c:v>7.26</c:v>
                </c:pt>
                <c:pt idx="3961">
                  <c:v>7.26</c:v>
                </c:pt>
                <c:pt idx="3962">
                  <c:v>7.26</c:v>
                </c:pt>
                <c:pt idx="3963">
                  <c:v>7.26</c:v>
                </c:pt>
                <c:pt idx="3964">
                  <c:v>7.26</c:v>
                </c:pt>
                <c:pt idx="3965">
                  <c:v>7.26</c:v>
                </c:pt>
                <c:pt idx="3966">
                  <c:v>7.2709999999999999</c:v>
                </c:pt>
                <c:pt idx="3967">
                  <c:v>7.2709999999999999</c:v>
                </c:pt>
                <c:pt idx="3968">
                  <c:v>7.2709999999999999</c:v>
                </c:pt>
                <c:pt idx="3969">
                  <c:v>7.2709999999999999</c:v>
                </c:pt>
                <c:pt idx="3970">
                  <c:v>7.2709999999999999</c:v>
                </c:pt>
                <c:pt idx="3971">
                  <c:v>7.2709999999999999</c:v>
                </c:pt>
                <c:pt idx="3972">
                  <c:v>7.282</c:v>
                </c:pt>
                <c:pt idx="3973">
                  <c:v>7.282</c:v>
                </c:pt>
                <c:pt idx="3974">
                  <c:v>7.282</c:v>
                </c:pt>
                <c:pt idx="3975">
                  <c:v>7.282</c:v>
                </c:pt>
                <c:pt idx="3976">
                  <c:v>7.282</c:v>
                </c:pt>
                <c:pt idx="3977">
                  <c:v>7.282</c:v>
                </c:pt>
                <c:pt idx="3978">
                  <c:v>7.2930000000000001</c:v>
                </c:pt>
                <c:pt idx="3979">
                  <c:v>7.2930000000000001</c:v>
                </c:pt>
                <c:pt idx="3980">
                  <c:v>7.2930000000000001</c:v>
                </c:pt>
                <c:pt idx="3981">
                  <c:v>7.2930000000000001</c:v>
                </c:pt>
                <c:pt idx="3982">
                  <c:v>7.2930000000000001</c:v>
                </c:pt>
                <c:pt idx="3983">
                  <c:v>7.2930000000000001</c:v>
                </c:pt>
                <c:pt idx="3984">
                  <c:v>7.3040000000000003</c:v>
                </c:pt>
                <c:pt idx="3985">
                  <c:v>7.3040000000000003</c:v>
                </c:pt>
                <c:pt idx="3986">
                  <c:v>7.3040000000000003</c:v>
                </c:pt>
                <c:pt idx="3987">
                  <c:v>7.3040000000000003</c:v>
                </c:pt>
                <c:pt idx="3988">
                  <c:v>7.3040000000000003</c:v>
                </c:pt>
                <c:pt idx="3989">
                  <c:v>7.3040000000000003</c:v>
                </c:pt>
                <c:pt idx="3990">
                  <c:v>7.3150000000000004</c:v>
                </c:pt>
                <c:pt idx="3991">
                  <c:v>7.3150000000000004</c:v>
                </c:pt>
                <c:pt idx="3992">
                  <c:v>7.3150000000000004</c:v>
                </c:pt>
                <c:pt idx="3993">
                  <c:v>7.3150000000000004</c:v>
                </c:pt>
                <c:pt idx="3994">
                  <c:v>7.3150000000000004</c:v>
                </c:pt>
                <c:pt idx="3995">
                  <c:v>7.3150000000000004</c:v>
                </c:pt>
                <c:pt idx="3996">
                  <c:v>7.3259999999999996</c:v>
                </c:pt>
                <c:pt idx="3997">
                  <c:v>7.3259999999999996</c:v>
                </c:pt>
                <c:pt idx="3998">
                  <c:v>7.3259999999999996</c:v>
                </c:pt>
                <c:pt idx="3999">
                  <c:v>7.3259999999999996</c:v>
                </c:pt>
                <c:pt idx="4000">
                  <c:v>7.3259999999999996</c:v>
                </c:pt>
                <c:pt idx="4001">
                  <c:v>7.3259999999999996</c:v>
                </c:pt>
                <c:pt idx="4002">
                  <c:v>7.3369999999999997</c:v>
                </c:pt>
                <c:pt idx="4003">
                  <c:v>7.3369999999999997</c:v>
                </c:pt>
                <c:pt idx="4004">
                  <c:v>7.3369999999999997</c:v>
                </c:pt>
                <c:pt idx="4005">
                  <c:v>7.3369999999999997</c:v>
                </c:pt>
                <c:pt idx="4006">
                  <c:v>7.3369999999999997</c:v>
                </c:pt>
                <c:pt idx="4007">
                  <c:v>7.3369999999999997</c:v>
                </c:pt>
                <c:pt idx="4008">
                  <c:v>7.3479999999999999</c:v>
                </c:pt>
                <c:pt idx="4009">
                  <c:v>7.3479999999999999</c:v>
                </c:pt>
                <c:pt idx="4010">
                  <c:v>7.3479999999999999</c:v>
                </c:pt>
                <c:pt idx="4011">
                  <c:v>7.3479999999999999</c:v>
                </c:pt>
                <c:pt idx="4012">
                  <c:v>7.3479999999999999</c:v>
                </c:pt>
                <c:pt idx="4013">
                  <c:v>7.3479999999999999</c:v>
                </c:pt>
                <c:pt idx="4014">
                  <c:v>7.359</c:v>
                </c:pt>
                <c:pt idx="4015">
                  <c:v>7.359</c:v>
                </c:pt>
                <c:pt idx="4016">
                  <c:v>7.359</c:v>
                </c:pt>
                <c:pt idx="4017">
                  <c:v>7.359</c:v>
                </c:pt>
                <c:pt idx="4018">
                  <c:v>7.359</c:v>
                </c:pt>
                <c:pt idx="4019">
                  <c:v>7.359</c:v>
                </c:pt>
                <c:pt idx="4020">
                  <c:v>7.37</c:v>
                </c:pt>
                <c:pt idx="4021">
                  <c:v>7.37</c:v>
                </c:pt>
                <c:pt idx="4022">
                  <c:v>7.37</c:v>
                </c:pt>
                <c:pt idx="4023">
                  <c:v>7.37</c:v>
                </c:pt>
                <c:pt idx="4024">
                  <c:v>7.37</c:v>
                </c:pt>
                <c:pt idx="4025">
                  <c:v>7.37</c:v>
                </c:pt>
                <c:pt idx="4026">
                  <c:v>7.3810000000000002</c:v>
                </c:pt>
                <c:pt idx="4027">
                  <c:v>7.3810000000000002</c:v>
                </c:pt>
                <c:pt idx="4028">
                  <c:v>7.3810000000000002</c:v>
                </c:pt>
                <c:pt idx="4029">
                  <c:v>7.3810000000000002</c:v>
                </c:pt>
                <c:pt idx="4030">
                  <c:v>7.3810000000000002</c:v>
                </c:pt>
                <c:pt idx="4031">
                  <c:v>7.3810000000000002</c:v>
                </c:pt>
                <c:pt idx="4032">
                  <c:v>7.3920000000000003</c:v>
                </c:pt>
                <c:pt idx="4033">
                  <c:v>7.3920000000000003</c:v>
                </c:pt>
                <c:pt idx="4034">
                  <c:v>7.3920000000000003</c:v>
                </c:pt>
                <c:pt idx="4035">
                  <c:v>7.3920000000000003</c:v>
                </c:pt>
                <c:pt idx="4036">
                  <c:v>7.3920000000000003</c:v>
                </c:pt>
                <c:pt idx="4037">
                  <c:v>7.3920000000000003</c:v>
                </c:pt>
                <c:pt idx="4038">
                  <c:v>7.4029999999999996</c:v>
                </c:pt>
                <c:pt idx="4039">
                  <c:v>7.4029999999999996</c:v>
                </c:pt>
                <c:pt idx="4040">
                  <c:v>7.4029999999999996</c:v>
                </c:pt>
                <c:pt idx="4041">
                  <c:v>7.4029999999999996</c:v>
                </c:pt>
                <c:pt idx="4042">
                  <c:v>7.4029999999999996</c:v>
                </c:pt>
                <c:pt idx="4043">
                  <c:v>7.4029999999999996</c:v>
                </c:pt>
                <c:pt idx="4044">
                  <c:v>7.4139999999999997</c:v>
                </c:pt>
                <c:pt idx="4045">
                  <c:v>7.4139999999999997</c:v>
                </c:pt>
                <c:pt idx="4046">
                  <c:v>7.4139999999999997</c:v>
                </c:pt>
                <c:pt idx="4047">
                  <c:v>7.4139999999999997</c:v>
                </c:pt>
                <c:pt idx="4048">
                  <c:v>7.4139999999999997</c:v>
                </c:pt>
                <c:pt idx="4049">
                  <c:v>7.4139999999999997</c:v>
                </c:pt>
                <c:pt idx="4050">
                  <c:v>7.4249999999999998</c:v>
                </c:pt>
                <c:pt idx="4051">
                  <c:v>7.4249999999999998</c:v>
                </c:pt>
                <c:pt idx="4052">
                  <c:v>7.4249999999999998</c:v>
                </c:pt>
                <c:pt idx="4053">
                  <c:v>7.4249999999999998</c:v>
                </c:pt>
                <c:pt idx="4054">
                  <c:v>7.4249999999999998</c:v>
                </c:pt>
                <c:pt idx="4055">
                  <c:v>7.4249999999999998</c:v>
                </c:pt>
                <c:pt idx="4056">
                  <c:v>7.4359999999999999</c:v>
                </c:pt>
                <c:pt idx="4057">
                  <c:v>7.4359999999999999</c:v>
                </c:pt>
                <c:pt idx="4058">
                  <c:v>7.4359999999999999</c:v>
                </c:pt>
                <c:pt idx="4059">
                  <c:v>7.4359999999999999</c:v>
                </c:pt>
                <c:pt idx="4060">
                  <c:v>7.4359999999999999</c:v>
                </c:pt>
                <c:pt idx="4061">
                  <c:v>7.4359999999999999</c:v>
                </c:pt>
                <c:pt idx="4062">
                  <c:v>7.4470000000000001</c:v>
                </c:pt>
                <c:pt idx="4063">
                  <c:v>7.4470000000000001</c:v>
                </c:pt>
                <c:pt idx="4064">
                  <c:v>7.4470000000000001</c:v>
                </c:pt>
                <c:pt idx="4065">
                  <c:v>7.4470000000000001</c:v>
                </c:pt>
                <c:pt idx="4066">
                  <c:v>7.4470000000000001</c:v>
                </c:pt>
                <c:pt idx="4067">
                  <c:v>7.4470000000000001</c:v>
                </c:pt>
                <c:pt idx="4068">
                  <c:v>7.4580000000000002</c:v>
                </c:pt>
                <c:pt idx="4069">
                  <c:v>7.4580000000000002</c:v>
                </c:pt>
                <c:pt idx="4070">
                  <c:v>7.4580000000000002</c:v>
                </c:pt>
                <c:pt idx="4071">
                  <c:v>7.4580000000000002</c:v>
                </c:pt>
                <c:pt idx="4072">
                  <c:v>7.4580000000000002</c:v>
                </c:pt>
                <c:pt idx="4073">
                  <c:v>7.4580000000000002</c:v>
                </c:pt>
                <c:pt idx="4074">
                  <c:v>7.4690000000000003</c:v>
                </c:pt>
                <c:pt idx="4075">
                  <c:v>7.4690000000000003</c:v>
                </c:pt>
                <c:pt idx="4076">
                  <c:v>7.4690000000000003</c:v>
                </c:pt>
                <c:pt idx="4077">
                  <c:v>7.4690000000000003</c:v>
                </c:pt>
                <c:pt idx="4078">
                  <c:v>7.4690000000000003</c:v>
                </c:pt>
                <c:pt idx="4079">
                  <c:v>7.4690000000000003</c:v>
                </c:pt>
                <c:pt idx="4080">
                  <c:v>7.48</c:v>
                </c:pt>
                <c:pt idx="4081">
                  <c:v>7.48</c:v>
                </c:pt>
                <c:pt idx="4082">
                  <c:v>7.48</c:v>
                </c:pt>
                <c:pt idx="4083">
                  <c:v>7.48</c:v>
                </c:pt>
                <c:pt idx="4084">
                  <c:v>7.48</c:v>
                </c:pt>
                <c:pt idx="4085">
                  <c:v>7.48</c:v>
                </c:pt>
                <c:pt idx="4086">
                  <c:v>7.4909999999999997</c:v>
                </c:pt>
                <c:pt idx="4087">
                  <c:v>7.4909999999999997</c:v>
                </c:pt>
                <c:pt idx="4088">
                  <c:v>7.4909999999999997</c:v>
                </c:pt>
                <c:pt idx="4089">
                  <c:v>7.4909999999999997</c:v>
                </c:pt>
                <c:pt idx="4090">
                  <c:v>7.4909999999999997</c:v>
                </c:pt>
                <c:pt idx="4091">
                  <c:v>7.4909999999999997</c:v>
                </c:pt>
                <c:pt idx="4092">
                  <c:v>7.5019999999999998</c:v>
                </c:pt>
                <c:pt idx="4093">
                  <c:v>7.5019999999999998</c:v>
                </c:pt>
                <c:pt idx="4094">
                  <c:v>7.5019999999999998</c:v>
                </c:pt>
                <c:pt idx="4095">
                  <c:v>7.5019999999999998</c:v>
                </c:pt>
                <c:pt idx="4096">
                  <c:v>7.5019999999999998</c:v>
                </c:pt>
                <c:pt idx="4097">
                  <c:v>7.5019999999999998</c:v>
                </c:pt>
                <c:pt idx="4098">
                  <c:v>7.5129999999999999</c:v>
                </c:pt>
                <c:pt idx="4099">
                  <c:v>7.5129999999999999</c:v>
                </c:pt>
                <c:pt idx="4100">
                  <c:v>7.5129999999999999</c:v>
                </c:pt>
                <c:pt idx="4101">
                  <c:v>7.5129999999999999</c:v>
                </c:pt>
                <c:pt idx="4102">
                  <c:v>7.5129999999999999</c:v>
                </c:pt>
                <c:pt idx="4103">
                  <c:v>7.5129999999999999</c:v>
                </c:pt>
                <c:pt idx="4104">
                  <c:v>7.524</c:v>
                </c:pt>
                <c:pt idx="4105">
                  <c:v>7.524</c:v>
                </c:pt>
                <c:pt idx="4106">
                  <c:v>7.524</c:v>
                </c:pt>
                <c:pt idx="4107">
                  <c:v>7.524</c:v>
                </c:pt>
                <c:pt idx="4108">
                  <c:v>7.524</c:v>
                </c:pt>
                <c:pt idx="4109">
                  <c:v>7.524</c:v>
                </c:pt>
                <c:pt idx="4110">
                  <c:v>7.5350000000000001</c:v>
                </c:pt>
                <c:pt idx="4111">
                  <c:v>7.5350000000000001</c:v>
                </c:pt>
                <c:pt idx="4112">
                  <c:v>7.5350000000000001</c:v>
                </c:pt>
                <c:pt idx="4113">
                  <c:v>7.5350000000000001</c:v>
                </c:pt>
                <c:pt idx="4114">
                  <c:v>7.5350000000000001</c:v>
                </c:pt>
                <c:pt idx="4115">
                  <c:v>7.5350000000000001</c:v>
                </c:pt>
                <c:pt idx="4116">
                  <c:v>7.5460000000000003</c:v>
                </c:pt>
                <c:pt idx="4117">
                  <c:v>7.5460000000000003</c:v>
                </c:pt>
                <c:pt idx="4118">
                  <c:v>7.5460000000000003</c:v>
                </c:pt>
                <c:pt idx="4119">
                  <c:v>7.5460000000000003</c:v>
                </c:pt>
                <c:pt idx="4120">
                  <c:v>7.5460000000000003</c:v>
                </c:pt>
                <c:pt idx="4121">
                  <c:v>7.5460000000000003</c:v>
                </c:pt>
                <c:pt idx="4122">
                  <c:v>7.5570000000000004</c:v>
                </c:pt>
                <c:pt idx="4123">
                  <c:v>7.5570000000000004</c:v>
                </c:pt>
                <c:pt idx="4124">
                  <c:v>7.5570000000000004</c:v>
                </c:pt>
                <c:pt idx="4125">
                  <c:v>7.5570000000000004</c:v>
                </c:pt>
                <c:pt idx="4126">
                  <c:v>7.5570000000000004</c:v>
                </c:pt>
                <c:pt idx="4127">
                  <c:v>7.5570000000000004</c:v>
                </c:pt>
                <c:pt idx="4128">
                  <c:v>7.5679999999999996</c:v>
                </c:pt>
                <c:pt idx="4129">
                  <c:v>7.5679999999999996</c:v>
                </c:pt>
                <c:pt idx="4130">
                  <c:v>7.5679999999999996</c:v>
                </c:pt>
                <c:pt idx="4131">
                  <c:v>7.5679999999999996</c:v>
                </c:pt>
                <c:pt idx="4132">
                  <c:v>7.5679999999999996</c:v>
                </c:pt>
                <c:pt idx="4133">
                  <c:v>7.5679999999999996</c:v>
                </c:pt>
                <c:pt idx="4134">
                  <c:v>7.5789999999999997</c:v>
                </c:pt>
                <c:pt idx="4135">
                  <c:v>7.5789999999999997</c:v>
                </c:pt>
                <c:pt idx="4136">
                  <c:v>7.5789999999999997</c:v>
                </c:pt>
                <c:pt idx="4137">
                  <c:v>7.5789999999999997</c:v>
                </c:pt>
                <c:pt idx="4138">
                  <c:v>7.5789999999999997</c:v>
                </c:pt>
                <c:pt idx="4139">
                  <c:v>7.5789999999999997</c:v>
                </c:pt>
                <c:pt idx="4140">
                  <c:v>7.59</c:v>
                </c:pt>
                <c:pt idx="4141">
                  <c:v>7.59</c:v>
                </c:pt>
                <c:pt idx="4142">
                  <c:v>7.59</c:v>
                </c:pt>
                <c:pt idx="4143">
                  <c:v>7.59</c:v>
                </c:pt>
                <c:pt idx="4144">
                  <c:v>7.59</c:v>
                </c:pt>
                <c:pt idx="4145">
                  <c:v>7.59</c:v>
                </c:pt>
                <c:pt idx="4146">
                  <c:v>7.601</c:v>
                </c:pt>
                <c:pt idx="4147">
                  <c:v>7.601</c:v>
                </c:pt>
                <c:pt idx="4148">
                  <c:v>7.601</c:v>
                </c:pt>
                <c:pt idx="4149">
                  <c:v>7.601</c:v>
                </c:pt>
                <c:pt idx="4150">
                  <c:v>7.601</c:v>
                </c:pt>
                <c:pt idx="4151">
                  <c:v>7.601</c:v>
                </c:pt>
                <c:pt idx="4152">
                  <c:v>7.6120000000000001</c:v>
                </c:pt>
                <c:pt idx="4153">
                  <c:v>7.6120000000000001</c:v>
                </c:pt>
                <c:pt idx="4154">
                  <c:v>7.6120000000000001</c:v>
                </c:pt>
                <c:pt idx="4155">
                  <c:v>7.6120000000000001</c:v>
                </c:pt>
                <c:pt idx="4156">
                  <c:v>7.6120000000000001</c:v>
                </c:pt>
                <c:pt idx="4157">
                  <c:v>7.6120000000000001</c:v>
                </c:pt>
                <c:pt idx="4158">
                  <c:v>7.6230000000000002</c:v>
                </c:pt>
                <c:pt idx="4159">
                  <c:v>7.6230000000000002</c:v>
                </c:pt>
                <c:pt idx="4160">
                  <c:v>7.6230000000000002</c:v>
                </c:pt>
                <c:pt idx="4161">
                  <c:v>7.6230000000000002</c:v>
                </c:pt>
                <c:pt idx="4162">
                  <c:v>7.6230000000000002</c:v>
                </c:pt>
                <c:pt idx="4163">
                  <c:v>7.6230000000000002</c:v>
                </c:pt>
                <c:pt idx="4164">
                  <c:v>7.6340000000000003</c:v>
                </c:pt>
                <c:pt idx="4165">
                  <c:v>7.6340000000000003</c:v>
                </c:pt>
                <c:pt idx="4166">
                  <c:v>7.6340000000000003</c:v>
                </c:pt>
                <c:pt idx="4167">
                  <c:v>7.6340000000000003</c:v>
                </c:pt>
                <c:pt idx="4168">
                  <c:v>7.6340000000000003</c:v>
                </c:pt>
                <c:pt idx="4169">
                  <c:v>7.6340000000000003</c:v>
                </c:pt>
                <c:pt idx="4170">
                  <c:v>7.6449999999999996</c:v>
                </c:pt>
                <c:pt idx="4171">
                  <c:v>7.6449999999999996</c:v>
                </c:pt>
                <c:pt idx="4172">
                  <c:v>7.6449999999999996</c:v>
                </c:pt>
                <c:pt idx="4173">
                  <c:v>7.6449999999999996</c:v>
                </c:pt>
                <c:pt idx="4174">
                  <c:v>7.6449999999999996</c:v>
                </c:pt>
                <c:pt idx="4175">
                  <c:v>7.6449999999999996</c:v>
                </c:pt>
                <c:pt idx="4176">
                  <c:v>7.6559999999999997</c:v>
                </c:pt>
                <c:pt idx="4177">
                  <c:v>7.6559999999999997</c:v>
                </c:pt>
                <c:pt idx="4178">
                  <c:v>7.6559999999999997</c:v>
                </c:pt>
                <c:pt idx="4179">
                  <c:v>7.6559999999999997</c:v>
                </c:pt>
                <c:pt idx="4180">
                  <c:v>7.6559999999999997</c:v>
                </c:pt>
                <c:pt idx="4181">
                  <c:v>7.6559999999999997</c:v>
                </c:pt>
                <c:pt idx="4182">
                  <c:v>7.6669999999999998</c:v>
                </c:pt>
                <c:pt idx="4183">
                  <c:v>7.6669999999999998</c:v>
                </c:pt>
                <c:pt idx="4184">
                  <c:v>7.6669999999999998</c:v>
                </c:pt>
                <c:pt idx="4185">
                  <c:v>7.6669999999999998</c:v>
                </c:pt>
                <c:pt idx="4186">
                  <c:v>7.6669999999999998</c:v>
                </c:pt>
                <c:pt idx="4187">
                  <c:v>7.6669999999999998</c:v>
                </c:pt>
                <c:pt idx="4188">
                  <c:v>7.6779999999999999</c:v>
                </c:pt>
                <c:pt idx="4189">
                  <c:v>7.6779999999999999</c:v>
                </c:pt>
                <c:pt idx="4190">
                  <c:v>7.6779999999999999</c:v>
                </c:pt>
                <c:pt idx="4191">
                  <c:v>7.6779999999999999</c:v>
                </c:pt>
                <c:pt idx="4192">
                  <c:v>7.6779999999999999</c:v>
                </c:pt>
                <c:pt idx="4193">
                  <c:v>7.6779999999999999</c:v>
                </c:pt>
                <c:pt idx="4194">
                  <c:v>7.6890000000000001</c:v>
                </c:pt>
                <c:pt idx="4195">
                  <c:v>7.6890000000000001</c:v>
                </c:pt>
                <c:pt idx="4196">
                  <c:v>7.6890000000000001</c:v>
                </c:pt>
                <c:pt idx="4197">
                  <c:v>7.6890000000000001</c:v>
                </c:pt>
                <c:pt idx="4198">
                  <c:v>7.6890000000000001</c:v>
                </c:pt>
                <c:pt idx="4199">
                  <c:v>7.6890000000000001</c:v>
                </c:pt>
                <c:pt idx="4200">
                  <c:v>7.7</c:v>
                </c:pt>
                <c:pt idx="4201">
                  <c:v>7.7</c:v>
                </c:pt>
                <c:pt idx="4202">
                  <c:v>7.7</c:v>
                </c:pt>
                <c:pt idx="4203">
                  <c:v>7.7</c:v>
                </c:pt>
                <c:pt idx="4204">
                  <c:v>7.7</c:v>
                </c:pt>
                <c:pt idx="4205">
                  <c:v>7.7</c:v>
                </c:pt>
                <c:pt idx="4206">
                  <c:v>7.7110000000000003</c:v>
                </c:pt>
                <c:pt idx="4207">
                  <c:v>7.7110000000000003</c:v>
                </c:pt>
                <c:pt idx="4208">
                  <c:v>7.7110000000000003</c:v>
                </c:pt>
                <c:pt idx="4209">
                  <c:v>7.7110000000000003</c:v>
                </c:pt>
                <c:pt idx="4210">
                  <c:v>7.7110000000000003</c:v>
                </c:pt>
                <c:pt idx="4211">
                  <c:v>7.7110000000000003</c:v>
                </c:pt>
                <c:pt idx="4212">
                  <c:v>7.7220000000000004</c:v>
                </c:pt>
                <c:pt idx="4213">
                  <c:v>7.7220000000000004</c:v>
                </c:pt>
                <c:pt idx="4214">
                  <c:v>7.7220000000000004</c:v>
                </c:pt>
                <c:pt idx="4215">
                  <c:v>7.7220000000000004</c:v>
                </c:pt>
                <c:pt idx="4216">
                  <c:v>7.7220000000000004</c:v>
                </c:pt>
                <c:pt idx="4217">
                  <c:v>7.7220000000000004</c:v>
                </c:pt>
                <c:pt idx="4218">
                  <c:v>7.7329999999999997</c:v>
                </c:pt>
                <c:pt idx="4219">
                  <c:v>7.7329999999999997</c:v>
                </c:pt>
                <c:pt idx="4220">
                  <c:v>7.7329999999999997</c:v>
                </c:pt>
                <c:pt idx="4221">
                  <c:v>7.7329999999999997</c:v>
                </c:pt>
                <c:pt idx="4222">
                  <c:v>7.7329999999999997</c:v>
                </c:pt>
                <c:pt idx="4223">
                  <c:v>7.7329999999999997</c:v>
                </c:pt>
                <c:pt idx="4224">
                  <c:v>7.7439999999999998</c:v>
                </c:pt>
                <c:pt idx="4225">
                  <c:v>7.7439999999999998</c:v>
                </c:pt>
                <c:pt idx="4226">
                  <c:v>7.7439999999999998</c:v>
                </c:pt>
                <c:pt idx="4227">
                  <c:v>7.7439999999999998</c:v>
                </c:pt>
                <c:pt idx="4228">
                  <c:v>7.7439999999999998</c:v>
                </c:pt>
                <c:pt idx="4229">
                  <c:v>7.7439999999999998</c:v>
                </c:pt>
                <c:pt idx="4230">
                  <c:v>7.7549999999999999</c:v>
                </c:pt>
                <c:pt idx="4231">
                  <c:v>7.7549999999999999</c:v>
                </c:pt>
                <c:pt idx="4232">
                  <c:v>7.7549999999999999</c:v>
                </c:pt>
                <c:pt idx="4233">
                  <c:v>7.7549999999999999</c:v>
                </c:pt>
                <c:pt idx="4234">
                  <c:v>7.7549999999999999</c:v>
                </c:pt>
                <c:pt idx="4235">
                  <c:v>7.7549999999999999</c:v>
                </c:pt>
                <c:pt idx="4236">
                  <c:v>7.766</c:v>
                </c:pt>
                <c:pt idx="4237">
                  <c:v>7.766</c:v>
                </c:pt>
                <c:pt idx="4238">
                  <c:v>7.766</c:v>
                </c:pt>
                <c:pt idx="4239">
                  <c:v>7.766</c:v>
                </c:pt>
                <c:pt idx="4240">
                  <c:v>7.766</c:v>
                </c:pt>
                <c:pt idx="4241">
                  <c:v>7.766</c:v>
                </c:pt>
                <c:pt idx="4242">
                  <c:v>7.7770000000000001</c:v>
                </c:pt>
                <c:pt idx="4243">
                  <c:v>7.7770000000000001</c:v>
                </c:pt>
                <c:pt idx="4244">
                  <c:v>7.7770000000000001</c:v>
                </c:pt>
                <c:pt idx="4245">
                  <c:v>7.7770000000000001</c:v>
                </c:pt>
                <c:pt idx="4246">
                  <c:v>7.7770000000000001</c:v>
                </c:pt>
                <c:pt idx="4247">
                  <c:v>7.7770000000000001</c:v>
                </c:pt>
                <c:pt idx="4248">
                  <c:v>7.7880000000000003</c:v>
                </c:pt>
                <c:pt idx="4249">
                  <c:v>7.7880000000000003</c:v>
                </c:pt>
                <c:pt idx="4250">
                  <c:v>7.7880000000000003</c:v>
                </c:pt>
                <c:pt idx="4251">
                  <c:v>7.7880000000000003</c:v>
                </c:pt>
                <c:pt idx="4252">
                  <c:v>7.7880000000000003</c:v>
                </c:pt>
                <c:pt idx="4253">
                  <c:v>7.7880000000000003</c:v>
                </c:pt>
                <c:pt idx="4254">
                  <c:v>7.7990000000000004</c:v>
                </c:pt>
                <c:pt idx="4255">
                  <c:v>7.7990000000000004</c:v>
                </c:pt>
                <c:pt idx="4256">
                  <c:v>7.7990000000000004</c:v>
                </c:pt>
                <c:pt idx="4257">
                  <c:v>7.7990000000000004</c:v>
                </c:pt>
                <c:pt idx="4258">
                  <c:v>7.7990000000000004</c:v>
                </c:pt>
                <c:pt idx="4259">
                  <c:v>7.7990000000000004</c:v>
                </c:pt>
                <c:pt idx="4260">
                  <c:v>7.81</c:v>
                </c:pt>
                <c:pt idx="4261">
                  <c:v>7.81</c:v>
                </c:pt>
                <c:pt idx="4262">
                  <c:v>7.81</c:v>
                </c:pt>
                <c:pt idx="4263">
                  <c:v>7.81</c:v>
                </c:pt>
                <c:pt idx="4264">
                  <c:v>7.81</c:v>
                </c:pt>
                <c:pt idx="4265">
                  <c:v>7.81</c:v>
                </c:pt>
                <c:pt idx="4266">
                  <c:v>7.8209999999999997</c:v>
                </c:pt>
                <c:pt idx="4267">
                  <c:v>7.8209999999999997</c:v>
                </c:pt>
                <c:pt idx="4268">
                  <c:v>7.8209999999999997</c:v>
                </c:pt>
                <c:pt idx="4269">
                  <c:v>7.8209999999999997</c:v>
                </c:pt>
                <c:pt idx="4270">
                  <c:v>7.8209999999999997</c:v>
                </c:pt>
                <c:pt idx="4271">
                  <c:v>7.8209999999999997</c:v>
                </c:pt>
                <c:pt idx="4272">
                  <c:v>7.8319999999999999</c:v>
                </c:pt>
                <c:pt idx="4273">
                  <c:v>7.8319999999999999</c:v>
                </c:pt>
                <c:pt idx="4274">
                  <c:v>7.8319999999999999</c:v>
                </c:pt>
                <c:pt idx="4275">
                  <c:v>7.8319999999999999</c:v>
                </c:pt>
                <c:pt idx="4276">
                  <c:v>7.8319999999999999</c:v>
                </c:pt>
                <c:pt idx="4277">
                  <c:v>7.8319999999999999</c:v>
                </c:pt>
                <c:pt idx="4278">
                  <c:v>7.843</c:v>
                </c:pt>
                <c:pt idx="4279">
                  <c:v>7.843</c:v>
                </c:pt>
                <c:pt idx="4280">
                  <c:v>7.843</c:v>
                </c:pt>
                <c:pt idx="4281">
                  <c:v>7.843</c:v>
                </c:pt>
                <c:pt idx="4282">
                  <c:v>7.843</c:v>
                </c:pt>
                <c:pt idx="4283">
                  <c:v>7.843</c:v>
                </c:pt>
                <c:pt idx="4284">
                  <c:v>7.8540000000000001</c:v>
                </c:pt>
                <c:pt idx="4285">
                  <c:v>7.8540000000000001</c:v>
                </c:pt>
                <c:pt idx="4286">
                  <c:v>7.8540000000000001</c:v>
                </c:pt>
                <c:pt idx="4287">
                  <c:v>7.8540000000000001</c:v>
                </c:pt>
                <c:pt idx="4288">
                  <c:v>7.8540000000000001</c:v>
                </c:pt>
                <c:pt idx="4289">
                  <c:v>7.8540000000000001</c:v>
                </c:pt>
                <c:pt idx="4290">
                  <c:v>7.8650000000000002</c:v>
                </c:pt>
                <c:pt idx="4291">
                  <c:v>7.8650000000000002</c:v>
                </c:pt>
                <c:pt idx="4292">
                  <c:v>7.8650000000000002</c:v>
                </c:pt>
                <c:pt idx="4293">
                  <c:v>7.8650000000000002</c:v>
                </c:pt>
                <c:pt idx="4294">
                  <c:v>7.8650000000000002</c:v>
                </c:pt>
                <c:pt idx="4295">
                  <c:v>7.8650000000000002</c:v>
                </c:pt>
                <c:pt idx="4296">
                  <c:v>7.8760000000000003</c:v>
                </c:pt>
                <c:pt idx="4297">
                  <c:v>7.8760000000000003</c:v>
                </c:pt>
                <c:pt idx="4298">
                  <c:v>7.8760000000000003</c:v>
                </c:pt>
                <c:pt idx="4299">
                  <c:v>7.8760000000000003</c:v>
                </c:pt>
                <c:pt idx="4300">
                  <c:v>7.8760000000000003</c:v>
                </c:pt>
                <c:pt idx="4301">
                  <c:v>7.8760000000000003</c:v>
                </c:pt>
                <c:pt idx="4302">
                  <c:v>7.8869999999999996</c:v>
                </c:pt>
                <c:pt idx="4303">
                  <c:v>7.8869999999999996</c:v>
                </c:pt>
                <c:pt idx="4304">
                  <c:v>7.8869999999999996</c:v>
                </c:pt>
                <c:pt idx="4305">
                  <c:v>7.8869999999999996</c:v>
                </c:pt>
                <c:pt idx="4306">
                  <c:v>7.8869999999999996</c:v>
                </c:pt>
                <c:pt idx="4307">
                  <c:v>7.8869999999999996</c:v>
                </c:pt>
                <c:pt idx="4308">
                  <c:v>7.8979999999999997</c:v>
                </c:pt>
                <c:pt idx="4309">
                  <c:v>7.8979999999999997</c:v>
                </c:pt>
                <c:pt idx="4310">
                  <c:v>7.8979999999999997</c:v>
                </c:pt>
                <c:pt idx="4311">
                  <c:v>7.8979999999999997</c:v>
                </c:pt>
                <c:pt idx="4312">
                  <c:v>7.8979999999999997</c:v>
                </c:pt>
                <c:pt idx="4313">
                  <c:v>7.8979999999999997</c:v>
                </c:pt>
                <c:pt idx="4314">
                  <c:v>7.9089999999999998</c:v>
                </c:pt>
                <c:pt idx="4315">
                  <c:v>7.9089999999999998</c:v>
                </c:pt>
                <c:pt idx="4316">
                  <c:v>7.9089999999999998</c:v>
                </c:pt>
                <c:pt idx="4317">
                  <c:v>7.9089999999999998</c:v>
                </c:pt>
                <c:pt idx="4318">
                  <c:v>7.9089999999999998</c:v>
                </c:pt>
                <c:pt idx="4319">
                  <c:v>7.9089999999999998</c:v>
                </c:pt>
                <c:pt idx="4320">
                  <c:v>7.92</c:v>
                </c:pt>
                <c:pt idx="4321">
                  <c:v>7.92</c:v>
                </c:pt>
                <c:pt idx="4322">
                  <c:v>7.92</c:v>
                </c:pt>
                <c:pt idx="4323">
                  <c:v>7.92</c:v>
                </c:pt>
                <c:pt idx="4324">
                  <c:v>7.92</c:v>
                </c:pt>
                <c:pt idx="4325">
                  <c:v>7.92</c:v>
                </c:pt>
                <c:pt idx="4326">
                  <c:v>7.931</c:v>
                </c:pt>
                <c:pt idx="4327">
                  <c:v>7.931</c:v>
                </c:pt>
                <c:pt idx="4328">
                  <c:v>7.931</c:v>
                </c:pt>
                <c:pt idx="4329">
                  <c:v>7.931</c:v>
                </c:pt>
                <c:pt idx="4330">
                  <c:v>7.931</c:v>
                </c:pt>
                <c:pt idx="4331">
                  <c:v>7.931</c:v>
                </c:pt>
                <c:pt idx="4332">
                  <c:v>7.9420000000000002</c:v>
                </c:pt>
                <c:pt idx="4333">
                  <c:v>7.9420000000000002</c:v>
                </c:pt>
                <c:pt idx="4334">
                  <c:v>7.9420000000000002</c:v>
                </c:pt>
                <c:pt idx="4335">
                  <c:v>7.9420000000000002</c:v>
                </c:pt>
                <c:pt idx="4336">
                  <c:v>7.9420000000000002</c:v>
                </c:pt>
                <c:pt idx="4337">
                  <c:v>7.9420000000000002</c:v>
                </c:pt>
                <c:pt idx="4338">
                  <c:v>7.9530000000000003</c:v>
                </c:pt>
                <c:pt idx="4339">
                  <c:v>7.9530000000000003</c:v>
                </c:pt>
                <c:pt idx="4340">
                  <c:v>7.9530000000000003</c:v>
                </c:pt>
                <c:pt idx="4341">
                  <c:v>7.9530000000000003</c:v>
                </c:pt>
                <c:pt idx="4342">
                  <c:v>7.9530000000000003</c:v>
                </c:pt>
                <c:pt idx="4343">
                  <c:v>7.9530000000000003</c:v>
                </c:pt>
                <c:pt idx="4344">
                  <c:v>7.9640000000000004</c:v>
                </c:pt>
                <c:pt idx="4345">
                  <c:v>7.9640000000000004</c:v>
                </c:pt>
                <c:pt idx="4346">
                  <c:v>7.9640000000000004</c:v>
                </c:pt>
                <c:pt idx="4347">
                  <c:v>7.9640000000000004</c:v>
                </c:pt>
                <c:pt idx="4348">
                  <c:v>7.9640000000000004</c:v>
                </c:pt>
                <c:pt idx="4349">
                  <c:v>7.9640000000000004</c:v>
                </c:pt>
                <c:pt idx="4350">
                  <c:v>7.9749999999999996</c:v>
                </c:pt>
                <c:pt idx="4351">
                  <c:v>7.9749999999999996</c:v>
                </c:pt>
                <c:pt idx="4352">
                  <c:v>7.9749999999999996</c:v>
                </c:pt>
                <c:pt idx="4353">
                  <c:v>7.9749999999999996</c:v>
                </c:pt>
                <c:pt idx="4354">
                  <c:v>7.9749999999999996</c:v>
                </c:pt>
                <c:pt idx="4355">
                  <c:v>7.9749999999999996</c:v>
                </c:pt>
                <c:pt idx="4356">
                  <c:v>7.9859999999999998</c:v>
                </c:pt>
                <c:pt idx="4357">
                  <c:v>7.9859999999999998</c:v>
                </c:pt>
                <c:pt idx="4358">
                  <c:v>7.9859999999999998</c:v>
                </c:pt>
                <c:pt idx="4359">
                  <c:v>7.9859999999999998</c:v>
                </c:pt>
                <c:pt idx="4360">
                  <c:v>7.9859999999999998</c:v>
                </c:pt>
                <c:pt idx="4361">
                  <c:v>7.9859999999999998</c:v>
                </c:pt>
                <c:pt idx="4362">
                  <c:v>7.9969999999999999</c:v>
                </c:pt>
                <c:pt idx="4363">
                  <c:v>7.9969999999999999</c:v>
                </c:pt>
                <c:pt idx="4364">
                  <c:v>7.9969999999999999</c:v>
                </c:pt>
                <c:pt idx="4365">
                  <c:v>7.9969999999999999</c:v>
                </c:pt>
                <c:pt idx="4366">
                  <c:v>7.9969999999999999</c:v>
                </c:pt>
                <c:pt idx="4367">
                  <c:v>7.9969999999999999</c:v>
                </c:pt>
                <c:pt idx="4368">
                  <c:v>8.0079999999999991</c:v>
                </c:pt>
                <c:pt idx="4369">
                  <c:v>8.0079999999999991</c:v>
                </c:pt>
                <c:pt idx="4370">
                  <c:v>8.0079999999999991</c:v>
                </c:pt>
                <c:pt idx="4371">
                  <c:v>8.0079999999999991</c:v>
                </c:pt>
                <c:pt idx="4372">
                  <c:v>8.0079999999999991</c:v>
                </c:pt>
                <c:pt idx="4373">
                  <c:v>8.0079999999999991</c:v>
                </c:pt>
                <c:pt idx="4374">
                  <c:v>8.0190000000000001</c:v>
                </c:pt>
                <c:pt idx="4375">
                  <c:v>8.0190000000000001</c:v>
                </c:pt>
                <c:pt idx="4376">
                  <c:v>8.0190000000000001</c:v>
                </c:pt>
                <c:pt idx="4377">
                  <c:v>8.0190000000000001</c:v>
                </c:pt>
                <c:pt idx="4378">
                  <c:v>8.0190000000000001</c:v>
                </c:pt>
                <c:pt idx="4379">
                  <c:v>8.0190000000000001</c:v>
                </c:pt>
                <c:pt idx="4380">
                  <c:v>8.0299999999999994</c:v>
                </c:pt>
                <c:pt idx="4381">
                  <c:v>8.0299999999999994</c:v>
                </c:pt>
                <c:pt idx="4382">
                  <c:v>8.0299999999999994</c:v>
                </c:pt>
                <c:pt idx="4383">
                  <c:v>8.0299999999999994</c:v>
                </c:pt>
                <c:pt idx="4384">
                  <c:v>8.0299999999999994</c:v>
                </c:pt>
                <c:pt idx="4385">
                  <c:v>8.0299999999999994</c:v>
                </c:pt>
                <c:pt idx="4386">
                  <c:v>8.0410000000000004</c:v>
                </c:pt>
                <c:pt idx="4387">
                  <c:v>8.0410000000000004</c:v>
                </c:pt>
                <c:pt idx="4388">
                  <c:v>8.0410000000000004</c:v>
                </c:pt>
                <c:pt idx="4389">
                  <c:v>8.0410000000000004</c:v>
                </c:pt>
                <c:pt idx="4390">
                  <c:v>8.0410000000000004</c:v>
                </c:pt>
                <c:pt idx="4391">
                  <c:v>8.0410000000000004</c:v>
                </c:pt>
                <c:pt idx="4392">
                  <c:v>8.0519999999999996</c:v>
                </c:pt>
                <c:pt idx="4393">
                  <c:v>8.0519999999999996</c:v>
                </c:pt>
                <c:pt idx="4394">
                  <c:v>8.0519999999999996</c:v>
                </c:pt>
                <c:pt idx="4395">
                  <c:v>8.0519999999999996</c:v>
                </c:pt>
                <c:pt idx="4396">
                  <c:v>8.0519999999999996</c:v>
                </c:pt>
                <c:pt idx="4397">
                  <c:v>8.0519999999999996</c:v>
                </c:pt>
                <c:pt idx="4398">
                  <c:v>8.0630000000000006</c:v>
                </c:pt>
                <c:pt idx="4399">
                  <c:v>8.0630000000000006</c:v>
                </c:pt>
                <c:pt idx="4400">
                  <c:v>8.0630000000000006</c:v>
                </c:pt>
                <c:pt idx="4401">
                  <c:v>8.0630000000000006</c:v>
                </c:pt>
                <c:pt idx="4402">
                  <c:v>8.0630000000000006</c:v>
                </c:pt>
                <c:pt idx="4403">
                  <c:v>8.0630000000000006</c:v>
                </c:pt>
                <c:pt idx="4404">
                  <c:v>8.0739999999999998</c:v>
                </c:pt>
                <c:pt idx="4405">
                  <c:v>8.0739999999999998</c:v>
                </c:pt>
                <c:pt idx="4406">
                  <c:v>8.0739999999999998</c:v>
                </c:pt>
                <c:pt idx="4407">
                  <c:v>8.0739999999999998</c:v>
                </c:pt>
                <c:pt idx="4408">
                  <c:v>8.0739999999999998</c:v>
                </c:pt>
                <c:pt idx="4409">
                  <c:v>8.0739999999999998</c:v>
                </c:pt>
                <c:pt idx="4410">
                  <c:v>8.0850000000000009</c:v>
                </c:pt>
                <c:pt idx="4411">
                  <c:v>8.0850000000000009</c:v>
                </c:pt>
                <c:pt idx="4412">
                  <c:v>8.0850000000000009</c:v>
                </c:pt>
                <c:pt idx="4413">
                  <c:v>8.0850000000000009</c:v>
                </c:pt>
                <c:pt idx="4414">
                  <c:v>8.0850000000000009</c:v>
                </c:pt>
                <c:pt idx="4415">
                  <c:v>8.0850000000000009</c:v>
                </c:pt>
                <c:pt idx="4416">
                  <c:v>8.0960000000000001</c:v>
                </c:pt>
                <c:pt idx="4417">
                  <c:v>8.0960000000000001</c:v>
                </c:pt>
                <c:pt idx="4418">
                  <c:v>8.0960000000000001</c:v>
                </c:pt>
                <c:pt idx="4419">
                  <c:v>8.0960000000000001</c:v>
                </c:pt>
                <c:pt idx="4420">
                  <c:v>8.0960000000000001</c:v>
                </c:pt>
                <c:pt idx="4421">
                  <c:v>8.0960000000000001</c:v>
                </c:pt>
                <c:pt idx="4422">
                  <c:v>8.1069999999999993</c:v>
                </c:pt>
                <c:pt idx="4423">
                  <c:v>8.1069999999999993</c:v>
                </c:pt>
                <c:pt idx="4424">
                  <c:v>8.1069999999999993</c:v>
                </c:pt>
                <c:pt idx="4425">
                  <c:v>8.1069999999999993</c:v>
                </c:pt>
                <c:pt idx="4426">
                  <c:v>8.1069999999999993</c:v>
                </c:pt>
                <c:pt idx="4427">
                  <c:v>8.1069999999999993</c:v>
                </c:pt>
                <c:pt idx="4428">
                  <c:v>8.1180000000000003</c:v>
                </c:pt>
                <c:pt idx="4429">
                  <c:v>8.1180000000000003</c:v>
                </c:pt>
                <c:pt idx="4430">
                  <c:v>8.1180000000000003</c:v>
                </c:pt>
                <c:pt idx="4431">
                  <c:v>8.1180000000000003</c:v>
                </c:pt>
                <c:pt idx="4432">
                  <c:v>8.1180000000000003</c:v>
                </c:pt>
                <c:pt idx="4433">
                  <c:v>8.1180000000000003</c:v>
                </c:pt>
                <c:pt idx="4434">
                  <c:v>8.1289999999999996</c:v>
                </c:pt>
                <c:pt idx="4435">
                  <c:v>8.1289999999999996</c:v>
                </c:pt>
                <c:pt idx="4436">
                  <c:v>8.1289999999999996</c:v>
                </c:pt>
                <c:pt idx="4437">
                  <c:v>8.1289999999999996</c:v>
                </c:pt>
                <c:pt idx="4438">
                  <c:v>8.1289999999999996</c:v>
                </c:pt>
                <c:pt idx="4439">
                  <c:v>8.1289999999999996</c:v>
                </c:pt>
                <c:pt idx="4440">
                  <c:v>8.14</c:v>
                </c:pt>
                <c:pt idx="4441">
                  <c:v>8.14</c:v>
                </c:pt>
                <c:pt idx="4442">
                  <c:v>8.14</c:v>
                </c:pt>
                <c:pt idx="4443">
                  <c:v>8.14</c:v>
                </c:pt>
                <c:pt idx="4444">
                  <c:v>8.14</c:v>
                </c:pt>
                <c:pt idx="4445">
                  <c:v>8.14</c:v>
                </c:pt>
                <c:pt idx="4446">
                  <c:v>8.1509999999999998</c:v>
                </c:pt>
                <c:pt idx="4447">
                  <c:v>8.1509999999999998</c:v>
                </c:pt>
                <c:pt idx="4448">
                  <c:v>8.1509999999999998</c:v>
                </c:pt>
                <c:pt idx="4449">
                  <c:v>8.1509999999999998</c:v>
                </c:pt>
                <c:pt idx="4450">
                  <c:v>8.1509999999999998</c:v>
                </c:pt>
                <c:pt idx="4451">
                  <c:v>8.1509999999999998</c:v>
                </c:pt>
                <c:pt idx="4452">
                  <c:v>8.1620000000000008</c:v>
                </c:pt>
                <c:pt idx="4453">
                  <c:v>8.1620000000000008</c:v>
                </c:pt>
                <c:pt idx="4454">
                  <c:v>8.1620000000000008</c:v>
                </c:pt>
                <c:pt idx="4455">
                  <c:v>8.1620000000000008</c:v>
                </c:pt>
                <c:pt idx="4456">
                  <c:v>8.1620000000000008</c:v>
                </c:pt>
                <c:pt idx="4457">
                  <c:v>8.1620000000000008</c:v>
                </c:pt>
                <c:pt idx="4458">
                  <c:v>8.173</c:v>
                </c:pt>
                <c:pt idx="4459">
                  <c:v>8.173</c:v>
                </c:pt>
                <c:pt idx="4460">
                  <c:v>8.173</c:v>
                </c:pt>
                <c:pt idx="4461">
                  <c:v>8.173</c:v>
                </c:pt>
                <c:pt idx="4462">
                  <c:v>8.173</c:v>
                </c:pt>
                <c:pt idx="4463">
                  <c:v>8.173</c:v>
                </c:pt>
                <c:pt idx="4464">
                  <c:v>8.1839999999999993</c:v>
                </c:pt>
                <c:pt idx="4465">
                  <c:v>8.1839999999999993</c:v>
                </c:pt>
                <c:pt idx="4466">
                  <c:v>8.1839999999999993</c:v>
                </c:pt>
                <c:pt idx="4467">
                  <c:v>8.1839999999999993</c:v>
                </c:pt>
                <c:pt idx="4468">
                  <c:v>8.1839999999999993</c:v>
                </c:pt>
                <c:pt idx="4469">
                  <c:v>8.1839999999999993</c:v>
                </c:pt>
                <c:pt idx="4470">
                  <c:v>8.1950000000000003</c:v>
                </c:pt>
                <c:pt idx="4471">
                  <c:v>8.1950000000000003</c:v>
                </c:pt>
                <c:pt idx="4472">
                  <c:v>8.1950000000000003</c:v>
                </c:pt>
                <c:pt idx="4473">
                  <c:v>8.1950000000000003</c:v>
                </c:pt>
                <c:pt idx="4474">
                  <c:v>8.1950000000000003</c:v>
                </c:pt>
                <c:pt idx="4475">
                  <c:v>8.1950000000000003</c:v>
                </c:pt>
                <c:pt idx="4476">
                  <c:v>8.2059999999999995</c:v>
                </c:pt>
                <c:pt idx="4477">
                  <c:v>8.2059999999999995</c:v>
                </c:pt>
                <c:pt idx="4478">
                  <c:v>8.2059999999999995</c:v>
                </c:pt>
                <c:pt idx="4479">
                  <c:v>8.2059999999999995</c:v>
                </c:pt>
                <c:pt idx="4480">
                  <c:v>8.2059999999999995</c:v>
                </c:pt>
                <c:pt idx="4481">
                  <c:v>8.2059999999999995</c:v>
                </c:pt>
                <c:pt idx="4482">
                  <c:v>8.2170000000000005</c:v>
                </c:pt>
                <c:pt idx="4483">
                  <c:v>8.2170000000000005</c:v>
                </c:pt>
                <c:pt idx="4484">
                  <c:v>8.2170000000000005</c:v>
                </c:pt>
                <c:pt idx="4485">
                  <c:v>8.2170000000000005</c:v>
                </c:pt>
                <c:pt idx="4486">
                  <c:v>8.2170000000000005</c:v>
                </c:pt>
                <c:pt idx="4487">
                  <c:v>8.2170000000000005</c:v>
                </c:pt>
                <c:pt idx="4488">
                  <c:v>8.2279999999999998</c:v>
                </c:pt>
                <c:pt idx="4489">
                  <c:v>8.2279999999999998</c:v>
                </c:pt>
                <c:pt idx="4490">
                  <c:v>8.2279999999999998</c:v>
                </c:pt>
                <c:pt idx="4491">
                  <c:v>8.2279999999999998</c:v>
                </c:pt>
                <c:pt idx="4492">
                  <c:v>8.2279999999999998</c:v>
                </c:pt>
                <c:pt idx="4493">
                  <c:v>8.2279999999999998</c:v>
                </c:pt>
                <c:pt idx="4494">
                  <c:v>8.2390000000000008</c:v>
                </c:pt>
                <c:pt idx="4495">
                  <c:v>8.2390000000000008</c:v>
                </c:pt>
                <c:pt idx="4496">
                  <c:v>8.2390000000000008</c:v>
                </c:pt>
                <c:pt idx="4497">
                  <c:v>8.2390000000000008</c:v>
                </c:pt>
                <c:pt idx="4498">
                  <c:v>8.2390000000000008</c:v>
                </c:pt>
                <c:pt idx="4499">
                  <c:v>8.2390000000000008</c:v>
                </c:pt>
                <c:pt idx="4500">
                  <c:v>8.25</c:v>
                </c:pt>
                <c:pt idx="4501">
                  <c:v>8.25</c:v>
                </c:pt>
                <c:pt idx="4502">
                  <c:v>8.25</c:v>
                </c:pt>
                <c:pt idx="4503">
                  <c:v>8.25</c:v>
                </c:pt>
                <c:pt idx="4504">
                  <c:v>8.25</c:v>
                </c:pt>
                <c:pt idx="4505">
                  <c:v>8.25</c:v>
                </c:pt>
                <c:pt idx="4506">
                  <c:v>8.2609999999999992</c:v>
                </c:pt>
                <c:pt idx="4507">
                  <c:v>8.2609999999999992</c:v>
                </c:pt>
                <c:pt idx="4508">
                  <c:v>8.2609999999999992</c:v>
                </c:pt>
                <c:pt idx="4509">
                  <c:v>8.2609999999999992</c:v>
                </c:pt>
                <c:pt idx="4510">
                  <c:v>8.2609999999999992</c:v>
                </c:pt>
                <c:pt idx="4511">
                  <c:v>8.2609999999999992</c:v>
                </c:pt>
                <c:pt idx="4512">
                  <c:v>8.2720000000000002</c:v>
                </c:pt>
                <c:pt idx="4513">
                  <c:v>8.2720000000000002</c:v>
                </c:pt>
                <c:pt idx="4514">
                  <c:v>8.2720000000000002</c:v>
                </c:pt>
                <c:pt idx="4515">
                  <c:v>8.2720000000000002</c:v>
                </c:pt>
                <c:pt idx="4516">
                  <c:v>8.2720000000000002</c:v>
                </c:pt>
                <c:pt idx="4517">
                  <c:v>8.2720000000000002</c:v>
                </c:pt>
                <c:pt idx="4518">
                  <c:v>8.2829999999999995</c:v>
                </c:pt>
                <c:pt idx="4519">
                  <c:v>8.2829999999999995</c:v>
                </c:pt>
                <c:pt idx="4520">
                  <c:v>8.2829999999999995</c:v>
                </c:pt>
                <c:pt idx="4521">
                  <c:v>8.2829999999999995</c:v>
                </c:pt>
                <c:pt idx="4522">
                  <c:v>8.2829999999999995</c:v>
                </c:pt>
                <c:pt idx="4523">
                  <c:v>8.2829999999999995</c:v>
                </c:pt>
                <c:pt idx="4524">
                  <c:v>8.2940000000000005</c:v>
                </c:pt>
                <c:pt idx="4525">
                  <c:v>8.2940000000000005</c:v>
                </c:pt>
                <c:pt idx="4526">
                  <c:v>8.2940000000000005</c:v>
                </c:pt>
                <c:pt idx="4527">
                  <c:v>8.2940000000000005</c:v>
                </c:pt>
                <c:pt idx="4528">
                  <c:v>8.2940000000000005</c:v>
                </c:pt>
                <c:pt idx="4529">
                  <c:v>8.2940000000000005</c:v>
                </c:pt>
                <c:pt idx="4530">
                  <c:v>8.3049999999999997</c:v>
                </c:pt>
                <c:pt idx="4531">
                  <c:v>8.3049999999999997</c:v>
                </c:pt>
                <c:pt idx="4532">
                  <c:v>8.3049999999999997</c:v>
                </c:pt>
                <c:pt idx="4533">
                  <c:v>8.3049999999999997</c:v>
                </c:pt>
                <c:pt idx="4534">
                  <c:v>8.3049999999999997</c:v>
                </c:pt>
                <c:pt idx="4535">
                  <c:v>8.3049999999999997</c:v>
                </c:pt>
                <c:pt idx="4536">
                  <c:v>8.3160000000000007</c:v>
                </c:pt>
                <c:pt idx="4537">
                  <c:v>8.3160000000000007</c:v>
                </c:pt>
                <c:pt idx="4538">
                  <c:v>8.3160000000000007</c:v>
                </c:pt>
                <c:pt idx="4539">
                  <c:v>8.3160000000000007</c:v>
                </c:pt>
                <c:pt idx="4540">
                  <c:v>8.3160000000000007</c:v>
                </c:pt>
                <c:pt idx="4541">
                  <c:v>8.3160000000000007</c:v>
                </c:pt>
                <c:pt idx="4542">
                  <c:v>8.327</c:v>
                </c:pt>
                <c:pt idx="4543">
                  <c:v>8.327</c:v>
                </c:pt>
                <c:pt idx="4544">
                  <c:v>8.327</c:v>
                </c:pt>
                <c:pt idx="4545">
                  <c:v>8.327</c:v>
                </c:pt>
                <c:pt idx="4546">
                  <c:v>8.327</c:v>
                </c:pt>
                <c:pt idx="4547">
                  <c:v>8.327</c:v>
                </c:pt>
                <c:pt idx="4548">
                  <c:v>8.3379999999999992</c:v>
                </c:pt>
                <c:pt idx="4549">
                  <c:v>8.3379999999999992</c:v>
                </c:pt>
                <c:pt idx="4550">
                  <c:v>8.3379999999999992</c:v>
                </c:pt>
                <c:pt idx="4551">
                  <c:v>8.3379999999999992</c:v>
                </c:pt>
                <c:pt idx="4552">
                  <c:v>8.3379999999999992</c:v>
                </c:pt>
                <c:pt idx="4553">
                  <c:v>8.3379999999999992</c:v>
                </c:pt>
                <c:pt idx="4554">
                  <c:v>8.3490000000000002</c:v>
                </c:pt>
                <c:pt idx="4555">
                  <c:v>8.3490000000000002</c:v>
                </c:pt>
                <c:pt idx="4556">
                  <c:v>8.3490000000000002</c:v>
                </c:pt>
                <c:pt idx="4557">
                  <c:v>8.3490000000000002</c:v>
                </c:pt>
                <c:pt idx="4558">
                  <c:v>8.3490000000000002</c:v>
                </c:pt>
                <c:pt idx="4559">
                  <c:v>8.3490000000000002</c:v>
                </c:pt>
                <c:pt idx="4560">
                  <c:v>8.36</c:v>
                </c:pt>
                <c:pt idx="4561">
                  <c:v>8.36</c:v>
                </c:pt>
                <c:pt idx="4562">
                  <c:v>8.36</c:v>
                </c:pt>
                <c:pt idx="4563">
                  <c:v>8.36</c:v>
                </c:pt>
                <c:pt idx="4564">
                  <c:v>8.36</c:v>
                </c:pt>
                <c:pt idx="4565">
                  <c:v>8.36</c:v>
                </c:pt>
                <c:pt idx="4566">
                  <c:v>8.3710000000000004</c:v>
                </c:pt>
                <c:pt idx="4567">
                  <c:v>8.3710000000000004</c:v>
                </c:pt>
                <c:pt idx="4568">
                  <c:v>8.3710000000000004</c:v>
                </c:pt>
                <c:pt idx="4569">
                  <c:v>8.3710000000000004</c:v>
                </c:pt>
                <c:pt idx="4570">
                  <c:v>8.3710000000000004</c:v>
                </c:pt>
                <c:pt idx="4571">
                  <c:v>8.3710000000000004</c:v>
                </c:pt>
                <c:pt idx="4572">
                  <c:v>8.3819999999999997</c:v>
                </c:pt>
                <c:pt idx="4573">
                  <c:v>8.3819999999999997</c:v>
                </c:pt>
                <c:pt idx="4574">
                  <c:v>8.3819999999999997</c:v>
                </c:pt>
                <c:pt idx="4575">
                  <c:v>8.3819999999999997</c:v>
                </c:pt>
                <c:pt idx="4576">
                  <c:v>8.3819999999999997</c:v>
                </c:pt>
                <c:pt idx="4577">
                  <c:v>8.3819999999999997</c:v>
                </c:pt>
                <c:pt idx="4578">
                  <c:v>8.3930000000000007</c:v>
                </c:pt>
                <c:pt idx="4579">
                  <c:v>8.3930000000000007</c:v>
                </c:pt>
                <c:pt idx="4580">
                  <c:v>8.3930000000000007</c:v>
                </c:pt>
                <c:pt idx="4581">
                  <c:v>8.3930000000000007</c:v>
                </c:pt>
                <c:pt idx="4582">
                  <c:v>8.3930000000000007</c:v>
                </c:pt>
                <c:pt idx="4583">
                  <c:v>8.3930000000000007</c:v>
                </c:pt>
                <c:pt idx="4584">
                  <c:v>8.4039999999999999</c:v>
                </c:pt>
                <c:pt idx="4585">
                  <c:v>8.4039999999999999</c:v>
                </c:pt>
                <c:pt idx="4586">
                  <c:v>8.4039999999999999</c:v>
                </c:pt>
                <c:pt idx="4587">
                  <c:v>8.4039999999999999</c:v>
                </c:pt>
                <c:pt idx="4588">
                  <c:v>8.4039999999999999</c:v>
                </c:pt>
                <c:pt idx="4589">
                  <c:v>8.4039999999999999</c:v>
                </c:pt>
                <c:pt idx="4590">
                  <c:v>8.4149999999999991</c:v>
                </c:pt>
                <c:pt idx="4591">
                  <c:v>8.4149999999999991</c:v>
                </c:pt>
                <c:pt idx="4592">
                  <c:v>8.4149999999999991</c:v>
                </c:pt>
                <c:pt idx="4593">
                  <c:v>8.4149999999999991</c:v>
                </c:pt>
                <c:pt idx="4594">
                  <c:v>8.4149999999999991</c:v>
                </c:pt>
                <c:pt idx="4595">
                  <c:v>8.4149999999999991</c:v>
                </c:pt>
                <c:pt idx="4596">
                  <c:v>8.4260000000000002</c:v>
                </c:pt>
                <c:pt idx="4597">
                  <c:v>8.4260000000000002</c:v>
                </c:pt>
                <c:pt idx="4598">
                  <c:v>8.4260000000000002</c:v>
                </c:pt>
                <c:pt idx="4599">
                  <c:v>8.4260000000000002</c:v>
                </c:pt>
                <c:pt idx="4600">
                  <c:v>8.4260000000000002</c:v>
                </c:pt>
                <c:pt idx="4601">
                  <c:v>8.4260000000000002</c:v>
                </c:pt>
                <c:pt idx="4602">
                  <c:v>8.4369999999999994</c:v>
                </c:pt>
                <c:pt idx="4603">
                  <c:v>8.4369999999999994</c:v>
                </c:pt>
                <c:pt idx="4604">
                  <c:v>8.4369999999999994</c:v>
                </c:pt>
                <c:pt idx="4605">
                  <c:v>8.4369999999999994</c:v>
                </c:pt>
                <c:pt idx="4606">
                  <c:v>8.4369999999999994</c:v>
                </c:pt>
                <c:pt idx="4607">
                  <c:v>8.4369999999999994</c:v>
                </c:pt>
                <c:pt idx="4608">
                  <c:v>8.4480000000000004</c:v>
                </c:pt>
                <c:pt idx="4609">
                  <c:v>8.4480000000000004</c:v>
                </c:pt>
                <c:pt idx="4610">
                  <c:v>8.4480000000000004</c:v>
                </c:pt>
                <c:pt idx="4611">
                  <c:v>8.4480000000000004</c:v>
                </c:pt>
                <c:pt idx="4612">
                  <c:v>8.4480000000000004</c:v>
                </c:pt>
                <c:pt idx="4613">
                  <c:v>8.4480000000000004</c:v>
                </c:pt>
                <c:pt idx="4614">
                  <c:v>8.4589999999999996</c:v>
                </c:pt>
                <c:pt idx="4615">
                  <c:v>8.4589999999999996</c:v>
                </c:pt>
                <c:pt idx="4616">
                  <c:v>8.4589999999999996</c:v>
                </c:pt>
                <c:pt idx="4617">
                  <c:v>8.4589999999999996</c:v>
                </c:pt>
                <c:pt idx="4618">
                  <c:v>8.4589999999999996</c:v>
                </c:pt>
                <c:pt idx="4619">
                  <c:v>8.4589999999999996</c:v>
                </c:pt>
                <c:pt idx="4620">
                  <c:v>8.4700000000000006</c:v>
                </c:pt>
                <c:pt idx="4621">
                  <c:v>8.4700000000000006</c:v>
                </c:pt>
                <c:pt idx="4622">
                  <c:v>8.4700000000000006</c:v>
                </c:pt>
                <c:pt idx="4623">
                  <c:v>8.4700000000000006</c:v>
                </c:pt>
                <c:pt idx="4624">
                  <c:v>8.4700000000000006</c:v>
                </c:pt>
                <c:pt idx="4625">
                  <c:v>8.4700000000000006</c:v>
                </c:pt>
                <c:pt idx="4626">
                  <c:v>8.4809999999999999</c:v>
                </c:pt>
                <c:pt idx="4627">
                  <c:v>8.4809999999999999</c:v>
                </c:pt>
                <c:pt idx="4628">
                  <c:v>8.4809999999999999</c:v>
                </c:pt>
                <c:pt idx="4629">
                  <c:v>8.4809999999999999</c:v>
                </c:pt>
                <c:pt idx="4630">
                  <c:v>8.4809999999999999</c:v>
                </c:pt>
                <c:pt idx="4631">
                  <c:v>8.4809999999999999</c:v>
                </c:pt>
                <c:pt idx="4632">
                  <c:v>8.4920000000000009</c:v>
                </c:pt>
                <c:pt idx="4633">
                  <c:v>8.4920000000000009</c:v>
                </c:pt>
                <c:pt idx="4634">
                  <c:v>8.4920000000000009</c:v>
                </c:pt>
                <c:pt idx="4635">
                  <c:v>8.4920000000000009</c:v>
                </c:pt>
                <c:pt idx="4636">
                  <c:v>8.4920000000000009</c:v>
                </c:pt>
                <c:pt idx="4637">
                  <c:v>8.4920000000000009</c:v>
                </c:pt>
                <c:pt idx="4638">
                  <c:v>8.5030000000000001</c:v>
                </c:pt>
                <c:pt idx="4639">
                  <c:v>8.5030000000000001</c:v>
                </c:pt>
                <c:pt idx="4640">
                  <c:v>8.5030000000000001</c:v>
                </c:pt>
                <c:pt idx="4641">
                  <c:v>8.5030000000000001</c:v>
                </c:pt>
                <c:pt idx="4642">
                  <c:v>8.5030000000000001</c:v>
                </c:pt>
                <c:pt idx="4643">
                  <c:v>8.5030000000000001</c:v>
                </c:pt>
                <c:pt idx="4644">
                  <c:v>8.5139999999999993</c:v>
                </c:pt>
                <c:pt idx="4645">
                  <c:v>8.5139999999999993</c:v>
                </c:pt>
                <c:pt idx="4646">
                  <c:v>8.5139999999999993</c:v>
                </c:pt>
                <c:pt idx="4647">
                  <c:v>8.5139999999999993</c:v>
                </c:pt>
                <c:pt idx="4648">
                  <c:v>8.5139999999999993</c:v>
                </c:pt>
                <c:pt idx="4649">
                  <c:v>8.5139999999999993</c:v>
                </c:pt>
                <c:pt idx="4650">
                  <c:v>8.5250000000000004</c:v>
                </c:pt>
                <c:pt idx="4651">
                  <c:v>8.5250000000000004</c:v>
                </c:pt>
                <c:pt idx="4652">
                  <c:v>8.5250000000000004</c:v>
                </c:pt>
                <c:pt idx="4653">
                  <c:v>8.5250000000000004</c:v>
                </c:pt>
                <c:pt idx="4654">
                  <c:v>8.5250000000000004</c:v>
                </c:pt>
                <c:pt idx="4655">
                  <c:v>8.5250000000000004</c:v>
                </c:pt>
                <c:pt idx="4656">
                  <c:v>8.5359999999999996</c:v>
                </c:pt>
                <c:pt idx="4657">
                  <c:v>8.5359999999999996</c:v>
                </c:pt>
                <c:pt idx="4658">
                  <c:v>8.5359999999999996</c:v>
                </c:pt>
                <c:pt idx="4659">
                  <c:v>8.5359999999999996</c:v>
                </c:pt>
                <c:pt idx="4660">
                  <c:v>8.5359999999999996</c:v>
                </c:pt>
                <c:pt idx="4661">
                  <c:v>8.5359999999999996</c:v>
                </c:pt>
                <c:pt idx="4662">
                  <c:v>8.5470000000000006</c:v>
                </c:pt>
                <c:pt idx="4663">
                  <c:v>8.5470000000000006</c:v>
                </c:pt>
                <c:pt idx="4664">
                  <c:v>8.5470000000000006</c:v>
                </c:pt>
                <c:pt idx="4665">
                  <c:v>8.5470000000000006</c:v>
                </c:pt>
                <c:pt idx="4666">
                  <c:v>8.5470000000000006</c:v>
                </c:pt>
                <c:pt idx="4667">
                  <c:v>8.5470000000000006</c:v>
                </c:pt>
                <c:pt idx="4668">
                  <c:v>8.5579999999999998</c:v>
                </c:pt>
                <c:pt idx="4669">
                  <c:v>8.5579999999999998</c:v>
                </c:pt>
                <c:pt idx="4670">
                  <c:v>8.5579999999999998</c:v>
                </c:pt>
                <c:pt idx="4671">
                  <c:v>8.5579999999999998</c:v>
                </c:pt>
                <c:pt idx="4672">
                  <c:v>8.5579999999999998</c:v>
                </c:pt>
                <c:pt idx="4673">
                  <c:v>8.5579999999999998</c:v>
                </c:pt>
                <c:pt idx="4674">
                  <c:v>8.5690000000000008</c:v>
                </c:pt>
                <c:pt idx="4675">
                  <c:v>8.5690000000000008</c:v>
                </c:pt>
                <c:pt idx="4676">
                  <c:v>8.5690000000000008</c:v>
                </c:pt>
                <c:pt idx="4677">
                  <c:v>8.5690000000000008</c:v>
                </c:pt>
                <c:pt idx="4678">
                  <c:v>8.5690000000000008</c:v>
                </c:pt>
                <c:pt idx="4679">
                  <c:v>8.5690000000000008</c:v>
                </c:pt>
                <c:pt idx="4680">
                  <c:v>8.58</c:v>
                </c:pt>
                <c:pt idx="4681">
                  <c:v>8.58</c:v>
                </c:pt>
                <c:pt idx="4682">
                  <c:v>8.58</c:v>
                </c:pt>
                <c:pt idx="4683">
                  <c:v>8.58</c:v>
                </c:pt>
                <c:pt idx="4684">
                  <c:v>8.58</c:v>
                </c:pt>
                <c:pt idx="4685">
                  <c:v>8.58</c:v>
                </c:pt>
                <c:pt idx="4686">
                  <c:v>8.5909999999999993</c:v>
                </c:pt>
                <c:pt idx="4687">
                  <c:v>8.5909999999999993</c:v>
                </c:pt>
                <c:pt idx="4688">
                  <c:v>8.5909999999999993</c:v>
                </c:pt>
                <c:pt idx="4689">
                  <c:v>8.5909999999999993</c:v>
                </c:pt>
                <c:pt idx="4690">
                  <c:v>8.5909999999999993</c:v>
                </c:pt>
                <c:pt idx="4691">
                  <c:v>8.5909999999999993</c:v>
                </c:pt>
                <c:pt idx="4692">
                  <c:v>8.6020000000000003</c:v>
                </c:pt>
                <c:pt idx="4693">
                  <c:v>8.6020000000000003</c:v>
                </c:pt>
                <c:pt idx="4694">
                  <c:v>8.6020000000000003</c:v>
                </c:pt>
                <c:pt idx="4695">
                  <c:v>8.6020000000000003</c:v>
                </c:pt>
                <c:pt idx="4696">
                  <c:v>8.6020000000000003</c:v>
                </c:pt>
                <c:pt idx="4697">
                  <c:v>8.6020000000000003</c:v>
                </c:pt>
                <c:pt idx="4698">
                  <c:v>8.6129999999999995</c:v>
                </c:pt>
                <c:pt idx="4699">
                  <c:v>8.6129999999999995</c:v>
                </c:pt>
                <c:pt idx="4700">
                  <c:v>8.6129999999999995</c:v>
                </c:pt>
                <c:pt idx="4701">
                  <c:v>8.6129999999999995</c:v>
                </c:pt>
                <c:pt idx="4702">
                  <c:v>8.6129999999999995</c:v>
                </c:pt>
                <c:pt idx="4703">
                  <c:v>8.6129999999999995</c:v>
                </c:pt>
                <c:pt idx="4704">
                  <c:v>8.6240000000000006</c:v>
                </c:pt>
                <c:pt idx="4705">
                  <c:v>8.6240000000000006</c:v>
                </c:pt>
                <c:pt idx="4706">
                  <c:v>8.6240000000000006</c:v>
                </c:pt>
                <c:pt idx="4707">
                  <c:v>8.6240000000000006</c:v>
                </c:pt>
                <c:pt idx="4708">
                  <c:v>8.6240000000000006</c:v>
                </c:pt>
                <c:pt idx="4709">
                  <c:v>8.6240000000000006</c:v>
                </c:pt>
                <c:pt idx="4710">
                  <c:v>8.6349999999999998</c:v>
                </c:pt>
                <c:pt idx="4711">
                  <c:v>8.6349999999999998</c:v>
                </c:pt>
                <c:pt idx="4712">
                  <c:v>8.6349999999999998</c:v>
                </c:pt>
                <c:pt idx="4713">
                  <c:v>8.6349999999999998</c:v>
                </c:pt>
                <c:pt idx="4714">
                  <c:v>8.6349999999999998</c:v>
                </c:pt>
                <c:pt idx="4715">
                  <c:v>8.6349999999999998</c:v>
                </c:pt>
                <c:pt idx="4716">
                  <c:v>8.6460000000000008</c:v>
                </c:pt>
                <c:pt idx="4717">
                  <c:v>8.6460000000000008</c:v>
                </c:pt>
                <c:pt idx="4718">
                  <c:v>8.6460000000000008</c:v>
                </c:pt>
                <c:pt idx="4719">
                  <c:v>8.6460000000000008</c:v>
                </c:pt>
                <c:pt idx="4720">
                  <c:v>8.6460000000000008</c:v>
                </c:pt>
                <c:pt idx="4721">
                  <c:v>8.6460000000000008</c:v>
                </c:pt>
                <c:pt idx="4722">
                  <c:v>8.657</c:v>
                </c:pt>
                <c:pt idx="4723">
                  <c:v>8.657</c:v>
                </c:pt>
                <c:pt idx="4724">
                  <c:v>8.657</c:v>
                </c:pt>
                <c:pt idx="4725">
                  <c:v>8.657</c:v>
                </c:pt>
                <c:pt idx="4726">
                  <c:v>8.657</c:v>
                </c:pt>
                <c:pt idx="4727">
                  <c:v>8.657</c:v>
                </c:pt>
                <c:pt idx="4728">
                  <c:v>8.6679999999999993</c:v>
                </c:pt>
                <c:pt idx="4729">
                  <c:v>8.6679999999999993</c:v>
                </c:pt>
                <c:pt idx="4730">
                  <c:v>8.6679999999999993</c:v>
                </c:pt>
                <c:pt idx="4731">
                  <c:v>8.6679999999999993</c:v>
                </c:pt>
                <c:pt idx="4732">
                  <c:v>8.6679999999999993</c:v>
                </c:pt>
                <c:pt idx="4733">
                  <c:v>8.6679999999999993</c:v>
                </c:pt>
                <c:pt idx="4734">
                  <c:v>8.6790000000000003</c:v>
                </c:pt>
                <c:pt idx="4735">
                  <c:v>8.6790000000000003</c:v>
                </c:pt>
                <c:pt idx="4736">
                  <c:v>8.6790000000000003</c:v>
                </c:pt>
                <c:pt idx="4737">
                  <c:v>8.6790000000000003</c:v>
                </c:pt>
                <c:pt idx="4738">
                  <c:v>8.6790000000000003</c:v>
                </c:pt>
                <c:pt idx="4739">
                  <c:v>8.6790000000000003</c:v>
                </c:pt>
                <c:pt idx="4740">
                  <c:v>8.69</c:v>
                </c:pt>
                <c:pt idx="4741">
                  <c:v>8.69</c:v>
                </c:pt>
                <c:pt idx="4742">
                  <c:v>8.69</c:v>
                </c:pt>
                <c:pt idx="4743">
                  <c:v>8.69</c:v>
                </c:pt>
                <c:pt idx="4744">
                  <c:v>8.69</c:v>
                </c:pt>
                <c:pt idx="4745">
                  <c:v>8.69</c:v>
                </c:pt>
                <c:pt idx="4746">
                  <c:v>8.7010000000000005</c:v>
                </c:pt>
                <c:pt idx="4747">
                  <c:v>8.7010000000000005</c:v>
                </c:pt>
                <c:pt idx="4748">
                  <c:v>8.7010000000000005</c:v>
                </c:pt>
                <c:pt idx="4749">
                  <c:v>8.7010000000000005</c:v>
                </c:pt>
                <c:pt idx="4750">
                  <c:v>8.7010000000000005</c:v>
                </c:pt>
                <c:pt idx="4751">
                  <c:v>8.7010000000000005</c:v>
                </c:pt>
                <c:pt idx="4752">
                  <c:v>8.7119999999999997</c:v>
                </c:pt>
                <c:pt idx="4753">
                  <c:v>8.7119999999999997</c:v>
                </c:pt>
                <c:pt idx="4754">
                  <c:v>8.7119999999999997</c:v>
                </c:pt>
                <c:pt idx="4755">
                  <c:v>8.7119999999999997</c:v>
                </c:pt>
                <c:pt idx="4756">
                  <c:v>8.7119999999999997</c:v>
                </c:pt>
                <c:pt idx="4757">
                  <c:v>8.7119999999999997</c:v>
                </c:pt>
                <c:pt idx="4758">
                  <c:v>8.7230000000000008</c:v>
                </c:pt>
                <c:pt idx="4759">
                  <c:v>8.7230000000000008</c:v>
                </c:pt>
                <c:pt idx="4760">
                  <c:v>8.7230000000000008</c:v>
                </c:pt>
                <c:pt idx="4761">
                  <c:v>8.7230000000000008</c:v>
                </c:pt>
                <c:pt idx="4762">
                  <c:v>8.7230000000000008</c:v>
                </c:pt>
                <c:pt idx="4763">
                  <c:v>8.7230000000000008</c:v>
                </c:pt>
                <c:pt idx="4764">
                  <c:v>8.734</c:v>
                </c:pt>
                <c:pt idx="4765">
                  <c:v>8.734</c:v>
                </c:pt>
                <c:pt idx="4766">
                  <c:v>8.734</c:v>
                </c:pt>
                <c:pt idx="4767">
                  <c:v>8.734</c:v>
                </c:pt>
                <c:pt idx="4768">
                  <c:v>8.734</c:v>
                </c:pt>
                <c:pt idx="4769">
                  <c:v>8.734</c:v>
                </c:pt>
                <c:pt idx="4770">
                  <c:v>8.7449999999999992</c:v>
                </c:pt>
                <c:pt idx="4771">
                  <c:v>8.7449999999999992</c:v>
                </c:pt>
                <c:pt idx="4772">
                  <c:v>8.7449999999999992</c:v>
                </c:pt>
                <c:pt idx="4773">
                  <c:v>8.7449999999999992</c:v>
                </c:pt>
                <c:pt idx="4774">
                  <c:v>8.7449999999999992</c:v>
                </c:pt>
                <c:pt idx="4775">
                  <c:v>8.7449999999999992</c:v>
                </c:pt>
                <c:pt idx="4776">
                  <c:v>8.7560000000000002</c:v>
                </c:pt>
                <c:pt idx="4777">
                  <c:v>8.7560000000000002</c:v>
                </c:pt>
                <c:pt idx="4778">
                  <c:v>8.7560000000000002</c:v>
                </c:pt>
                <c:pt idx="4779">
                  <c:v>8.7560000000000002</c:v>
                </c:pt>
                <c:pt idx="4780">
                  <c:v>8.7560000000000002</c:v>
                </c:pt>
                <c:pt idx="4781">
                  <c:v>8.7560000000000002</c:v>
                </c:pt>
                <c:pt idx="4782">
                  <c:v>8.7669999999999995</c:v>
                </c:pt>
                <c:pt idx="4783">
                  <c:v>8.7669999999999995</c:v>
                </c:pt>
                <c:pt idx="4784">
                  <c:v>8.7669999999999995</c:v>
                </c:pt>
                <c:pt idx="4785">
                  <c:v>8.7669999999999995</c:v>
                </c:pt>
                <c:pt idx="4786">
                  <c:v>8.7669999999999995</c:v>
                </c:pt>
                <c:pt idx="4787">
                  <c:v>8.7669999999999995</c:v>
                </c:pt>
                <c:pt idx="4788">
                  <c:v>8.7780000000000005</c:v>
                </c:pt>
                <c:pt idx="4789">
                  <c:v>8.7780000000000005</c:v>
                </c:pt>
                <c:pt idx="4790">
                  <c:v>8.7780000000000005</c:v>
                </c:pt>
                <c:pt idx="4791">
                  <c:v>8.7780000000000005</c:v>
                </c:pt>
                <c:pt idx="4792">
                  <c:v>8.7780000000000005</c:v>
                </c:pt>
                <c:pt idx="4793">
                  <c:v>8.7780000000000005</c:v>
                </c:pt>
                <c:pt idx="4794">
                  <c:v>8.7889999999999997</c:v>
                </c:pt>
                <c:pt idx="4795">
                  <c:v>8.7889999999999997</c:v>
                </c:pt>
                <c:pt idx="4796">
                  <c:v>8.7889999999999997</c:v>
                </c:pt>
                <c:pt idx="4797">
                  <c:v>8.7889999999999997</c:v>
                </c:pt>
                <c:pt idx="4798">
                  <c:v>8.7889999999999997</c:v>
                </c:pt>
                <c:pt idx="4799">
                  <c:v>8.7889999999999997</c:v>
                </c:pt>
                <c:pt idx="4800">
                  <c:v>8.8000000000000007</c:v>
                </c:pt>
                <c:pt idx="4801">
                  <c:v>8.8000000000000007</c:v>
                </c:pt>
                <c:pt idx="4802">
                  <c:v>8.8000000000000007</c:v>
                </c:pt>
                <c:pt idx="4803">
                  <c:v>8.8000000000000007</c:v>
                </c:pt>
                <c:pt idx="4804">
                  <c:v>8.8000000000000007</c:v>
                </c:pt>
                <c:pt idx="4805">
                  <c:v>8.8000000000000007</c:v>
                </c:pt>
                <c:pt idx="4806">
                  <c:v>8.8109999999999999</c:v>
                </c:pt>
                <c:pt idx="4807">
                  <c:v>8.8109999999999999</c:v>
                </c:pt>
                <c:pt idx="4808">
                  <c:v>8.8109999999999999</c:v>
                </c:pt>
                <c:pt idx="4809">
                  <c:v>8.8109999999999999</c:v>
                </c:pt>
                <c:pt idx="4810">
                  <c:v>8.8109999999999999</c:v>
                </c:pt>
                <c:pt idx="4811">
                  <c:v>8.8109999999999999</c:v>
                </c:pt>
                <c:pt idx="4812">
                  <c:v>8.8219999999999992</c:v>
                </c:pt>
                <c:pt idx="4813">
                  <c:v>8.8219999999999992</c:v>
                </c:pt>
                <c:pt idx="4814">
                  <c:v>8.8219999999999992</c:v>
                </c:pt>
                <c:pt idx="4815">
                  <c:v>8.8219999999999992</c:v>
                </c:pt>
                <c:pt idx="4816">
                  <c:v>8.8219999999999992</c:v>
                </c:pt>
                <c:pt idx="4817">
                  <c:v>8.8219999999999992</c:v>
                </c:pt>
                <c:pt idx="4818">
                  <c:v>8.8330000000000002</c:v>
                </c:pt>
                <c:pt idx="4819">
                  <c:v>8.8330000000000002</c:v>
                </c:pt>
                <c:pt idx="4820">
                  <c:v>8.8330000000000002</c:v>
                </c:pt>
                <c:pt idx="4821">
                  <c:v>8.8330000000000002</c:v>
                </c:pt>
                <c:pt idx="4822">
                  <c:v>8.8330000000000002</c:v>
                </c:pt>
                <c:pt idx="4823">
                  <c:v>8.8330000000000002</c:v>
                </c:pt>
                <c:pt idx="4824">
                  <c:v>8.8439999999999994</c:v>
                </c:pt>
                <c:pt idx="4825">
                  <c:v>8.8439999999999994</c:v>
                </c:pt>
                <c:pt idx="4826">
                  <c:v>8.8439999999999994</c:v>
                </c:pt>
                <c:pt idx="4827">
                  <c:v>8.8439999999999994</c:v>
                </c:pt>
                <c:pt idx="4828">
                  <c:v>8.8439999999999994</c:v>
                </c:pt>
                <c:pt idx="4829">
                  <c:v>8.8439999999999994</c:v>
                </c:pt>
                <c:pt idx="4830">
                  <c:v>8.8550000000000004</c:v>
                </c:pt>
                <c:pt idx="4831">
                  <c:v>8.8550000000000004</c:v>
                </c:pt>
                <c:pt idx="4832">
                  <c:v>8.8550000000000004</c:v>
                </c:pt>
                <c:pt idx="4833">
                  <c:v>8.8550000000000004</c:v>
                </c:pt>
                <c:pt idx="4834">
                  <c:v>8.8550000000000004</c:v>
                </c:pt>
                <c:pt idx="4835">
                  <c:v>8.8550000000000004</c:v>
                </c:pt>
                <c:pt idx="4836">
                  <c:v>8.8659999999999997</c:v>
                </c:pt>
                <c:pt idx="4837">
                  <c:v>8.8659999999999997</c:v>
                </c:pt>
                <c:pt idx="4838">
                  <c:v>8.8659999999999997</c:v>
                </c:pt>
                <c:pt idx="4839">
                  <c:v>8.8659999999999997</c:v>
                </c:pt>
                <c:pt idx="4840">
                  <c:v>8.8659999999999997</c:v>
                </c:pt>
                <c:pt idx="4841">
                  <c:v>8.8659999999999997</c:v>
                </c:pt>
                <c:pt idx="4842">
                  <c:v>8.8770000000000007</c:v>
                </c:pt>
                <c:pt idx="4843">
                  <c:v>8.8770000000000007</c:v>
                </c:pt>
                <c:pt idx="4844">
                  <c:v>8.8770000000000007</c:v>
                </c:pt>
                <c:pt idx="4845">
                  <c:v>8.8770000000000007</c:v>
                </c:pt>
                <c:pt idx="4846">
                  <c:v>8.8770000000000007</c:v>
                </c:pt>
                <c:pt idx="4847">
                  <c:v>8.8770000000000007</c:v>
                </c:pt>
                <c:pt idx="4848">
                  <c:v>8.8879999999999999</c:v>
                </c:pt>
                <c:pt idx="4849">
                  <c:v>8.8879999999999999</c:v>
                </c:pt>
                <c:pt idx="4850">
                  <c:v>8.8879999999999999</c:v>
                </c:pt>
                <c:pt idx="4851">
                  <c:v>8.8879999999999999</c:v>
                </c:pt>
                <c:pt idx="4852">
                  <c:v>8.8879999999999999</c:v>
                </c:pt>
                <c:pt idx="4853">
                  <c:v>8.8879999999999999</c:v>
                </c:pt>
                <c:pt idx="4854">
                  <c:v>8.8989999999999991</c:v>
                </c:pt>
                <c:pt idx="4855">
                  <c:v>8.8989999999999991</c:v>
                </c:pt>
                <c:pt idx="4856">
                  <c:v>8.8989999999999991</c:v>
                </c:pt>
                <c:pt idx="4857">
                  <c:v>8.8989999999999991</c:v>
                </c:pt>
                <c:pt idx="4858">
                  <c:v>8.8989999999999991</c:v>
                </c:pt>
                <c:pt idx="4859">
                  <c:v>8.8989999999999991</c:v>
                </c:pt>
                <c:pt idx="4860">
                  <c:v>8.91</c:v>
                </c:pt>
                <c:pt idx="4861">
                  <c:v>8.91</c:v>
                </c:pt>
                <c:pt idx="4862">
                  <c:v>8.91</c:v>
                </c:pt>
                <c:pt idx="4863">
                  <c:v>8.91</c:v>
                </c:pt>
                <c:pt idx="4864">
                  <c:v>8.91</c:v>
                </c:pt>
                <c:pt idx="4865">
                  <c:v>8.91</c:v>
                </c:pt>
                <c:pt idx="4866">
                  <c:v>8.9209999999999994</c:v>
                </c:pt>
                <c:pt idx="4867">
                  <c:v>8.9209999999999994</c:v>
                </c:pt>
                <c:pt idx="4868">
                  <c:v>8.9209999999999994</c:v>
                </c:pt>
                <c:pt idx="4869">
                  <c:v>8.9209999999999994</c:v>
                </c:pt>
                <c:pt idx="4870">
                  <c:v>8.9209999999999994</c:v>
                </c:pt>
                <c:pt idx="4871">
                  <c:v>8.9209999999999994</c:v>
                </c:pt>
                <c:pt idx="4872">
                  <c:v>8.9320000000000004</c:v>
                </c:pt>
                <c:pt idx="4873">
                  <c:v>8.9320000000000004</c:v>
                </c:pt>
                <c:pt idx="4874">
                  <c:v>8.9320000000000004</c:v>
                </c:pt>
                <c:pt idx="4875">
                  <c:v>8.9320000000000004</c:v>
                </c:pt>
                <c:pt idx="4876">
                  <c:v>8.9320000000000004</c:v>
                </c:pt>
                <c:pt idx="4877">
                  <c:v>8.9320000000000004</c:v>
                </c:pt>
                <c:pt idx="4878">
                  <c:v>8.9429999999999996</c:v>
                </c:pt>
                <c:pt idx="4879">
                  <c:v>8.9429999999999996</c:v>
                </c:pt>
                <c:pt idx="4880">
                  <c:v>8.9429999999999996</c:v>
                </c:pt>
                <c:pt idx="4881">
                  <c:v>8.9429999999999996</c:v>
                </c:pt>
                <c:pt idx="4882">
                  <c:v>8.9429999999999996</c:v>
                </c:pt>
                <c:pt idx="4883">
                  <c:v>8.9429999999999996</c:v>
                </c:pt>
                <c:pt idx="4884">
                  <c:v>8.9540000000000006</c:v>
                </c:pt>
                <c:pt idx="4885">
                  <c:v>8.9540000000000006</c:v>
                </c:pt>
                <c:pt idx="4886">
                  <c:v>8.9540000000000006</c:v>
                </c:pt>
                <c:pt idx="4887">
                  <c:v>8.9540000000000006</c:v>
                </c:pt>
                <c:pt idx="4888">
                  <c:v>8.9540000000000006</c:v>
                </c:pt>
                <c:pt idx="4889">
                  <c:v>8.9540000000000006</c:v>
                </c:pt>
                <c:pt idx="4890">
                  <c:v>8.9649999999999999</c:v>
                </c:pt>
                <c:pt idx="4891">
                  <c:v>8.9649999999999999</c:v>
                </c:pt>
                <c:pt idx="4892">
                  <c:v>8.9649999999999999</c:v>
                </c:pt>
                <c:pt idx="4893">
                  <c:v>8.9649999999999999</c:v>
                </c:pt>
                <c:pt idx="4894">
                  <c:v>8.9649999999999999</c:v>
                </c:pt>
                <c:pt idx="4895">
                  <c:v>8.9649999999999999</c:v>
                </c:pt>
                <c:pt idx="4896">
                  <c:v>8.9760000000000009</c:v>
                </c:pt>
                <c:pt idx="4897">
                  <c:v>8.9760000000000009</c:v>
                </c:pt>
                <c:pt idx="4898">
                  <c:v>8.9760000000000009</c:v>
                </c:pt>
                <c:pt idx="4899">
                  <c:v>8.9760000000000009</c:v>
                </c:pt>
                <c:pt idx="4900">
                  <c:v>8.9760000000000009</c:v>
                </c:pt>
                <c:pt idx="4901">
                  <c:v>8.9760000000000009</c:v>
                </c:pt>
                <c:pt idx="4902">
                  <c:v>8.9870000000000001</c:v>
                </c:pt>
                <c:pt idx="4903">
                  <c:v>8.9870000000000001</c:v>
                </c:pt>
                <c:pt idx="4904">
                  <c:v>8.9870000000000001</c:v>
                </c:pt>
                <c:pt idx="4905">
                  <c:v>8.9870000000000001</c:v>
                </c:pt>
                <c:pt idx="4906">
                  <c:v>8.9870000000000001</c:v>
                </c:pt>
                <c:pt idx="4907">
                  <c:v>8.9870000000000001</c:v>
                </c:pt>
                <c:pt idx="4908">
                  <c:v>8.9979999999999993</c:v>
                </c:pt>
                <c:pt idx="4909">
                  <c:v>8.9979999999999993</c:v>
                </c:pt>
                <c:pt idx="4910">
                  <c:v>8.9979999999999993</c:v>
                </c:pt>
                <c:pt idx="4911">
                  <c:v>8.9979999999999993</c:v>
                </c:pt>
                <c:pt idx="4912">
                  <c:v>8.9979999999999993</c:v>
                </c:pt>
                <c:pt idx="4913">
                  <c:v>8.9979999999999993</c:v>
                </c:pt>
                <c:pt idx="4914">
                  <c:v>9.0090000000000003</c:v>
                </c:pt>
                <c:pt idx="4915">
                  <c:v>9.0090000000000003</c:v>
                </c:pt>
                <c:pt idx="4916">
                  <c:v>9.0090000000000003</c:v>
                </c:pt>
                <c:pt idx="4917">
                  <c:v>9.0090000000000003</c:v>
                </c:pt>
                <c:pt idx="4918">
                  <c:v>9.0090000000000003</c:v>
                </c:pt>
                <c:pt idx="4919">
                  <c:v>9.0090000000000003</c:v>
                </c:pt>
                <c:pt idx="4920">
                  <c:v>9.02</c:v>
                </c:pt>
                <c:pt idx="4921">
                  <c:v>9.02</c:v>
                </c:pt>
                <c:pt idx="4922">
                  <c:v>9.02</c:v>
                </c:pt>
                <c:pt idx="4923">
                  <c:v>9.02</c:v>
                </c:pt>
                <c:pt idx="4924">
                  <c:v>9.02</c:v>
                </c:pt>
                <c:pt idx="4925">
                  <c:v>9.02</c:v>
                </c:pt>
                <c:pt idx="4926">
                  <c:v>9.0310000000000006</c:v>
                </c:pt>
                <c:pt idx="4927">
                  <c:v>9.0310000000000006</c:v>
                </c:pt>
                <c:pt idx="4928">
                  <c:v>9.0310000000000006</c:v>
                </c:pt>
                <c:pt idx="4929">
                  <c:v>9.0310000000000006</c:v>
                </c:pt>
                <c:pt idx="4930">
                  <c:v>9.0310000000000006</c:v>
                </c:pt>
                <c:pt idx="4931">
                  <c:v>9.0310000000000006</c:v>
                </c:pt>
                <c:pt idx="4932">
                  <c:v>9.0419999999999998</c:v>
                </c:pt>
                <c:pt idx="4933">
                  <c:v>9.0419999999999998</c:v>
                </c:pt>
                <c:pt idx="4934">
                  <c:v>9.0419999999999998</c:v>
                </c:pt>
                <c:pt idx="4935">
                  <c:v>9.0419999999999998</c:v>
                </c:pt>
                <c:pt idx="4936">
                  <c:v>9.0419999999999998</c:v>
                </c:pt>
                <c:pt idx="4937">
                  <c:v>9.0419999999999998</c:v>
                </c:pt>
                <c:pt idx="4938">
                  <c:v>9.0530000000000008</c:v>
                </c:pt>
                <c:pt idx="4939">
                  <c:v>9.0530000000000008</c:v>
                </c:pt>
                <c:pt idx="4940">
                  <c:v>9.0530000000000008</c:v>
                </c:pt>
                <c:pt idx="4941">
                  <c:v>9.0530000000000008</c:v>
                </c:pt>
                <c:pt idx="4942">
                  <c:v>9.0530000000000008</c:v>
                </c:pt>
                <c:pt idx="4943">
                  <c:v>9.0530000000000008</c:v>
                </c:pt>
                <c:pt idx="4944">
                  <c:v>9.0640000000000001</c:v>
                </c:pt>
                <c:pt idx="4945">
                  <c:v>9.0640000000000001</c:v>
                </c:pt>
                <c:pt idx="4946">
                  <c:v>9.0640000000000001</c:v>
                </c:pt>
                <c:pt idx="4947">
                  <c:v>9.0640000000000001</c:v>
                </c:pt>
                <c:pt idx="4948">
                  <c:v>9.0640000000000001</c:v>
                </c:pt>
                <c:pt idx="4949">
                  <c:v>9.0640000000000001</c:v>
                </c:pt>
                <c:pt idx="4950">
                  <c:v>9.0749999999999993</c:v>
                </c:pt>
                <c:pt idx="4951">
                  <c:v>9.0749999999999993</c:v>
                </c:pt>
                <c:pt idx="4952">
                  <c:v>9.0749999999999993</c:v>
                </c:pt>
                <c:pt idx="4953">
                  <c:v>9.0749999999999993</c:v>
                </c:pt>
                <c:pt idx="4954">
                  <c:v>9.0749999999999993</c:v>
                </c:pt>
                <c:pt idx="4955">
                  <c:v>9.0749999999999993</c:v>
                </c:pt>
                <c:pt idx="4956">
                  <c:v>9.0860000000000003</c:v>
                </c:pt>
                <c:pt idx="4957">
                  <c:v>9.0860000000000003</c:v>
                </c:pt>
                <c:pt idx="4958">
                  <c:v>9.0860000000000003</c:v>
                </c:pt>
                <c:pt idx="4959">
                  <c:v>9.0860000000000003</c:v>
                </c:pt>
                <c:pt idx="4960">
                  <c:v>9.0860000000000003</c:v>
                </c:pt>
                <c:pt idx="4961">
                  <c:v>9.0860000000000003</c:v>
                </c:pt>
                <c:pt idx="4962">
                  <c:v>9.0969999999999995</c:v>
                </c:pt>
                <c:pt idx="4963">
                  <c:v>9.0969999999999995</c:v>
                </c:pt>
                <c:pt idx="4964">
                  <c:v>9.0969999999999995</c:v>
                </c:pt>
                <c:pt idx="4965">
                  <c:v>9.0969999999999995</c:v>
                </c:pt>
                <c:pt idx="4966">
                  <c:v>9.0969999999999995</c:v>
                </c:pt>
                <c:pt idx="4967">
                  <c:v>9.0969999999999995</c:v>
                </c:pt>
                <c:pt idx="4968">
                  <c:v>9.1080000000000005</c:v>
                </c:pt>
                <c:pt idx="4969">
                  <c:v>9.1080000000000005</c:v>
                </c:pt>
                <c:pt idx="4970">
                  <c:v>9.1080000000000005</c:v>
                </c:pt>
                <c:pt idx="4971">
                  <c:v>9.1080000000000005</c:v>
                </c:pt>
                <c:pt idx="4972">
                  <c:v>9.1080000000000005</c:v>
                </c:pt>
                <c:pt idx="4973">
                  <c:v>9.1080000000000005</c:v>
                </c:pt>
                <c:pt idx="4974">
                  <c:v>9.1189999999999998</c:v>
                </c:pt>
                <c:pt idx="4975">
                  <c:v>9.1189999999999998</c:v>
                </c:pt>
                <c:pt idx="4976">
                  <c:v>9.1189999999999998</c:v>
                </c:pt>
                <c:pt idx="4977">
                  <c:v>9.1189999999999998</c:v>
                </c:pt>
                <c:pt idx="4978">
                  <c:v>9.1189999999999998</c:v>
                </c:pt>
                <c:pt idx="4979">
                  <c:v>9.1189999999999998</c:v>
                </c:pt>
                <c:pt idx="4980">
                  <c:v>9.1300000000000008</c:v>
                </c:pt>
                <c:pt idx="4981">
                  <c:v>9.1300000000000008</c:v>
                </c:pt>
                <c:pt idx="4982">
                  <c:v>9.1300000000000008</c:v>
                </c:pt>
                <c:pt idx="4983">
                  <c:v>9.1300000000000008</c:v>
                </c:pt>
                <c:pt idx="4984">
                  <c:v>9.1300000000000008</c:v>
                </c:pt>
                <c:pt idx="4985">
                  <c:v>9.1300000000000008</c:v>
                </c:pt>
                <c:pt idx="4986">
                  <c:v>9.141</c:v>
                </c:pt>
                <c:pt idx="4987">
                  <c:v>9.141</c:v>
                </c:pt>
                <c:pt idx="4988">
                  <c:v>9.141</c:v>
                </c:pt>
                <c:pt idx="4989">
                  <c:v>9.141</c:v>
                </c:pt>
                <c:pt idx="4990">
                  <c:v>9.141</c:v>
                </c:pt>
                <c:pt idx="4991">
                  <c:v>9.141</c:v>
                </c:pt>
                <c:pt idx="4992">
                  <c:v>9.1519999999999992</c:v>
                </c:pt>
                <c:pt idx="4993">
                  <c:v>9.1519999999999992</c:v>
                </c:pt>
                <c:pt idx="4994">
                  <c:v>9.1519999999999992</c:v>
                </c:pt>
                <c:pt idx="4995">
                  <c:v>9.1519999999999992</c:v>
                </c:pt>
                <c:pt idx="4996">
                  <c:v>9.1519999999999992</c:v>
                </c:pt>
                <c:pt idx="4997">
                  <c:v>9.1519999999999992</c:v>
                </c:pt>
                <c:pt idx="4998">
                  <c:v>9.1630000000000003</c:v>
                </c:pt>
                <c:pt idx="4999">
                  <c:v>9.1630000000000003</c:v>
                </c:pt>
                <c:pt idx="5000">
                  <c:v>9.1630000000000003</c:v>
                </c:pt>
                <c:pt idx="5001">
                  <c:v>9.1630000000000003</c:v>
                </c:pt>
                <c:pt idx="5002">
                  <c:v>9.1630000000000003</c:v>
                </c:pt>
                <c:pt idx="5003">
                  <c:v>9.1630000000000003</c:v>
                </c:pt>
                <c:pt idx="5004">
                  <c:v>9.1739999999999995</c:v>
                </c:pt>
                <c:pt idx="5005">
                  <c:v>9.1739999999999995</c:v>
                </c:pt>
                <c:pt idx="5006">
                  <c:v>9.1739999999999995</c:v>
                </c:pt>
                <c:pt idx="5007">
                  <c:v>9.1739999999999995</c:v>
                </c:pt>
                <c:pt idx="5008">
                  <c:v>9.1739999999999995</c:v>
                </c:pt>
                <c:pt idx="5009">
                  <c:v>9.1739999999999995</c:v>
                </c:pt>
                <c:pt idx="5010">
                  <c:v>9.1850000000000005</c:v>
                </c:pt>
                <c:pt idx="5011">
                  <c:v>9.1850000000000005</c:v>
                </c:pt>
                <c:pt idx="5012">
                  <c:v>9.1850000000000005</c:v>
                </c:pt>
                <c:pt idx="5013">
                  <c:v>9.1850000000000005</c:v>
                </c:pt>
                <c:pt idx="5014">
                  <c:v>9.1850000000000005</c:v>
                </c:pt>
                <c:pt idx="5015">
                  <c:v>9.1850000000000005</c:v>
                </c:pt>
                <c:pt idx="5016">
                  <c:v>9.1959999999999997</c:v>
                </c:pt>
                <c:pt idx="5017">
                  <c:v>9.1959999999999997</c:v>
                </c:pt>
                <c:pt idx="5018">
                  <c:v>9.1959999999999997</c:v>
                </c:pt>
                <c:pt idx="5019">
                  <c:v>9.1959999999999997</c:v>
                </c:pt>
                <c:pt idx="5020">
                  <c:v>9.1959999999999997</c:v>
                </c:pt>
                <c:pt idx="5021">
                  <c:v>9.1959999999999997</c:v>
                </c:pt>
                <c:pt idx="5022">
                  <c:v>9.2070000000000007</c:v>
                </c:pt>
                <c:pt idx="5023">
                  <c:v>9.2070000000000007</c:v>
                </c:pt>
                <c:pt idx="5024">
                  <c:v>9.2070000000000007</c:v>
                </c:pt>
                <c:pt idx="5025">
                  <c:v>9.2070000000000007</c:v>
                </c:pt>
                <c:pt idx="5026">
                  <c:v>9.2070000000000007</c:v>
                </c:pt>
                <c:pt idx="5027">
                  <c:v>9.2070000000000007</c:v>
                </c:pt>
                <c:pt idx="5028">
                  <c:v>9.218</c:v>
                </c:pt>
                <c:pt idx="5029">
                  <c:v>9.218</c:v>
                </c:pt>
                <c:pt idx="5030">
                  <c:v>9.218</c:v>
                </c:pt>
                <c:pt idx="5031">
                  <c:v>9.218</c:v>
                </c:pt>
                <c:pt idx="5032">
                  <c:v>9.218</c:v>
                </c:pt>
                <c:pt idx="5033">
                  <c:v>9.218</c:v>
                </c:pt>
                <c:pt idx="5034">
                  <c:v>9.2289999999999992</c:v>
                </c:pt>
                <c:pt idx="5035">
                  <c:v>9.2289999999999992</c:v>
                </c:pt>
                <c:pt idx="5036">
                  <c:v>9.2289999999999992</c:v>
                </c:pt>
                <c:pt idx="5037">
                  <c:v>9.2289999999999992</c:v>
                </c:pt>
                <c:pt idx="5038">
                  <c:v>9.2289999999999992</c:v>
                </c:pt>
                <c:pt idx="5039">
                  <c:v>9.2289999999999992</c:v>
                </c:pt>
                <c:pt idx="5040">
                  <c:v>9.24</c:v>
                </c:pt>
                <c:pt idx="5041">
                  <c:v>9.24</c:v>
                </c:pt>
                <c:pt idx="5042">
                  <c:v>9.24</c:v>
                </c:pt>
                <c:pt idx="5043">
                  <c:v>9.24</c:v>
                </c:pt>
                <c:pt idx="5044">
                  <c:v>9.24</c:v>
                </c:pt>
                <c:pt idx="5045">
                  <c:v>9.24</c:v>
                </c:pt>
                <c:pt idx="5046">
                  <c:v>9.2509999999999994</c:v>
                </c:pt>
                <c:pt idx="5047">
                  <c:v>9.2509999999999994</c:v>
                </c:pt>
                <c:pt idx="5048">
                  <c:v>9.2509999999999994</c:v>
                </c:pt>
                <c:pt idx="5049">
                  <c:v>9.2509999999999994</c:v>
                </c:pt>
                <c:pt idx="5050">
                  <c:v>9.2509999999999994</c:v>
                </c:pt>
                <c:pt idx="5051">
                  <c:v>9.2509999999999994</c:v>
                </c:pt>
                <c:pt idx="5052">
                  <c:v>9.2620000000000005</c:v>
                </c:pt>
                <c:pt idx="5053">
                  <c:v>9.2620000000000005</c:v>
                </c:pt>
                <c:pt idx="5054">
                  <c:v>9.2620000000000005</c:v>
                </c:pt>
                <c:pt idx="5055">
                  <c:v>9.2620000000000005</c:v>
                </c:pt>
                <c:pt idx="5056">
                  <c:v>9.2620000000000005</c:v>
                </c:pt>
                <c:pt idx="5057">
                  <c:v>9.2620000000000005</c:v>
                </c:pt>
                <c:pt idx="5058">
                  <c:v>9.2729999999999997</c:v>
                </c:pt>
                <c:pt idx="5059">
                  <c:v>9.2729999999999997</c:v>
                </c:pt>
                <c:pt idx="5060">
                  <c:v>9.2729999999999997</c:v>
                </c:pt>
                <c:pt idx="5061">
                  <c:v>9.2729999999999997</c:v>
                </c:pt>
                <c:pt idx="5062">
                  <c:v>9.2729999999999997</c:v>
                </c:pt>
                <c:pt idx="5063">
                  <c:v>9.2729999999999997</c:v>
                </c:pt>
                <c:pt idx="5064">
                  <c:v>9.2840000000000007</c:v>
                </c:pt>
                <c:pt idx="5065">
                  <c:v>9.2840000000000007</c:v>
                </c:pt>
                <c:pt idx="5066">
                  <c:v>9.2840000000000007</c:v>
                </c:pt>
                <c:pt idx="5067">
                  <c:v>9.2840000000000007</c:v>
                </c:pt>
                <c:pt idx="5068">
                  <c:v>9.2840000000000007</c:v>
                </c:pt>
                <c:pt idx="5069">
                  <c:v>9.2840000000000007</c:v>
                </c:pt>
                <c:pt idx="5070">
                  <c:v>9.2949999999999999</c:v>
                </c:pt>
                <c:pt idx="5071">
                  <c:v>9.2949999999999999</c:v>
                </c:pt>
                <c:pt idx="5072">
                  <c:v>9.2949999999999999</c:v>
                </c:pt>
                <c:pt idx="5073">
                  <c:v>9.2949999999999999</c:v>
                </c:pt>
                <c:pt idx="5074">
                  <c:v>9.2949999999999999</c:v>
                </c:pt>
                <c:pt idx="5075">
                  <c:v>9.2949999999999999</c:v>
                </c:pt>
                <c:pt idx="5076">
                  <c:v>9.3059999999999992</c:v>
                </c:pt>
                <c:pt idx="5077">
                  <c:v>9.3059999999999992</c:v>
                </c:pt>
                <c:pt idx="5078">
                  <c:v>9.3059999999999992</c:v>
                </c:pt>
                <c:pt idx="5079">
                  <c:v>9.3059999999999992</c:v>
                </c:pt>
                <c:pt idx="5080">
                  <c:v>9.3059999999999992</c:v>
                </c:pt>
                <c:pt idx="5081">
                  <c:v>9.3059999999999992</c:v>
                </c:pt>
                <c:pt idx="5082">
                  <c:v>9.3170000000000002</c:v>
                </c:pt>
                <c:pt idx="5083">
                  <c:v>9.3170000000000002</c:v>
                </c:pt>
                <c:pt idx="5084">
                  <c:v>9.3170000000000002</c:v>
                </c:pt>
                <c:pt idx="5085">
                  <c:v>9.3170000000000002</c:v>
                </c:pt>
                <c:pt idx="5086">
                  <c:v>9.3170000000000002</c:v>
                </c:pt>
                <c:pt idx="5087">
                  <c:v>9.3170000000000002</c:v>
                </c:pt>
                <c:pt idx="5088">
                  <c:v>9.3279999999999994</c:v>
                </c:pt>
                <c:pt idx="5089">
                  <c:v>9.3279999999999994</c:v>
                </c:pt>
                <c:pt idx="5090">
                  <c:v>9.3279999999999994</c:v>
                </c:pt>
                <c:pt idx="5091">
                  <c:v>9.3279999999999994</c:v>
                </c:pt>
                <c:pt idx="5092">
                  <c:v>9.3279999999999994</c:v>
                </c:pt>
                <c:pt idx="5093">
                  <c:v>9.3279999999999994</c:v>
                </c:pt>
                <c:pt idx="5094">
                  <c:v>9.3390000000000004</c:v>
                </c:pt>
                <c:pt idx="5095">
                  <c:v>9.3390000000000004</c:v>
                </c:pt>
                <c:pt idx="5096">
                  <c:v>9.3390000000000004</c:v>
                </c:pt>
                <c:pt idx="5097">
                  <c:v>9.3390000000000004</c:v>
                </c:pt>
                <c:pt idx="5098">
                  <c:v>9.3390000000000004</c:v>
                </c:pt>
                <c:pt idx="5099">
                  <c:v>9.3390000000000004</c:v>
                </c:pt>
                <c:pt idx="5100">
                  <c:v>9.35</c:v>
                </c:pt>
                <c:pt idx="5101">
                  <c:v>9.35</c:v>
                </c:pt>
                <c:pt idx="5102">
                  <c:v>9.35</c:v>
                </c:pt>
                <c:pt idx="5103">
                  <c:v>9.35</c:v>
                </c:pt>
                <c:pt idx="5104">
                  <c:v>9.35</c:v>
                </c:pt>
                <c:pt idx="5105">
                  <c:v>9.35</c:v>
                </c:pt>
                <c:pt idx="5106">
                  <c:v>9.3610000000000007</c:v>
                </c:pt>
                <c:pt idx="5107">
                  <c:v>9.3610000000000007</c:v>
                </c:pt>
                <c:pt idx="5108">
                  <c:v>9.3610000000000007</c:v>
                </c:pt>
                <c:pt idx="5109">
                  <c:v>9.3610000000000007</c:v>
                </c:pt>
                <c:pt idx="5110">
                  <c:v>9.3610000000000007</c:v>
                </c:pt>
                <c:pt idx="5111">
                  <c:v>9.3610000000000007</c:v>
                </c:pt>
                <c:pt idx="5112">
                  <c:v>9.3719999999999999</c:v>
                </c:pt>
                <c:pt idx="5113">
                  <c:v>9.3719999999999999</c:v>
                </c:pt>
                <c:pt idx="5114">
                  <c:v>9.3719999999999999</c:v>
                </c:pt>
                <c:pt idx="5115">
                  <c:v>9.3719999999999999</c:v>
                </c:pt>
                <c:pt idx="5116">
                  <c:v>9.3719999999999999</c:v>
                </c:pt>
                <c:pt idx="5117">
                  <c:v>9.3719999999999999</c:v>
                </c:pt>
                <c:pt idx="5118">
                  <c:v>9.3829999999999991</c:v>
                </c:pt>
                <c:pt idx="5119">
                  <c:v>9.3829999999999991</c:v>
                </c:pt>
                <c:pt idx="5120">
                  <c:v>9.3829999999999991</c:v>
                </c:pt>
                <c:pt idx="5121">
                  <c:v>9.3829999999999991</c:v>
                </c:pt>
                <c:pt idx="5122">
                  <c:v>9.3829999999999991</c:v>
                </c:pt>
                <c:pt idx="5123">
                  <c:v>9.3829999999999991</c:v>
                </c:pt>
                <c:pt idx="5124">
                  <c:v>9.3940000000000001</c:v>
                </c:pt>
                <c:pt idx="5125">
                  <c:v>9.3940000000000001</c:v>
                </c:pt>
                <c:pt idx="5126">
                  <c:v>9.3940000000000001</c:v>
                </c:pt>
                <c:pt idx="5127">
                  <c:v>9.3940000000000001</c:v>
                </c:pt>
                <c:pt idx="5128">
                  <c:v>9.3940000000000001</c:v>
                </c:pt>
                <c:pt idx="5129">
                  <c:v>9.3940000000000001</c:v>
                </c:pt>
                <c:pt idx="5130">
                  <c:v>9.4049999999999994</c:v>
                </c:pt>
                <c:pt idx="5131">
                  <c:v>9.4049999999999994</c:v>
                </c:pt>
                <c:pt idx="5132">
                  <c:v>9.4049999999999994</c:v>
                </c:pt>
                <c:pt idx="5133">
                  <c:v>9.4049999999999994</c:v>
                </c:pt>
                <c:pt idx="5134">
                  <c:v>9.4049999999999994</c:v>
                </c:pt>
                <c:pt idx="5135">
                  <c:v>9.4049999999999994</c:v>
                </c:pt>
                <c:pt idx="5136">
                  <c:v>9.4160000000000004</c:v>
                </c:pt>
                <c:pt idx="5137">
                  <c:v>9.4160000000000004</c:v>
                </c:pt>
                <c:pt idx="5138">
                  <c:v>9.4160000000000004</c:v>
                </c:pt>
                <c:pt idx="5139">
                  <c:v>9.4160000000000004</c:v>
                </c:pt>
                <c:pt idx="5140">
                  <c:v>9.4160000000000004</c:v>
                </c:pt>
                <c:pt idx="5141">
                  <c:v>9.4160000000000004</c:v>
                </c:pt>
                <c:pt idx="5142">
                  <c:v>9.4269999999999996</c:v>
                </c:pt>
                <c:pt idx="5143">
                  <c:v>9.4269999999999996</c:v>
                </c:pt>
                <c:pt idx="5144">
                  <c:v>9.4269999999999996</c:v>
                </c:pt>
                <c:pt idx="5145">
                  <c:v>9.4269999999999996</c:v>
                </c:pt>
                <c:pt idx="5146">
                  <c:v>9.4269999999999996</c:v>
                </c:pt>
                <c:pt idx="5147">
                  <c:v>9.4269999999999996</c:v>
                </c:pt>
                <c:pt idx="5148">
                  <c:v>9.4380000000000006</c:v>
                </c:pt>
                <c:pt idx="5149">
                  <c:v>9.4380000000000006</c:v>
                </c:pt>
                <c:pt idx="5150">
                  <c:v>9.4380000000000006</c:v>
                </c:pt>
                <c:pt idx="5151">
                  <c:v>9.4380000000000006</c:v>
                </c:pt>
                <c:pt idx="5152">
                  <c:v>9.4380000000000006</c:v>
                </c:pt>
                <c:pt idx="5153">
                  <c:v>9.4380000000000006</c:v>
                </c:pt>
                <c:pt idx="5154">
                  <c:v>9.4489999999999998</c:v>
                </c:pt>
                <c:pt idx="5155">
                  <c:v>9.4489999999999998</c:v>
                </c:pt>
                <c:pt idx="5156">
                  <c:v>9.4489999999999998</c:v>
                </c:pt>
                <c:pt idx="5157">
                  <c:v>9.4489999999999998</c:v>
                </c:pt>
                <c:pt idx="5158">
                  <c:v>9.4489999999999998</c:v>
                </c:pt>
                <c:pt idx="5159">
                  <c:v>9.4489999999999998</c:v>
                </c:pt>
                <c:pt idx="5160">
                  <c:v>9.4600000000000009</c:v>
                </c:pt>
                <c:pt idx="5161">
                  <c:v>9.4600000000000009</c:v>
                </c:pt>
                <c:pt idx="5162">
                  <c:v>9.4600000000000009</c:v>
                </c:pt>
                <c:pt idx="5163">
                  <c:v>9.4600000000000009</c:v>
                </c:pt>
                <c:pt idx="5164">
                  <c:v>9.4600000000000009</c:v>
                </c:pt>
                <c:pt idx="5165">
                  <c:v>9.4600000000000009</c:v>
                </c:pt>
                <c:pt idx="5166">
                  <c:v>9.4710000000000001</c:v>
                </c:pt>
                <c:pt idx="5167">
                  <c:v>9.4710000000000001</c:v>
                </c:pt>
                <c:pt idx="5168">
                  <c:v>9.4710000000000001</c:v>
                </c:pt>
                <c:pt idx="5169">
                  <c:v>9.4710000000000001</c:v>
                </c:pt>
                <c:pt idx="5170">
                  <c:v>9.4710000000000001</c:v>
                </c:pt>
                <c:pt idx="5171">
                  <c:v>9.4710000000000001</c:v>
                </c:pt>
                <c:pt idx="5172">
                  <c:v>9.4819999999999993</c:v>
                </c:pt>
                <c:pt idx="5173">
                  <c:v>9.4819999999999993</c:v>
                </c:pt>
                <c:pt idx="5174">
                  <c:v>9.4819999999999993</c:v>
                </c:pt>
                <c:pt idx="5175">
                  <c:v>9.4819999999999993</c:v>
                </c:pt>
                <c:pt idx="5176">
                  <c:v>9.4819999999999993</c:v>
                </c:pt>
                <c:pt idx="5177">
                  <c:v>9.4819999999999993</c:v>
                </c:pt>
                <c:pt idx="5178">
                  <c:v>9.4930000000000003</c:v>
                </c:pt>
                <c:pt idx="5179">
                  <c:v>9.4930000000000003</c:v>
                </c:pt>
                <c:pt idx="5180">
                  <c:v>9.4930000000000003</c:v>
                </c:pt>
                <c:pt idx="5181">
                  <c:v>9.4930000000000003</c:v>
                </c:pt>
                <c:pt idx="5182">
                  <c:v>9.4930000000000003</c:v>
                </c:pt>
                <c:pt idx="5183">
                  <c:v>9.4930000000000003</c:v>
                </c:pt>
                <c:pt idx="5184">
                  <c:v>9.5039999999999996</c:v>
                </c:pt>
                <c:pt idx="5185">
                  <c:v>9.5039999999999996</c:v>
                </c:pt>
                <c:pt idx="5186">
                  <c:v>9.5039999999999996</c:v>
                </c:pt>
                <c:pt idx="5187">
                  <c:v>9.5039999999999996</c:v>
                </c:pt>
                <c:pt idx="5188">
                  <c:v>9.5039999999999996</c:v>
                </c:pt>
                <c:pt idx="5189">
                  <c:v>9.5039999999999996</c:v>
                </c:pt>
                <c:pt idx="5190">
                  <c:v>9.5150000000000006</c:v>
                </c:pt>
                <c:pt idx="5191">
                  <c:v>9.5150000000000006</c:v>
                </c:pt>
                <c:pt idx="5192">
                  <c:v>9.5150000000000006</c:v>
                </c:pt>
                <c:pt idx="5193">
                  <c:v>9.5150000000000006</c:v>
                </c:pt>
                <c:pt idx="5194">
                  <c:v>9.5150000000000006</c:v>
                </c:pt>
                <c:pt idx="5195">
                  <c:v>9.5150000000000006</c:v>
                </c:pt>
                <c:pt idx="5196">
                  <c:v>9.5259999999999998</c:v>
                </c:pt>
                <c:pt idx="5197">
                  <c:v>9.5259999999999998</c:v>
                </c:pt>
                <c:pt idx="5198">
                  <c:v>9.5259999999999998</c:v>
                </c:pt>
                <c:pt idx="5199">
                  <c:v>9.5259999999999998</c:v>
                </c:pt>
                <c:pt idx="5200">
                  <c:v>9.5259999999999998</c:v>
                </c:pt>
                <c:pt idx="5201">
                  <c:v>9.5259999999999998</c:v>
                </c:pt>
                <c:pt idx="5202">
                  <c:v>9.5370000000000008</c:v>
                </c:pt>
                <c:pt idx="5203">
                  <c:v>9.5370000000000008</c:v>
                </c:pt>
                <c:pt idx="5204">
                  <c:v>9.5370000000000008</c:v>
                </c:pt>
                <c:pt idx="5205">
                  <c:v>9.5370000000000008</c:v>
                </c:pt>
                <c:pt idx="5206">
                  <c:v>9.5370000000000008</c:v>
                </c:pt>
                <c:pt idx="5207">
                  <c:v>9.5370000000000008</c:v>
                </c:pt>
                <c:pt idx="5208">
                  <c:v>9.548</c:v>
                </c:pt>
                <c:pt idx="5209">
                  <c:v>9.548</c:v>
                </c:pt>
                <c:pt idx="5210">
                  <c:v>9.548</c:v>
                </c:pt>
                <c:pt idx="5211">
                  <c:v>9.548</c:v>
                </c:pt>
                <c:pt idx="5212">
                  <c:v>9.548</c:v>
                </c:pt>
                <c:pt idx="5213">
                  <c:v>9.548</c:v>
                </c:pt>
                <c:pt idx="5214">
                  <c:v>9.5589999999999993</c:v>
                </c:pt>
                <c:pt idx="5215">
                  <c:v>9.5589999999999993</c:v>
                </c:pt>
                <c:pt idx="5216">
                  <c:v>9.5589999999999993</c:v>
                </c:pt>
                <c:pt idx="5217">
                  <c:v>9.5589999999999993</c:v>
                </c:pt>
                <c:pt idx="5218">
                  <c:v>9.5589999999999993</c:v>
                </c:pt>
                <c:pt idx="5219">
                  <c:v>9.5589999999999993</c:v>
                </c:pt>
                <c:pt idx="5220">
                  <c:v>9.57</c:v>
                </c:pt>
                <c:pt idx="5221">
                  <c:v>9.57</c:v>
                </c:pt>
                <c:pt idx="5222">
                  <c:v>9.57</c:v>
                </c:pt>
                <c:pt idx="5223">
                  <c:v>9.57</c:v>
                </c:pt>
                <c:pt idx="5224">
                  <c:v>9.57</c:v>
                </c:pt>
                <c:pt idx="5225">
                  <c:v>9.57</c:v>
                </c:pt>
                <c:pt idx="5226">
                  <c:v>9.5809999999999995</c:v>
                </c:pt>
                <c:pt idx="5227">
                  <c:v>9.5809999999999995</c:v>
                </c:pt>
                <c:pt idx="5228">
                  <c:v>9.5809999999999995</c:v>
                </c:pt>
                <c:pt idx="5229">
                  <c:v>9.5809999999999995</c:v>
                </c:pt>
                <c:pt idx="5230">
                  <c:v>9.5809999999999995</c:v>
                </c:pt>
                <c:pt idx="5231">
                  <c:v>9.5809999999999995</c:v>
                </c:pt>
                <c:pt idx="5232">
                  <c:v>9.5920000000000005</c:v>
                </c:pt>
                <c:pt idx="5233">
                  <c:v>9.5920000000000005</c:v>
                </c:pt>
                <c:pt idx="5234">
                  <c:v>9.5920000000000005</c:v>
                </c:pt>
                <c:pt idx="5235">
                  <c:v>9.5920000000000005</c:v>
                </c:pt>
                <c:pt idx="5236">
                  <c:v>9.5920000000000005</c:v>
                </c:pt>
                <c:pt idx="5237">
                  <c:v>9.5920000000000005</c:v>
                </c:pt>
                <c:pt idx="5238">
                  <c:v>9.6029999999999998</c:v>
                </c:pt>
                <c:pt idx="5239">
                  <c:v>9.6029999999999998</c:v>
                </c:pt>
                <c:pt idx="5240">
                  <c:v>9.6029999999999998</c:v>
                </c:pt>
                <c:pt idx="5241">
                  <c:v>9.6029999999999998</c:v>
                </c:pt>
                <c:pt idx="5242">
                  <c:v>9.6029999999999998</c:v>
                </c:pt>
                <c:pt idx="5243">
                  <c:v>9.6029999999999998</c:v>
                </c:pt>
                <c:pt idx="5244">
                  <c:v>9.6140000000000008</c:v>
                </c:pt>
                <c:pt idx="5245">
                  <c:v>9.6140000000000008</c:v>
                </c:pt>
                <c:pt idx="5246">
                  <c:v>9.6140000000000008</c:v>
                </c:pt>
                <c:pt idx="5247">
                  <c:v>9.6140000000000008</c:v>
                </c:pt>
                <c:pt idx="5248">
                  <c:v>9.6140000000000008</c:v>
                </c:pt>
                <c:pt idx="5249">
                  <c:v>9.6140000000000008</c:v>
                </c:pt>
                <c:pt idx="5250">
                  <c:v>9.625</c:v>
                </c:pt>
                <c:pt idx="5251">
                  <c:v>9.625</c:v>
                </c:pt>
                <c:pt idx="5252">
                  <c:v>9.625</c:v>
                </c:pt>
                <c:pt idx="5253">
                  <c:v>9.625</c:v>
                </c:pt>
                <c:pt idx="5254">
                  <c:v>9.625</c:v>
                </c:pt>
                <c:pt idx="5255">
                  <c:v>9.625</c:v>
                </c:pt>
                <c:pt idx="5256">
                  <c:v>9.6359999999999992</c:v>
                </c:pt>
                <c:pt idx="5257">
                  <c:v>9.6359999999999992</c:v>
                </c:pt>
                <c:pt idx="5258">
                  <c:v>9.6359999999999992</c:v>
                </c:pt>
                <c:pt idx="5259">
                  <c:v>9.6359999999999992</c:v>
                </c:pt>
                <c:pt idx="5260">
                  <c:v>9.6359999999999992</c:v>
                </c:pt>
                <c:pt idx="5261">
                  <c:v>9.6359999999999992</c:v>
                </c:pt>
                <c:pt idx="5262">
                  <c:v>9.6470000000000002</c:v>
                </c:pt>
                <c:pt idx="5263">
                  <c:v>9.6470000000000002</c:v>
                </c:pt>
                <c:pt idx="5264">
                  <c:v>9.6470000000000002</c:v>
                </c:pt>
                <c:pt idx="5265">
                  <c:v>9.6470000000000002</c:v>
                </c:pt>
                <c:pt idx="5266">
                  <c:v>9.6470000000000002</c:v>
                </c:pt>
                <c:pt idx="5267">
                  <c:v>9.6470000000000002</c:v>
                </c:pt>
                <c:pt idx="5268">
                  <c:v>9.6579999999999995</c:v>
                </c:pt>
                <c:pt idx="5269">
                  <c:v>9.6579999999999995</c:v>
                </c:pt>
                <c:pt idx="5270">
                  <c:v>9.6579999999999995</c:v>
                </c:pt>
                <c:pt idx="5271">
                  <c:v>9.6579999999999995</c:v>
                </c:pt>
                <c:pt idx="5272">
                  <c:v>9.6579999999999995</c:v>
                </c:pt>
                <c:pt idx="5273">
                  <c:v>9.6579999999999995</c:v>
                </c:pt>
                <c:pt idx="5274">
                  <c:v>9.6690000000000005</c:v>
                </c:pt>
                <c:pt idx="5275">
                  <c:v>9.6690000000000005</c:v>
                </c:pt>
                <c:pt idx="5276">
                  <c:v>9.6690000000000005</c:v>
                </c:pt>
                <c:pt idx="5277">
                  <c:v>9.6690000000000005</c:v>
                </c:pt>
                <c:pt idx="5278">
                  <c:v>9.6690000000000005</c:v>
                </c:pt>
                <c:pt idx="5279">
                  <c:v>9.6690000000000005</c:v>
                </c:pt>
                <c:pt idx="5280">
                  <c:v>9.68</c:v>
                </c:pt>
                <c:pt idx="5281">
                  <c:v>9.68</c:v>
                </c:pt>
                <c:pt idx="5282">
                  <c:v>9.68</c:v>
                </c:pt>
                <c:pt idx="5283">
                  <c:v>9.68</c:v>
                </c:pt>
                <c:pt idx="5284">
                  <c:v>9.68</c:v>
                </c:pt>
                <c:pt idx="5285">
                  <c:v>9.68</c:v>
                </c:pt>
                <c:pt idx="5286">
                  <c:v>9.6910000000000007</c:v>
                </c:pt>
                <c:pt idx="5287">
                  <c:v>9.6910000000000007</c:v>
                </c:pt>
                <c:pt idx="5288">
                  <c:v>9.6910000000000007</c:v>
                </c:pt>
                <c:pt idx="5289">
                  <c:v>9.6910000000000007</c:v>
                </c:pt>
                <c:pt idx="5290">
                  <c:v>9.6910000000000007</c:v>
                </c:pt>
                <c:pt idx="5291">
                  <c:v>9.6910000000000007</c:v>
                </c:pt>
                <c:pt idx="5292">
                  <c:v>9.702</c:v>
                </c:pt>
                <c:pt idx="5293">
                  <c:v>9.702</c:v>
                </c:pt>
                <c:pt idx="5294">
                  <c:v>9.702</c:v>
                </c:pt>
                <c:pt idx="5295">
                  <c:v>9.702</c:v>
                </c:pt>
                <c:pt idx="5296">
                  <c:v>9.702</c:v>
                </c:pt>
                <c:pt idx="5297">
                  <c:v>9.702</c:v>
                </c:pt>
                <c:pt idx="5298">
                  <c:v>9.7129999999999992</c:v>
                </c:pt>
                <c:pt idx="5299">
                  <c:v>9.7129999999999992</c:v>
                </c:pt>
                <c:pt idx="5300">
                  <c:v>9.7129999999999992</c:v>
                </c:pt>
                <c:pt idx="5301">
                  <c:v>9.7129999999999992</c:v>
                </c:pt>
                <c:pt idx="5302">
                  <c:v>9.7129999999999992</c:v>
                </c:pt>
                <c:pt idx="5303">
                  <c:v>9.7129999999999992</c:v>
                </c:pt>
                <c:pt idx="5304">
                  <c:v>9.7240000000000002</c:v>
                </c:pt>
                <c:pt idx="5305">
                  <c:v>9.7240000000000002</c:v>
                </c:pt>
                <c:pt idx="5306">
                  <c:v>9.7240000000000002</c:v>
                </c:pt>
                <c:pt idx="5307">
                  <c:v>9.7240000000000002</c:v>
                </c:pt>
                <c:pt idx="5308">
                  <c:v>9.7240000000000002</c:v>
                </c:pt>
                <c:pt idx="5309">
                  <c:v>9.7240000000000002</c:v>
                </c:pt>
                <c:pt idx="5310">
                  <c:v>9.7349999999999994</c:v>
                </c:pt>
                <c:pt idx="5311">
                  <c:v>9.7349999999999994</c:v>
                </c:pt>
                <c:pt idx="5312">
                  <c:v>9.7349999999999994</c:v>
                </c:pt>
                <c:pt idx="5313">
                  <c:v>9.7349999999999994</c:v>
                </c:pt>
                <c:pt idx="5314">
                  <c:v>9.7349999999999994</c:v>
                </c:pt>
                <c:pt idx="5315">
                  <c:v>9.7349999999999994</c:v>
                </c:pt>
                <c:pt idx="5316">
                  <c:v>9.7460000000000004</c:v>
                </c:pt>
                <c:pt idx="5317">
                  <c:v>9.7460000000000004</c:v>
                </c:pt>
                <c:pt idx="5318">
                  <c:v>9.7460000000000004</c:v>
                </c:pt>
                <c:pt idx="5319">
                  <c:v>9.7460000000000004</c:v>
                </c:pt>
                <c:pt idx="5320">
                  <c:v>9.7460000000000004</c:v>
                </c:pt>
                <c:pt idx="5321">
                  <c:v>9.7460000000000004</c:v>
                </c:pt>
                <c:pt idx="5322">
                  <c:v>9.7569999999999997</c:v>
                </c:pt>
                <c:pt idx="5323">
                  <c:v>9.7569999999999997</c:v>
                </c:pt>
                <c:pt idx="5324">
                  <c:v>9.7569999999999997</c:v>
                </c:pt>
                <c:pt idx="5325">
                  <c:v>9.7569999999999997</c:v>
                </c:pt>
                <c:pt idx="5326">
                  <c:v>9.7569999999999997</c:v>
                </c:pt>
                <c:pt idx="5327">
                  <c:v>9.7569999999999997</c:v>
                </c:pt>
                <c:pt idx="5328">
                  <c:v>9.7680000000000007</c:v>
                </c:pt>
                <c:pt idx="5329">
                  <c:v>9.7680000000000007</c:v>
                </c:pt>
                <c:pt idx="5330">
                  <c:v>9.7680000000000007</c:v>
                </c:pt>
                <c:pt idx="5331">
                  <c:v>9.7680000000000007</c:v>
                </c:pt>
                <c:pt idx="5332">
                  <c:v>9.7680000000000007</c:v>
                </c:pt>
                <c:pt idx="5333">
                  <c:v>9.7680000000000007</c:v>
                </c:pt>
                <c:pt idx="5334">
                  <c:v>9.7789999999999999</c:v>
                </c:pt>
                <c:pt idx="5335">
                  <c:v>9.7789999999999999</c:v>
                </c:pt>
                <c:pt idx="5336">
                  <c:v>9.7789999999999999</c:v>
                </c:pt>
                <c:pt idx="5337">
                  <c:v>9.7789999999999999</c:v>
                </c:pt>
                <c:pt idx="5338">
                  <c:v>9.7789999999999999</c:v>
                </c:pt>
                <c:pt idx="5339">
                  <c:v>9.7789999999999999</c:v>
                </c:pt>
                <c:pt idx="5340">
                  <c:v>9.7899999999999991</c:v>
                </c:pt>
                <c:pt idx="5341">
                  <c:v>9.7899999999999991</c:v>
                </c:pt>
                <c:pt idx="5342">
                  <c:v>9.7899999999999991</c:v>
                </c:pt>
                <c:pt idx="5343">
                  <c:v>9.7899999999999991</c:v>
                </c:pt>
                <c:pt idx="5344">
                  <c:v>9.7899999999999991</c:v>
                </c:pt>
                <c:pt idx="5345">
                  <c:v>9.7899999999999991</c:v>
                </c:pt>
                <c:pt idx="5346">
                  <c:v>9.8010000000000002</c:v>
                </c:pt>
                <c:pt idx="5347">
                  <c:v>9.8010000000000002</c:v>
                </c:pt>
                <c:pt idx="5348">
                  <c:v>9.8010000000000002</c:v>
                </c:pt>
                <c:pt idx="5349">
                  <c:v>9.8010000000000002</c:v>
                </c:pt>
                <c:pt idx="5350">
                  <c:v>9.8010000000000002</c:v>
                </c:pt>
                <c:pt idx="5351">
                  <c:v>9.8010000000000002</c:v>
                </c:pt>
                <c:pt idx="5352">
                  <c:v>9.8119999999999994</c:v>
                </c:pt>
                <c:pt idx="5353">
                  <c:v>9.8119999999999994</c:v>
                </c:pt>
                <c:pt idx="5354">
                  <c:v>9.8119999999999994</c:v>
                </c:pt>
                <c:pt idx="5355">
                  <c:v>9.8119999999999994</c:v>
                </c:pt>
                <c:pt idx="5356">
                  <c:v>9.8119999999999994</c:v>
                </c:pt>
                <c:pt idx="5357">
                  <c:v>9.8119999999999994</c:v>
                </c:pt>
                <c:pt idx="5358">
                  <c:v>9.8230000000000004</c:v>
                </c:pt>
                <c:pt idx="5359">
                  <c:v>9.8230000000000004</c:v>
                </c:pt>
                <c:pt idx="5360">
                  <c:v>9.8230000000000004</c:v>
                </c:pt>
                <c:pt idx="5361">
                  <c:v>9.8230000000000004</c:v>
                </c:pt>
                <c:pt idx="5362">
                  <c:v>9.8230000000000004</c:v>
                </c:pt>
                <c:pt idx="5363">
                  <c:v>9.8230000000000004</c:v>
                </c:pt>
                <c:pt idx="5364">
                  <c:v>9.8339999999999996</c:v>
                </c:pt>
                <c:pt idx="5365">
                  <c:v>9.8339999999999996</c:v>
                </c:pt>
                <c:pt idx="5366">
                  <c:v>9.8339999999999996</c:v>
                </c:pt>
                <c:pt idx="5367">
                  <c:v>9.8339999999999996</c:v>
                </c:pt>
                <c:pt idx="5368">
                  <c:v>9.8339999999999996</c:v>
                </c:pt>
                <c:pt idx="5369">
                  <c:v>9.8339999999999996</c:v>
                </c:pt>
                <c:pt idx="5370">
                  <c:v>9.8450000000000006</c:v>
                </c:pt>
                <c:pt idx="5371">
                  <c:v>9.8450000000000006</c:v>
                </c:pt>
                <c:pt idx="5372">
                  <c:v>9.8450000000000006</c:v>
                </c:pt>
                <c:pt idx="5373">
                  <c:v>9.8450000000000006</c:v>
                </c:pt>
                <c:pt idx="5374">
                  <c:v>9.8450000000000006</c:v>
                </c:pt>
                <c:pt idx="5375">
                  <c:v>9.8450000000000006</c:v>
                </c:pt>
                <c:pt idx="5376">
                  <c:v>9.8559999999999999</c:v>
                </c:pt>
                <c:pt idx="5377">
                  <c:v>9.8559999999999999</c:v>
                </c:pt>
                <c:pt idx="5378">
                  <c:v>9.8559999999999999</c:v>
                </c:pt>
                <c:pt idx="5379">
                  <c:v>9.8559999999999999</c:v>
                </c:pt>
                <c:pt idx="5380">
                  <c:v>9.8559999999999999</c:v>
                </c:pt>
                <c:pt idx="5381">
                  <c:v>9.8559999999999999</c:v>
                </c:pt>
                <c:pt idx="5382">
                  <c:v>9.8670000000000009</c:v>
                </c:pt>
                <c:pt idx="5383">
                  <c:v>9.8670000000000009</c:v>
                </c:pt>
                <c:pt idx="5384">
                  <c:v>9.8670000000000009</c:v>
                </c:pt>
                <c:pt idx="5385">
                  <c:v>9.8670000000000009</c:v>
                </c:pt>
                <c:pt idx="5386">
                  <c:v>9.8670000000000009</c:v>
                </c:pt>
                <c:pt idx="5387">
                  <c:v>9.8670000000000009</c:v>
                </c:pt>
                <c:pt idx="5388">
                  <c:v>9.8780000000000001</c:v>
                </c:pt>
                <c:pt idx="5389">
                  <c:v>9.8780000000000001</c:v>
                </c:pt>
                <c:pt idx="5390">
                  <c:v>9.8780000000000001</c:v>
                </c:pt>
                <c:pt idx="5391">
                  <c:v>9.8780000000000001</c:v>
                </c:pt>
                <c:pt idx="5392">
                  <c:v>9.8780000000000001</c:v>
                </c:pt>
                <c:pt idx="5393">
                  <c:v>9.8780000000000001</c:v>
                </c:pt>
                <c:pt idx="5394">
                  <c:v>9.8889999999999993</c:v>
                </c:pt>
                <c:pt idx="5395">
                  <c:v>9.8889999999999993</c:v>
                </c:pt>
                <c:pt idx="5396">
                  <c:v>9.8889999999999993</c:v>
                </c:pt>
                <c:pt idx="5397">
                  <c:v>9.8889999999999993</c:v>
                </c:pt>
                <c:pt idx="5398">
                  <c:v>9.8889999999999993</c:v>
                </c:pt>
                <c:pt idx="5399">
                  <c:v>9.8889999999999993</c:v>
                </c:pt>
                <c:pt idx="5400">
                  <c:v>9.9</c:v>
                </c:pt>
                <c:pt idx="5401">
                  <c:v>9.9</c:v>
                </c:pt>
                <c:pt idx="5402">
                  <c:v>9.9</c:v>
                </c:pt>
                <c:pt idx="5403">
                  <c:v>9.9</c:v>
                </c:pt>
                <c:pt idx="5404">
                  <c:v>9.9</c:v>
                </c:pt>
                <c:pt idx="5405">
                  <c:v>9.9</c:v>
                </c:pt>
                <c:pt idx="5406">
                  <c:v>9.9109999999999996</c:v>
                </c:pt>
                <c:pt idx="5407">
                  <c:v>9.9109999999999996</c:v>
                </c:pt>
                <c:pt idx="5408">
                  <c:v>9.9109999999999996</c:v>
                </c:pt>
                <c:pt idx="5409">
                  <c:v>9.9109999999999996</c:v>
                </c:pt>
                <c:pt idx="5410">
                  <c:v>9.9109999999999996</c:v>
                </c:pt>
                <c:pt idx="5411">
                  <c:v>9.9109999999999996</c:v>
                </c:pt>
                <c:pt idx="5412">
                  <c:v>9.9220000000000006</c:v>
                </c:pt>
                <c:pt idx="5413">
                  <c:v>9.9220000000000006</c:v>
                </c:pt>
                <c:pt idx="5414">
                  <c:v>9.9220000000000006</c:v>
                </c:pt>
                <c:pt idx="5415">
                  <c:v>9.9220000000000006</c:v>
                </c:pt>
                <c:pt idx="5416">
                  <c:v>9.9220000000000006</c:v>
                </c:pt>
                <c:pt idx="5417">
                  <c:v>9.9220000000000006</c:v>
                </c:pt>
                <c:pt idx="5418">
                  <c:v>9.9329999999999998</c:v>
                </c:pt>
                <c:pt idx="5419">
                  <c:v>9.9329999999999998</c:v>
                </c:pt>
                <c:pt idx="5420">
                  <c:v>9.9329999999999998</c:v>
                </c:pt>
                <c:pt idx="5421">
                  <c:v>9.9329999999999998</c:v>
                </c:pt>
                <c:pt idx="5422">
                  <c:v>9.9329999999999998</c:v>
                </c:pt>
                <c:pt idx="5423">
                  <c:v>9.9329999999999998</c:v>
                </c:pt>
                <c:pt idx="5424">
                  <c:v>9.9440000000000008</c:v>
                </c:pt>
                <c:pt idx="5425">
                  <c:v>9.9440000000000008</c:v>
                </c:pt>
                <c:pt idx="5426">
                  <c:v>9.9440000000000008</c:v>
                </c:pt>
                <c:pt idx="5427">
                  <c:v>9.9440000000000008</c:v>
                </c:pt>
                <c:pt idx="5428">
                  <c:v>9.9440000000000008</c:v>
                </c:pt>
                <c:pt idx="5429">
                  <c:v>9.9440000000000008</c:v>
                </c:pt>
                <c:pt idx="5430">
                  <c:v>9.9550000000000001</c:v>
                </c:pt>
                <c:pt idx="5431">
                  <c:v>9.9550000000000001</c:v>
                </c:pt>
                <c:pt idx="5432">
                  <c:v>9.9550000000000001</c:v>
                </c:pt>
                <c:pt idx="5433">
                  <c:v>9.9550000000000001</c:v>
                </c:pt>
                <c:pt idx="5434">
                  <c:v>9.9550000000000001</c:v>
                </c:pt>
                <c:pt idx="5435">
                  <c:v>9.9550000000000001</c:v>
                </c:pt>
                <c:pt idx="5436">
                  <c:v>9.9659999999999993</c:v>
                </c:pt>
                <c:pt idx="5437">
                  <c:v>9.9659999999999993</c:v>
                </c:pt>
                <c:pt idx="5438">
                  <c:v>9.9659999999999993</c:v>
                </c:pt>
                <c:pt idx="5439">
                  <c:v>9.9659999999999993</c:v>
                </c:pt>
                <c:pt idx="5440">
                  <c:v>9.9659999999999993</c:v>
                </c:pt>
                <c:pt idx="5441">
                  <c:v>9.9659999999999993</c:v>
                </c:pt>
                <c:pt idx="5442">
                  <c:v>9.9770000000000003</c:v>
                </c:pt>
                <c:pt idx="5443">
                  <c:v>9.9770000000000003</c:v>
                </c:pt>
                <c:pt idx="5444">
                  <c:v>9.9770000000000003</c:v>
                </c:pt>
                <c:pt idx="5445">
                  <c:v>9.9770000000000003</c:v>
                </c:pt>
                <c:pt idx="5446">
                  <c:v>9.9770000000000003</c:v>
                </c:pt>
                <c:pt idx="5447">
                  <c:v>9.9770000000000003</c:v>
                </c:pt>
                <c:pt idx="5448">
                  <c:v>9.9879999999999995</c:v>
                </c:pt>
                <c:pt idx="5449">
                  <c:v>9.9879999999999995</c:v>
                </c:pt>
                <c:pt idx="5450">
                  <c:v>9.9879999999999995</c:v>
                </c:pt>
                <c:pt idx="5451">
                  <c:v>9.9879999999999995</c:v>
                </c:pt>
                <c:pt idx="5452">
                  <c:v>9.9879999999999995</c:v>
                </c:pt>
                <c:pt idx="5453">
                  <c:v>9.9879999999999995</c:v>
                </c:pt>
                <c:pt idx="5454">
                  <c:v>9.9990000000000006</c:v>
                </c:pt>
                <c:pt idx="5455">
                  <c:v>9.9990000000000006</c:v>
                </c:pt>
                <c:pt idx="5456">
                  <c:v>9.9990000000000006</c:v>
                </c:pt>
                <c:pt idx="5457">
                  <c:v>9.9990000000000006</c:v>
                </c:pt>
                <c:pt idx="5458">
                  <c:v>9.9990000000000006</c:v>
                </c:pt>
                <c:pt idx="5459">
                  <c:v>9.9990000000000006</c:v>
                </c:pt>
                <c:pt idx="5460">
                  <c:v>10.01</c:v>
                </c:pt>
                <c:pt idx="5461">
                  <c:v>10.01</c:v>
                </c:pt>
                <c:pt idx="5462">
                  <c:v>10.01</c:v>
                </c:pt>
                <c:pt idx="5463">
                  <c:v>10.01</c:v>
                </c:pt>
                <c:pt idx="5464">
                  <c:v>10.01</c:v>
                </c:pt>
                <c:pt idx="5465">
                  <c:v>10.01</c:v>
                </c:pt>
                <c:pt idx="5466">
                  <c:v>10.021000000000001</c:v>
                </c:pt>
                <c:pt idx="5467">
                  <c:v>10.021000000000001</c:v>
                </c:pt>
                <c:pt idx="5468">
                  <c:v>10.021000000000001</c:v>
                </c:pt>
                <c:pt idx="5469">
                  <c:v>10.021000000000001</c:v>
                </c:pt>
                <c:pt idx="5470">
                  <c:v>10.021000000000001</c:v>
                </c:pt>
                <c:pt idx="5471">
                  <c:v>10.021000000000001</c:v>
                </c:pt>
                <c:pt idx="5472">
                  <c:v>10.032</c:v>
                </c:pt>
                <c:pt idx="5473">
                  <c:v>10.032</c:v>
                </c:pt>
                <c:pt idx="5474">
                  <c:v>10.032</c:v>
                </c:pt>
                <c:pt idx="5475">
                  <c:v>10.032</c:v>
                </c:pt>
                <c:pt idx="5476">
                  <c:v>10.032</c:v>
                </c:pt>
                <c:pt idx="5477">
                  <c:v>10.032</c:v>
                </c:pt>
                <c:pt idx="5478">
                  <c:v>10.042999999999999</c:v>
                </c:pt>
                <c:pt idx="5479">
                  <c:v>10.042999999999999</c:v>
                </c:pt>
                <c:pt idx="5480">
                  <c:v>10.042999999999999</c:v>
                </c:pt>
                <c:pt idx="5481">
                  <c:v>10.042999999999999</c:v>
                </c:pt>
                <c:pt idx="5482">
                  <c:v>10.042999999999999</c:v>
                </c:pt>
                <c:pt idx="5483">
                  <c:v>10.042999999999999</c:v>
                </c:pt>
                <c:pt idx="5484">
                  <c:v>10.054</c:v>
                </c:pt>
                <c:pt idx="5485">
                  <c:v>10.054</c:v>
                </c:pt>
                <c:pt idx="5486">
                  <c:v>10.054</c:v>
                </c:pt>
                <c:pt idx="5487">
                  <c:v>10.054</c:v>
                </c:pt>
                <c:pt idx="5488">
                  <c:v>10.054</c:v>
                </c:pt>
                <c:pt idx="5489">
                  <c:v>10.054</c:v>
                </c:pt>
                <c:pt idx="5490">
                  <c:v>10.065</c:v>
                </c:pt>
                <c:pt idx="5491">
                  <c:v>10.065</c:v>
                </c:pt>
                <c:pt idx="5492">
                  <c:v>10.065</c:v>
                </c:pt>
                <c:pt idx="5493">
                  <c:v>10.065</c:v>
                </c:pt>
                <c:pt idx="5494">
                  <c:v>10.065</c:v>
                </c:pt>
                <c:pt idx="5495">
                  <c:v>10.065</c:v>
                </c:pt>
                <c:pt idx="5496">
                  <c:v>10.076000000000001</c:v>
                </c:pt>
                <c:pt idx="5497">
                  <c:v>10.076000000000001</c:v>
                </c:pt>
                <c:pt idx="5498">
                  <c:v>10.076000000000001</c:v>
                </c:pt>
                <c:pt idx="5499">
                  <c:v>10.076000000000001</c:v>
                </c:pt>
                <c:pt idx="5500">
                  <c:v>10.076000000000001</c:v>
                </c:pt>
                <c:pt idx="5501">
                  <c:v>10.076000000000001</c:v>
                </c:pt>
                <c:pt idx="5502">
                  <c:v>10.087</c:v>
                </c:pt>
                <c:pt idx="5503">
                  <c:v>10.087</c:v>
                </c:pt>
                <c:pt idx="5504">
                  <c:v>10.087</c:v>
                </c:pt>
                <c:pt idx="5505">
                  <c:v>10.087</c:v>
                </c:pt>
                <c:pt idx="5506">
                  <c:v>10.087</c:v>
                </c:pt>
                <c:pt idx="5507">
                  <c:v>10.087</c:v>
                </c:pt>
                <c:pt idx="5508">
                  <c:v>10.098000000000001</c:v>
                </c:pt>
                <c:pt idx="5509">
                  <c:v>10.098000000000001</c:v>
                </c:pt>
                <c:pt idx="5510">
                  <c:v>10.098000000000001</c:v>
                </c:pt>
                <c:pt idx="5511">
                  <c:v>10.098000000000001</c:v>
                </c:pt>
                <c:pt idx="5512">
                  <c:v>10.098000000000001</c:v>
                </c:pt>
                <c:pt idx="5513">
                  <c:v>10.098000000000001</c:v>
                </c:pt>
                <c:pt idx="5514">
                  <c:v>10.109</c:v>
                </c:pt>
                <c:pt idx="5515">
                  <c:v>10.109</c:v>
                </c:pt>
                <c:pt idx="5516">
                  <c:v>10.109</c:v>
                </c:pt>
                <c:pt idx="5517">
                  <c:v>10.109</c:v>
                </c:pt>
                <c:pt idx="5518">
                  <c:v>10.109</c:v>
                </c:pt>
                <c:pt idx="5519">
                  <c:v>10.109</c:v>
                </c:pt>
                <c:pt idx="5520">
                  <c:v>10.119999999999999</c:v>
                </c:pt>
                <c:pt idx="5521">
                  <c:v>10.119999999999999</c:v>
                </c:pt>
                <c:pt idx="5522">
                  <c:v>10.119999999999999</c:v>
                </c:pt>
                <c:pt idx="5523">
                  <c:v>10.119999999999999</c:v>
                </c:pt>
                <c:pt idx="5524">
                  <c:v>10.119999999999999</c:v>
                </c:pt>
                <c:pt idx="5525">
                  <c:v>10.119999999999999</c:v>
                </c:pt>
                <c:pt idx="5526">
                  <c:v>10.131</c:v>
                </c:pt>
                <c:pt idx="5527">
                  <c:v>10.131</c:v>
                </c:pt>
                <c:pt idx="5528">
                  <c:v>10.131</c:v>
                </c:pt>
                <c:pt idx="5529">
                  <c:v>10.131</c:v>
                </c:pt>
                <c:pt idx="5530">
                  <c:v>10.131</c:v>
                </c:pt>
                <c:pt idx="5531">
                  <c:v>10.131</c:v>
                </c:pt>
                <c:pt idx="5532">
                  <c:v>10.141999999999999</c:v>
                </c:pt>
                <c:pt idx="5533">
                  <c:v>10.141999999999999</c:v>
                </c:pt>
                <c:pt idx="5534">
                  <c:v>10.141999999999999</c:v>
                </c:pt>
                <c:pt idx="5535">
                  <c:v>10.141999999999999</c:v>
                </c:pt>
                <c:pt idx="5536">
                  <c:v>10.141999999999999</c:v>
                </c:pt>
                <c:pt idx="5537">
                  <c:v>10.141999999999999</c:v>
                </c:pt>
                <c:pt idx="5538">
                  <c:v>10.153</c:v>
                </c:pt>
                <c:pt idx="5539">
                  <c:v>10.153</c:v>
                </c:pt>
                <c:pt idx="5540">
                  <c:v>10.153</c:v>
                </c:pt>
                <c:pt idx="5541">
                  <c:v>10.153</c:v>
                </c:pt>
                <c:pt idx="5542">
                  <c:v>10.153</c:v>
                </c:pt>
                <c:pt idx="5543">
                  <c:v>10.153</c:v>
                </c:pt>
                <c:pt idx="5544">
                  <c:v>10.164</c:v>
                </c:pt>
                <c:pt idx="5545">
                  <c:v>10.164</c:v>
                </c:pt>
                <c:pt idx="5546">
                  <c:v>10.164</c:v>
                </c:pt>
                <c:pt idx="5547">
                  <c:v>10.164</c:v>
                </c:pt>
                <c:pt idx="5548">
                  <c:v>10.164</c:v>
                </c:pt>
                <c:pt idx="5549">
                  <c:v>10.164</c:v>
                </c:pt>
                <c:pt idx="5550">
                  <c:v>10.175000000000001</c:v>
                </c:pt>
                <c:pt idx="5551">
                  <c:v>10.175000000000001</c:v>
                </c:pt>
                <c:pt idx="5552">
                  <c:v>10.175000000000001</c:v>
                </c:pt>
                <c:pt idx="5553">
                  <c:v>10.175000000000001</c:v>
                </c:pt>
                <c:pt idx="5554">
                  <c:v>10.175000000000001</c:v>
                </c:pt>
                <c:pt idx="5555">
                  <c:v>10.175000000000001</c:v>
                </c:pt>
                <c:pt idx="5556">
                  <c:v>10.186</c:v>
                </c:pt>
                <c:pt idx="5557">
                  <c:v>10.186</c:v>
                </c:pt>
                <c:pt idx="5558">
                  <c:v>10.186</c:v>
                </c:pt>
                <c:pt idx="5559">
                  <c:v>10.186</c:v>
                </c:pt>
                <c:pt idx="5560">
                  <c:v>10.186</c:v>
                </c:pt>
                <c:pt idx="5561">
                  <c:v>10.186</c:v>
                </c:pt>
                <c:pt idx="5562">
                  <c:v>10.196999999999999</c:v>
                </c:pt>
                <c:pt idx="5563">
                  <c:v>10.196999999999999</c:v>
                </c:pt>
                <c:pt idx="5564">
                  <c:v>10.196999999999999</c:v>
                </c:pt>
                <c:pt idx="5565">
                  <c:v>10.196999999999999</c:v>
                </c:pt>
                <c:pt idx="5566">
                  <c:v>10.196999999999999</c:v>
                </c:pt>
                <c:pt idx="5567">
                  <c:v>10.196999999999999</c:v>
                </c:pt>
                <c:pt idx="5568">
                  <c:v>10.208</c:v>
                </c:pt>
                <c:pt idx="5569">
                  <c:v>10.208</c:v>
                </c:pt>
                <c:pt idx="5570">
                  <c:v>10.208</c:v>
                </c:pt>
                <c:pt idx="5571">
                  <c:v>10.208</c:v>
                </c:pt>
                <c:pt idx="5572">
                  <c:v>10.208</c:v>
                </c:pt>
                <c:pt idx="5573">
                  <c:v>10.208</c:v>
                </c:pt>
                <c:pt idx="5574">
                  <c:v>10.218999999999999</c:v>
                </c:pt>
                <c:pt idx="5575">
                  <c:v>10.218999999999999</c:v>
                </c:pt>
                <c:pt idx="5576">
                  <c:v>10.218999999999999</c:v>
                </c:pt>
                <c:pt idx="5577">
                  <c:v>10.218999999999999</c:v>
                </c:pt>
                <c:pt idx="5578">
                  <c:v>10.218999999999999</c:v>
                </c:pt>
                <c:pt idx="5579">
                  <c:v>10.218999999999999</c:v>
                </c:pt>
                <c:pt idx="5580">
                  <c:v>10.23</c:v>
                </c:pt>
                <c:pt idx="5581">
                  <c:v>10.23</c:v>
                </c:pt>
                <c:pt idx="5582">
                  <c:v>10.23</c:v>
                </c:pt>
                <c:pt idx="5583">
                  <c:v>10.23</c:v>
                </c:pt>
                <c:pt idx="5584">
                  <c:v>10.23</c:v>
                </c:pt>
                <c:pt idx="5585">
                  <c:v>10.23</c:v>
                </c:pt>
                <c:pt idx="5586">
                  <c:v>10.241</c:v>
                </c:pt>
                <c:pt idx="5587">
                  <c:v>10.241</c:v>
                </c:pt>
                <c:pt idx="5588">
                  <c:v>10.241</c:v>
                </c:pt>
                <c:pt idx="5589">
                  <c:v>10.241</c:v>
                </c:pt>
                <c:pt idx="5590">
                  <c:v>10.241</c:v>
                </c:pt>
                <c:pt idx="5591">
                  <c:v>10.241</c:v>
                </c:pt>
                <c:pt idx="5592">
                  <c:v>10.252000000000001</c:v>
                </c:pt>
                <c:pt idx="5593">
                  <c:v>10.252000000000001</c:v>
                </c:pt>
                <c:pt idx="5594">
                  <c:v>10.252000000000001</c:v>
                </c:pt>
                <c:pt idx="5595">
                  <c:v>10.252000000000001</c:v>
                </c:pt>
                <c:pt idx="5596">
                  <c:v>10.252000000000001</c:v>
                </c:pt>
                <c:pt idx="5597">
                  <c:v>10.252000000000001</c:v>
                </c:pt>
                <c:pt idx="5598">
                  <c:v>10.263</c:v>
                </c:pt>
                <c:pt idx="5599">
                  <c:v>10.263</c:v>
                </c:pt>
                <c:pt idx="5600">
                  <c:v>10.263</c:v>
                </c:pt>
                <c:pt idx="5601">
                  <c:v>10.263</c:v>
                </c:pt>
                <c:pt idx="5602">
                  <c:v>10.263</c:v>
                </c:pt>
                <c:pt idx="5603">
                  <c:v>10.263</c:v>
                </c:pt>
                <c:pt idx="5604">
                  <c:v>10.273999999999999</c:v>
                </c:pt>
                <c:pt idx="5605">
                  <c:v>10.273999999999999</c:v>
                </c:pt>
                <c:pt idx="5606">
                  <c:v>10.273999999999999</c:v>
                </c:pt>
                <c:pt idx="5607">
                  <c:v>10.273999999999999</c:v>
                </c:pt>
                <c:pt idx="5608">
                  <c:v>10.273999999999999</c:v>
                </c:pt>
                <c:pt idx="5609">
                  <c:v>10.273999999999999</c:v>
                </c:pt>
                <c:pt idx="5610">
                  <c:v>10.285</c:v>
                </c:pt>
                <c:pt idx="5611">
                  <c:v>10.285</c:v>
                </c:pt>
                <c:pt idx="5612">
                  <c:v>10.285</c:v>
                </c:pt>
                <c:pt idx="5613">
                  <c:v>10.285</c:v>
                </c:pt>
                <c:pt idx="5614">
                  <c:v>10.285</c:v>
                </c:pt>
                <c:pt idx="5615">
                  <c:v>10.285</c:v>
                </c:pt>
                <c:pt idx="5616">
                  <c:v>10.295999999999999</c:v>
                </c:pt>
                <c:pt idx="5617">
                  <c:v>10.295999999999999</c:v>
                </c:pt>
                <c:pt idx="5618">
                  <c:v>10.295999999999999</c:v>
                </c:pt>
                <c:pt idx="5619">
                  <c:v>10.295999999999999</c:v>
                </c:pt>
                <c:pt idx="5620">
                  <c:v>10.295999999999999</c:v>
                </c:pt>
                <c:pt idx="5621">
                  <c:v>10.295999999999999</c:v>
                </c:pt>
                <c:pt idx="5622">
                  <c:v>10.307</c:v>
                </c:pt>
                <c:pt idx="5623">
                  <c:v>10.307</c:v>
                </c:pt>
                <c:pt idx="5624">
                  <c:v>10.307</c:v>
                </c:pt>
                <c:pt idx="5625">
                  <c:v>10.307</c:v>
                </c:pt>
                <c:pt idx="5626">
                  <c:v>10.307</c:v>
                </c:pt>
                <c:pt idx="5627">
                  <c:v>10.307</c:v>
                </c:pt>
                <c:pt idx="5628">
                  <c:v>10.318</c:v>
                </c:pt>
                <c:pt idx="5629">
                  <c:v>10.318</c:v>
                </c:pt>
                <c:pt idx="5630">
                  <c:v>10.318</c:v>
                </c:pt>
                <c:pt idx="5631">
                  <c:v>10.318</c:v>
                </c:pt>
                <c:pt idx="5632">
                  <c:v>10.318</c:v>
                </c:pt>
                <c:pt idx="5633">
                  <c:v>10.318</c:v>
                </c:pt>
                <c:pt idx="5634">
                  <c:v>10.329000000000001</c:v>
                </c:pt>
                <c:pt idx="5635">
                  <c:v>10.329000000000001</c:v>
                </c:pt>
                <c:pt idx="5636">
                  <c:v>10.329000000000001</c:v>
                </c:pt>
                <c:pt idx="5637">
                  <c:v>10.329000000000001</c:v>
                </c:pt>
                <c:pt idx="5638">
                  <c:v>10.329000000000001</c:v>
                </c:pt>
                <c:pt idx="5639">
                  <c:v>10.329000000000001</c:v>
                </c:pt>
                <c:pt idx="5640">
                  <c:v>10.34</c:v>
                </c:pt>
                <c:pt idx="5641">
                  <c:v>10.34</c:v>
                </c:pt>
                <c:pt idx="5642">
                  <c:v>10.34</c:v>
                </c:pt>
                <c:pt idx="5643">
                  <c:v>10.34</c:v>
                </c:pt>
                <c:pt idx="5644">
                  <c:v>10.34</c:v>
                </c:pt>
                <c:pt idx="5645">
                  <c:v>10.34</c:v>
                </c:pt>
                <c:pt idx="5646">
                  <c:v>10.351000000000001</c:v>
                </c:pt>
                <c:pt idx="5647">
                  <c:v>10.351000000000001</c:v>
                </c:pt>
                <c:pt idx="5648">
                  <c:v>10.351000000000001</c:v>
                </c:pt>
                <c:pt idx="5649">
                  <c:v>10.351000000000001</c:v>
                </c:pt>
                <c:pt idx="5650">
                  <c:v>10.351000000000001</c:v>
                </c:pt>
                <c:pt idx="5651">
                  <c:v>10.351000000000001</c:v>
                </c:pt>
                <c:pt idx="5652">
                  <c:v>10.362</c:v>
                </c:pt>
                <c:pt idx="5653">
                  <c:v>10.362</c:v>
                </c:pt>
                <c:pt idx="5654">
                  <c:v>10.362</c:v>
                </c:pt>
                <c:pt idx="5655">
                  <c:v>10.362</c:v>
                </c:pt>
                <c:pt idx="5656">
                  <c:v>10.362</c:v>
                </c:pt>
                <c:pt idx="5657">
                  <c:v>10.362</c:v>
                </c:pt>
                <c:pt idx="5658">
                  <c:v>10.372999999999999</c:v>
                </c:pt>
                <c:pt idx="5659">
                  <c:v>10.372999999999999</c:v>
                </c:pt>
                <c:pt idx="5660">
                  <c:v>10.372999999999999</c:v>
                </c:pt>
                <c:pt idx="5661">
                  <c:v>10.372999999999999</c:v>
                </c:pt>
                <c:pt idx="5662">
                  <c:v>10.372999999999999</c:v>
                </c:pt>
                <c:pt idx="5663">
                  <c:v>10.372999999999999</c:v>
                </c:pt>
                <c:pt idx="5664">
                  <c:v>10.384</c:v>
                </c:pt>
                <c:pt idx="5665">
                  <c:v>10.384</c:v>
                </c:pt>
                <c:pt idx="5666">
                  <c:v>10.384</c:v>
                </c:pt>
                <c:pt idx="5667">
                  <c:v>10.384</c:v>
                </c:pt>
                <c:pt idx="5668">
                  <c:v>10.384</c:v>
                </c:pt>
                <c:pt idx="5669">
                  <c:v>10.384</c:v>
                </c:pt>
                <c:pt idx="5670">
                  <c:v>10.395</c:v>
                </c:pt>
                <c:pt idx="5671">
                  <c:v>10.395</c:v>
                </c:pt>
                <c:pt idx="5672">
                  <c:v>10.395</c:v>
                </c:pt>
                <c:pt idx="5673">
                  <c:v>10.395</c:v>
                </c:pt>
                <c:pt idx="5674">
                  <c:v>10.395</c:v>
                </c:pt>
                <c:pt idx="5675">
                  <c:v>10.395</c:v>
                </c:pt>
                <c:pt idx="5676">
                  <c:v>10.406000000000001</c:v>
                </c:pt>
                <c:pt idx="5677">
                  <c:v>10.406000000000001</c:v>
                </c:pt>
                <c:pt idx="5678">
                  <c:v>10.406000000000001</c:v>
                </c:pt>
                <c:pt idx="5679">
                  <c:v>10.406000000000001</c:v>
                </c:pt>
                <c:pt idx="5680">
                  <c:v>10.406000000000001</c:v>
                </c:pt>
                <c:pt idx="5681">
                  <c:v>10.406000000000001</c:v>
                </c:pt>
                <c:pt idx="5682">
                  <c:v>10.417</c:v>
                </c:pt>
                <c:pt idx="5683">
                  <c:v>10.417</c:v>
                </c:pt>
                <c:pt idx="5684">
                  <c:v>10.417</c:v>
                </c:pt>
                <c:pt idx="5685">
                  <c:v>10.417</c:v>
                </c:pt>
                <c:pt idx="5686">
                  <c:v>10.417</c:v>
                </c:pt>
                <c:pt idx="5687">
                  <c:v>10.417</c:v>
                </c:pt>
                <c:pt idx="5688">
                  <c:v>10.428000000000001</c:v>
                </c:pt>
                <c:pt idx="5689">
                  <c:v>10.428000000000001</c:v>
                </c:pt>
                <c:pt idx="5690">
                  <c:v>10.428000000000001</c:v>
                </c:pt>
                <c:pt idx="5691">
                  <c:v>10.428000000000001</c:v>
                </c:pt>
                <c:pt idx="5692">
                  <c:v>10.428000000000001</c:v>
                </c:pt>
                <c:pt idx="5693">
                  <c:v>10.428000000000001</c:v>
                </c:pt>
                <c:pt idx="5694">
                  <c:v>10.439</c:v>
                </c:pt>
                <c:pt idx="5695">
                  <c:v>10.439</c:v>
                </c:pt>
                <c:pt idx="5696">
                  <c:v>10.439</c:v>
                </c:pt>
                <c:pt idx="5697">
                  <c:v>10.439</c:v>
                </c:pt>
                <c:pt idx="5698">
                  <c:v>10.439</c:v>
                </c:pt>
                <c:pt idx="5699">
                  <c:v>10.439</c:v>
                </c:pt>
                <c:pt idx="5700">
                  <c:v>10.45</c:v>
                </c:pt>
                <c:pt idx="5701">
                  <c:v>10.45</c:v>
                </c:pt>
                <c:pt idx="5702">
                  <c:v>10.45</c:v>
                </c:pt>
                <c:pt idx="5703">
                  <c:v>10.45</c:v>
                </c:pt>
                <c:pt idx="5704">
                  <c:v>10.45</c:v>
                </c:pt>
                <c:pt idx="5705">
                  <c:v>10.45</c:v>
                </c:pt>
                <c:pt idx="5706">
                  <c:v>10.461</c:v>
                </c:pt>
                <c:pt idx="5707">
                  <c:v>10.461</c:v>
                </c:pt>
                <c:pt idx="5708">
                  <c:v>10.461</c:v>
                </c:pt>
                <c:pt idx="5709">
                  <c:v>10.461</c:v>
                </c:pt>
                <c:pt idx="5710">
                  <c:v>10.461</c:v>
                </c:pt>
                <c:pt idx="5711">
                  <c:v>10.461</c:v>
                </c:pt>
                <c:pt idx="5712">
                  <c:v>10.472</c:v>
                </c:pt>
                <c:pt idx="5713">
                  <c:v>10.472</c:v>
                </c:pt>
                <c:pt idx="5714">
                  <c:v>10.472</c:v>
                </c:pt>
                <c:pt idx="5715">
                  <c:v>10.472</c:v>
                </c:pt>
                <c:pt idx="5716">
                  <c:v>10.472</c:v>
                </c:pt>
                <c:pt idx="5717">
                  <c:v>10.472</c:v>
                </c:pt>
                <c:pt idx="5718">
                  <c:v>10.483000000000001</c:v>
                </c:pt>
                <c:pt idx="5719">
                  <c:v>10.483000000000001</c:v>
                </c:pt>
                <c:pt idx="5720">
                  <c:v>10.483000000000001</c:v>
                </c:pt>
                <c:pt idx="5721">
                  <c:v>10.483000000000001</c:v>
                </c:pt>
                <c:pt idx="5722">
                  <c:v>10.483000000000001</c:v>
                </c:pt>
                <c:pt idx="5723">
                  <c:v>10.483000000000001</c:v>
                </c:pt>
                <c:pt idx="5724">
                  <c:v>10.494</c:v>
                </c:pt>
                <c:pt idx="5725">
                  <c:v>10.494</c:v>
                </c:pt>
                <c:pt idx="5726">
                  <c:v>10.494</c:v>
                </c:pt>
                <c:pt idx="5727">
                  <c:v>10.494</c:v>
                </c:pt>
                <c:pt idx="5728">
                  <c:v>10.494</c:v>
                </c:pt>
                <c:pt idx="5729">
                  <c:v>10.494</c:v>
                </c:pt>
                <c:pt idx="5730">
                  <c:v>10.505000000000001</c:v>
                </c:pt>
                <c:pt idx="5731">
                  <c:v>10.505000000000001</c:v>
                </c:pt>
                <c:pt idx="5732">
                  <c:v>10.505000000000001</c:v>
                </c:pt>
                <c:pt idx="5733">
                  <c:v>10.505000000000001</c:v>
                </c:pt>
                <c:pt idx="5734">
                  <c:v>10.505000000000001</c:v>
                </c:pt>
                <c:pt idx="5735">
                  <c:v>10.505000000000001</c:v>
                </c:pt>
                <c:pt idx="5736">
                  <c:v>10.516</c:v>
                </c:pt>
                <c:pt idx="5737">
                  <c:v>10.516</c:v>
                </c:pt>
                <c:pt idx="5738">
                  <c:v>10.516</c:v>
                </c:pt>
                <c:pt idx="5739">
                  <c:v>10.516</c:v>
                </c:pt>
                <c:pt idx="5740">
                  <c:v>10.516</c:v>
                </c:pt>
                <c:pt idx="5741">
                  <c:v>10.516</c:v>
                </c:pt>
                <c:pt idx="5742">
                  <c:v>10.526999999999999</c:v>
                </c:pt>
                <c:pt idx="5743">
                  <c:v>10.526999999999999</c:v>
                </c:pt>
                <c:pt idx="5744">
                  <c:v>10.526999999999999</c:v>
                </c:pt>
                <c:pt idx="5745">
                  <c:v>10.526999999999999</c:v>
                </c:pt>
                <c:pt idx="5746">
                  <c:v>10.526999999999999</c:v>
                </c:pt>
                <c:pt idx="5747">
                  <c:v>10.526999999999999</c:v>
                </c:pt>
                <c:pt idx="5748">
                  <c:v>10.538</c:v>
                </c:pt>
                <c:pt idx="5749">
                  <c:v>10.538</c:v>
                </c:pt>
                <c:pt idx="5750">
                  <c:v>10.538</c:v>
                </c:pt>
                <c:pt idx="5751">
                  <c:v>10.538</c:v>
                </c:pt>
                <c:pt idx="5752">
                  <c:v>10.538</c:v>
                </c:pt>
                <c:pt idx="5753">
                  <c:v>10.538</c:v>
                </c:pt>
                <c:pt idx="5754">
                  <c:v>10.548999999999999</c:v>
                </c:pt>
                <c:pt idx="5755">
                  <c:v>10.548999999999999</c:v>
                </c:pt>
                <c:pt idx="5756">
                  <c:v>10.548999999999999</c:v>
                </c:pt>
                <c:pt idx="5757">
                  <c:v>10.548999999999999</c:v>
                </c:pt>
                <c:pt idx="5758">
                  <c:v>10.548999999999999</c:v>
                </c:pt>
                <c:pt idx="5759">
                  <c:v>10.548999999999999</c:v>
                </c:pt>
                <c:pt idx="5760">
                  <c:v>10.56</c:v>
                </c:pt>
                <c:pt idx="5761">
                  <c:v>10.56</c:v>
                </c:pt>
                <c:pt idx="5762">
                  <c:v>10.56</c:v>
                </c:pt>
                <c:pt idx="5763">
                  <c:v>10.56</c:v>
                </c:pt>
                <c:pt idx="5764">
                  <c:v>10.56</c:v>
                </c:pt>
                <c:pt idx="5765">
                  <c:v>10.56</c:v>
                </c:pt>
                <c:pt idx="5766">
                  <c:v>10.571</c:v>
                </c:pt>
                <c:pt idx="5767">
                  <c:v>10.571</c:v>
                </c:pt>
                <c:pt idx="5768">
                  <c:v>10.571</c:v>
                </c:pt>
                <c:pt idx="5769">
                  <c:v>10.571</c:v>
                </c:pt>
                <c:pt idx="5770">
                  <c:v>10.571</c:v>
                </c:pt>
                <c:pt idx="5771">
                  <c:v>10.571</c:v>
                </c:pt>
                <c:pt idx="5772">
                  <c:v>10.582000000000001</c:v>
                </c:pt>
                <c:pt idx="5773">
                  <c:v>10.582000000000001</c:v>
                </c:pt>
                <c:pt idx="5774">
                  <c:v>10.582000000000001</c:v>
                </c:pt>
                <c:pt idx="5775">
                  <c:v>10.582000000000001</c:v>
                </c:pt>
                <c:pt idx="5776">
                  <c:v>10.582000000000001</c:v>
                </c:pt>
                <c:pt idx="5777">
                  <c:v>10.582000000000001</c:v>
                </c:pt>
                <c:pt idx="5778">
                  <c:v>10.593</c:v>
                </c:pt>
                <c:pt idx="5779">
                  <c:v>10.593</c:v>
                </c:pt>
                <c:pt idx="5780">
                  <c:v>10.593</c:v>
                </c:pt>
                <c:pt idx="5781">
                  <c:v>10.593</c:v>
                </c:pt>
                <c:pt idx="5782">
                  <c:v>10.593</c:v>
                </c:pt>
                <c:pt idx="5783">
                  <c:v>10.593</c:v>
                </c:pt>
                <c:pt idx="5784">
                  <c:v>10.603999999999999</c:v>
                </c:pt>
                <c:pt idx="5785">
                  <c:v>10.603999999999999</c:v>
                </c:pt>
                <c:pt idx="5786">
                  <c:v>10.603999999999999</c:v>
                </c:pt>
                <c:pt idx="5787">
                  <c:v>10.603999999999999</c:v>
                </c:pt>
                <c:pt idx="5788">
                  <c:v>10.603999999999999</c:v>
                </c:pt>
                <c:pt idx="5789">
                  <c:v>10.603999999999999</c:v>
                </c:pt>
                <c:pt idx="5790">
                  <c:v>10.615</c:v>
                </c:pt>
                <c:pt idx="5791">
                  <c:v>10.615</c:v>
                </c:pt>
                <c:pt idx="5792">
                  <c:v>10.615</c:v>
                </c:pt>
                <c:pt idx="5793">
                  <c:v>10.615</c:v>
                </c:pt>
                <c:pt idx="5794">
                  <c:v>10.615</c:v>
                </c:pt>
                <c:pt idx="5795">
                  <c:v>10.615</c:v>
                </c:pt>
                <c:pt idx="5796">
                  <c:v>10.625999999999999</c:v>
                </c:pt>
                <c:pt idx="5797">
                  <c:v>10.625999999999999</c:v>
                </c:pt>
                <c:pt idx="5798">
                  <c:v>10.625999999999999</c:v>
                </c:pt>
                <c:pt idx="5799">
                  <c:v>10.625999999999999</c:v>
                </c:pt>
                <c:pt idx="5800">
                  <c:v>10.625999999999999</c:v>
                </c:pt>
                <c:pt idx="5801">
                  <c:v>10.625999999999999</c:v>
                </c:pt>
                <c:pt idx="5802">
                  <c:v>10.637</c:v>
                </c:pt>
                <c:pt idx="5803">
                  <c:v>10.637</c:v>
                </c:pt>
                <c:pt idx="5804">
                  <c:v>10.637</c:v>
                </c:pt>
                <c:pt idx="5805">
                  <c:v>10.637</c:v>
                </c:pt>
                <c:pt idx="5806">
                  <c:v>10.637</c:v>
                </c:pt>
                <c:pt idx="5807">
                  <c:v>10.637</c:v>
                </c:pt>
                <c:pt idx="5808">
                  <c:v>10.648</c:v>
                </c:pt>
                <c:pt idx="5809">
                  <c:v>10.648</c:v>
                </c:pt>
                <c:pt idx="5810">
                  <c:v>10.648</c:v>
                </c:pt>
                <c:pt idx="5811">
                  <c:v>10.648</c:v>
                </c:pt>
                <c:pt idx="5812">
                  <c:v>10.648</c:v>
                </c:pt>
                <c:pt idx="5813">
                  <c:v>10.648</c:v>
                </c:pt>
                <c:pt idx="5814">
                  <c:v>10.659000000000001</c:v>
                </c:pt>
                <c:pt idx="5815">
                  <c:v>10.659000000000001</c:v>
                </c:pt>
                <c:pt idx="5816">
                  <c:v>10.659000000000001</c:v>
                </c:pt>
                <c:pt idx="5817">
                  <c:v>10.659000000000001</c:v>
                </c:pt>
                <c:pt idx="5818">
                  <c:v>10.659000000000001</c:v>
                </c:pt>
                <c:pt idx="5819">
                  <c:v>10.659000000000001</c:v>
                </c:pt>
                <c:pt idx="5820">
                  <c:v>10.67</c:v>
                </c:pt>
                <c:pt idx="5821">
                  <c:v>10.67</c:v>
                </c:pt>
                <c:pt idx="5822">
                  <c:v>10.67</c:v>
                </c:pt>
                <c:pt idx="5823">
                  <c:v>10.67</c:v>
                </c:pt>
                <c:pt idx="5824">
                  <c:v>10.67</c:v>
                </c:pt>
                <c:pt idx="5825">
                  <c:v>10.67</c:v>
                </c:pt>
                <c:pt idx="5826">
                  <c:v>10.680999999999999</c:v>
                </c:pt>
                <c:pt idx="5827">
                  <c:v>10.680999999999999</c:v>
                </c:pt>
                <c:pt idx="5828">
                  <c:v>10.680999999999999</c:v>
                </c:pt>
                <c:pt idx="5829">
                  <c:v>10.680999999999999</c:v>
                </c:pt>
                <c:pt idx="5830">
                  <c:v>10.680999999999999</c:v>
                </c:pt>
                <c:pt idx="5831">
                  <c:v>10.680999999999999</c:v>
                </c:pt>
                <c:pt idx="5832">
                  <c:v>10.692</c:v>
                </c:pt>
                <c:pt idx="5833">
                  <c:v>10.692</c:v>
                </c:pt>
                <c:pt idx="5834">
                  <c:v>10.692</c:v>
                </c:pt>
                <c:pt idx="5835">
                  <c:v>10.692</c:v>
                </c:pt>
                <c:pt idx="5836">
                  <c:v>10.692</c:v>
                </c:pt>
                <c:pt idx="5837">
                  <c:v>10.692</c:v>
                </c:pt>
                <c:pt idx="5838">
                  <c:v>10.702999999999999</c:v>
                </c:pt>
                <c:pt idx="5839">
                  <c:v>10.702999999999999</c:v>
                </c:pt>
                <c:pt idx="5840">
                  <c:v>10.702999999999999</c:v>
                </c:pt>
                <c:pt idx="5841">
                  <c:v>10.702999999999999</c:v>
                </c:pt>
                <c:pt idx="5842">
                  <c:v>10.702999999999999</c:v>
                </c:pt>
                <c:pt idx="5843">
                  <c:v>10.702999999999999</c:v>
                </c:pt>
                <c:pt idx="5844">
                  <c:v>10.714</c:v>
                </c:pt>
                <c:pt idx="5845">
                  <c:v>10.714</c:v>
                </c:pt>
                <c:pt idx="5846">
                  <c:v>10.714</c:v>
                </c:pt>
                <c:pt idx="5847">
                  <c:v>10.714</c:v>
                </c:pt>
                <c:pt idx="5848">
                  <c:v>10.714</c:v>
                </c:pt>
                <c:pt idx="5849">
                  <c:v>10.714</c:v>
                </c:pt>
                <c:pt idx="5850">
                  <c:v>10.725</c:v>
                </c:pt>
                <c:pt idx="5851">
                  <c:v>10.725</c:v>
                </c:pt>
                <c:pt idx="5852">
                  <c:v>10.725</c:v>
                </c:pt>
                <c:pt idx="5853">
                  <c:v>10.725</c:v>
                </c:pt>
                <c:pt idx="5854">
                  <c:v>10.725</c:v>
                </c:pt>
                <c:pt idx="5855">
                  <c:v>10.725</c:v>
                </c:pt>
                <c:pt idx="5856">
                  <c:v>10.736000000000001</c:v>
                </c:pt>
                <c:pt idx="5857">
                  <c:v>10.736000000000001</c:v>
                </c:pt>
                <c:pt idx="5858">
                  <c:v>10.736000000000001</c:v>
                </c:pt>
                <c:pt idx="5859">
                  <c:v>10.736000000000001</c:v>
                </c:pt>
                <c:pt idx="5860">
                  <c:v>10.736000000000001</c:v>
                </c:pt>
                <c:pt idx="5861">
                  <c:v>10.736000000000001</c:v>
                </c:pt>
                <c:pt idx="5862">
                  <c:v>10.747</c:v>
                </c:pt>
                <c:pt idx="5863">
                  <c:v>10.747</c:v>
                </c:pt>
                <c:pt idx="5864">
                  <c:v>10.747</c:v>
                </c:pt>
                <c:pt idx="5865">
                  <c:v>10.747</c:v>
                </c:pt>
                <c:pt idx="5866">
                  <c:v>10.747</c:v>
                </c:pt>
                <c:pt idx="5867">
                  <c:v>10.747</c:v>
                </c:pt>
                <c:pt idx="5868">
                  <c:v>10.757999999999999</c:v>
                </c:pt>
                <c:pt idx="5869">
                  <c:v>10.757999999999999</c:v>
                </c:pt>
                <c:pt idx="5870">
                  <c:v>10.757999999999999</c:v>
                </c:pt>
                <c:pt idx="5871">
                  <c:v>10.757999999999999</c:v>
                </c:pt>
                <c:pt idx="5872">
                  <c:v>10.757999999999999</c:v>
                </c:pt>
                <c:pt idx="5873">
                  <c:v>10.757999999999999</c:v>
                </c:pt>
                <c:pt idx="5874">
                  <c:v>10.769</c:v>
                </c:pt>
                <c:pt idx="5875">
                  <c:v>10.769</c:v>
                </c:pt>
                <c:pt idx="5876">
                  <c:v>10.769</c:v>
                </c:pt>
                <c:pt idx="5877">
                  <c:v>10.769</c:v>
                </c:pt>
                <c:pt idx="5878">
                  <c:v>10.769</c:v>
                </c:pt>
                <c:pt idx="5879">
                  <c:v>10.769</c:v>
                </c:pt>
                <c:pt idx="5880">
                  <c:v>10.78</c:v>
                </c:pt>
                <c:pt idx="5881">
                  <c:v>10.78</c:v>
                </c:pt>
                <c:pt idx="5882">
                  <c:v>10.78</c:v>
                </c:pt>
                <c:pt idx="5883">
                  <c:v>10.78</c:v>
                </c:pt>
                <c:pt idx="5884">
                  <c:v>10.78</c:v>
                </c:pt>
                <c:pt idx="5885">
                  <c:v>10.78</c:v>
                </c:pt>
                <c:pt idx="5886">
                  <c:v>10.791</c:v>
                </c:pt>
                <c:pt idx="5887">
                  <c:v>10.791</c:v>
                </c:pt>
                <c:pt idx="5888">
                  <c:v>10.791</c:v>
                </c:pt>
                <c:pt idx="5889">
                  <c:v>10.791</c:v>
                </c:pt>
                <c:pt idx="5890">
                  <c:v>10.791</c:v>
                </c:pt>
                <c:pt idx="5891">
                  <c:v>10.791</c:v>
                </c:pt>
                <c:pt idx="5892">
                  <c:v>10.802</c:v>
                </c:pt>
                <c:pt idx="5893">
                  <c:v>10.802</c:v>
                </c:pt>
                <c:pt idx="5894">
                  <c:v>10.802</c:v>
                </c:pt>
                <c:pt idx="5895">
                  <c:v>10.802</c:v>
                </c:pt>
                <c:pt idx="5896">
                  <c:v>10.802</c:v>
                </c:pt>
                <c:pt idx="5897">
                  <c:v>10.802</c:v>
                </c:pt>
                <c:pt idx="5898">
                  <c:v>10.813000000000001</c:v>
                </c:pt>
                <c:pt idx="5899">
                  <c:v>10.813000000000001</c:v>
                </c:pt>
                <c:pt idx="5900">
                  <c:v>10.813000000000001</c:v>
                </c:pt>
                <c:pt idx="5901">
                  <c:v>10.813000000000001</c:v>
                </c:pt>
                <c:pt idx="5902">
                  <c:v>10.813000000000001</c:v>
                </c:pt>
                <c:pt idx="5903">
                  <c:v>10.813000000000001</c:v>
                </c:pt>
                <c:pt idx="5904">
                  <c:v>10.824</c:v>
                </c:pt>
                <c:pt idx="5905">
                  <c:v>10.824</c:v>
                </c:pt>
                <c:pt idx="5906">
                  <c:v>10.824</c:v>
                </c:pt>
                <c:pt idx="5907">
                  <c:v>10.824</c:v>
                </c:pt>
                <c:pt idx="5908">
                  <c:v>10.824</c:v>
                </c:pt>
                <c:pt idx="5909">
                  <c:v>10.824</c:v>
                </c:pt>
                <c:pt idx="5910">
                  <c:v>10.835000000000001</c:v>
                </c:pt>
                <c:pt idx="5911">
                  <c:v>10.835000000000001</c:v>
                </c:pt>
                <c:pt idx="5912">
                  <c:v>10.835000000000001</c:v>
                </c:pt>
                <c:pt idx="5913">
                  <c:v>10.835000000000001</c:v>
                </c:pt>
                <c:pt idx="5914">
                  <c:v>10.835000000000001</c:v>
                </c:pt>
                <c:pt idx="5915">
                  <c:v>10.835000000000001</c:v>
                </c:pt>
                <c:pt idx="5916">
                  <c:v>10.846</c:v>
                </c:pt>
                <c:pt idx="5917">
                  <c:v>10.846</c:v>
                </c:pt>
                <c:pt idx="5918">
                  <c:v>10.846</c:v>
                </c:pt>
                <c:pt idx="5919">
                  <c:v>10.846</c:v>
                </c:pt>
                <c:pt idx="5920">
                  <c:v>10.846</c:v>
                </c:pt>
                <c:pt idx="5921">
                  <c:v>10.846</c:v>
                </c:pt>
                <c:pt idx="5922">
                  <c:v>10.856999999999999</c:v>
                </c:pt>
                <c:pt idx="5923">
                  <c:v>10.856999999999999</c:v>
                </c:pt>
                <c:pt idx="5924">
                  <c:v>10.856999999999999</c:v>
                </c:pt>
                <c:pt idx="5925">
                  <c:v>10.856999999999999</c:v>
                </c:pt>
                <c:pt idx="5926">
                  <c:v>10.856999999999999</c:v>
                </c:pt>
                <c:pt idx="5927">
                  <c:v>10.856999999999999</c:v>
                </c:pt>
                <c:pt idx="5928">
                  <c:v>10.868</c:v>
                </c:pt>
                <c:pt idx="5929">
                  <c:v>10.868</c:v>
                </c:pt>
                <c:pt idx="5930">
                  <c:v>10.868</c:v>
                </c:pt>
                <c:pt idx="5931">
                  <c:v>10.868</c:v>
                </c:pt>
                <c:pt idx="5932">
                  <c:v>10.868</c:v>
                </c:pt>
                <c:pt idx="5933">
                  <c:v>10.868</c:v>
                </c:pt>
                <c:pt idx="5934">
                  <c:v>10.879</c:v>
                </c:pt>
                <c:pt idx="5935">
                  <c:v>10.879</c:v>
                </c:pt>
                <c:pt idx="5936">
                  <c:v>10.879</c:v>
                </c:pt>
                <c:pt idx="5937">
                  <c:v>10.879</c:v>
                </c:pt>
                <c:pt idx="5938">
                  <c:v>10.879</c:v>
                </c:pt>
                <c:pt idx="5939">
                  <c:v>10.879</c:v>
                </c:pt>
                <c:pt idx="5940">
                  <c:v>10.89</c:v>
                </c:pt>
                <c:pt idx="5941">
                  <c:v>10.89</c:v>
                </c:pt>
                <c:pt idx="5942">
                  <c:v>10.89</c:v>
                </c:pt>
                <c:pt idx="5943">
                  <c:v>10.89</c:v>
                </c:pt>
                <c:pt idx="5944">
                  <c:v>10.89</c:v>
                </c:pt>
                <c:pt idx="5945">
                  <c:v>10.89</c:v>
                </c:pt>
                <c:pt idx="5946">
                  <c:v>10.901</c:v>
                </c:pt>
                <c:pt idx="5947">
                  <c:v>10.901</c:v>
                </c:pt>
                <c:pt idx="5948">
                  <c:v>10.901</c:v>
                </c:pt>
                <c:pt idx="5949">
                  <c:v>10.901</c:v>
                </c:pt>
                <c:pt idx="5950">
                  <c:v>10.901</c:v>
                </c:pt>
                <c:pt idx="5951">
                  <c:v>10.901</c:v>
                </c:pt>
                <c:pt idx="5952">
                  <c:v>10.912000000000001</c:v>
                </c:pt>
                <c:pt idx="5953">
                  <c:v>10.912000000000001</c:v>
                </c:pt>
                <c:pt idx="5954">
                  <c:v>10.912000000000001</c:v>
                </c:pt>
                <c:pt idx="5955">
                  <c:v>10.912000000000001</c:v>
                </c:pt>
                <c:pt idx="5956">
                  <c:v>10.912000000000001</c:v>
                </c:pt>
                <c:pt idx="5957">
                  <c:v>10.912000000000001</c:v>
                </c:pt>
                <c:pt idx="5958">
                  <c:v>10.923</c:v>
                </c:pt>
                <c:pt idx="5959">
                  <c:v>10.923</c:v>
                </c:pt>
                <c:pt idx="5960">
                  <c:v>10.923</c:v>
                </c:pt>
                <c:pt idx="5961">
                  <c:v>10.923</c:v>
                </c:pt>
                <c:pt idx="5962">
                  <c:v>10.923</c:v>
                </c:pt>
                <c:pt idx="5963">
                  <c:v>10.923</c:v>
                </c:pt>
                <c:pt idx="5964">
                  <c:v>10.933999999999999</c:v>
                </c:pt>
                <c:pt idx="5965">
                  <c:v>10.933999999999999</c:v>
                </c:pt>
                <c:pt idx="5966">
                  <c:v>10.933999999999999</c:v>
                </c:pt>
                <c:pt idx="5967">
                  <c:v>10.933999999999999</c:v>
                </c:pt>
                <c:pt idx="5968">
                  <c:v>10.933999999999999</c:v>
                </c:pt>
                <c:pt idx="5969">
                  <c:v>10.933999999999999</c:v>
                </c:pt>
                <c:pt idx="5970">
                  <c:v>10.945</c:v>
                </c:pt>
                <c:pt idx="5971">
                  <c:v>10.945</c:v>
                </c:pt>
                <c:pt idx="5972">
                  <c:v>10.945</c:v>
                </c:pt>
                <c:pt idx="5973">
                  <c:v>10.945</c:v>
                </c:pt>
                <c:pt idx="5974">
                  <c:v>10.945</c:v>
                </c:pt>
                <c:pt idx="5975">
                  <c:v>10.945</c:v>
                </c:pt>
                <c:pt idx="5976">
                  <c:v>10.956</c:v>
                </c:pt>
                <c:pt idx="5977">
                  <c:v>10.956</c:v>
                </c:pt>
                <c:pt idx="5978">
                  <c:v>10.956</c:v>
                </c:pt>
                <c:pt idx="5979">
                  <c:v>10.956</c:v>
                </c:pt>
                <c:pt idx="5980">
                  <c:v>10.956</c:v>
                </c:pt>
                <c:pt idx="5981">
                  <c:v>10.956</c:v>
                </c:pt>
                <c:pt idx="5982">
                  <c:v>10.967000000000001</c:v>
                </c:pt>
                <c:pt idx="5983">
                  <c:v>10.967000000000001</c:v>
                </c:pt>
                <c:pt idx="5984">
                  <c:v>10.967000000000001</c:v>
                </c:pt>
                <c:pt idx="5985">
                  <c:v>10.967000000000001</c:v>
                </c:pt>
                <c:pt idx="5986">
                  <c:v>10.967000000000001</c:v>
                </c:pt>
                <c:pt idx="5987">
                  <c:v>10.967000000000001</c:v>
                </c:pt>
                <c:pt idx="5988">
                  <c:v>10.978</c:v>
                </c:pt>
                <c:pt idx="5989">
                  <c:v>10.978</c:v>
                </c:pt>
                <c:pt idx="5990">
                  <c:v>10.978</c:v>
                </c:pt>
                <c:pt idx="5991">
                  <c:v>10.978</c:v>
                </c:pt>
                <c:pt idx="5992">
                  <c:v>10.978</c:v>
                </c:pt>
                <c:pt idx="5993">
                  <c:v>10.978</c:v>
                </c:pt>
                <c:pt idx="5994">
                  <c:v>10.989000000000001</c:v>
                </c:pt>
                <c:pt idx="5995">
                  <c:v>10.989000000000001</c:v>
                </c:pt>
                <c:pt idx="5996">
                  <c:v>10.989000000000001</c:v>
                </c:pt>
                <c:pt idx="5997">
                  <c:v>10.989000000000001</c:v>
                </c:pt>
                <c:pt idx="5998">
                  <c:v>10.989000000000001</c:v>
                </c:pt>
                <c:pt idx="5999">
                  <c:v>10.989000000000001</c:v>
                </c:pt>
                <c:pt idx="6000">
                  <c:v>11</c:v>
                </c:pt>
                <c:pt idx="6001">
                  <c:v>11</c:v>
                </c:pt>
                <c:pt idx="6002">
                  <c:v>11</c:v>
                </c:pt>
                <c:pt idx="6003">
                  <c:v>11</c:v>
                </c:pt>
                <c:pt idx="6004">
                  <c:v>11</c:v>
                </c:pt>
                <c:pt idx="6005">
                  <c:v>11</c:v>
                </c:pt>
                <c:pt idx="6006">
                  <c:v>11.010999999999999</c:v>
                </c:pt>
                <c:pt idx="6007">
                  <c:v>11.010999999999999</c:v>
                </c:pt>
                <c:pt idx="6008">
                  <c:v>11.010999999999999</c:v>
                </c:pt>
                <c:pt idx="6009">
                  <c:v>11.010999999999999</c:v>
                </c:pt>
                <c:pt idx="6010">
                  <c:v>11.010999999999999</c:v>
                </c:pt>
                <c:pt idx="6011">
                  <c:v>11.010999999999999</c:v>
                </c:pt>
                <c:pt idx="6012">
                  <c:v>11.022</c:v>
                </c:pt>
                <c:pt idx="6013">
                  <c:v>11.022</c:v>
                </c:pt>
                <c:pt idx="6014">
                  <c:v>11.022</c:v>
                </c:pt>
                <c:pt idx="6015">
                  <c:v>11.022</c:v>
                </c:pt>
                <c:pt idx="6016">
                  <c:v>11.022</c:v>
                </c:pt>
                <c:pt idx="6017">
                  <c:v>11.022</c:v>
                </c:pt>
                <c:pt idx="6018">
                  <c:v>11.032999999999999</c:v>
                </c:pt>
                <c:pt idx="6019">
                  <c:v>11.032999999999999</c:v>
                </c:pt>
                <c:pt idx="6020">
                  <c:v>11.032999999999999</c:v>
                </c:pt>
                <c:pt idx="6021">
                  <c:v>11.032999999999999</c:v>
                </c:pt>
                <c:pt idx="6022">
                  <c:v>11.032999999999999</c:v>
                </c:pt>
                <c:pt idx="6023">
                  <c:v>11.032999999999999</c:v>
                </c:pt>
                <c:pt idx="6024">
                  <c:v>11.044</c:v>
                </c:pt>
                <c:pt idx="6025">
                  <c:v>11.044</c:v>
                </c:pt>
                <c:pt idx="6026">
                  <c:v>11.044</c:v>
                </c:pt>
                <c:pt idx="6027">
                  <c:v>11.044</c:v>
                </c:pt>
                <c:pt idx="6028">
                  <c:v>11.044</c:v>
                </c:pt>
                <c:pt idx="6029">
                  <c:v>11.044</c:v>
                </c:pt>
                <c:pt idx="6030">
                  <c:v>11.055</c:v>
                </c:pt>
                <c:pt idx="6031">
                  <c:v>11.055</c:v>
                </c:pt>
                <c:pt idx="6032">
                  <c:v>11.055</c:v>
                </c:pt>
                <c:pt idx="6033">
                  <c:v>11.055</c:v>
                </c:pt>
                <c:pt idx="6034">
                  <c:v>11.055</c:v>
                </c:pt>
                <c:pt idx="6035">
                  <c:v>11.055</c:v>
                </c:pt>
                <c:pt idx="6036">
                  <c:v>11.066000000000001</c:v>
                </c:pt>
                <c:pt idx="6037">
                  <c:v>11.066000000000001</c:v>
                </c:pt>
                <c:pt idx="6038">
                  <c:v>11.066000000000001</c:v>
                </c:pt>
                <c:pt idx="6039">
                  <c:v>11.066000000000001</c:v>
                </c:pt>
                <c:pt idx="6040">
                  <c:v>11.066000000000001</c:v>
                </c:pt>
                <c:pt idx="6041">
                  <c:v>11.066000000000001</c:v>
                </c:pt>
                <c:pt idx="6042">
                  <c:v>11.077</c:v>
                </c:pt>
                <c:pt idx="6043">
                  <c:v>11.077</c:v>
                </c:pt>
                <c:pt idx="6044">
                  <c:v>11.077</c:v>
                </c:pt>
                <c:pt idx="6045">
                  <c:v>11.077</c:v>
                </c:pt>
                <c:pt idx="6046">
                  <c:v>11.077</c:v>
                </c:pt>
                <c:pt idx="6047">
                  <c:v>11.077</c:v>
                </c:pt>
                <c:pt idx="6048">
                  <c:v>11.087999999999999</c:v>
                </c:pt>
                <c:pt idx="6049">
                  <c:v>11.087999999999999</c:v>
                </c:pt>
                <c:pt idx="6050">
                  <c:v>11.087999999999999</c:v>
                </c:pt>
                <c:pt idx="6051">
                  <c:v>11.087999999999999</c:v>
                </c:pt>
                <c:pt idx="6052">
                  <c:v>11.087999999999999</c:v>
                </c:pt>
                <c:pt idx="6053">
                  <c:v>11.087999999999999</c:v>
                </c:pt>
                <c:pt idx="6054">
                  <c:v>11.099</c:v>
                </c:pt>
                <c:pt idx="6055">
                  <c:v>11.099</c:v>
                </c:pt>
                <c:pt idx="6056">
                  <c:v>11.099</c:v>
                </c:pt>
                <c:pt idx="6057">
                  <c:v>11.099</c:v>
                </c:pt>
                <c:pt idx="6058">
                  <c:v>11.099</c:v>
                </c:pt>
                <c:pt idx="6059">
                  <c:v>11.099</c:v>
                </c:pt>
                <c:pt idx="6060">
                  <c:v>11.11</c:v>
                </c:pt>
                <c:pt idx="6061">
                  <c:v>11.11</c:v>
                </c:pt>
                <c:pt idx="6062">
                  <c:v>11.11</c:v>
                </c:pt>
                <c:pt idx="6063">
                  <c:v>11.11</c:v>
                </c:pt>
                <c:pt idx="6064">
                  <c:v>11.11</c:v>
                </c:pt>
                <c:pt idx="6065">
                  <c:v>11.11</c:v>
                </c:pt>
                <c:pt idx="6066">
                  <c:v>11.121</c:v>
                </c:pt>
                <c:pt idx="6067">
                  <c:v>11.121</c:v>
                </c:pt>
                <c:pt idx="6068">
                  <c:v>11.121</c:v>
                </c:pt>
                <c:pt idx="6069">
                  <c:v>11.121</c:v>
                </c:pt>
                <c:pt idx="6070">
                  <c:v>11.121</c:v>
                </c:pt>
                <c:pt idx="6071">
                  <c:v>11.121</c:v>
                </c:pt>
                <c:pt idx="6072">
                  <c:v>11.132</c:v>
                </c:pt>
                <c:pt idx="6073">
                  <c:v>11.132</c:v>
                </c:pt>
                <c:pt idx="6074">
                  <c:v>11.132</c:v>
                </c:pt>
                <c:pt idx="6075">
                  <c:v>11.132</c:v>
                </c:pt>
                <c:pt idx="6076">
                  <c:v>11.132</c:v>
                </c:pt>
                <c:pt idx="6077">
                  <c:v>11.132</c:v>
                </c:pt>
                <c:pt idx="6078">
                  <c:v>11.143000000000001</c:v>
                </c:pt>
                <c:pt idx="6079">
                  <c:v>11.143000000000001</c:v>
                </c:pt>
                <c:pt idx="6080">
                  <c:v>11.143000000000001</c:v>
                </c:pt>
                <c:pt idx="6081">
                  <c:v>11.143000000000001</c:v>
                </c:pt>
                <c:pt idx="6082">
                  <c:v>11.143000000000001</c:v>
                </c:pt>
                <c:pt idx="6083">
                  <c:v>11.143000000000001</c:v>
                </c:pt>
                <c:pt idx="6084">
                  <c:v>11.154</c:v>
                </c:pt>
                <c:pt idx="6085">
                  <c:v>11.154</c:v>
                </c:pt>
                <c:pt idx="6086">
                  <c:v>11.154</c:v>
                </c:pt>
                <c:pt idx="6087">
                  <c:v>11.154</c:v>
                </c:pt>
                <c:pt idx="6088">
                  <c:v>11.154</c:v>
                </c:pt>
                <c:pt idx="6089">
                  <c:v>11.154</c:v>
                </c:pt>
                <c:pt idx="6090">
                  <c:v>11.164999999999999</c:v>
                </c:pt>
                <c:pt idx="6091">
                  <c:v>11.164999999999999</c:v>
                </c:pt>
                <c:pt idx="6092">
                  <c:v>11.164999999999999</c:v>
                </c:pt>
                <c:pt idx="6093">
                  <c:v>11.164999999999999</c:v>
                </c:pt>
                <c:pt idx="6094">
                  <c:v>11.164999999999999</c:v>
                </c:pt>
                <c:pt idx="6095">
                  <c:v>11.164999999999999</c:v>
                </c:pt>
                <c:pt idx="6096">
                  <c:v>11.176</c:v>
                </c:pt>
                <c:pt idx="6097">
                  <c:v>11.176</c:v>
                </c:pt>
                <c:pt idx="6098">
                  <c:v>11.176</c:v>
                </c:pt>
                <c:pt idx="6099">
                  <c:v>11.176</c:v>
                </c:pt>
                <c:pt idx="6100">
                  <c:v>11.176</c:v>
                </c:pt>
                <c:pt idx="6101">
                  <c:v>11.176</c:v>
                </c:pt>
                <c:pt idx="6102">
                  <c:v>11.186999999999999</c:v>
                </c:pt>
                <c:pt idx="6103">
                  <c:v>11.186999999999999</c:v>
                </c:pt>
                <c:pt idx="6104">
                  <c:v>11.186999999999999</c:v>
                </c:pt>
                <c:pt idx="6105">
                  <c:v>11.186999999999999</c:v>
                </c:pt>
                <c:pt idx="6106">
                  <c:v>11.186999999999999</c:v>
                </c:pt>
                <c:pt idx="6107">
                  <c:v>11.186999999999999</c:v>
                </c:pt>
                <c:pt idx="6108">
                  <c:v>11.198</c:v>
                </c:pt>
                <c:pt idx="6109">
                  <c:v>11.198</c:v>
                </c:pt>
                <c:pt idx="6110">
                  <c:v>11.198</c:v>
                </c:pt>
                <c:pt idx="6111">
                  <c:v>11.198</c:v>
                </c:pt>
                <c:pt idx="6112">
                  <c:v>11.198</c:v>
                </c:pt>
                <c:pt idx="6113">
                  <c:v>11.198</c:v>
                </c:pt>
                <c:pt idx="6114">
                  <c:v>11.209</c:v>
                </c:pt>
                <c:pt idx="6115">
                  <c:v>11.209</c:v>
                </c:pt>
                <c:pt idx="6116">
                  <c:v>11.209</c:v>
                </c:pt>
                <c:pt idx="6117">
                  <c:v>11.209</c:v>
                </c:pt>
                <c:pt idx="6118">
                  <c:v>11.209</c:v>
                </c:pt>
                <c:pt idx="6119">
                  <c:v>11.209</c:v>
                </c:pt>
                <c:pt idx="6120">
                  <c:v>11.22</c:v>
                </c:pt>
                <c:pt idx="6121">
                  <c:v>11.22</c:v>
                </c:pt>
                <c:pt idx="6122">
                  <c:v>11.22</c:v>
                </c:pt>
                <c:pt idx="6123">
                  <c:v>11.22</c:v>
                </c:pt>
                <c:pt idx="6124">
                  <c:v>11.22</c:v>
                </c:pt>
                <c:pt idx="6125">
                  <c:v>11.22</c:v>
                </c:pt>
                <c:pt idx="6126">
                  <c:v>11.231</c:v>
                </c:pt>
                <c:pt idx="6127">
                  <c:v>11.231</c:v>
                </c:pt>
                <c:pt idx="6128">
                  <c:v>11.231</c:v>
                </c:pt>
                <c:pt idx="6129">
                  <c:v>11.231</c:v>
                </c:pt>
                <c:pt idx="6130">
                  <c:v>11.231</c:v>
                </c:pt>
                <c:pt idx="6131">
                  <c:v>11.231</c:v>
                </c:pt>
                <c:pt idx="6132">
                  <c:v>11.242000000000001</c:v>
                </c:pt>
                <c:pt idx="6133">
                  <c:v>11.242000000000001</c:v>
                </c:pt>
                <c:pt idx="6134">
                  <c:v>11.242000000000001</c:v>
                </c:pt>
                <c:pt idx="6135">
                  <c:v>11.242000000000001</c:v>
                </c:pt>
                <c:pt idx="6136">
                  <c:v>11.242000000000001</c:v>
                </c:pt>
                <c:pt idx="6137">
                  <c:v>11.242000000000001</c:v>
                </c:pt>
                <c:pt idx="6138">
                  <c:v>11.253</c:v>
                </c:pt>
                <c:pt idx="6139">
                  <c:v>11.253</c:v>
                </c:pt>
                <c:pt idx="6140">
                  <c:v>11.253</c:v>
                </c:pt>
                <c:pt idx="6141">
                  <c:v>11.253</c:v>
                </c:pt>
                <c:pt idx="6142">
                  <c:v>11.253</c:v>
                </c:pt>
                <c:pt idx="6143">
                  <c:v>11.253</c:v>
                </c:pt>
                <c:pt idx="6144">
                  <c:v>11.263999999999999</c:v>
                </c:pt>
                <c:pt idx="6145">
                  <c:v>11.263999999999999</c:v>
                </c:pt>
                <c:pt idx="6146">
                  <c:v>11.263999999999999</c:v>
                </c:pt>
                <c:pt idx="6147">
                  <c:v>11.263999999999999</c:v>
                </c:pt>
                <c:pt idx="6148">
                  <c:v>11.263999999999999</c:v>
                </c:pt>
                <c:pt idx="6149">
                  <c:v>11.263999999999999</c:v>
                </c:pt>
                <c:pt idx="6150">
                  <c:v>11.275</c:v>
                </c:pt>
                <c:pt idx="6151">
                  <c:v>11.275</c:v>
                </c:pt>
                <c:pt idx="6152">
                  <c:v>11.275</c:v>
                </c:pt>
                <c:pt idx="6153">
                  <c:v>11.275</c:v>
                </c:pt>
                <c:pt idx="6154">
                  <c:v>11.275</c:v>
                </c:pt>
                <c:pt idx="6155">
                  <c:v>11.275</c:v>
                </c:pt>
                <c:pt idx="6156">
                  <c:v>11.286</c:v>
                </c:pt>
                <c:pt idx="6157">
                  <c:v>11.286</c:v>
                </c:pt>
                <c:pt idx="6158">
                  <c:v>11.286</c:v>
                </c:pt>
                <c:pt idx="6159">
                  <c:v>11.286</c:v>
                </c:pt>
                <c:pt idx="6160">
                  <c:v>11.286</c:v>
                </c:pt>
                <c:pt idx="6161">
                  <c:v>11.286</c:v>
                </c:pt>
                <c:pt idx="6162">
                  <c:v>11.297000000000001</c:v>
                </c:pt>
                <c:pt idx="6163">
                  <c:v>11.297000000000001</c:v>
                </c:pt>
                <c:pt idx="6164">
                  <c:v>11.297000000000001</c:v>
                </c:pt>
                <c:pt idx="6165">
                  <c:v>11.297000000000001</c:v>
                </c:pt>
                <c:pt idx="6166">
                  <c:v>11.297000000000001</c:v>
                </c:pt>
                <c:pt idx="6167">
                  <c:v>11.297000000000001</c:v>
                </c:pt>
                <c:pt idx="6168">
                  <c:v>11.308</c:v>
                </c:pt>
                <c:pt idx="6169">
                  <c:v>11.308</c:v>
                </c:pt>
                <c:pt idx="6170">
                  <c:v>11.308</c:v>
                </c:pt>
                <c:pt idx="6171">
                  <c:v>11.308</c:v>
                </c:pt>
                <c:pt idx="6172">
                  <c:v>11.308</c:v>
                </c:pt>
                <c:pt idx="6173">
                  <c:v>11.308</c:v>
                </c:pt>
                <c:pt idx="6174">
                  <c:v>11.319000000000001</c:v>
                </c:pt>
                <c:pt idx="6175">
                  <c:v>11.319000000000001</c:v>
                </c:pt>
                <c:pt idx="6176">
                  <c:v>11.319000000000001</c:v>
                </c:pt>
                <c:pt idx="6177">
                  <c:v>11.319000000000001</c:v>
                </c:pt>
                <c:pt idx="6178">
                  <c:v>11.319000000000001</c:v>
                </c:pt>
                <c:pt idx="6179">
                  <c:v>11.319000000000001</c:v>
                </c:pt>
                <c:pt idx="6180">
                  <c:v>11.33</c:v>
                </c:pt>
                <c:pt idx="6181">
                  <c:v>11.33</c:v>
                </c:pt>
                <c:pt idx="6182">
                  <c:v>11.33</c:v>
                </c:pt>
                <c:pt idx="6183">
                  <c:v>11.33</c:v>
                </c:pt>
                <c:pt idx="6184">
                  <c:v>11.33</c:v>
                </c:pt>
                <c:pt idx="6185">
                  <c:v>11.33</c:v>
                </c:pt>
                <c:pt idx="6186">
                  <c:v>11.340999999999999</c:v>
                </c:pt>
                <c:pt idx="6187">
                  <c:v>11.340999999999999</c:v>
                </c:pt>
                <c:pt idx="6188">
                  <c:v>11.340999999999999</c:v>
                </c:pt>
                <c:pt idx="6189">
                  <c:v>11.340999999999999</c:v>
                </c:pt>
                <c:pt idx="6190">
                  <c:v>11.340999999999999</c:v>
                </c:pt>
                <c:pt idx="6191">
                  <c:v>11.340999999999999</c:v>
                </c:pt>
                <c:pt idx="6192">
                  <c:v>11.352</c:v>
                </c:pt>
                <c:pt idx="6193">
                  <c:v>11.352</c:v>
                </c:pt>
                <c:pt idx="6194">
                  <c:v>11.352</c:v>
                </c:pt>
                <c:pt idx="6195">
                  <c:v>11.352</c:v>
                </c:pt>
                <c:pt idx="6196">
                  <c:v>11.352</c:v>
                </c:pt>
                <c:pt idx="6197">
                  <c:v>11.352</c:v>
                </c:pt>
                <c:pt idx="6198">
                  <c:v>11.363</c:v>
                </c:pt>
                <c:pt idx="6199">
                  <c:v>11.363</c:v>
                </c:pt>
                <c:pt idx="6200">
                  <c:v>11.363</c:v>
                </c:pt>
                <c:pt idx="6201">
                  <c:v>11.363</c:v>
                </c:pt>
                <c:pt idx="6202">
                  <c:v>11.363</c:v>
                </c:pt>
                <c:pt idx="6203">
                  <c:v>11.363</c:v>
                </c:pt>
                <c:pt idx="6204">
                  <c:v>11.374000000000001</c:v>
                </c:pt>
                <c:pt idx="6205">
                  <c:v>11.374000000000001</c:v>
                </c:pt>
                <c:pt idx="6206">
                  <c:v>11.374000000000001</c:v>
                </c:pt>
                <c:pt idx="6207">
                  <c:v>11.374000000000001</c:v>
                </c:pt>
                <c:pt idx="6208">
                  <c:v>11.374000000000001</c:v>
                </c:pt>
                <c:pt idx="6209">
                  <c:v>11.374000000000001</c:v>
                </c:pt>
                <c:pt idx="6210">
                  <c:v>11.385</c:v>
                </c:pt>
                <c:pt idx="6211">
                  <c:v>11.385</c:v>
                </c:pt>
                <c:pt idx="6212">
                  <c:v>11.385</c:v>
                </c:pt>
                <c:pt idx="6213">
                  <c:v>11.385</c:v>
                </c:pt>
                <c:pt idx="6214">
                  <c:v>11.385</c:v>
                </c:pt>
                <c:pt idx="6215">
                  <c:v>11.385</c:v>
                </c:pt>
                <c:pt idx="6216">
                  <c:v>11.396000000000001</c:v>
                </c:pt>
                <c:pt idx="6217">
                  <c:v>11.396000000000001</c:v>
                </c:pt>
                <c:pt idx="6218">
                  <c:v>11.396000000000001</c:v>
                </c:pt>
                <c:pt idx="6219">
                  <c:v>11.396000000000001</c:v>
                </c:pt>
                <c:pt idx="6220">
                  <c:v>11.396000000000001</c:v>
                </c:pt>
                <c:pt idx="6221">
                  <c:v>11.396000000000001</c:v>
                </c:pt>
                <c:pt idx="6222">
                  <c:v>11.407</c:v>
                </c:pt>
                <c:pt idx="6223">
                  <c:v>11.407</c:v>
                </c:pt>
                <c:pt idx="6224">
                  <c:v>11.407</c:v>
                </c:pt>
                <c:pt idx="6225">
                  <c:v>11.407</c:v>
                </c:pt>
                <c:pt idx="6226">
                  <c:v>11.407</c:v>
                </c:pt>
                <c:pt idx="6227">
                  <c:v>11.407</c:v>
                </c:pt>
                <c:pt idx="6228">
                  <c:v>11.417999999999999</c:v>
                </c:pt>
                <c:pt idx="6229">
                  <c:v>11.417999999999999</c:v>
                </c:pt>
                <c:pt idx="6230">
                  <c:v>11.417999999999999</c:v>
                </c:pt>
                <c:pt idx="6231">
                  <c:v>11.417999999999999</c:v>
                </c:pt>
                <c:pt idx="6232">
                  <c:v>11.417999999999999</c:v>
                </c:pt>
                <c:pt idx="6233">
                  <c:v>11.417999999999999</c:v>
                </c:pt>
                <c:pt idx="6234">
                  <c:v>11.429</c:v>
                </c:pt>
                <c:pt idx="6235">
                  <c:v>11.429</c:v>
                </c:pt>
                <c:pt idx="6236">
                  <c:v>11.429</c:v>
                </c:pt>
                <c:pt idx="6237">
                  <c:v>11.429</c:v>
                </c:pt>
                <c:pt idx="6238">
                  <c:v>11.429</c:v>
                </c:pt>
                <c:pt idx="6239">
                  <c:v>11.429</c:v>
                </c:pt>
                <c:pt idx="6240">
                  <c:v>11.44</c:v>
                </c:pt>
                <c:pt idx="6241">
                  <c:v>11.44</c:v>
                </c:pt>
                <c:pt idx="6242">
                  <c:v>11.44</c:v>
                </c:pt>
                <c:pt idx="6243">
                  <c:v>11.44</c:v>
                </c:pt>
                <c:pt idx="6244">
                  <c:v>11.44</c:v>
                </c:pt>
                <c:pt idx="6245">
                  <c:v>11.44</c:v>
                </c:pt>
                <c:pt idx="6246">
                  <c:v>11.451000000000001</c:v>
                </c:pt>
                <c:pt idx="6247">
                  <c:v>11.451000000000001</c:v>
                </c:pt>
                <c:pt idx="6248">
                  <c:v>11.451000000000001</c:v>
                </c:pt>
                <c:pt idx="6249">
                  <c:v>11.451000000000001</c:v>
                </c:pt>
                <c:pt idx="6250">
                  <c:v>11.451000000000001</c:v>
                </c:pt>
                <c:pt idx="6251">
                  <c:v>11.451000000000001</c:v>
                </c:pt>
                <c:pt idx="6252">
                  <c:v>11.462</c:v>
                </c:pt>
                <c:pt idx="6253">
                  <c:v>11.462</c:v>
                </c:pt>
                <c:pt idx="6254">
                  <c:v>11.462</c:v>
                </c:pt>
                <c:pt idx="6255">
                  <c:v>11.462</c:v>
                </c:pt>
                <c:pt idx="6256">
                  <c:v>11.462</c:v>
                </c:pt>
                <c:pt idx="6257">
                  <c:v>11.462</c:v>
                </c:pt>
                <c:pt idx="6258">
                  <c:v>11.473000000000001</c:v>
                </c:pt>
                <c:pt idx="6259">
                  <c:v>11.473000000000001</c:v>
                </c:pt>
                <c:pt idx="6260">
                  <c:v>11.473000000000001</c:v>
                </c:pt>
                <c:pt idx="6261">
                  <c:v>11.473000000000001</c:v>
                </c:pt>
                <c:pt idx="6262">
                  <c:v>11.473000000000001</c:v>
                </c:pt>
                <c:pt idx="6263">
                  <c:v>11.473000000000001</c:v>
                </c:pt>
                <c:pt idx="6264">
                  <c:v>11.484</c:v>
                </c:pt>
                <c:pt idx="6265">
                  <c:v>11.484</c:v>
                </c:pt>
                <c:pt idx="6266">
                  <c:v>11.484</c:v>
                </c:pt>
                <c:pt idx="6267">
                  <c:v>11.484</c:v>
                </c:pt>
                <c:pt idx="6268">
                  <c:v>11.484</c:v>
                </c:pt>
                <c:pt idx="6269">
                  <c:v>11.484</c:v>
                </c:pt>
                <c:pt idx="6270">
                  <c:v>11.494999999999999</c:v>
                </c:pt>
                <c:pt idx="6271">
                  <c:v>11.494999999999999</c:v>
                </c:pt>
                <c:pt idx="6272">
                  <c:v>11.494999999999999</c:v>
                </c:pt>
                <c:pt idx="6273">
                  <c:v>11.494999999999999</c:v>
                </c:pt>
                <c:pt idx="6274">
                  <c:v>11.494999999999999</c:v>
                </c:pt>
                <c:pt idx="6275">
                  <c:v>11.494999999999999</c:v>
                </c:pt>
                <c:pt idx="6276">
                  <c:v>11.506</c:v>
                </c:pt>
                <c:pt idx="6277">
                  <c:v>11.506</c:v>
                </c:pt>
                <c:pt idx="6278">
                  <c:v>11.506</c:v>
                </c:pt>
                <c:pt idx="6279">
                  <c:v>11.506</c:v>
                </c:pt>
                <c:pt idx="6280">
                  <c:v>11.506</c:v>
                </c:pt>
                <c:pt idx="6281">
                  <c:v>11.506</c:v>
                </c:pt>
                <c:pt idx="6282">
                  <c:v>11.516999999999999</c:v>
                </c:pt>
                <c:pt idx="6283">
                  <c:v>11.516999999999999</c:v>
                </c:pt>
                <c:pt idx="6284">
                  <c:v>11.516999999999999</c:v>
                </c:pt>
                <c:pt idx="6285">
                  <c:v>11.516999999999999</c:v>
                </c:pt>
                <c:pt idx="6286">
                  <c:v>11.516999999999999</c:v>
                </c:pt>
                <c:pt idx="6287">
                  <c:v>11.516999999999999</c:v>
                </c:pt>
                <c:pt idx="6288">
                  <c:v>11.528</c:v>
                </c:pt>
                <c:pt idx="6289">
                  <c:v>11.528</c:v>
                </c:pt>
                <c:pt idx="6290">
                  <c:v>11.528</c:v>
                </c:pt>
                <c:pt idx="6291">
                  <c:v>11.528</c:v>
                </c:pt>
                <c:pt idx="6292">
                  <c:v>11.528</c:v>
                </c:pt>
                <c:pt idx="6293">
                  <c:v>11.528</c:v>
                </c:pt>
                <c:pt idx="6294">
                  <c:v>11.539</c:v>
                </c:pt>
                <c:pt idx="6295">
                  <c:v>11.539</c:v>
                </c:pt>
                <c:pt idx="6296">
                  <c:v>11.539</c:v>
                </c:pt>
                <c:pt idx="6297">
                  <c:v>11.539</c:v>
                </c:pt>
                <c:pt idx="6298">
                  <c:v>11.539</c:v>
                </c:pt>
                <c:pt idx="6299">
                  <c:v>11.539</c:v>
                </c:pt>
                <c:pt idx="6300">
                  <c:v>11.55</c:v>
                </c:pt>
                <c:pt idx="6301">
                  <c:v>11.55</c:v>
                </c:pt>
                <c:pt idx="6302">
                  <c:v>11.55</c:v>
                </c:pt>
                <c:pt idx="6303">
                  <c:v>11.55</c:v>
                </c:pt>
                <c:pt idx="6304">
                  <c:v>11.55</c:v>
                </c:pt>
                <c:pt idx="6305">
                  <c:v>11.55</c:v>
                </c:pt>
                <c:pt idx="6306">
                  <c:v>11.561</c:v>
                </c:pt>
                <c:pt idx="6307">
                  <c:v>11.561</c:v>
                </c:pt>
                <c:pt idx="6308">
                  <c:v>11.561</c:v>
                </c:pt>
                <c:pt idx="6309">
                  <c:v>11.561</c:v>
                </c:pt>
                <c:pt idx="6310">
                  <c:v>11.561</c:v>
                </c:pt>
                <c:pt idx="6311">
                  <c:v>11.561</c:v>
                </c:pt>
                <c:pt idx="6312">
                  <c:v>11.571999999999999</c:v>
                </c:pt>
                <c:pt idx="6313">
                  <c:v>11.571999999999999</c:v>
                </c:pt>
                <c:pt idx="6314">
                  <c:v>11.571999999999999</c:v>
                </c:pt>
                <c:pt idx="6315">
                  <c:v>11.571999999999999</c:v>
                </c:pt>
                <c:pt idx="6316">
                  <c:v>11.571999999999999</c:v>
                </c:pt>
                <c:pt idx="6317">
                  <c:v>11.571999999999999</c:v>
                </c:pt>
                <c:pt idx="6318">
                  <c:v>11.583</c:v>
                </c:pt>
                <c:pt idx="6319">
                  <c:v>11.583</c:v>
                </c:pt>
                <c:pt idx="6320">
                  <c:v>11.583</c:v>
                </c:pt>
                <c:pt idx="6321">
                  <c:v>11.583</c:v>
                </c:pt>
                <c:pt idx="6322">
                  <c:v>11.583</c:v>
                </c:pt>
                <c:pt idx="6323">
                  <c:v>11.583</c:v>
                </c:pt>
                <c:pt idx="6324">
                  <c:v>11.593999999999999</c:v>
                </c:pt>
                <c:pt idx="6325">
                  <c:v>11.593999999999999</c:v>
                </c:pt>
                <c:pt idx="6326">
                  <c:v>11.593999999999999</c:v>
                </c:pt>
                <c:pt idx="6327">
                  <c:v>11.593999999999999</c:v>
                </c:pt>
                <c:pt idx="6328">
                  <c:v>11.593999999999999</c:v>
                </c:pt>
                <c:pt idx="6329">
                  <c:v>11.593999999999999</c:v>
                </c:pt>
                <c:pt idx="6330">
                  <c:v>11.605</c:v>
                </c:pt>
                <c:pt idx="6331">
                  <c:v>11.605</c:v>
                </c:pt>
                <c:pt idx="6332">
                  <c:v>11.605</c:v>
                </c:pt>
                <c:pt idx="6333">
                  <c:v>11.605</c:v>
                </c:pt>
                <c:pt idx="6334">
                  <c:v>11.605</c:v>
                </c:pt>
                <c:pt idx="6335">
                  <c:v>11.605</c:v>
                </c:pt>
                <c:pt idx="6336">
                  <c:v>11.616</c:v>
                </c:pt>
                <c:pt idx="6337">
                  <c:v>11.616</c:v>
                </c:pt>
                <c:pt idx="6338">
                  <c:v>11.616</c:v>
                </c:pt>
                <c:pt idx="6339">
                  <c:v>11.616</c:v>
                </c:pt>
                <c:pt idx="6340">
                  <c:v>11.616</c:v>
                </c:pt>
                <c:pt idx="6341">
                  <c:v>11.616</c:v>
                </c:pt>
                <c:pt idx="6342">
                  <c:v>11.627000000000001</c:v>
                </c:pt>
                <c:pt idx="6343">
                  <c:v>11.627000000000001</c:v>
                </c:pt>
                <c:pt idx="6344">
                  <c:v>11.627000000000001</c:v>
                </c:pt>
                <c:pt idx="6345">
                  <c:v>11.627000000000001</c:v>
                </c:pt>
                <c:pt idx="6346">
                  <c:v>11.627000000000001</c:v>
                </c:pt>
                <c:pt idx="6347">
                  <c:v>11.627000000000001</c:v>
                </c:pt>
                <c:pt idx="6348">
                  <c:v>11.638</c:v>
                </c:pt>
                <c:pt idx="6349">
                  <c:v>11.638</c:v>
                </c:pt>
                <c:pt idx="6350">
                  <c:v>11.638</c:v>
                </c:pt>
                <c:pt idx="6351">
                  <c:v>11.638</c:v>
                </c:pt>
                <c:pt idx="6352">
                  <c:v>11.638</c:v>
                </c:pt>
                <c:pt idx="6353">
                  <c:v>11.638</c:v>
                </c:pt>
                <c:pt idx="6354">
                  <c:v>11.648999999999999</c:v>
                </c:pt>
                <c:pt idx="6355">
                  <c:v>11.648999999999999</c:v>
                </c:pt>
                <c:pt idx="6356">
                  <c:v>11.648999999999999</c:v>
                </c:pt>
                <c:pt idx="6357">
                  <c:v>11.648999999999999</c:v>
                </c:pt>
                <c:pt idx="6358">
                  <c:v>11.648999999999999</c:v>
                </c:pt>
                <c:pt idx="6359">
                  <c:v>11.648999999999999</c:v>
                </c:pt>
                <c:pt idx="6360">
                  <c:v>11.66</c:v>
                </c:pt>
                <c:pt idx="6361">
                  <c:v>11.66</c:v>
                </c:pt>
                <c:pt idx="6362">
                  <c:v>11.66</c:v>
                </c:pt>
                <c:pt idx="6363">
                  <c:v>11.66</c:v>
                </c:pt>
                <c:pt idx="6364">
                  <c:v>11.66</c:v>
                </c:pt>
                <c:pt idx="6365">
                  <c:v>11.66</c:v>
                </c:pt>
                <c:pt idx="6366">
                  <c:v>11.670999999999999</c:v>
                </c:pt>
                <c:pt idx="6367">
                  <c:v>11.670999999999999</c:v>
                </c:pt>
                <c:pt idx="6368">
                  <c:v>11.670999999999999</c:v>
                </c:pt>
                <c:pt idx="6369">
                  <c:v>11.670999999999999</c:v>
                </c:pt>
                <c:pt idx="6370">
                  <c:v>11.670999999999999</c:v>
                </c:pt>
                <c:pt idx="6371">
                  <c:v>11.670999999999999</c:v>
                </c:pt>
                <c:pt idx="6372">
                  <c:v>11.682</c:v>
                </c:pt>
                <c:pt idx="6373">
                  <c:v>11.682</c:v>
                </c:pt>
                <c:pt idx="6374">
                  <c:v>11.682</c:v>
                </c:pt>
                <c:pt idx="6375">
                  <c:v>11.682</c:v>
                </c:pt>
                <c:pt idx="6376">
                  <c:v>11.682</c:v>
                </c:pt>
                <c:pt idx="6377">
                  <c:v>11.682</c:v>
                </c:pt>
                <c:pt idx="6378">
                  <c:v>11.693</c:v>
                </c:pt>
                <c:pt idx="6379">
                  <c:v>11.693</c:v>
                </c:pt>
                <c:pt idx="6380">
                  <c:v>11.693</c:v>
                </c:pt>
                <c:pt idx="6381">
                  <c:v>11.693</c:v>
                </c:pt>
                <c:pt idx="6382">
                  <c:v>11.693</c:v>
                </c:pt>
                <c:pt idx="6383">
                  <c:v>11.693</c:v>
                </c:pt>
                <c:pt idx="6384">
                  <c:v>11.704000000000001</c:v>
                </c:pt>
                <c:pt idx="6385">
                  <c:v>11.704000000000001</c:v>
                </c:pt>
                <c:pt idx="6386">
                  <c:v>11.704000000000001</c:v>
                </c:pt>
                <c:pt idx="6387">
                  <c:v>11.704000000000001</c:v>
                </c:pt>
                <c:pt idx="6388">
                  <c:v>11.704000000000001</c:v>
                </c:pt>
                <c:pt idx="6389">
                  <c:v>11.704000000000001</c:v>
                </c:pt>
                <c:pt idx="6390">
                  <c:v>11.715</c:v>
                </c:pt>
                <c:pt idx="6391">
                  <c:v>11.715</c:v>
                </c:pt>
                <c:pt idx="6392">
                  <c:v>11.715</c:v>
                </c:pt>
                <c:pt idx="6393">
                  <c:v>11.715</c:v>
                </c:pt>
                <c:pt idx="6394">
                  <c:v>11.715</c:v>
                </c:pt>
                <c:pt idx="6395">
                  <c:v>11.715</c:v>
                </c:pt>
                <c:pt idx="6396">
                  <c:v>11.726000000000001</c:v>
                </c:pt>
                <c:pt idx="6397">
                  <c:v>11.726000000000001</c:v>
                </c:pt>
                <c:pt idx="6398">
                  <c:v>11.726000000000001</c:v>
                </c:pt>
                <c:pt idx="6399">
                  <c:v>11.726000000000001</c:v>
                </c:pt>
                <c:pt idx="6400">
                  <c:v>11.726000000000001</c:v>
                </c:pt>
                <c:pt idx="6401">
                  <c:v>11.726000000000001</c:v>
                </c:pt>
                <c:pt idx="6402">
                  <c:v>11.737</c:v>
                </c:pt>
                <c:pt idx="6403">
                  <c:v>11.737</c:v>
                </c:pt>
                <c:pt idx="6404">
                  <c:v>11.737</c:v>
                </c:pt>
                <c:pt idx="6405">
                  <c:v>11.737</c:v>
                </c:pt>
                <c:pt idx="6406">
                  <c:v>11.737</c:v>
                </c:pt>
                <c:pt idx="6407">
                  <c:v>11.737</c:v>
                </c:pt>
                <c:pt idx="6408">
                  <c:v>11.747999999999999</c:v>
                </c:pt>
                <c:pt idx="6409">
                  <c:v>11.747999999999999</c:v>
                </c:pt>
                <c:pt idx="6410">
                  <c:v>11.747999999999999</c:v>
                </c:pt>
                <c:pt idx="6411">
                  <c:v>11.747999999999999</c:v>
                </c:pt>
                <c:pt idx="6412">
                  <c:v>11.747999999999999</c:v>
                </c:pt>
                <c:pt idx="6413">
                  <c:v>11.747999999999999</c:v>
                </c:pt>
                <c:pt idx="6414">
                  <c:v>11.759</c:v>
                </c:pt>
                <c:pt idx="6415">
                  <c:v>11.759</c:v>
                </c:pt>
                <c:pt idx="6416">
                  <c:v>11.759</c:v>
                </c:pt>
                <c:pt idx="6417">
                  <c:v>11.759</c:v>
                </c:pt>
                <c:pt idx="6418">
                  <c:v>11.759</c:v>
                </c:pt>
                <c:pt idx="6419">
                  <c:v>11.759</c:v>
                </c:pt>
                <c:pt idx="6420">
                  <c:v>11.77</c:v>
                </c:pt>
                <c:pt idx="6421">
                  <c:v>11.77</c:v>
                </c:pt>
                <c:pt idx="6422">
                  <c:v>11.77</c:v>
                </c:pt>
                <c:pt idx="6423">
                  <c:v>11.77</c:v>
                </c:pt>
                <c:pt idx="6424">
                  <c:v>11.77</c:v>
                </c:pt>
                <c:pt idx="6425">
                  <c:v>11.77</c:v>
                </c:pt>
                <c:pt idx="6426">
                  <c:v>11.781000000000001</c:v>
                </c:pt>
                <c:pt idx="6427">
                  <c:v>11.781000000000001</c:v>
                </c:pt>
                <c:pt idx="6428">
                  <c:v>11.781000000000001</c:v>
                </c:pt>
                <c:pt idx="6429">
                  <c:v>11.781000000000001</c:v>
                </c:pt>
                <c:pt idx="6430">
                  <c:v>11.781000000000001</c:v>
                </c:pt>
                <c:pt idx="6431">
                  <c:v>11.781000000000001</c:v>
                </c:pt>
                <c:pt idx="6432">
                  <c:v>11.792</c:v>
                </c:pt>
                <c:pt idx="6433">
                  <c:v>11.792</c:v>
                </c:pt>
                <c:pt idx="6434">
                  <c:v>11.792</c:v>
                </c:pt>
                <c:pt idx="6435">
                  <c:v>11.792</c:v>
                </c:pt>
                <c:pt idx="6436">
                  <c:v>11.792</c:v>
                </c:pt>
                <c:pt idx="6437">
                  <c:v>11.792</c:v>
                </c:pt>
                <c:pt idx="6438">
                  <c:v>11.803000000000001</c:v>
                </c:pt>
                <c:pt idx="6439">
                  <c:v>11.803000000000001</c:v>
                </c:pt>
                <c:pt idx="6440">
                  <c:v>11.803000000000001</c:v>
                </c:pt>
                <c:pt idx="6441">
                  <c:v>11.803000000000001</c:v>
                </c:pt>
                <c:pt idx="6442">
                  <c:v>11.803000000000001</c:v>
                </c:pt>
                <c:pt idx="6443">
                  <c:v>11.803000000000001</c:v>
                </c:pt>
                <c:pt idx="6444">
                  <c:v>11.814</c:v>
                </c:pt>
                <c:pt idx="6445">
                  <c:v>11.814</c:v>
                </c:pt>
                <c:pt idx="6446">
                  <c:v>11.814</c:v>
                </c:pt>
                <c:pt idx="6447">
                  <c:v>11.814</c:v>
                </c:pt>
                <c:pt idx="6448">
                  <c:v>11.814</c:v>
                </c:pt>
                <c:pt idx="6449">
                  <c:v>11.814</c:v>
                </c:pt>
                <c:pt idx="6450">
                  <c:v>11.824999999999999</c:v>
                </c:pt>
                <c:pt idx="6451">
                  <c:v>11.824999999999999</c:v>
                </c:pt>
                <c:pt idx="6452">
                  <c:v>11.824999999999999</c:v>
                </c:pt>
                <c:pt idx="6453">
                  <c:v>11.824999999999999</c:v>
                </c:pt>
                <c:pt idx="6454">
                  <c:v>11.824999999999999</c:v>
                </c:pt>
                <c:pt idx="6455">
                  <c:v>11.824999999999999</c:v>
                </c:pt>
                <c:pt idx="6456">
                  <c:v>11.836</c:v>
                </c:pt>
                <c:pt idx="6457">
                  <c:v>11.836</c:v>
                </c:pt>
                <c:pt idx="6458">
                  <c:v>11.836</c:v>
                </c:pt>
                <c:pt idx="6459">
                  <c:v>11.836</c:v>
                </c:pt>
                <c:pt idx="6460">
                  <c:v>11.836</c:v>
                </c:pt>
                <c:pt idx="6461">
                  <c:v>11.836</c:v>
                </c:pt>
                <c:pt idx="6462">
                  <c:v>11.847</c:v>
                </c:pt>
                <c:pt idx="6463">
                  <c:v>11.847</c:v>
                </c:pt>
                <c:pt idx="6464">
                  <c:v>11.847</c:v>
                </c:pt>
                <c:pt idx="6465">
                  <c:v>11.847</c:v>
                </c:pt>
                <c:pt idx="6466">
                  <c:v>11.847</c:v>
                </c:pt>
                <c:pt idx="6467">
                  <c:v>11.847</c:v>
                </c:pt>
                <c:pt idx="6468">
                  <c:v>11.858000000000001</c:v>
                </c:pt>
                <c:pt idx="6469">
                  <c:v>11.858000000000001</c:v>
                </c:pt>
                <c:pt idx="6470">
                  <c:v>11.858000000000001</c:v>
                </c:pt>
                <c:pt idx="6471">
                  <c:v>11.858000000000001</c:v>
                </c:pt>
                <c:pt idx="6472">
                  <c:v>11.858000000000001</c:v>
                </c:pt>
                <c:pt idx="6473">
                  <c:v>11.858000000000001</c:v>
                </c:pt>
                <c:pt idx="6474">
                  <c:v>11.869</c:v>
                </c:pt>
                <c:pt idx="6475">
                  <c:v>11.869</c:v>
                </c:pt>
                <c:pt idx="6476">
                  <c:v>11.869</c:v>
                </c:pt>
                <c:pt idx="6477">
                  <c:v>11.869</c:v>
                </c:pt>
                <c:pt idx="6478">
                  <c:v>11.869</c:v>
                </c:pt>
                <c:pt idx="6479">
                  <c:v>11.869</c:v>
                </c:pt>
                <c:pt idx="6480">
                  <c:v>11.88</c:v>
                </c:pt>
                <c:pt idx="6481">
                  <c:v>11.88</c:v>
                </c:pt>
                <c:pt idx="6482">
                  <c:v>11.88</c:v>
                </c:pt>
                <c:pt idx="6483">
                  <c:v>11.88</c:v>
                </c:pt>
                <c:pt idx="6484">
                  <c:v>11.88</c:v>
                </c:pt>
                <c:pt idx="6485">
                  <c:v>11.88</c:v>
                </c:pt>
                <c:pt idx="6486">
                  <c:v>11.891</c:v>
                </c:pt>
                <c:pt idx="6487">
                  <c:v>11.891</c:v>
                </c:pt>
                <c:pt idx="6488">
                  <c:v>11.891</c:v>
                </c:pt>
                <c:pt idx="6489">
                  <c:v>11.891</c:v>
                </c:pt>
                <c:pt idx="6490">
                  <c:v>11.891</c:v>
                </c:pt>
                <c:pt idx="6491">
                  <c:v>11.891</c:v>
                </c:pt>
                <c:pt idx="6492">
                  <c:v>11.901999999999999</c:v>
                </c:pt>
                <c:pt idx="6493">
                  <c:v>11.901999999999999</c:v>
                </c:pt>
                <c:pt idx="6494">
                  <c:v>11.901999999999999</c:v>
                </c:pt>
                <c:pt idx="6495">
                  <c:v>11.901999999999999</c:v>
                </c:pt>
                <c:pt idx="6496">
                  <c:v>11.901999999999999</c:v>
                </c:pt>
                <c:pt idx="6497">
                  <c:v>11.901999999999999</c:v>
                </c:pt>
                <c:pt idx="6498">
                  <c:v>11.913</c:v>
                </c:pt>
                <c:pt idx="6499">
                  <c:v>11.913</c:v>
                </c:pt>
                <c:pt idx="6500">
                  <c:v>11.913</c:v>
                </c:pt>
                <c:pt idx="6501">
                  <c:v>11.913</c:v>
                </c:pt>
                <c:pt idx="6502">
                  <c:v>11.913</c:v>
                </c:pt>
                <c:pt idx="6503">
                  <c:v>11.913</c:v>
                </c:pt>
                <c:pt idx="6504">
                  <c:v>11.923999999999999</c:v>
                </c:pt>
                <c:pt idx="6505">
                  <c:v>11.923999999999999</c:v>
                </c:pt>
                <c:pt idx="6506">
                  <c:v>11.923999999999999</c:v>
                </c:pt>
                <c:pt idx="6507">
                  <c:v>11.923999999999999</c:v>
                </c:pt>
                <c:pt idx="6508">
                  <c:v>11.923999999999999</c:v>
                </c:pt>
                <c:pt idx="6509">
                  <c:v>11.923999999999999</c:v>
                </c:pt>
                <c:pt idx="6510">
                  <c:v>11.935</c:v>
                </c:pt>
                <c:pt idx="6511">
                  <c:v>11.935</c:v>
                </c:pt>
                <c:pt idx="6512">
                  <c:v>11.935</c:v>
                </c:pt>
                <c:pt idx="6513">
                  <c:v>11.935</c:v>
                </c:pt>
                <c:pt idx="6514">
                  <c:v>11.935</c:v>
                </c:pt>
                <c:pt idx="6515">
                  <c:v>11.935</c:v>
                </c:pt>
                <c:pt idx="6516">
                  <c:v>11.946</c:v>
                </c:pt>
                <c:pt idx="6517">
                  <c:v>11.946</c:v>
                </c:pt>
                <c:pt idx="6518">
                  <c:v>11.946</c:v>
                </c:pt>
                <c:pt idx="6519">
                  <c:v>11.946</c:v>
                </c:pt>
                <c:pt idx="6520">
                  <c:v>11.946</c:v>
                </c:pt>
                <c:pt idx="6521">
                  <c:v>11.946</c:v>
                </c:pt>
                <c:pt idx="6522">
                  <c:v>11.957000000000001</c:v>
                </c:pt>
                <c:pt idx="6523">
                  <c:v>11.957000000000001</c:v>
                </c:pt>
                <c:pt idx="6524">
                  <c:v>11.957000000000001</c:v>
                </c:pt>
                <c:pt idx="6525">
                  <c:v>11.957000000000001</c:v>
                </c:pt>
                <c:pt idx="6526">
                  <c:v>11.957000000000001</c:v>
                </c:pt>
                <c:pt idx="6527">
                  <c:v>11.957000000000001</c:v>
                </c:pt>
                <c:pt idx="6528">
                  <c:v>11.968</c:v>
                </c:pt>
                <c:pt idx="6529">
                  <c:v>11.968</c:v>
                </c:pt>
                <c:pt idx="6530">
                  <c:v>11.968</c:v>
                </c:pt>
                <c:pt idx="6531">
                  <c:v>11.968</c:v>
                </c:pt>
                <c:pt idx="6532">
                  <c:v>11.968</c:v>
                </c:pt>
                <c:pt idx="6533">
                  <c:v>11.968</c:v>
                </c:pt>
                <c:pt idx="6534">
                  <c:v>11.978999999999999</c:v>
                </c:pt>
                <c:pt idx="6535">
                  <c:v>11.978999999999999</c:v>
                </c:pt>
                <c:pt idx="6536">
                  <c:v>11.978999999999999</c:v>
                </c:pt>
                <c:pt idx="6537">
                  <c:v>11.978999999999999</c:v>
                </c:pt>
                <c:pt idx="6538">
                  <c:v>11.978999999999999</c:v>
                </c:pt>
                <c:pt idx="6539">
                  <c:v>11.978999999999999</c:v>
                </c:pt>
                <c:pt idx="6540">
                  <c:v>11.99</c:v>
                </c:pt>
                <c:pt idx="6541">
                  <c:v>11.99</c:v>
                </c:pt>
                <c:pt idx="6542">
                  <c:v>11.99</c:v>
                </c:pt>
                <c:pt idx="6543">
                  <c:v>11.99</c:v>
                </c:pt>
                <c:pt idx="6544">
                  <c:v>11.99</c:v>
                </c:pt>
                <c:pt idx="6545">
                  <c:v>11.99</c:v>
                </c:pt>
                <c:pt idx="6546">
                  <c:v>12.000999999999999</c:v>
                </c:pt>
                <c:pt idx="6547">
                  <c:v>12.000999999999999</c:v>
                </c:pt>
                <c:pt idx="6548">
                  <c:v>12.000999999999999</c:v>
                </c:pt>
                <c:pt idx="6549">
                  <c:v>12.000999999999999</c:v>
                </c:pt>
                <c:pt idx="6550">
                  <c:v>12.000999999999999</c:v>
                </c:pt>
                <c:pt idx="6551">
                  <c:v>12.000999999999999</c:v>
                </c:pt>
                <c:pt idx="6552">
                  <c:v>12.012</c:v>
                </c:pt>
                <c:pt idx="6553">
                  <c:v>12.012</c:v>
                </c:pt>
                <c:pt idx="6554">
                  <c:v>12.012</c:v>
                </c:pt>
                <c:pt idx="6555">
                  <c:v>12.012</c:v>
                </c:pt>
                <c:pt idx="6556">
                  <c:v>12.012</c:v>
                </c:pt>
                <c:pt idx="6557">
                  <c:v>12.012</c:v>
                </c:pt>
                <c:pt idx="6558">
                  <c:v>12.023</c:v>
                </c:pt>
                <c:pt idx="6559">
                  <c:v>12.023</c:v>
                </c:pt>
                <c:pt idx="6560">
                  <c:v>12.023</c:v>
                </c:pt>
                <c:pt idx="6561">
                  <c:v>12.023</c:v>
                </c:pt>
                <c:pt idx="6562">
                  <c:v>12.023</c:v>
                </c:pt>
                <c:pt idx="6563">
                  <c:v>12.023</c:v>
                </c:pt>
                <c:pt idx="6564">
                  <c:v>12.034000000000001</c:v>
                </c:pt>
                <c:pt idx="6565">
                  <c:v>12.034000000000001</c:v>
                </c:pt>
                <c:pt idx="6566">
                  <c:v>12.034000000000001</c:v>
                </c:pt>
                <c:pt idx="6567">
                  <c:v>12.034000000000001</c:v>
                </c:pt>
                <c:pt idx="6568">
                  <c:v>12.034000000000001</c:v>
                </c:pt>
                <c:pt idx="6569">
                  <c:v>12.034000000000001</c:v>
                </c:pt>
                <c:pt idx="6570">
                  <c:v>12.045</c:v>
                </c:pt>
                <c:pt idx="6571">
                  <c:v>12.045</c:v>
                </c:pt>
                <c:pt idx="6572">
                  <c:v>12.045</c:v>
                </c:pt>
                <c:pt idx="6573">
                  <c:v>12.045</c:v>
                </c:pt>
                <c:pt idx="6574">
                  <c:v>12.045</c:v>
                </c:pt>
                <c:pt idx="6575">
                  <c:v>12.045</c:v>
                </c:pt>
                <c:pt idx="6576">
                  <c:v>12.055999999999999</c:v>
                </c:pt>
                <c:pt idx="6577">
                  <c:v>12.055999999999999</c:v>
                </c:pt>
                <c:pt idx="6578">
                  <c:v>12.055999999999999</c:v>
                </c:pt>
                <c:pt idx="6579">
                  <c:v>12.055999999999999</c:v>
                </c:pt>
                <c:pt idx="6580">
                  <c:v>12.055999999999999</c:v>
                </c:pt>
                <c:pt idx="6581">
                  <c:v>12.055999999999999</c:v>
                </c:pt>
                <c:pt idx="6582">
                  <c:v>12.067</c:v>
                </c:pt>
                <c:pt idx="6583">
                  <c:v>12.067</c:v>
                </c:pt>
                <c:pt idx="6584">
                  <c:v>12.067</c:v>
                </c:pt>
                <c:pt idx="6585">
                  <c:v>12.067</c:v>
                </c:pt>
                <c:pt idx="6586">
                  <c:v>12.067</c:v>
                </c:pt>
                <c:pt idx="6587">
                  <c:v>12.067</c:v>
                </c:pt>
                <c:pt idx="6588">
                  <c:v>12.077999999999999</c:v>
                </c:pt>
                <c:pt idx="6589">
                  <c:v>12.077999999999999</c:v>
                </c:pt>
                <c:pt idx="6590">
                  <c:v>12.077999999999999</c:v>
                </c:pt>
                <c:pt idx="6591">
                  <c:v>12.077999999999999</c:v>
                </c:pt>
                <c:pt idx="6592">
                  <c:v>12.077999999999999</c:v>
                </c:pt>
                <c:pt idx="6593">
                  <c:v>12.077999999999999</c:v>
                </c:pt>
                <c:pt idx="6594">
                  <c:v>12.089</c:v>
                </c:pt>
                <c:pt idx="6595">
                  <c:v>12.089</c:v>
                </c:pt>
                <c:pt idx="6596">
                  <c:v>12.089</c:v>
                </c:pt>
                <c:pt idx="6597">
                  <c:v>12.089</c:v>
                </c:pt>
                <c:pt idx="6598">
                  <c:v>12.089</c:v>
                </c:pt>
                <c:pt idx="6599">
                  <c:v>12.089</c:v>
                </c:pt>
                <c:pt idx="6600">
                  <c:v>12.1</c:v>
                </c:pt>
                <c:pt idx="6601">
                  <c:v>12.1</c:v>
                </c:pt>
                <c:pt idx="6602">
                  <c:v>12.1</c:v>
                </c:pt>
                <c:pt idx="6603">
                  <c:v>12.1</c:v>
                </c:pt>
                <c:pt idx="6604">
                  <c:v>12.1</c:v>
                </c:pt>
                <c:pt idx="6605">
                  <c:v>12.1</c:v>
                </c:pt>
                <c:pt idx="6606">
                  <c:v>12.111000000000001</c:v>
                </c:pt>
                <c:pt idx="6607">
                  <c:v>12.111000000000001</c:v>
                </c:pt>
                <c:pt idx="6608">
                  <c:v>12.111000000000001</c:v>
                </c:pt>
                <c:pt idx="6609">
                  <c:v>12.111000000000001</c:v>
                </c:pt>
                <c:pt idx="6610">
                  <c:v>12.111000000000001</c:v>
                </c:pt>
                <c:pt idx="6611">
                  <c:v>12.111000000000001</c:v>
                </c:pt>
                <c:pt idx="6612">
                  <c:v>12.122</c:v>
                </c:pt>
                <c:pt idx="6613">
                  <c:v>12.122</c:v>
                </c:pt>
                <c:pt idx="6614">
                  <c:v>12.122</c:v>
                </c:pt>
                <c:pt idx="6615">
                  <c:v>12.122</c:v>
                </c:pt>
                <c:pt idx="6616">
                  <c:v>12.122</c:v>
                </c:pt>
                <c:pt idx="6617">
                  <c:v>12.122</c:v>
                </c:pt>
                <c:pt idx="6618">
                  <c:v>12.132999999999999</c:v>
                </c:pt>
                <c:pt idx="6619">
                  <c:v>12.132999999999999</c:v>
                </c:pt>
                <c:pt idx="6620">
                  <c:v>12.132999999999999</c:v>
                </c:pt>
                <c:pt idx="6621">
                  <c:v>12.132999999999999</c:v>
                </c:pt>
                <c:pt idx="6622">
                  <c:v>12.132999999999999</c:v>
                </c:pt>
                <c:pt idx="6623">
                  <c:v>12.132999999999999</c:v>
                </c:pt>
                <c:pt idx="6624">
                  <c:v>12.144</c:v>
                </c:pt>
                <c:pt idx="6625">
                  <c:v>12.144</c:v>
                </c:pt>
                <c:pt idx="6626">
                  <c:v>12.144</c:v>
                </c:pt>
                <c:pt idx="6627">
                  <c:v>12.144</c:v>
                </c:pt>
                <c:pt idx="6628">
                  <c:v>12.144</c:v>
                </c:pt>
                <c:pt idx="6629">
                  <c:v>12.144</c:v>
                </c:pt>
                <c:pt idx="6630">
                  <c:v>12.154999999999999</c:v>
                </c:pt>
                <c:pt idx="6631">
                  <c:v>12.154999999999999</c:v>
                </c:pt>
                <c:pt idx="6632">
                  <c:v>12.154999999999999</c:v>
                </c:pt>
                <c:pt idx="6633">
                  <c:v>12.154999999999999</c:v>
                </c:pt>
                <c:pt idx="6634">
                  <c:v>12.154999999999999</c:v>
                </c:pt>
                <c:pt idx="6635">
                  <c:v>12.154999999999999</c:v>
                </c:pt>
                <c:pt idx="6636">
                  <c:v>12.166</c:v>
                </c:pt>
                <c:pt idx="6637">
                  <c:v>12.166</c:v>
                </c:pt>
                <c:pt idx="6638">
                  <c:v>12.166</c:v>
                </c:pt>
                <c:pt idx="6639">
                  <c:v>12.166</c:v>
                </c:pt>
                <c:pt idx="6640">
                  <c:v>12.166</c:v>
                </c:pt>
                <c:pt idx="6641">
                  <c:v>12.166</c:v>
                </c:pt>
                <c:pt idx="6642">
                  <c:v>12.177</c:v>
                </c:pt>
                <c:pt idx="6643">
                  <c:v>12.177</c:v>
                </c:pt>
                <c:pt idx="6644">
                  <c:v>12.177</c:v>
                </c:pt>
                <c:pt idx="6645">
                  <c:v>12.177</c:v>
                </c:pt>
                <c:pt idx="6646">
                  <c:v>12.177</c:v>
                </c:pt>
                <c:pt idx="6647">
                  <c:v>12.177</c:v>
                </c:pt>
                <c:pt idx="6648">
                  <c:v>12.188000000000001</c:v>
                </c:pt>
                <c:pt idx="6649">
                  <c:v>12.188000000000001</c:v>
                </c:pt>
                <c:pt idx="6650">
                  <c:v>12.188000000000001</c:v>
                </c:pt>
                <c:pt idx="6651">
                  <c:v>12.188000000000001</c:v>
                </c:pt>
                <c:pt idx="6652">
                  <c:v>12.188000000000001</c:v>
                </c:pt>
                <c:pt idx="6653">
                  <c:v>12.188000000000001</c:v>
                </c:pt>
                <c:pt idx="6654">
                  <c:v>12.199</c:v>
                </c:pt>
                <c:pt idx="6655">
                  <c:v>12.199</c:v>
                </c:pt>
                <c:pt idx="6656">
                  <c:v>12.199</c:v>
                </c:pt>
                <c:pt idx="6657">
                  <c:v>12.199</c:v>
                </c:pt>
                <c:pt idx="6658">
                  <c:v>12.199</c:v>
                </c:pt>
                <c:pt idx="6659">
                  <c:v>12.199</c:v>
                </c:pt>
                <c:pt idx="6660">
                  <c:v>12.21</c:v>
                </c:pt>
                <c:pt idx="6661">
                  <c:v>12.21</c:v>
                </c:pt>
                <c:pt idx="6662">
                  <c:v>12.21</c:v>
                </c:pt>
                <c:pt idx="6663">
                  <c:v>12.21</c:v>
                </c:pt>
                <c:pt idx="6664">
                  <c:v>12.21</c:v>
                </c:pt>
                <c:pt idx="6665">
                  <c:v>12.21</c:v>
                </c:pt>
                <c:pt idx="6666">
                  <c:v>12.221</c:v>
                </c:pt>
                <c:pt idx="6667">
                  <c:v>12.221</c:v>
                </c:pt>
                <c:pt idx="6668">
                  <c:v>12.221</c:v>
                </c:pt>
                <c:pt idx="6669">
                  <c:v>12.221</c:v>
                </c:pt>
                <c:pt idx="6670">
                  <c:v>12.221</c:v>
                </c:pt>
                <c:pt idx="6671">
                  <c:v>12.221</c:v>
                </c:pt>
                <c:pt idx="6672">
                  <c:v>12.231999999999999</c:v>
                </c:pt>
                <c:pt idx="6673">
                  <c:v>12.231999999999999</c:v>
                </c:pt>
                <c:pt idx="6674">
                  <c:v>12.231999999999999</c:v>
                </c:pt>
                <c:pt idx="6675">
                  <c:v>12.231999999999999</c:v>
                </c:pt>
                <c:pt idx="6676">
                  <c:v>12.231999999999999</c:v>
                </c:pt>
                <c:pt idx="6677">
                  <c:v>12.231999999999999</c:v>
                </c:pt>
                <c:pt idx="6678">
                  <c:v>12.243</c:v>
                </c:pt>
                <c:pt idx="6679">
                  <c:v>12.243</c:v>
                </c:pt>
                <c:pt idx="6680">
                  <c:v>12.243</c:v>
                </c:pt>
                <c:pt idx="6681">
                  <c:v>12.243</c:v>
                </c:pt>
                <c:pt idx="6682">
                  <c:v>12.243</c:v>
                </c:pt>
                <c:pt idx="6683">
                  <c:v>12.243</c:v>
                </c:pt>
                <c:pt idx="6684">
                  <c:v>12.254</c:v>
                </c:pt>
                <c:pt idx="6685">
                  <c:v>12.254</c:v>
                </c:pt>
                <c:pt idx="6686">
                  <c:v>12.254</c:v>
                </c:pt>
                <c:pt idx="6687">
                  <c:v>12.254</c:v>
                </c:pt>
                <c:pt idx="6688">
                  <c:v>12.254</c:v>
                </c:pt>
                <c:pt idx="6689">
                  <c:v>12.254</c:v>
                </c:pt>
                <c:pt idx="6690">
                  <c:v>12.265000000000001</c:v>
                </c:pt>
                <c:pt idx="6691">
                  <c:v>12.265000000000001</c:v>
                </c:pt>
                <c:pt idx="6692">
                  <c:v>12.265000000000001</c:v>
                </c:pt>
                <c:pt idx="6693">
                  <c:v>12.265000000000001</c:v>
                </c:pt>
                <c:pt idx="6694">
                  <c:v>12.265000000000001</c:v>
                </c:pt>
                <c:pt idx="6695">
                  <c:v>12.265000000000001</c:v>
                </c:pt>
                <c:pt idx="6696">
                  <c:v>12.276</c:v>
                </c:pt>
                <c:pt idx="6697">
                  <c:v>12.276</c:v>
                </c:pt>
                <c:pt idx="6698">
                  <c:v>12.276</c:v>
                </c:pt>
                <c:pt idx="6699">
                  <c:v>12.276</c:v>
                </c:pt>
                <c:pt idx="6700">
                  <c:v>12.276</c:v>
                </c:pt>
                <c:pt idx="6701">
                  <c:v>12.276</c:v>
                </c:pt>
                <c:pt idx="6702">
                  <c:v>12.287000000000001</c:v>
                </c:pt>
                <c:pt idx="6703">
                  <c:v>12.287000000000001</c:v>
                </c:pt>
                <c:pt idx="6704">
                  <c:v>12.287000000000001</c:v>
                </c:pt>
                <c:pt idx="6705">
                  <c:v>12.287000000000001</c:v>
                </c:pt>
                <c:pt idx="6706">
                  <c:v>12.287000000000001</c:v>
                </c:pt>
                <c:pt idx="6707">
                  <c:v>12.287000000000001</c:v>
                </c:pt>
                <c:pt idx="6708">
                  <c:v>12.298</c:v>
                </c:pt>
                <c:pt idx="6709">
                  <c:v>12.298</c:v>
                </c:pt>
                <c:pt idx="6710">
                  <c:v>12.298</c:v>
                </c:pt>
                <c:pt idx="6711">
                  <c:v>12.298</c:v>
                </c:pt>
                <c:pt idx="6712">
                  <c:v>12.298</c:v>
                </c:pt>
                <c:pt idx="6713">
                  <c:v>12.298</c:v>
                </c:pt>
                <c:pt idx="6714">
                  <c:v>12.308999999999999</c:v>
                </c:pt>
                <c:pt idx="6715">
                  <c:v>12.308999999999999</c:v>
                </c:pt>
                <c:pt idx="6716">
                  <c:v>12.308999999999999</c:v>
                </c:pt>
                <c:pt idx="6717">
                  <c:v>12.308999999999999</c:v>
                </c:pt>
                <c:pt idx="6718">
                  <c:v>12.308999999999999</c:v>
                </c:pt>
                <c:pt idx="6719">
                  <c:v>12.308999999999999</c:v>
                </c:pt>
                <c:pt idx="6720">
                  <c:v>12.32</c:v>
                </c:pt>
                <c:pt idx="6721">
                  <c:v>12.32</c:v>
                </c:pt>
                <c:pt idx="6722">
                  <c:v>12.32</c:v>
                </c:pt>
                <c:pt idx="6723">
                  <c:v>12.32</c:v>
                </c:pt>
                <c:pt idx="6724">
                  <c:v>12.32</c:v>
                </c:pt>
                <c:pt idx="6725">
                  <c:v>12.32</c:v>
                </c:pt>
                <c:pt idx="6726">
                  <c:v>12.331</c:v>
                </c:pt>
                <c:pt idx="6727">
                  <c:v>12.331</c:v>
                </c:pt>
                <c:pt idx="6728">
                  <c:v>12.331</c:v>
                </c:pt>
                <c:pt idx="6729">
                  <c:v>12.331</c:v>
                </c:pt>
                <c:pt idx="6730">
                  <c:v>12.331</c:v>
                </c:pt>
                <c:pt idx="6731">
                  <c:v>12.331</c:v>
                </c:pt>
                <c:pt idx="6732">
                  <c:v>12.342000000000001</c:v>
                </c:pt>
                <c:pt idx="6733">
                  <c:v>12.342000000000001</c:v>
                </c:pt>
                <c:pt idx="6734">
                  <c:v>12.342000000000001</c:v>
                </c:pt>
                <c:pt idx="6735">
                  <c:v>12.342000000000001</c:v>
                </c:pt>
                <c:pt idx="6736">
                  <c:v>12.342000000000001</c:v>
                </c:pt>
                <c:pt idx="6737">
                  <c:v>12.342000000000001</c:v>
                </c:pt>
                <c:pt idx="6738">
                  <c:v>12.353</c:v>
                </c:pt>
                <c:pt idx="6739">
                  <c:v>12.353</c:v>
                </c:pt>
                <c:pt idx="6740">
                  <c:v>12.353</c:v>
                </c:pt>
                <c:pt idx="6741">
                  <c:v>12.353</c:v>
                </c:pt>
                <c:pt idx="6742">
                  <c:v>12.353</c:v>
                </c:pt>
                <c:pt idx="6743">
                  <c:v>12.353</c:v>
                </c:pt>
                <c:pt idx="6744">
                  <c:v>12.364000000000001</c:v>
                </c:pt>
                <c:pt idx="6745">
                  <c:v>12.364000000000001</c:v>
                </c:pt>
                <c:pt idx="6746">
                  <c:v>12.364000000000001</c:v>
                </c:pt>
                <c:pt idx="6747">
                  <c:v>12.364000000000001</c:v>
                </c:pt>
                <c:pt idx="6748">
                  <c:v>12.364000000000001</c:v>
                </c:pt>
                <c:pt idx="6749">
                  <c:v>12.364000000000001</c:v>
                </c:pt>
                <c:pt idx="6750">
                  <c:v>12.375</c:v>
                </c:pt>
                <c:pt idx="6751">
                  <c:v>12.375</c:v>
                </c:pt>
                <c:pt idx="6752">
                  <c:v>12.375</c:v>
                </c:pt>
                <c:pt idx="6753">
                  <c:v>12.375</c:v>
                </c:pt>
                <c:pt idx="6754">
                  <c:v>12.375</c:v>
                </c:pt>
                <c:pt idx="6755">
                  <c:v>12.375</c:v>
                </c:pt>
                <c:pt idx="6756">
                  <c:v>12.385999999999999</c:v>
                </c:pt>
                <c:pt idx="6757">
                  <c:v>12.385999999999999</c:v>
                </c:pt>
                <c:pt idx="6758">
                  <c:v>12.385999999999999</c:v>
                </c:pt>
                <c:pt idx="6759">
                  <c:v>12.385999999999999</c:v>
                </c:pt>
                <c:pt idx="6760">
                  <c:v>12.385999999999999</c:v>
                </c:pt>
                <c:pt idx="6761">
                  <c:v>12.385999999999999</c:v>
                </c:pt>
                <c:pt idx="6762">
                  <c:v>12.397</c:v>
                </c:pt>
                <c:pt idx="6763">
                  <c:v>12.397</c:v>
                </c:pt>
                <c:pt idx="6764">
                  <c:v>12.397</c:v>
                </c:pt>
                <c:pt idx="6765">
                  <c:v>12.397</c:v>
                </c:pt>
                <c:pt idx="6766">
                  <c:v>12.397</c:v>
                </c:pt>
                <c:pt idx="6767">
                  <c:v>12.397</c:v>
                </c:pt>
                <c:pt idx="6768">
                  <c:v>12.407999999999999</c:v>
                </c:pt>
                <c:pt idx="6769">
                  <c:v>12.407999999999999</c:v>
                </c:pt>
                <c:pt idx="6770">
                  <c:v>12.407999999999999</c:v>
                </c:pt>
                <c:pt idx="6771">
                  <c:v>12.407999999999999</c:v>
                </c:pt>
                <c:pt idx="6772">
                  <c:v>12.407999999999999</c:v>
                </c:pt>
                <c:pt idx="6773">
                  <c:v>12.407999999999999</c:v>
                </c:pt>
                <c:pt idx="6774">
                  <c:v>12.419</c:v>
                </c:pt>
                <c:pt idx="6775">
                  <c:v>12.419</c:v>
                </c:pt>
                <c:pt idx="6776">
                  <c:v>12.419</c:v>
                </c:pt>
                <c:pt idx="6777">
                  <c:v>12.419</c:v>
                </c:pt>
                <c:pt idx="6778">
                  <c:v>12.419</c:v>
                </c:pt>
                <c:pt idx="6779">
                  <c:v>12.419</c:v>
                </c:pt>
                <c:pt idx="6780">
                  <c:v>12.43</c:v>
                </c:pt>
                <c:pt idx="6781">
                  <c:v>12.43</c:v>
                </c:pt>
                <c:pt idx="6782">
                  <c:v>12.43</c:v>
                </c:pt>
                <c:pt idx="6783">
                  <c:v>12.43</c:v>
                </c:pt>
                <c:pt idx="6784">
                  <c:v>12.43</c:v>
                </c:pt>
                <c:pt idx="6785">
                  <c:v>12.43</c:v>
                </c:pt>
                <c:pt idx="6786">
                  <c:v>12.441000000000001</c:v>
                </c:pt>
                <c:pt idx="6787">
                  <c:v>12.441000000000001</c:v>
                </c:pt>
                <c:pt idx="6788">
                  <c:v>12.441000000000001</c:v>
                </c:pt>
                <c:pt idx="6789">
                  <c:v>12.441000000000001</c:v>
                </c:pt>
                <c:pt idx="6790">
                  <c:v>12.441000000000001</c:v>
                </c:pt>
                <c:pt idx="6791">
                  <c:v>12.441000000000001</c:v>
                </c:pt>
                <c:pt idx="6792">
                  <c:v>12.452999999999999</c:v>
                </c:pt>
                <c:pt idx="6793">
                  <c:v>12.452999999999999</c:v>
                </c:pt>
                <c:pt idx="6794">
                  <c:v>12.452999999999999</c:v>
                </c:pt>
                <c:pt idx="6795">
                  <c:v>12.452999999999999</c:v>
                </c:pt>
                <c:pt idx="6796">
                  <c:v>12.452999999999999</c:v>
                </c:pt>
                <c:pt idx="6797">
                  <c:v>12.452999999999999</c:v>
                </c:pt>
                <c:pt idx="6798">
                  <c:v>12.464</c:v>
                </c:pt>
                <c:pt idx="6799">
                  <c:v>12.464</c:v>
                </c:pt>
                <c:pt idx="6800">
                  <c:v>12.464</c:v>
                </c:pt>
                <c:pt idx="6801">
                  <c:v>12.464</c:v>
                </c:pt>
                <c:pt idx="6802">
                  <c:v>12.464</c:v>
                </c:pt>
                <c:pt idx="6803">
                  <c:v>12.464</c:v>
                </c:pt>
                <c:pt idx="6804">
                  <c:v>12.475</c:v>
                </c:pt>
                <c:pt idx="6805">
                  <c:v>12.475</c:v>
                </c:pt>
                <c:pt idx="6806">
                  <c:v>12.475</c:v>
                </c:pt>
                <c:pt idx="6807">
                  <c:v>12.475</c:v>
                </c:pt>
                <c:pt idx="6808">
                  <c:v>12.475</c:v>
                </c:pt>
                <c:pt idx="6809">
                  <c:v>12.475</c:v>
                </c:pt>
                <c:pt idx="6810">
                  <c:v>12.487</c:v>
                </c:pt>
                <c:pt idx="6811">
                  <c:v>12.487</c:v>
                </c:pt>
                <c:pt idx="6812">
                  <c:v>12.487</c:v>
                </c:pt>
                <c:pt idx="6813">
                  <c:v>12.487</c:v>
                </c:pt>
                <c:pt idx="6814">
                  <c:v>12.487</c:v>
                </c:pt>
                <c:pt idx="6815">
                  <c:v>12.487</c:v>
                </c:pt>
                <c:pt idx="6816">
                  <c:v>12.497999999999999</c:v>
                </c:pt>
                <c:pt idx="6817">
                  <c:v>12.497999999999999</c:v>
                </c:pt>
                <c:pt idx="6818">
                  <c:v>12.497999999999999</c:v>
                </c:pt>
                <c:pt idx="6819">
                  <c:v>12.497999999999999</c:v>
                </c:pt>
                <c:pt idx="6820">
                  <c:v>12.497999999999999</c:v>
                </c:pt>
                <c:pt idx="6821">
                  <c:v>12.497999999999999</c:v>
                </c:pt>
                <c:pt idx="6822">
                  <c:v>12.509</c:v>
                </c:pt>
                <c:pt idx="6823">
                  <c:v>12.509</c:v>
                </c:pt>
                <c:pt idx="6824">
                  <c:v>12.509</c:v>
                </c:pt>
                <c:pt idx="6825">
                  <c:v>12.509</c:v>
                </c:pt>
                <c:pt idx="6826">
                  <c:v>12.509</c:v>
                </c:pt>
                <c:pt idx="6827">
                  <c:v>12.509</c:v>
                </c:pt>
                <c:pt idx="6828">
                  <c:v>12.52</c:v>
                </c:pt>
                <c:pt idx="6829">
                  <c:v>12.52</c:v>
                </c:pt>
                <c:pt idx="6830">
                  <c:v>12.52</c:v>
                </c:pt>
                <c:pt idx="6831">
                  <c:v>12.52</c:v>
                </c:pt>
                <c:pt idx="6832">
                  <c:v>12.52</c:v>
                </c:pt>
                <c:pt idx="6833">
                  <c:v>12.52</c:v>
                </c:pt>
                <c:pt idx="6834">
                  <c:v>12.531000000000001</c:v>
                </c:pt>
                <c:pt idx="6835">
                  <c:v>12.531000000000001</c:v>
                </c:pt>
                <c:pt idx="6836">
                  <c:v>12.531000000000001</c:v>
                </c:pt>
                <c:pt idx="6837">
                  <c:v>12.531000000000001</c:v>
                </c:pt>
                <c:pt idx="6838">
                  <c:v>12.531000000000001</c:v>
                </c:pt>
                <c:pt idx="6839">
                  <c:v>12.531000000000001</c:v>
                </c:pt>
                <c:pt idx="6840">
                  <c:v>12.542</c:v>
                </c:pt>
                <c:pt idx="6841">
                  <c:v>12.542</c:v>
                </c:pt>
                <c:pt idx="6842">
                  <c:v>12.542</c:v>
                </c:pt>
                <c:pt idx="6843">
                  <c:v>12.542</c:v>
                </c:pt>
                <c:pt idx="6844">
                  <c:v>12.542</c:v>
                </c:pt>
                <c:pt idx="6845">
                  <c:v>12.542</c:v>
                </c:pt>
                <c:pt idx="6846">
                  <c:v>12.553000000000001</c:v>
                </c:pt>
                <c:pt idx="6847">
                  <c:v>12.553000000000001</c:v>
                </c:pt>
                <c:pt idx="6848">
                  <c:v>12.553000000000001</c:v>
                </c:pt>
                <c:pt idx="6849">
                  <c:v>12.553000000000001</c:v>
                </c:pt>
                <c:pt idx="6850">
                  <c:v>12.553000000000001</c:v>
                </c:pt>
                <c:pt idx="6851">
                  <c:v>12.553000000000001</c:v>
                </c:pt>
                <c:pt idx="6852">
                  <c:v>12.564</c:v>
                </c:pt>
                <c:pt idx="6853">
                  <c:v>12.564</c:v>
                </c:pt>
                <c:pt idx="6854">
                  <c:v>12.564</c:v>
                </c:pt>
                <c:pt idx="6855">
                  <c:v>12.564</c:v>
                </c:pt>
                <c:pt idx="6856">
                  <c:v>12.564</c:v>
                </c:pt>
                <c:pt idx="6857">
                  <c:v>12.564</c:v>
                </c:pt>
                <c:pt idx="6858">
                  <c:v>12.574999999999999</c:v>
                </c:pt>
                <c:pt idx="6859">
                  <c:v>12.574999999999999</c:v>
                </c:pt>
                <c:pt idx="6860">
                  <c:v>12.574999999999999</c:v>
                </c:pt>
                <c:pt idx="6861">
                  <c:v>12.574999999999999</c:v>
                </c:pt>
                <c:pt idx="6862">
                  <c:v>12.574999999999999</c:v>
                </c:pt>
                <c:pt idx="6863">
                  <c:v>12.574999999999999</c:v>
                </c:pt>
                <c:pt idx="6864">
                  <c:v>12.586</c:v>
                </c:pt>
                <c:pt idx="6865">
                  <c:v>12.586</c:v>
                </c:pt>
                <c:pt idx="6866">
                  <c:v>12.586</c:v>
                </c:pt>
                <c:pt idx="6867">
                  <c:v>12.586</c:v>
                </c:pt>
                <c:pt idx="6868">
                  <c:v>12.586</c:v>
                </c:pt>
                <c:pt idx="6869">
                  <c:v>12.586</c:v>
                </c:pt>
                <c:pt idx="6870">
                  <c:v>12.597</c:v>
                </c:pt>
                <c:pt idx="6871">
                  <c:v>12.597</c:v>
                </c:pt>
                <c:pt idx="6872">
                  <c:v>12.597</c:v>
                </c:pt>
                <c:pt idx="6873">
                  <c:v>12.597</c:v>
                </c:pt>
                <c:pt idx="6874">
                  <c:v>12.597</c:v>
                </c:pt>
                <c:pt idx="6875">
                  <c:v>12.597</c:v>
                </c:pt>
                <c:pt idx="6876">
                  <c:v>12.608000000000001</c:v>
                </c:pt>
                <c:pt idx="6877">
                  <c:v>12.608000000000001</c:v>
                </c:pt>
                <c:pt idx="6878">
                  <c:v>12.608000000000001</c:v>
                </c:pt>
                <c:pt idx="6879">
                  <c:v>12.608000000000001</c:v>
                </c:pt>
                <c:pt idx="6880">
                  <c:v>12.608000000000001</c:v>
                </c:pt>
                <c:pt idx="6881">
                  <c:v>12.608000000000001</c:v>
                </c:pt>
                <c:pt idx="6882">
                  <c:v>12.619</c:v>
                </c:pt>
                <c:pt idx="6883">
                  <c:v>12.619</c:v>
                </c:pt>
                <c:pt idx="6884">
                  <c:v>12.619</c:v>
                </c:pt>
                <c:pt idx="6885">
                  <c:v>12.619</c:v>
                </c:pt>
                <c:pt idx="6886">
                  <c:v>12.619</c:v>
                </c:pt>
                <c:pt idx="6887">
                  <c:v>12.619</c:v>
                </c:pt>
                <c:pt idx="6888">
                  <c:v>12.63</c:v>
                </c:pt>
                <c:pt idx="6889">
                  <c:v>12.63</c:v>
                </c:pt>
                <c:pt idx="6890">
                  <c:v>12.63</c:v>
                </c:pt>
                <c:pt idx="6891">
                  <c:v>12.63</c:v>
                </c:pt>
                <c:pt idx="6892">
                  <c:v>12.63</c:v>
                </c:pt>
                <c:pt idx="6893">
                  <c:v>12.63</c:v>
                </c:pt>
                <c:pt idx="6894">
                  <c:v>12.641</c:v>
                </c:pt>
                <c:pt idx="6895">
                  <c:v>12.641</c:v>
                </c:pt>
                <c:pt idx="6896">
                  <c:v>12.641</c:v>
                </c:pt>
                <c:pt idx="6897">
                  <c:v>12.641</c:v>
                </c:pt>
                <c:pt idx="6898">
                  <c:v>12.641</c:v>
                </c:pt>
                <c:pt idx="6899">
                  <c:v>12.641</c:v>
                </c:pt>
                <c:pt idx="6900">
                  <c:v>12.651999999999999</c:v>
                </c:pt>
                <c:pt idx="6901">
                  <c:v>12.651999999999999</c:v>
                </c:pt>
                <c:pt idx="6902">
                  <c:v>12.651999999999999</c:v>
                </c:pt>
                <c:pt idx="6903">
                  <c:v>12.651999999999999</c:v>
                </c:pt>
                <c:pt idx="6904">
                  <c:v>12.651999999999999</c:v>
                </c:pt>
                <c:pt idx="6905">
                  <c:v>12.651999999999999</c:v>
                </c:pt>
                <c:pt idx="6906">
                  <c:v>12.663</c:v>
                </c:pt>
                <c:pt idx="6907">
                  <c:v>12.663</c:v>
                </c:pt>
                <c:pt idx="6908">
                  <c:v>12.663</c:v>
                </c:pt>
                <c:pt idx="6909">
                  <c:v>12.663</c:v>
                </c:pt>
                <c:pt idx="6910">
                  <c:v>12.663</c:v>
                </c:pt>
                <c:pt idx="6911">
                  <c:v>12.663</c:v>
                </c:pt>
                <c:pt idx="6912">
                  <c:v>12.673999999999999</c:v>
                </c:pt>
                <c:pt idx="6913">
                  <c:v>12.673999999999999</c:v>
                </c:pt>
                <c:pt idx="6914">
                  <c:v>12.673999999999999</c:v>
                </c:pt>
                <c:pt idx="6915">
                  <c:v>12.673999999999999</c:v>
                </c:pt>
                <c:pt idx="6916">
                  <c:v>12.673999999999999</c:v>
                </c:pt>
                <c:pt idx="6917">
                  <c:v>12.673999999999999</c:v>
                </c:pt>
                <c:pt idx="6918">
                  <c:v>12.685</c:v>
                </c:pt>
                <c:pt idx="6919">
                  <c:v>12.685</c:v>
                </c:pt>
                <c:pt idx="6920">
                  <c:v>12.685</c:v>
                </c:pt>
                <c:pt idx="6921">
                  <c:v>12.685</c:v>
                </c:pt>
                <c:pt idx="6922">
                  <c:v>12.685</c:v>
                </c:pt>
                <c:pt idx="6923">
                  <c:v>12.685</c:v>
                </c:pt>
                <c:pt idx="6924">
                  <c:v>12.696</c:v>
                </c:pt>
                <c:pt idx="6925">
                  <c:v>12.696</c:v>
                </c:pt>
                <c:pt idx="6926">
                  <c:v>12.696</c:v>
                </c:pt>
                <c:pt idx="6927">
                  <c:v>12.696</c:v>
                </c:pt>
                <c:pt idx="6928">
                  <c:v>12.696</c:v>
                </c:pt>
                <c:pt idx="6929">
                  <c:v>12.696</c:v>
                </c:pt>
                <c:pt idx="6930">
                  <c:v>12.707000000000001</c:v>
                </c:pt>
                <c:pt idx="6931">
                  <c:v>12.707000000000001</c:v>
                </c:pt>
                <c:pt idx="6932">
                  <c:v>12.707000000000001</c:v>
                </c:pt>
                <c:pt idx="6933">
                  <c:v>12.707000000000001</c:v>
                </c:pt>
                <c:pt idx="6934">
                  <c:v>12.707000000000001</c:v>
                </c:pt>
                <c:pt idx="6935">
                  <c:v>12.707000000000001</c:v>
                </c:pt>
                <c:pt idx="6936">
                  <c:v>12.718</c:v>
                </c:pt>
                <c:pt idx="6937">
                  <c:v>12.718</c:v>
                </c:pt>
                <c:pt idx="6938">
                  <c:v>12.718</c:v>
                </c:pt>
                <c:pt idx="6939">
                  <c:v>12.718</c:v>
                </c:pt>
                <c:pt idx="6940">
                  <c:v>12.718</c:v>
                </c:pt>
                <c:pt idx="6941">
                  <c:v>12.718</c:v>
                </c:pt>
                <c:pt idx="6942">
                  <c:v>12.728999999999999</c:v>
                </c:pt>
                <c:pt idx="6943">
                  <c:v>12.728999999999999</c:v>
                </c:pt>
                <c:pt idx="6944">
                  <c:v>12.728999999999999</c:v>
                </c:pt>
                <c:pt idx="6945">
                  <c:v>12.728999999999999</c:v>
                </c:pt>
                <c:pt idx="6946">
                  <c:v>12.728999999999999</c:v>
                </c:pt>
                <c:pt idx="6947">
                  <c:v>12.728999999999999</c:v>
                </c:pt>
                <c:pt idx="6948">
                  <c:v>12.74</c:v>
                </c:pt>
                <c:pt idx="6949">
                  <c:v>12.74</c:v>
                </c:pt>
                <c:pt idx="6950">
                  <c:v>12.74</c:v>
                </c:pt>
                <c:pt idx="6951">
                  <c:v>12.74</c:v>
                </c:pt>
                <c:pt idx="6952">
                  <c:v>12.74</c:v>
                </c:pt>
                <c:pt idx="6953">
                  <c:v>12.74</c:v>
                </c:pt>
                <c:pt idx="6954">
                  <c:v>12.750999999999999</c:v>
                </c:pt>
                <c:pt idx="6955">
                  <c:v>12.750999999999999</c:v>
                </c:pt>
                <c:pt idx="6956">
                  <c:v>12.750999999999999</c:v>
                </c:pt>
                <c:pt idx="6957">
                  <c:v>12.750999999999999</c:v>
                </c:pt>
                <c:pt idx="6958">
                  <c:v>12.750999999999999</c:v>
                </c:pt>
                <c:pt idx="6959">
                  <c:v>12.750999999999999</c:v>
                </c:pt>
                <c:pt idx="6960">
                  <c:v>12.762</c:v>
                </c:pt>
                <c:pt idx="6961">
                  <c:v>12.762</c:v>
                </c:pt>
                <c:pt idx="6962">
                  <c:v>12.762</c:v>
                </c:pt>
                <c:pt idx="6963">
                  <c:v>12.762</c:v>
                </c:pt>
                <c:pt idx="6964">
                  <c:v>12.762</c:v>
                </c:pt>
                <c:pt idx="6965">
                  <c:v>12.762</c:v>
                </c:pt>
                <c:pt idx="6966">
                  <c:v>12.773</c:v>
                </c:pt>
                <c:pt idx="6967">
                  <c:v>12.773</c:v>
                </c:pt>
                <c:pt idx="6968">
                  <c:v>12.773</c:v>
                </c:pt>
                <c:pt idx="6969">
                  <c:v>12.773</c:v>
                </c:pt>
                <c:pt idx="6970">
                  <c:v>12.773</c:v>
                </c:pt>
                <c:pt idx="6971">
                  <c:v>12.773</c:v>
                </c:pt>
                <c:pt idx="6972">
                  <c:v>12.784000000000001</c:v>
                </c:pt>
                <c:pt idx="6973">
                  <c:v>12.784000000000001</c:v>
                </c:pt>
                <c:pt idx="6974">
                  <c:v>12.784000000000001</c:v>
                </c:pt>
                <c:pt idx="6975">
                  <c:v>12.784000000000001</c:v>
                </c:pt>
                <c:pt idx="6976">
                  <c:v>12.784000000000001</c:v>
                </c:pt>
                <c:pt idx="6977">
                  <c:v>12.784000000000001</c:v>
                </c:pt>
                <c:pt idx="6978">
                  <c:v>12.795</c:v>
                </c:pt>
                <c:pt idx="6979">
                  <c:v>12.795</c:v>
                </c:pt>
                <c:pt idx="6980">
                  <c:v>12.795</c:v>
                </c:pt>
                <c:pt idx="6981">
                  <c:v>12.795</c:v>
                </c:pt>
                <c:pt idx="6982">
                  <c:v>12.795</c:v>
                </c:pt>
                <c:pt idx="6983">
                  <c:v>12.795</c:v>
                </c:pt>
                <c:pt idx="6984">
                  <c:v>12.805999999999999</c:v>
                </c:pt>
                <c:pt idx="6985">
                  <c:v>12.805999999999999</c:v>
                </c:pt>
                <c:pt idx="6986">
                  <c:v>12.805999999999999</c:v>
                </c:pt>
                <c:pt idx="6987">
                  <c:v>12.805999999999999</c:v>
                </c:pt>
                <c:pt idx="6988">
                  <c:v>12.805999999999999</c:v>
                </c:pt>
                <c:pt idx="6989">
                  <c:v>12.805999999999999</c:v>
                </c:pt>
                <c:pt idx="6990">
                  <c:v>12.817</c:v>
                </c:pt>
                <c:pt idx="6991">
                  <c:v>12.817</c:v>
                </c:pt>
                <c:pt idx="6992">
                  <c:v>12.817</c:v>
                </c:pt>
                <c:pt idx="6993">
                  <c:v>12.817</c:v>
                </c:pt>
                <c:pt idx="6994">
                  <c:v>12.817</c:v>
                </c:pt>
                <c:pt idx="6995">
                  <c:v>12.817</c:v>
                </c:pt>
                <c:pt idx="6996">
                  <c:v>12.827999999999999</c:v>
                </c:pt>
                <c:pt idx="6997">
                  <c:v>12.827999999999999</c:v>
                </c:pt>
                <c:pt idx="6998">
                  <c:v>12.827999999999999</c:v>
                </c:pt>
                <c:pt idx="6999">
                  <c:v>12.827999999999999</c:v>
                </c:pt>
                <c:pt idx="7000">
                  <c:v>12.827999999999999</c:v>
                </c:pt>
                <c:pt idx="7001">
                  <c:v>12.827999999999999</c:v>
                </c:pt>
                <c:pt idx="7002">
                  <c:v>12.839</c:v>
                </c:pt>
                <c:pt idx="7003">
                  <c:v>12.839</c:v>
                </c:pt>
                <c:pt idx="7004">
                  <c:v>12.839</c:v>
                </c:pt>
                <c:pt idx="7005">
                  <c:v>12.839</c:v>
                </c:pt>
                <c:pt idx="7006">
                  <c:v>12.839</c:v>
                </c:pt>
                <c:pt idx="7007">
                  <c:v>12.839</c:v>
                </c:pt>
                <c:pt idx="7008">
                  <c:v>12.85</c:v>
                </c:pt>
                <c:pt idx="7009">
                  <c:v>12.85</c:v>
                </c:pt>
                <c:pt idx="7010">
                  <c:v>12.85</c:v>
                </c:pt>
                <c:pt idx="7011">
                  <c:v>12.85</c:v>
                </c:pt>
                <c:pt idx="7012">
                  <c:v>12.85</c:v>
                </c:pt>
                <c:pt idx="7013">
                  <c:v>12.85</c:v>
                </c:pt>
                <c:pt idx="7014">
                  <c:v>12.861000000000001</c:v>
                </c:pt>
                <c:pt idx="7015">
                  <c:v>12.861000000000001</c:v>
                </c:pt>
                <c:pt idx="7016">
                  <c:v>12.861000000000001</c:v>
                </c:pt>
                <c:pt idx="7017">
                  <c:v>12.861000000000001</c:v>
                </c:pt>
                <c:pt idx="7018">
                  <c:v>12.861000000000001</c:v>
                </c:pt>
                <c:pt idx="7019">
                  <c:v>12.861000000000001</c:v>
                </c:pt>
                <c:pt idx="7020">
                  <c:v>12.872</c:v>
                </c:pt>
                <c:pt idx="7021">
                  <c:v>12.872</c:v>
                </c:pt>
                <c:pt idx="7022">
                  <c:v>12.872</c:v>
                </c:pt>
                <c:pt idx="7023">
                  <c:v>12.872</c:v>
                </c:pt>
                <c:pt idx="7024">
                  <c:v>12.872</c:v>
                </c:pt>
                <c:pt idx="7025">
                  <c:v>12.872</c:v>
                </c:pt>
                <c:pt idx="7026">
                  <c:v>12.882999999999999</c:v>
                </c:pt>
                <c:pt idx="7027">
                  <c:v>12.882999999999999</c:v>
                </c:pt>
                <c:pt idx="7028">
                  <c:v>12.882999999999999</c:v>
                </c:pt>
                <c:pt idx="7029">
                  <c:v>12.882999999999999</c:v>
                </c:pt>
                <c:pt idx="7030">
                  <c:v>12.882999999999999</c:v>
                </c:pt>
                <c:pt idx="7031">
                  <c:v>12.882999999999999</c:v>
                </c:pt>
                <c:pt idx="7032">
                  <c:v>12.894</c:v>
                </c:pt>
                <c:pt idx="7033">
                  <c:v>12.894</c:v>
                </c:pt>
                <c:pt idx="7034">
                  <c:v>12.894</c:v>
                </c:pt>
                <c:pt idx="7035">
                  <c:v>12.894</c:v>
                </c:pt>
                <c:pt idx="7036">
                  <c:v>12.894</c:v>
                </c:pt>
                <c:pt idx="7037">
                  <c:v>12.894</c:v>
                </c:pt>
                <c:pt idx="7038">
                  <c:v>12.904999999999999</c:v>
                </c:pt>
                <c:pt idx="7039">
                  <c:v>12.904999999999999</c:v>
                </c:pt>
                <c:pt idx="7040">
                  <c:v>12.904999999999999</c:v>
                </c:pt>
                <c:pt idx="7041">
                  <c:v>12.904999999999999</c:v>
                </c:pt>
                <c:pt idx="7042">
                  <c:v>12.904999999999999</c:v>
                </c:pt>
                <c:pt idx="7043">
                  <c:v>12.904999999999999</c:v>
                </c:pt>
                <c:pt idx="7044">
                  <c:v>12.916</c:v>
                </c:pt>
                <c:pt idx="7045">
                  <c:v>12.916</c:v>
                </c:pt>
                <c:pt idx="7046">
                  <c:v>12.916</c:v>
                </c:pt>
                <c:pt idx="7047">
                  <c:v>12.916</c:v>
                </c:pt>
                <c:pt idx="7048">
                  <c:v>12.916</c:v>
                </c:pt>
                <c:pt idx="7049">
                  <c:v>12.916</c:v>
                </c:pt>
                <c:pt idx="7050">
                  <c:v>12.927</c:v>
                </c:pt>
                <c:pt idx="7051">
                  <c:v>12.927</c:v>
                </c:pt>
                <c:pt idx="7052">
                  <c:v>12.927</c:v>
                </c:pt>
                <c:pt idx="7053">
                  <c:v>12.927</c:v>
                </c:pt>
                <c:pt idx="7054">
                  <c:v>12.927</c:v>
                </c:pt>
                <c:pt idx="7055">
                  <c:v>12.927</c:v>
                </c:pt>
                <c:pt idx="7056">
                  <c:v>12.938000000000001</c:v>
                </c:pt>
                <c:pt idx="7057">
                  <c:v>12.938000000000001</c:v>
                </c:pt>
                <c:pt idx="7058">
                  <c:v>12.938000000000001</c:v>
                </c:pt>
                <c:pt idx="7059">
                  <c:v>12.938000000000001</c:v>
                </c:pt>
                <c:pt idx="7060">
                  <c:v>12.938000000000001</c:v>
                </c:pt>
                <c:pt idx="7061">
                  <c:v>12.938000000000001</c:v>
                </c:pt>
                <c:pt idx="7062">
                  <c:v>12.949</c:v>
                </c:pt>
                <c:pt idx="7063">
                  <c:v>12.949</c:v>
                </c:pt>
                <c:pt idx="7064">
                  <c:v>12.949</c:v>
                </c:pt>
                <c:pt idx="7065">
                  <c:v>12.949</c:v>
                </c:pt>
                <c:pt idx="7066">
                  <c:v>12.949</c:v>
                </c:pt>
                <c:pt idx="7067">
                  <c:v>12.949</c:v>
                </c:pt>
                <c:pt idx="7068">
                  <c:v>12.96</c:v>
                </c:pt>
                <c:pt idx="7069">
                  <c:v>12.96</c:v>
                </c:pt>
                <c:pt idx="7070">
                  <c:v>12.96</c:v>
                </c:pt>
                <c:pt idx="7071">
                  <c:v>12.96</c:v>
                </c:pt>
                <c:pt idx="7072">
                  <c:v>12.96</c:v>
                </c:pt>
                <c:pt idx="7073">
                  <c:v>12.96</c:v>
                </c:pt>
                <c:pt idx="7074">
                  <c:v>12.971</c:v>
                </c:pt>
                <c:pt idx="7075">
                  <c:v>12.971</c:v>
                </c:pt>
                <c:pt idx="7076">
                  <c:v>12.971</c:v>
                </c:pt>
                <c:pt idx="7077">
                  <c:v>12.971</c:v>
                </c:pt>
                <c:pt idx="7078">
                  <c:v>12.971</c:v>
                </c:pt>
                <c:pt idx="7079">
                  <c:v>12.971</c:v>
                </c:pt>
                <c:pt idx="7080">
                  <c:v>12.981999999999999</c:v>
                </c:pt>
                <c:pt idx="7081">
                  <c:v>12.981999999999999</c:v>
                </c:pt>
                <c:pt idx="7082">
                  <c:v>12.981999999999999</c:v>
                </c:pt>
                <c:pt idx="7083">
                  <c:v>12.981999999999999</c:v>
                </c:pt>
                <c:pt idx="7084">
                  <c:v>12.981999999999999</c:v>
                </c:pt>
                <c:pt idx="7085">
                  <c:v>12.981999999999999</c:v>
                </c:pt>
                <c:pt idx="7086">
                  <c:v>12.993</c:v>
                </c:pt>
                <c:pt idx="7087">
                  <c:v>12.993</c:v>
                </c:pt>
                <c:pt idx="7088">
                  <c:v>12.993</c:v>
                </c:pt>
                <c:pt idx="7089">
                  <c:v>12.993</c:v>
                </c:pt>
                <c:pt idx="7090">
                  <c:v>12.993</c:v>
                </c:pt>
                <c:pt idx="7091">
                  <c:v>12.993</c:v>
                </c:pt>
                <c:pt idx="7092">
                  <c:v>13.004</c:v>
                </c:pt>
                <c:pt idx="7093">
                  <c:v>13.004</c:v>
                </c:pt>
                <c:pt idx="7094">
                  <c:v>13.004</c:v>
                </c:pt>
                <c:pt idx="7095">
                  <c:v>13.004</c:v>
                </c:pt>
                <c:pt idx="7096">
                  <c:v>13.004</c:v>
                </c:pt>
                <c:pt idx="7097">
                  <c:v>13.004</c:v>
                </c:pt>
                <c:pt idx="7098">
                  <c:v>13.015000000000001</c:v>
                </c:pt>
                <c:pt idx="7099">
                  <c:v>13.015000000000001</c:v>
                </c:pt>
                <c:pt idx="7100">
                  <c:v>13.015000000000001</c:v>
                </c:pt>
                <c:pt idx="7101">
                  <c:v>13.015000000000001</c:v>
                </c:pt>
                <c:pt idx="7102">
                  <c:v>13.015000000000001</c:v>
                </c:pt>
                <c:pt idx="7103">
                  <c:v>13.015000000000001</c:v>
                </c:pt>
                <c:pt idx="7104">
                  <c:v>13.026</c:v>
                </c:pt>
                <c:pt idx="7105">
                  <c:v>13.026</c:v>
                </c:pt>
                <c:pt idx="7106">
                  <c:v>13.026</c:v>
                </c:pt>
                <c:pt idx="7107">
                  <c:v>13.026</c:v>
                </c:pt>
                <c:pt idx="7108">
                  <c:v>13.026</c:v>
                </c:pt>
                <c:pt idx="7109">
                  <c:v>13.026</c:v>
                </c:pt>
                <c:pt idx="7110">
                  <c:v>13.037000000000001</c:v>
                </c:pt>
                <c:pt idx="7111">
                  <c:v>13.037000000000001</c:v>
                </c:pt>
                <c:pt idx="7112">
                  <c:v>13.037000000000001</c:v>
                </c:pt>
                <c:pt idx="7113">
                  <c:v>13.037000000000001</c:v>
                </c:pt>
                <c:pt idx="7114">
                  <c:v>13.037000000000001</c:v>
                </c:pt>
                <c:pt idx="7115">
                  <c:v>13.037000000000001</c:v>
                </c:pt>
                <c:pt idx="7116">
                  <c:v>13.048</c:v>
                </c:pt>
                <c:pt idx="7117">
                  <c:v>13.048</c:v>
                </c:pt>
                <c:pt idx="7118">
                  <c:v>13.048</c:v>
                </c:pt>
                <c:pt idx="7119">
                  <c:v>13.048</c:v>
                </c:pt>
                <c:pt idx="7120">
                  <c:v>13.048</c:v>
                </c:pt>
                <c:pt idx="7121">
                  <c:v>13.048</c:v>
                </c:pt>
                <c:pt idx="7122">
                  <c:v>13.058999999999999</c:v>
                </c:pt>
                <c:pt idx="7123">
                  <c:v>13.058999999999999</c:v>
                </c:pt>
                <c:pt idx="7124">
                  <c:v>13.058999999999999</c:v>
                </c:pt>
                <c:pt idx="7125">
                  <c:v>13.058999999999999</c:v>
                </c:pt>
                <c:pt idx="7126">
                  <c:v>13.058999999999999</c:v>
                </c:pt>
                <c:pt idx="7127">
                  <c:v>13.058999999999999</c:v>
                </c:pt>
                <c:pt idx="7128">
                  <c:v>13.07</c:v>
                </c:pt>
                <c:pt idx="7129">
                  <c:v>13.07</c:v>
                </c:pt>
                <c:pt idx="7130">
                  <c:v>13.07</c:v>
                </c:pt>
                <c:pt idx="7131">
                  <c:v>13.07</c:v>
                </c:pt>
                <c:pt idx="7132">
                  <c:v>13.07</c:v>
                </c:pt>
                <c:pt idx="7133">
                  <c:v>13.07</c:v>
                </c:pt>
                <c:pt idx="7134">
                  <c:v>13.081</c:v>
                </c:pt>
                <c:pt idx="7135">
                  <c:v>13.081</c:v>
                </c:pt>
                <c:pt idx="7136">
                  <c:v>13.081</c:v>
                </c:pt>
                <c:pt idx="7137">
                  <c:v>13.081</c:v>
                </c:pt>
                <c:pt idx="7138">
                  <c:v>13.081</c:v>
                </c:pt>
                <c:pt idx="7139">
                  <c:v>13.081</c:v>
                </c:pt>
                <c:pt idx="7140">
                  <c:v>13.092000000000001</c:v>
                </c:pt>
                <c:pt idx="7141">
                  <c:v>13.092000000000001</c:v>
                </c:pt>
                <c:pt idx="7142">
                  <c:v>13.092000000000001</c:v>
                </c:pt>
                <c:pt idx="7143">
                  <c:v>13.092000000000001</c:v>
                </c:pt>
                <c:pt idx="7144">
                  <c:v>13.092000000000001</c:v>
                </c:pt>
                <c:pt idx="7145">
                  <c:v>13.092000000000001</c:v>
                </c:pt>
                <c:pt idx="7146">
                  <c:v>13.103</c:v>
                </c:pt>
                <c:pt idx="7147">
                  <c:v>13.103</c:v>
                </c:pt>
                <c:pt idx="7148">
                  <c:v>13.103</c:v>
                </c:pt>
                <c:pt idx="7149">
                  <c:v>13.103</c:v>
                </c:pt>
                <c:pt idx="7150">
                  <c:v>13.103</c:v>
                </c:pt>
                <c:pt idx="7151">
                  <c:v>13.103</c:v>
                </c:pt>
                <c:pt idx="7152">
                  <c:v>13.114000000000001</c:v>
                </c:pt>
                <c:pt idx="7153">
                  <c:v>13.114000000000001</c:v>
                </c:pt>
                <c:pt idx="7154">
                  <c:v>13.114000000000001</c:v>
                </c:pt>
                <c:pt idx="7155">
                  <c:v>13.114000000000001</c:v>
                </c:pt>
                <c:pt idx="7156">
                  <c:v>13.114000000000001</c:v>
                </c:pt>
                <c:pt idx="7157">
                  <c:v>13.114000000000001</c:v>
                </c:pt>
                <c:pt idx="7158">
                  <c:v>13.125</c:v>
                </c:pt>
                <c:pt idx="7159">
                  <c:v>13.125</c:v>
                </c:pt>
                <c:pt idx="7160">
                  <c:v>13.125</c:v>
                </c:pt>
                <c:pt idx="7161">
                  <c:v>13.125</c:v>
                </c:pt>
                <c:pt idx="7162">
                  <c:v>13.125</c:v>
                </c:pt>
                <c:pt idx="7163">
                  <c:v>13.125</c:v>
                </c:pt>
                <c:pt idx="7164">
                  <c:v>13.135999999999999</c:v>
                </c:pt>
                <c:pt idx="7165">
                  <c:v>13.135999999999999</c:v>
                </c:pt>
                <c:pt idx="7166">
                  <c:v>13.135999999999999</c:v>
                </c:pt>
                <c:pt idx="7167">
                  <c:v>13.135999999999999</c:v>
                </c:pt>
                <c:pt idx="7168">
                  <c:v>13.135999999999999</c:v>
                </c:pt>
                <c:pt idx="7169">
                  <c:v>13.135999999999999</c:v>
                </c:pt>
                <c:pt idx="7170">
                  <c:v>13.147</c:v>
                </c:pt>
                <c:pt idx="7171">
                  <c:v>13.147</c:v>
                </c:pt>
                <c:pt idx="7172">
                  <c:v>13.147</c:v>
                </c:pt>
                <c:pt idx="7173">
                  <c:v>13.147</c:v>
                </c:pt>
                <c:pt idx="7174">
                  <c:v>13.147</c:v>
                </c:pt>
                <c:pt idx="7175">
                  <c:v>13.147</c:v>
                </c:pt>
                <c:pt idx="7176">
                  <c:v>13.157999999999999</c:v>
                </c:pt>
                <c:pt idx="7177">
                  <c:v>13.157999999999999</c:v>
                </c:pt>
                <c:pt idx="7178">
                  <c:v>13.157999999999999</c:v>
                </c:pt>
                <c:pt idx="7179">
                  <c:v>13.157999999999999</c:v>
                </c:pt>
                <c:pt idx="7180">
                  <c:v>13.157999999999999</c:v>
                </c:pt>
                <c:pt idx="7181">
                  <c:v>13.157999999999999</c:v>
                </c:pt>
                <c:pt idx="7182">
                  <c:v>13.169</c:v>
                </c:pt>
                <c:pt idx="7183">
                  <c:v>13.169</c:v>
                </c:pt>
                <c:pt idx="7184">
                  <c:v>13.169</c:v>
                </c:pt>
                <c:pt idx="7185">
                  <c:v>13.169</c:v>
                </c:pt>
                <c:pt idx="7186">
                  <c:v>13.169</c:v>
                </c:pt>
                <c:pt idx="7187">
                  <c:v>13.169</c:v>
                </c:pt>
                <c:pt idx="7188">
                  <c:v>13.18</c:v>
                </c:pt>
                <c:pt idx="7189">
                  <c:v>13.18</c:v>
                </c:pt>
                <c:pt idx="7190">
                  <c:v>13.18</c:v>
                </c:pt>
                <c:pt idx="7191">
                  <c:v>13.18</c:v>
                </c:pt>
                <c:pt idx="7192">
                  <c:v>13.18</c:v>
                </c:pt>
                <c:pt idx="7193">
                  <c:v>13.18</c:v>
                </c:pt>
                <c:pt idx="7194">
                  <c:v>13.191000000000001</c:v>
                </c:pt>
                <c:pt idx="7195">
                  <c:v>13.191000000000001</c:v>
                </c:pt>
                <c:pt idx="7196">
                  <c:v>13.191000000000001</c:v>
                </c:pt>
                <c:pt idx="7197">
                  <c:v>13.191000000000001</c:v>
                </c:pt>
                <c:pt idx="7198">
                  <c:v>13.191000000000001</c:v>
                </c:pt>
                <c:pt idx="7199">
                  <c:v>13.191000000000001</c:v>
                </c:pt>
                <c:pt idx="7200">
                  <c:v>13.202</c:v>
                </c:pt>
                <c:pt idx="7201">
                  <c:v>13.202</c:v>
                </c:pt>
                <c:pt idx="7202">
                  <c:v>13.202</c:v>
                </c:pt>
                <c:pt idx="7203">
                  <c:v>13.202</c:v>
                </c:pt>
                <c:pt idx="7204">
                  <c:v>13.202</c:v>
                </c:pt>
                <c:pt idx="7205">
                  <c:v>13.202</c:v>
                </c:pt>
                <c:pt idx="7206">
                  <c:v>13.212999999999999</c:v>
                </c:pt>
                <c:pt idx="7207">
                  <c:v>13.212999999999999</c:v>
                </c:pt>
                <c:pt idx="7208">
                  <c:v>13.212999999999999</c:v>
                </c:pt>
                <c:pt idx="7209">
                  <c:v>13.212999999999999</c:v>
                </c:pt>
                <c:pt idx="7210">
                  <c:v>13.212999999999999</c:v>
                </c:pt>
                <c:pt idx="7211">
                  <c:v>13.212999999999999</c:v>
                </c:pt>
                <c:pt idx="7212">
                  <c:v>13.224</c:v>
                </c:pt>
                <c:pt idx="7213">
                  <c:v>13.224</c:v>
                </c:pt>
                <c:pt idx="7214">
                  <c:v>13.224</c:v>
                </c:pt>
                <c:pt idx="7215">
                  <c:v>13.224</c:v>
                </c:pt>
                <c:pt idx="7216">
                  <c:v>13.224</c:v>
                </c:pt>
                <c:pt idx="7217">
                  <c:v>13.224</c:v>
                </c:pt>
                <c:pt idx="7218">
                  <c:v>13.234999999999999</c:v>
                </c:pt>
                <c:pt idx="7219">
                  <c:v>13.234999999999999</c:v>
                </c:pt>
                <c:pt idx="7220">
                  <c:v>13.234999999999999</c:v>
                </c:pt>
                <c:pt idx="7221">
                  <c:v>13.234999999999999</c:v>
                </c:pt>
                <c:pt idx="7222">
                  <c:v>13.234999999999999</c:v>
                </c:pt>
                <c:pt idx="7223">
                  <c:v>13.234999999999999</c:v>
                </c:pt>
                <c:pt idx="7224">
                  <c:v>13.246</c:v>
                </c:pt>
                <c:pt idx="7225">
                  <c:v>13.246</c:v>
                </c:pt>
                <c:pt idx="7226">
                  <c:v>13.246</c:v>
                </c:pt>
                <c:pt idx="7227">
                  <c:v>13.246</c:v>
                </c:pt>
                <c:pt idx="7228">
                  <c:v>13.246</c:v>
                </c:pt>
                <c:pt idx="7229">
                  <c:v>13.246</c:v>
                </c:pt>
                <c:pt idx="7230">
                  <c:v>13.257</c:v>
                </c:pt>
                <c:pt idx="7231">
                  <c:v>13.257</c:v>
                </c:pt>
                <c:pt idx="7232">
                  <c:v>13.257</c:v>
                </c:pt>
                <c:pt idx="7233">
                  <c:v>13.257</c:v>
                </c:pt>
                <c:pt idx="7234">
                  <c:v>13.257</c:v>
                </c:pt>
                <c:pt idx="7235">
                  <c:v>13.257</c:v>
                </c:pt>
                <c:pt idx="7236">
                  <c:v>13.268000000000001</c:v>
                </c:pt>
                <c:pt idx="7237">
                  <c:v>13.268000000000001</c:v>
                </c:pt>
                <c:pt idx="7238">
                  <c:v>13.268000000000001</c:v>
                </c:pt>
                <c:pt idx="7239">
                  <c:v>13.268000000000001</c:v>
                </c:pt>
                <c:pt idx="7240">
                  <c:v>13.268000000000001</c:v>
                </c:pt>
                <c:pt idx="7241">
                  <c:v>13.268000000000001</c:v>
                </c:pt>
                <c:pt idx="7242">
                  <c:v>13.279</c:v>
                </c:pt>
                <c:pt idx="7243">
                  <c:v>13.279</c:v>
                </c:pt>
                <c:pt idx="7244">
                  <c:v>13.279</c:v>
                </c:pt>
                <c:pt idx="7245">
                  <c:v>13.279</c:v>
                </c:pt>
                <c:pt idx="7246">
                  <c:v>13.279</c:v>
                </c:pt>
                <c:pt idx="7247">
                  <c:v>13.279</c:v>
                </c:pt>
                <c:pt idx="7248">
                  <c:v>13.29</c:v>
                </c:pt>
                <c:pt idx="7249">
                  <c:v>13.29</c:v>
                </c:pt>
                <c:pt idx="7250">
                  <c:v>13.29</c:v>
                </c:pt>
                <c:pt idx="7251">
                  <c:v>13.29</c:v>
                </c:pt>
                <c:pt idx="7252">
                  <c:v>13.29</c:v>
                </c:pt>
                <c:pt idx="7253">
                  <c:v>13.29</c:v>
                </c:pt>
                <c:pt idx="7254">
                  <c:v>13.301</c:v>
                </c:pt>
                <c:pt idx="7255">
                  <c:v>13.301</c:v>
                </c:pt>
                <c:pt idx="7256">
                  <c:v>13.301</c:v>
                </c:pt>
                <c:pt idx="7257">
                  <c:v>13.301</c:v>
                </c:pt>
                <c:pt idx="7258">
                  <c:v>13.301</c:v>
                </c:pt>
                <c:pt idx="7259">
                  <c:v>13.301</c:v>
                </c:pt>
                <c:pt idx="7260">
                  <c:v>13.311999999999999</c:v>
                </c:pt>
                <c:pt idx="7261">
                  <c:v>13.311999999999999</c:v>
                </c:pt>
                <c:pt idx="7262">
                  <c:v>13.311999999999999</c:v>
                </c:pt>
                <c:pt idx="7263">
                  <c:v>13.311999999999999</c:v>
                </c:pt>
                <c:pt idx="7264">
                  <c:v>13.311999999999999</c:v>
                </c:pt>
                <c:pt idx="7265">
                  <c:v>13.311999999999999</c:v>
                </c:pt>
                <c:pt idx="7266">
                  <c:v>13.323</c:v>
                </c:pt>
                <c:pt idx="7267">
                  <c:v>13.323</c:v>
                </c:pt>
                <c:pt idx="7268">
                  <c:v>13.323</c:v>
                </c:pt>
                <c:pt idx="7269">
                  <c:v>13.323</c:v>
                </c:pt>
                <c:pt idx="7270">
                  <c:v>13.323</c:v>
                </c:pt>
                <c:pt idx="7271">
                  <c:v>13.323</c:v>
                </c:pt>
                <c:pt idx="7272">
                  <c:v>13.334</c:v>
                </c:pt>
                <c:pt idx="7273">
                  <c:v>13.334</c:v>
                </c:pt>
                <c:pt idx="7274">
                  <c:v>13.334</c:v>
                </c:pt>
                <c:pt idx="7275">
                  <c:v>13.334</c:v>
                </c:pt>
                <c:pt idx="7276">
                  <c:v>13.334</c:v>
                </c:pt>
                <c:pt idx="7277">
                  <c:v>13.334</c:v>
                </c:pt>
                <c:pt idx="7278">
                  <c:v>13.345000000000001</c:v>
                </c:pt>
                <c:pt idx="7279">
                  <c:v>13.345000000000001</c:v>
                </c:pt>
                <c:pt idx="7280">
                  <c:v>13.345000000000001</c:v>
                </c:pt>
                <c:pt idx="7281">
                  <c:v>13.345000000000001</c:v>
                </c:pt>
                <c:pt idx="7282">
                  <c:v>13.345000000000001</c:v>
                </c:pt>
                <c:pt idx="7283">
                  <c:v>13.345000000000001</c:v>
                </c:pt>
                <c:pt idx="7284">
                  <c:v>13.356</c:v>
                </c:pt>
                <c:pt idx="7285">
                  <c:v>13.356</c:v>
                </c:pt>
                <c:pt idx="7286">
                  <c:v>13.356</c:v>
                </c:pt>
                <c:pt idx="7287">
                  <c:v>13.356</c:v>
                </c:pt>
                <c:pt idx="7288">
                  <c:v>13.356</c:v>
                </c:pt>
                <c:pt idx="7289">
                  <c:v>13.356</c:v>
                </c:pt>
                <c:pt idx="7290">
                  <c:v>13.367000000000001</c:v>
                </c:pt>
                <c:pt idx="7291">
                  <c:v>13.367000000000001</c:v>
                </c:pt>
                <c:pt idx="7292">
                  <c:v>13.367000000000001</c:v>
                </c:pt>
                <c:pt idx="7293">
                  <c:v>13.367000000000001</c:v>
                </c:pt>
                <c:pt idx="7294">
                  <c:v>13.367000000000001</c:v>
                </c:pt>
                <c:pt idx="7295">
                  <c:v>13.367000000000001</c:v>
                </c:pt>
                <c:pt idx="7296">
                  <c:v>13.378</c:v>
                </c:pt>
                <c:pt idx="7297">
                  <c:v>13.378</c:v>
                </c:pt>
                <c:pt idx="7298">
                  <c:v>13.378</c:v>
                </c:pt>
                <c:pt idx="7299">
                  <c:v>13.378</c:v>
                </c:pt>
                <c:pt idx="7300">
                  <c:v>13.378</c:v>
                </c:pt>
                <c:pt idx="7301">
                  <c:v>13.378</c:v>
                </c:pt>
                <c:pt idx="7302">
                  <c:v>13.388999999999999</c:v>
                </c:pt>
                <c:pt idx="7303">
                  <c:v>13.388999999999999</c:v>
                </c:pt>
                <c:pt idx="7304">
                  <c:v>13.388999999999999</c:v>
                </c:pt>
                <c:pt idx="7305">
                  <c:v>13.388999999999999</c:v>
                </c:pt>
                <c:pt idx="7306">
                  <c:v>13.388999999999999</c:v>
                </c:pt>
                <c:pt idx="7307">
                  <c:v>13.388999999999999</c:v>
                </c:pt>
                <c:pt idx="7308">
                  <c:v>13.4</c:v>
                </c:pt>
                <c:pt idx="7309">
                  <c:v>13.4</c:v>
                </c:pt>
                <c:pt idx="7310">
                  <c:v>13.4</c:v>
                </c:pt>
                <c:pt idx="7311">
                  <c:v>13.4</c:v>
                </c:pt>
                <c:pt idx="7312">
                  <c:v>13.4</c:v>
                </c:pt>
                <c:pt idx="7313">
                  <c:v>13.4</c:v>
                </c:pt>
                <c:pt idx="7314">
                  <c:v>13.411</c:v>
                </c:pt>
                <c:pt idx="7315">
                  <c:v>13.411</c:v>
                </c:pt>
                <c:pt idx="7316">
                  <c:v>13.411</c:v>
                </c:pt>
                <c:pt idx="7317">
                  <c:v>13.411</c:v>
                </c:pt>
                <c:pt idx="7318">
                  <c:v>13.411</c:v>
                </c:pt>
                <c:pt idx="7319">
                  <c:v>13.411</c:v>
                </c:pt>
                <c:pt idx="7320">
                  <c:v>13.422000000000001</c:v>
                </c:pt>
                <c:pt idx="7321">
                  <c:v>13.422000000000001</c:v>
                </c:pt>
                <c:pt idx="7322">
                  <c:v>13.422000000000001</c:v>
                </c:pt>
                <c:pt idx="7323">
                  <c:v>13.422000000000001</c:v>
                </c:pt>
                <c:pt idx="7324">
                  <c:v>13.422000000000001</c:v>
                </c:pt>
                <c:pt idx="7325">
                  <c:v>13.422000000000001</c:v>
                </c:pt>
                <c:pt idx="7326">
                  <c:v>13.433</c:v>
                </c:pt>
                <c:pt idx="7327">
                  <c:v>13.433</c:v>
                </c:pt>
                <c:pt idx="7328">
                  <c:v>13.433</c:v>
                </c:pt>
                <c:pt idx="7329">
                  <c:v>13.433</c:v>
                </c:pt>
                <c:pt idx="7330">
                  <c:v>13.433</c:v>
                </c:pt>
                <c:pt idx="7331">
                  <c:v>13.433</c:v>
                </c:pt>
                <c:pt idx="7332">
                  <c:v>13.444000000000001</c:v>
                </c:pt>
                <c:pt idx="7333">
                  <c:v>13.444000000000001</c:v>
                </c:pt>
                <c:pt idx="7334">
                  <c:v>13.444000000000001</c:v>
                </c:pt>
                <c:pt idx="7335">
                  <c:v>13.444000000000001</c:v>
                </c:pt>
                <c:pt idx="7336">
                  <c:v>13.444000000000001</c:v>
                </c:pt>
                <c:pt idx="7337">
                  <c:v>13.444000000000001</c:v>
                </c:pt>
                <c:pt idx="7338">
                  <c:v>13.455</c:v>
                </c:pt>
                <c:pt idx="7339">
                  <c:v>13.455</c:v>
                </c:pt>
                <c:pt idx="7340">
                  <c:v>13.455</c:v>
                </c:pt>
                <c:pt idx="7341">
                  <c:v>13.455</c:v>
                </c:pt>
                <c:pt idx="7342">
                  <c:v>13.455</c:v>
                </c:pt>
                <c:pt idx="7343">
                  <c:v>13.455</c:v>
                </c:pt>
                <c:pt idx="7344">
                  <c:v>13.465999999999999</c:v>
                </c:pt>
                <c:pt idx="7345">
                  <c:v>13.465999999999999</c:v>
                </c:pt>
                <c:pt idx="7346">
                  <c:v>13.465999999999999</c:v>
                </c:pt>
                <c:pt idx="7347">
                  <c:v>13.465999999999999</c:v>
                </c:pt>
                <c:pt idx="7348">
                  <c:v>13.465999999999999</c:v>
                </c:pt>
                <c:pt idx="7349">
                  <c:v>13.465999999999999</c:v>
                </c:pt>
                <c:pt idx="7350">
                  <c:v>13.477</c:v>
                </c:pt>
                <c:pt idx="7351">
                  <c:v>13.477</c:v>
                </c:pt>
                <c:pt idx="7352">
                  <c:v>13.477</c:v>
                </c:pt>
                <c:pt idx="7353">
                  <c:v>13.477</c:v>
                </c:pt>
                <c:pt idx="7354">
                  <c:v>13.477</c:v>
                </c:pt>
                <c:pt idx="7355">
                  <c:v>13.477</c:v>
                </c:pt>
                <c:pt idx="7356">
                  <c:v>13.488</c:v>
                </c:pt>
                <c:pt idx="7357">
                  <c:v>13.488</c:v>
                </c:pt>
                <c:pt idx="7358">
                  <c:v>13.488</c:v>
                </c:pt>
                <c:pt idx="7359">
                  <c:v>13.488</c:v>
                </c:pt>
                <c:pt idx="7360">
                  <c:v>13.488</c:v>
                </c:pt>
                <c:pt idx="7361">
                  <c:v>13.488</c:v>
                </c:pt>
                <c:pt idx="7362">
                  <c:v>13.499000000000001</c:v>
                </c:pt>
                <c:pt idx="7363">
                  <c:v>13.499000000000001</c:v>
                </c:pt>
                <c:pt idx="7364">
                  <c:v>13.499000000000001</c:v>
                </c:pt>
                <c:pt idx="7365">
                  <c:v>13.499000000000001</c:v>
                </c:pt>
                <c:pt idx="7366">
                  <c:v>13.499000000000001</c:v>
                </c:pt>
                <c:pt idx="7367">
                  <c:v>13.499000000000001</c:v>
                </c:pt>
                <c:pt idx="7368">
                  <c:v>13.51</c:v>
                </c:pt>
                <c:pt idx="7369">
                  <c:v>13.51</c:v>
                </c:pt>
                <c:pt idx="7370">
                  <c:v>13.51</c:v>
                </c:pt>
                <c:pt idx="7371">
                  <c:v>13.51</c:v>
                </c:pt>
                <c:pt idx="7372">
                  <c:v>13.51</c:v>
                </c:pt>
                <c:pt idx="7373">
                  <c:v>13.51</c:v>
                </c:pt>
                <c:pt idx="7374">
                  <c:v>13.521000000000001</c:v>
                </c:pt>
                <c:pt idx="7375">
                  <c:v>13.521000000000001</c:v>
                </c:pt>
                <c:pt idx="7376">
                  <c:v>13.521000000000001</c:v>
                </c:pt>
                <c:pt idx="7377">
                  <c:v>13.521000000000001</c:v>
                </c:pt>
                <c:pt idx="7378">
                  <c:v>13.521000000000001</c:v>
                </c:pt>
                <c:pt idx="7379">
                  <c:v>13.521000000000001</c:v>
                </c:pt>
                <c:pt idx="7380">
                  <c:v>13.532</c:v>
                </c:pt>
                <c:pt idx="7381">
                  <c:v>13.532</c:v>
                </c:pt>
                <c:pt idx="7382">
                  <c:v>13.532</c:v>
                </c:pt>
                <c:pt idx="7383">
                  <c:v>13.532</c:v>
                </c:pt>
                <c:pt idx="7384">
                  <c:v>13.532</c:v>
                </c:pt>
                <c:pt idx="7385">
                  <c:v>13.532</c:v>
                </c:pt>
                <c:pt idx="7386">
                  <c:v>13.542999999999999</c:v>
                </c:pt>
                <c:pt idx="7387">
                  <c:v>13.542999999999999</c:v>
                </c:pt>
                <c:pt idx="7388">
                  <c:v>13.542999999999999</c:v>
                </c:pt>
                <c:pt idx="7389">
                  <c:v>13.542999999999999</c:v>
                </c:pt>
                <c:pt idx="7390">
                  <c:v>13.542999999999999</c:v>
                </c:pt>
                <c:pt idx="7391">
                  <c:v>13.542999999999999</c:v>
                </c:pt>
                <c:pt idx="7392">
                  <c:v>13.554</c:v>
                </c:pt>
                <c:pt idx="7393">
                  <c:v>13.554</c:v>
                </c:pt>
                <c:pt idx="7394">
                  <c:v>13.554</c:v>
                </c:pt>
                <c:pt idx="7395">
                  <c:v>13.554</c:v>
                </c:pt>
                <c:pt idx="7396">
                  <c:v>13.554</c:v>
                </c:pt>
                <c:pt idx="7397">
                  <c:v>13.554</c:v>
                </c:pt>
                <c:pt idx="7398">
                  <c:v>13.565</c:v>
                </c:pt>
                <c:pt idx="7399">
                  <c:v>13.565</c:v>
                </c:pt>
                <c:pt idx="7400">
                  <c:v>13.565</c:v>
                </c:pt>
                <c:pt idx="7401">
                  <c:v>13.565</c:v>
                </c:pt>
                <c:pt idx="7402">
                  <c:v>13.565</c:v>
                </c:pt>
                <c:pt idx="7403">
                  <c:v>13.565</c:v>
                </c:pt>
                <c:pt idx="7404">
                  <c:v>13.576000000000001</c:v>
                </c:pt>
                <c:pt idx="7405">
                  <c:v>13.576000000000001</c:v>
                </c:pt>
                <c:pt idx="7406">
                  <c:v>13.576000000000001</c:v>
                </c:pt>
                <c:pt idx="7407">
                  <c:v>13.576000000000001</c:v>
                </c:pt>
                <c:pt idx="7408">
                  <c:v>13.576000000000001</c:v>
                </c:pt>
                <c:pt idx="7409">
                  <c:v>13.576000000000001</c:v>
                </c:pt>
                <c:pt idx="7410">
                  <c:v>13.587</c:v>
                </c:pt>
                <c:pt idx="7411">
                  <c:v>13.587</c:v>
                </c:pt>
                <c:pt idx="7412">
                  <c:v>13.587</c:v>
                </c:pt>
                <c:pt idx="7413">
                  <c:v>13.587</c:v>
                </c:pt>
                <c:pt idx="7414">
                  <c:v>13.587</c:v>
                </c:pt>
                <c:pt idx="7415">
                  <c:v>13.587</c:v>
                </c:pt>
                <c:pt idx="7416">
                  <c:v>13.598000000000001</c:v>
                </c:pt>
                <c:pt idx="7417">
                  <c:v>13.598000000000001</c:v>
                </c:pt>
                <c:pt idx="7418">
                  <c:v>13.598000000000001</c:v>
                </c:pt>
                <c:pt idx="7419">
                  <c:v>13.598000000000001</c:v>
                </c:pt>
                <c:pt idx="7420">
                  <c:v>13.598000000000001</c:v>
                </c:pt>
                <c:pt idx="7421">
                  <c:v>13.598000000000001</c:v>
                </c:pt>
                <c:pt idx="7422">
                  <c:v>13.609</c:v>
                </c:pt>
                <c:pt idx="7423">
                  <c:v>13.609</c:v>
                </c:pt>
                <c:pt idx="7424">
                  <c:v>13.609</c:v>
                </c:pt>
                <c:pt idx="7425">
                  <c:v>13.609</c:v>
                </c:pt>
                <c:pt idx="7426">
                  <c:v>13.609</c:v>
                </c:pt>
                <c:pt idx="7427">
                  <c:v>13.609</c:v>
                </c:pt>
                <c:pt idx="7428">
                  <c:v>13.62</c:v>
                </c:pt>
                <c:pt idx="7429">
                  <c:v>13.62</c:v>
                </c:pt>
                <c:pt idx="7430">
                  <c:v>13.62</c:v>
                </c:pt>
                <c:pt idx="7431">
                  <c:v>13.62</c:v>
                </c:pt>
                <c:pt idx="7432">
                  <c:v>13.62</c:v>
                </c:pt>
                <c:pt idx="7433">
                  <c:v>13.62</c:v>
                </c:pt>
                <c:pt idx="7434">
                  <c:v>13.631</c:v>
                </c:pt>
                <c:pt idx="7435">
                  <c:v>13.631</c:v>
                </c:pt>
                <c:pt idx="7436">
                  <c:v>13.631</c:v>
                </c:pt>
                <c:pt idx="7437">
                  <c:v>13.631</c:v>
                </c:pt>
                <c:pt idx="7438">
                  <c:v>13.631</c:v>
                </c:pt>
                <c:pt idx="7439">
                  <c:v>13.631</c:v>
                </c:pt>
                <c:pt idx="7440">
                  <c:v>13.641999999999999</c:v>
                </c:pt>
                <c:pt idx="7441">
                  <c:v>13.641999999999999</c:v>
                </c:pt>
                <c:pt idx="7442">
                  <c:v>13.641999999999999</c:v>
                </c:pt>
                <c:pt idx="7443">
                  <c:v>13.641999999999999</c:v>
                </c:pt>
                <c:pt idx="7444">
                  <c:v>13.641999999999999</c:v>
                </c:pt>
                <c:pt idx="7445">
                  <c:v>13.641999999999999</c:v>
                </c:pt>
                <c:pt idx="7446">
                  <c:v>13.653</c:v>
                </c:pt>
                <c:pt idx="7447">
                  <c:v>13.653</c:v>
                </c:pt>
                <c:pt idx="7448">
                  <c:v>13.653</c:v>
                </c:pt>
                <c:pt idx="7449">
                  <c:v>13.653</c:v>
                </c:pt>
                <c:pt idx="7450">
                  <c:v>13.653</c:v>
                </c:pt>
                <c:pt idx="7451">
                  <c:v>13.653</c:v>
                </c:pt>
                <c:pt idx="7452">
                  <c:v>13.664</c:v>
                </c:pt>
                <c:pt idx="7453">
                  <c:v>13.664</c:v>
                </c:pt>
                <c:pt idx="7454">
                  <c:v>13.664</c:v>
                </c:pt>
                <c:pt idx="7455">
                  <c:v>13.664</c:v>
                </c:pt>
                <c:pt idx="7456">
                  <c:v>13.664</c:v>
                </c:pt>
                <c:pt idx="7457">
                  <c:v>13.664</c:v>
                </c:pt>
                <c:pt idx="7458">
                  <c:v>13.675000000000001</c:v>
                </c:pt>
                <c:pt idx="7459">
                  <c:v>13.675000000000001</c:v>
                </c:pt>
                <c:pt idx="7460">
                  <c:v>13.675000000000001</c:v>
                </c:pt>
                <c:pt idx="7461">
                  <c:v>13.675000000000001</c:v>
                </c:pt>
                <c:pt idx="7462">
                  <c:v>13.675000000000001</c:v>
                </c:pt>
                <c:pt idx="7463">
                  <c:v>13.675000000000001</c:v>
                </c:pt>
                <c:pt idx="7464">
                  <c:v>13.686</c:v>
                </c:pt>
                <c:pt idx="7465">
                  <c:v>13.686</c:v>
                </c:pt>
                <c:pt idx="7466">
                  <c:v>13.686</c:v>
                </c:pt>
                <c:pt idx="7467">
                  <c:v>13.686</c:v>
                </c:pt>
                <c:pt idx="7468">
                  <c:v>13.686</c:v>
                </c:pt>
                <c:pt idx="7469">
                  <c:v>13.686</c:v>
                </c:pt>
                <c:pt idx="7470">
                  <c:v>13.696999999999999</c:v>
                </c:pt>
                <c:pt idx="7471">
                  <c:v>13.696999999999999</c:v>
                </c:pt>
                <c:pt idx="7472">
                  <c:v>13.696999999999999</c:v>
                </c:pt>
                <c:pt idx="7473">
                  <c:v>13.696999999999999</c:v>
                </c:pt>
                <c:pt idx="7474">
                  <c:v>13.696999999999999</c:v>
                </c:pt>
                <c:pt idx="7475">
                  <c:v>13.696999999999999</c:v>
                </c:pt>
                <c:pt idx="7476">
                  <c:v>13.708</c:v>
                </c:pt>
                <c:pt idx="7477">
                  <c:v>13.708</c:v>
                </c:pt>
                <c:pt idx="7478">
                  <c:v>13.708</c:v>
                </c:pt>
                <c:pt idx="7479">
                  <c:v>13.708</c:v>
                </c:pt>
                <c:pt idx="7480">
                  <c:v>13.708</c:v>
                </c:pt>
                <c:pt idx="7481">
                  <c:v>13.708</c:v>
                </c:pt>
                <c:pt idx="7482">
                  <c:v>13.718999999999999</c:v>
                </c:pt>
                <c:pt idx="7483">
                  <c:v>13.718999999999999</c:v>
                </c:pt>
                <c:pt idx="7484">
                  <c:v>13.718999999999999</c:v>
                </c:pt>
                <c:pt idx="7485">
                  <c:v>13.718999999999999</c:v>
                </c:pt>
                <c:pt idx="7486">
                  <c:v>13.718999999999999</c:v>
                </c:pt>
                <c:pt idx="7487">
                  <c:v>13.718999999999999</c:v>
                </c:pt>
                <c:pt idx="7488">
                  <c:v>13.73</c:v>
                </c:pt>
                <c:pt idx="7489">
                  <c:v>13.73</c:v>
                </c:pt>
                <c:pt idx="7490">
                  <c:v>13.73</c:v>
                </c:pt>
                <c:pt idx="7491">
                  <c:v>13.73</c:v>
                </c:pt>
                <c:pt idx="7492">
                  <c:v>13.73</c:v>
                </c:pt>
                <c:pt idx="7493">
                  <c:v>13.73</c:v>
                </c:pt>
                <c:pt idx="7494">
                  <c:v>13.741</c:v>
                </c:pt>
                <c:pt idx="7495">
                  <c:v>13.741</c:v>
                </c:pt>
                <c:pt idx="7496">
                  <c:v>13.741</c:v>
                </c:pt>
                <c:pt idx="7497">
                  <c:v>13.741</c:v>
                </c:pt>
                <c:pt idx="7498">
                  <c:v>13.741</c:v>
                </c:pt>
                <c:pt idx="7499">
                  <c:v>13.741</c:v>
                </c:pt>
                <c:pt idx="7500">
                  <c:v>13.752000000000001</c:v>
                </c:pt>
                <c:pt idx="7501">
                  <c:v>13.752000000000001</c:v>
                </c:pt>
                <c:pt idx="7502">
                  <c:v>13.752000000000001</c:v>
                </c:pt>
                <c:pt idx="7503">
                  <c:v>13.752000000000001</c:v>
                </c:pt>
                <c:pt idx="7504">
                  <c:v>13.752000000000001</c:v>
                </c:pt>
                <c:pt idx="7505">
                  <c:v>13.752000000000001</c:v>
                </c:pt>
                <c:pt idx="7506">
                  <c:v>13.763</c:v>
                </c:pt>
                <c:pt idx="7507">
                  <c:v>13.763</c:v>
                </c:pt>
                <c:pt idx="7508">
                  <c:v>13.763</c:v>
                </c:pt>
                <c:pt idx="7509">
                  <c:v>13.763</c:v>
                </c:pt>
                <c:pt idx="7510">
                  <c:v>13.763</c:v>
                </c:pt>
                <c:pt idx="7511">
                  <c:v>13.763</c:v>
                </c:pt>
                <c:pt idx="7512">
                  <c:v>13.773999999999999</c:v>
                </c:pt>
                <c:pt idx="7513">
                  <c:v>13.773999999999999</c:v>
                </c:pt>
                <c:pt idx="7514">
                  <c:v>13.773999999999999</c:v>
                </c:pt>
                <c:pt idx="7515">
                  <c:v>13.773999999999999</c:v>
                </c:pt>
                <c:pt idx="7516">
                  <c:v>13.773999999999999</c:v>
                </c:pt>
                <c:pt idx="7517">
                  <c:v>13.773999999999999</c:v>
                </c:pt>
                <c:pt idx="7518">
                  <c:v>13.785</c:v>
                </c:pt>
                <c:pt idx="7519">
                  <c:v>13.785</c:v>
                </c:pt>
                <c:pt idx="7520">
                  <c:v>13.785</c:v>
                </c:pt>
                <c:pt idx="7521">
                  <c:v>13.785</c:v>
                </c:pt>
                <c:pt idx="7522">
                  <c:v>13.785</c:v>
                </c:pt>
                <c:pt idx="7523">
                  <c:v>13.785</c:v>
                </c:pt>
                <c:pt idx="7524">
                  <c:v>13.795999999999999</c:v>
                </c:pt>
                <c:pt idx="7525">
                  <c:v>13.795999999999999</c:v>
                </c:pt>
                <c:pt idx="7526">
                  <c:v>13.795999999999999</c:v>
                </c:pt>
                <c:pt idx="7527">
                  <c:v>13.795999999999999</c:v>
                </c:pt>
                <c:pt idx="7528">
                  <c:v>13.795999999999999</c:v>
                </c:pt>
                <c:pt idx="7529">
                  <c:v>13.795999999999999</c:v>
                </c:pt>
                <c:pt idx="7530">
                  <c:v>13.807</c:v>
                </c:pt>
                <c:pt idx="7531">
                  <c:v>13.807</c:v>
                </c:pt>
                <c:pt idx="7532">
                  <c:v>13.807</c:v>
                </c:pt>
                <c:pt idx="7533">
                  <c:v>13.807</c:v>
                </c:pt>
                <c:pt idx="7534">
                  <c:v>13.807</c:v>
                </c:pt>
                <c:pt idx="7535">
                  <c:v>13.807</c:v>
                </c:pt>
                <c:pt idx="7536">
                  <c:v>13.818</c:v>
                </c:pt>
                <c:pt idx="7537">
                  <c:v>13.818</c:v>
                </c:pt>
                <c:pt idx="7538">
                  <c:v>13.818</c:v>
                </c:pt>
                <c:pt idx="7539">
                  <c:v>13.818</c:v>
                </c:pt>
                <c:pt idx="7540">
                  <c:v>13.818</c:v>
                </c:pt>
                <c:pt idx="7541">
                  <c:v>13.818</c:v>
                </c:pt>
                <c:pt idx="7542">
                  <c:v>13.829000000000001</c:v>
                </c:pt>
                <c:pt idx="7543">
                  <c:v>13.829000000000001</c:v>
                </c:pt>
                <c:pt idx="7544">
                  <c:v>13.829000000000001</c:v>
                </c:pt>
                <c:pt idx="7545">
                  <c:v>13.829000000000001</c:v>
                </c:pt>
                <c:pt idx="7546">
                  <c:v>13.829000000000001</c:v>
                </c:pt>
                <c:pt idx="7547">
                  <c:v>13.829000000000001</c:v>
                </c:pt>
                <c:pt idx="7548">
                  <c:v>13.84</c:v>
                </c:pt>
                <c:pt idx="7549">
                  <c:v>13.84</c:v>
                </c:pt>
                <c:pt idx="7550">
                  <c:v>13.84</c:v>
                </c:pt>
                <c:pt idx="7551">
                  <c:v>13.84</c:v>
                </c:pt>
                <c:pt idx="7552">
                  <c:v>13.84</c:v>
                </c:pt>
                <c:pt idx="7553">
                  <c:v>13.84</c:v>
                </c:pt>
                <c:pt idx="7554">
                  <c:v>13.851000000000001</c:v>
                </c:pt>
                <c:pt idx="7555">
                  <c:v>13.851000000000001</c:v>
                </c:pt>
                <c:pt idx="7556">
                  <c:v>13.851000000000001</c:v>
                </c:pt>
                <c:pt idx="7557">
                  <c:v>13.851000000000001</c:v>
                </c:pt>
                <c:pt idx="7558">
                  <c:v>13.851000000000001</c:v>
                </c:pt>
                <c:pt idx="7559">
                  <c:v>13.851000000000001</c:v>
                </c:pt>
                <c:pt idx="7560">
                  <c:v>13.862</c:v>
                </c:pt>
                <c:pt idx="7561">
                  <c:v>13.862</c:v>
                </c:pt>
                <c:pt idx="7562">
                  <c:v>13.862</c:v>
                </c:pt>
                <c:pt idx="7563">
                  <c:v>13.862</c:v>
                </c:pt>
                <c:pt idx="7564">
                  <c:v>13.862</c:v>
                </c:pt>
                <c:pt idx="7565">
                  <c:v>13.862</c:v>
                </c:pt>
                <c:pt idx="7566">
                  <c:v>13.872999999999999</c:v>
                </c:pt>
                <c:pt idx="7567">
                  <c:v>13.872999999999999</c:v>
                </c:pt>
                <c:pt idx="7568">
                  <c:v>13.872999999999999</c:v>
                </c:pt>
                <c:pt idx="7569">
                  <c:v>13.872999999999999</c:v>
                </c:pt>
                <c:pt idx="7570">
                  <c:v>13.872999999999999</c:v>
                </c:pt>
                <c:pt idx="7571">
                  <c:v>13.872999999999999</c:v>
                </c:pt>
                <c:pt idx="7572">
                  <c:v>13.884</c:v>
                </c:pt>
                <c:pt idx="7573">
                  <c:v>13.884</c:v>
                </c:pt>
                <c:pt idx="7574">
                  <c:v>13.884</c:v>
                </c:pt>
                <c:pt idx="7575">
                  <c:v>13.884</c:v>
                </c:pt>
                <c:pt idx="7576">
                  <c:v>13.884</c:v>
                </c:pt>
                <c:pt idx="7577">
                  <c:v>13.884</c:v>
                </c:pt>
                <c:pt idx="7578">
                  <c:v>13.895</c:v>
                </c:pt>
                <c:pt idx="7579">
                  <c:v>13.895</c:v>
                </c:pt>
                <c:pt idx="7580">
                  <c:v>13.895</c:v>
                </c:pt>
                <c:pt idx="7581">
                  <c:v>13.895</c:v>
                </c:pt>
                <c:pt idx="7582">
                  <c:v>13.895</c:v>
                </c:pt>
                <c:pt idx="7583">
                  <c:v>13.895</c:v>
                </c:pt>
                <c:pt idx="7584">
                  <c:v>13.906000000000001</c:v>
                </c:pt>
                <c:pt idx="7585">
                  <c:v>13.906000000000001</c:v>
                </c:pt>
                <c:pt idx="7586">
                  <c:v>13.906000000000001</c:v>
                </c:pt>
                <c:pt idx="7587">
                  <c:v>13.906000000000001</c:v>
                </c:pt>
                <c:pt idx="7588">
                  <c:v>13.906000000000001</c:v>
                </c:pt>
                <c:pt idx="7589">
                  <c:v>13.906000000000001</c:v>
                </c:pt>
                <c:pt idx="7590">
                  <c:v>13.917</c:v>
                </c:pt>
                <c:pt idx="7591">
                  <c:v>13.917</c:v>
                </c:pt>
                <c:pt idx="7592">
                  <c:v>13.917</c:v>
                </c:pt>
                <c:pt idx="7593">
                  <c:v>13.917</c:v>
                </c:pt>
                <c:pt idx="7594">
                  <c:v>13.917</c:v>
                </c:pt>
                <c:pt idx="7595">
                  <c:v>13.917</c:v>
                </c:pt>
                <c:pt idx="7596">
                  <c:v>13.928000000000001</c:v>
                </c:pt>
                <c:pt idx="7597">
                  <c:v>13.928000000000001</c:v>
                </c:pt>
                <c:pt idx="7598">
                  <c:v>13.928000000000001</c:v>
                </c:pt>
                <c:pt idx="7599">
                  <c:v>13.928000000000001</c:v>
                </c:pt>
                <c:pt idx="7600">
                  <c:v>13.928000000000001</c:v>
                </c:pt>
                <c:pt idx="7601">
                  <c:v>13.928000000000001</c:v>
                </c:pt>
                <c:pt idx="7602">
                  <c:v>13.939</c:v>
                </c:pt>
                <c:pt idx="7603">
                  <c:v>13.939</c:v>
                </c:pt>
                <c:pt idx="7604">
                  <c:v>13.939</c:v>
                </c:pt>
                <c:pt idx="7605">
                  <c:v>13.939</c:v>
                </c:pt>
                <c:pt idx="7606">
                  <c:v>13.939</c:v>
                </c:pt>
                <c:pt idx="7607">
                  <c:v>13.939</c:v>
                </c:pt>
                <c:pt idx="7608">
                  <c:v>13.95</c:v>
                </c:pt>
                <c:pt idx="7609">
                  <c:v>13.95</c:v>
                </c:pt>
                <c:pt idx="7610">
                  <c:v>13.95</c:v>
                </c:pt>
                <c:pt idx="7611">
                  <c:v>13.95</c:v>
                </c:pt>
                <c:pt idx="7612">
                  <c:v>13.95</c:v>
                </c:pt>
                <c:pt idx="7613">
                  <c:v>13.95</c:v>
                </c:pt>
                <c:pt idx="7614">
                  <c:v>13.961</c:v>
                </c:pt>
                <c:pt idx="7615">
                  <c:v>13.961</c:v>
                </c:pt>
                <c:pt idx="7616">
                  <c:v>13.961</c:v>
                </c:pt>
                <c:pt idx="7617">
                  <c:v>13.961</c:v>
                </c:pt>
                <c:pt idx="7618">
                  <c:v>13.961</c:v>
                </c:pt>
                <c:pt idx="7619">
                  <c:v>13.961</c:v>
                </c:pt>
                <c:pt idx="7620">
                  <c:v>13.972</c:v>
                </c:pt>
                <c:pt idx="7621">
                  <c:v>13.972</c:v>
                </c:pt>
                <c:pt idx="7622">
                  <c:v>13.972</c:v>
                </c:pt>
                <c:pt idx="7623">
                  <c:v>13.972</c:v>
                </c:pt>
                <c:pt idx="7624">
                  <c:v>13.972</c:v>
                </c:pt>
                <c:pt idx="7625">
                  <c:v>13.972</c:v>
                </c:pt>
                <c:pt idx="7626">
                  <c:v>13.983000000000001</c:v>
                </c:pt>
                <c:pt idx="7627">
                  <c:v>13.983000000000001</c:v>
                </c:pt>
                <c:pt idx="7628">
                  <c:v>13.983000000000001</c:v>
                </c:pt>
                <c:pt idx="7629">
                  <c:v>13.983000000000001</c:v>
                </c:pt>
                <c:pt idx="7630">
                  <c:v>13.983000000000001</c:v>
                </c:pt>
                <c:pt idx="7631">
                  <c:v>13.983000000000001</c:v>
                </c:pt>
                <c:pt idx="7632">
                  <c:v>13.994</c:v>
                </c:pt>
                <c:pt idx="7633">
                  <c:v>13.994</c:v>
                </c:pt>
                <c:pt idx="7634">
                  <c:v>13.994</c:v>
                </c:pt>
                <c:pt idx="7635">
                  <c:v>13.994</c:v>
                </c:pt>
                <c:pt idx="7636">
                  <c:v>13.994</c:v>
                </c:pt>
                <c:pt idx="7637">
                  <c:v>13.994</c:v>
                </c:pt>
                <c:pt idx="7638">
                  <c:v>14.005000000000001</c:v>
                </c:pt>
                <c:pt idx="7639">
                  <c:v>14.005000000000001</c:v>
                </c:pt>
                <c:pt idx="7640">
                  <c:v>14.005000000000001</c:v>
                </c:pt>
                <c:pt idx="7641">
                  <c:v>14.005000000000001</c:v>
                </c:pt>
                <c:pt idx="7642">
                  <c:v>14.005000000000001</c:v>
                </c:pt>
                <c:pt idx="7643">
                  <c:v>14.005000000000001</c:v>
                </c:pt>
                <c:pt idx="7644">
                  <c:v>14.016</c:v>
                </c:pt>
                <c:pt idx="7645">
                  <c:v>14.016</c:v>
                </c:pt>
                <c:pt idx="7646">
                  <c:v>14.016</c:v>
                </c:pt>
                <c:pt idx="7647">
                  <c:v>14.016</c:v>
                </c:pt>
                <c:pt idx="7648">
                  <c:v>14.016</c:v>
                </c:pt>
                <c:pt idx="7649">
                  <c:v>14.016</c:v>
                </c:pt>
                <c:pt idx="7650">
                  <c:v>14.026999999999999</c:v>
                </c:pt>
                <c:pt idx="7651">
                  <c:v>14.026999999999999</c:v>
                </c:pt>
                <c:pt idx="7652">
                  <c:v>14.026999999999999</c:v>
                </c:pt>
                <c:pt idx="7653">
                  <c:v>14.026999999999999</c:v>
                </c:pt>
                <c:pt idx="7654">
                  <c:v>14.026999999999999</c:v>
                </c:pt>
                <c:pt idx="7655">
                  <c:v>14.026999999999999</c:v>
                </c:pt>
                <c:pt idx="7656">
                  <c:v>14.038</c:v>
                </c:pt>
                <c:pt idx="7657">
                  <c:v>14.038</c:v>
                </c:pt>
                <c:pt idx="7658">
                  <c:v>14.038</c:v>
                </c:pt>
                <c:pt idx="7659">
                  <c:v>14.038</c:v>
                </c:pt>
                <c:pt idx="7660">
                  <c:v>14.038</c:v>
                </c:pt>
                <c:pt idx="7661">
                  <c:v>14.038</c:v>
                </c:pt>
                <c:pt idx="7662">
                  <c:v>14.048999999999999</c:v>
                </c:pt>
                <c:pt idx="7663">
                  <c:v>14.048999999999999</c:v>
                </c:pt>
                <c:pt idx="7664">
                  <c:v>14.048999999999999</c:v>
                </c:pt>
                <c:pt idx="7665">
                  <c:v>14.048999999999999</c:v>
                </c:pt>
                <c:pt idx="7666">
                  <c:v>14.048999999999999</c:v>
                </c:pt>
                <c:pt idx="7667">
                  <c:v>14.048999999999999</c:v>
                </c:pt>
                <c:pt idx="7668">
                  <c:v>14.06</c:v>
                </c:pt>
                <c:pt idx="7669">
                  <c:v>14.06</c:v>
                </c:pt>
                <c:pt idx="7670">
                  <c:v>14.06</c:v>
                </c:pt>
                <c:pt idx="7671">
                  <c:v>14.06</c:v>
                </c:pt>
                <c:pt idx="7672">
                  <c:v>14.06</c:v>
                </c:pt>
                <c:pt idx="7673">
                  <c:v>14.06</c:v>
                </c:pt>
                <c:pt idx="7674">
                  <c:v>14.071</c:v>
                </c:pt>
                <c:pt idx="7675">
                  <c:v>14.071</c:v>
                </c:pt>
                <c:pt idx="7676">
                  <c:v>14.071</c:v>
                </c:pt>
                <c:pt idx="7677">
                  <c:v>14.071</c:v>
                </c:pt>
                <c:pt idx="7678">
                  <c:v>14.071</c:v>
                </c:pt>
                <c:pt idx="7679">
                  <c:v>14.071</c:v>
                </c:pt>
                <c:pt idx="7680">
                  <c:v>14.082000000000001</c:v>
                </c:pt>
                <c:pt idx="7681">
                  <c:v>14.082000000000001</c:v>
                </c:pt>
                <c:pt idx="7682">
                  <c:v>14.082000000000001</c:v>
                </c:pt>
                <c:pt idx="7683">
                  <c:v>14.082000000000001</c:v>
                </c:pt>
                <c:pt idx="7684">
                  <c:v>14.082000000000001</c:v>
                </c:pt>
                <c:pt idx="7685">
                  <c:v>14.082000000000001</c:v>
                </c:pt>
                <c:pt idx="7686">
                  <c:v>14.093</c:v>
                </c:pt>
                <c:pt idx="7687">
                  <c:v>14.093</c:v>
                </c:pt>
                <c:pt idx="7688">
                  <c:v>14.093</c:v>
                </c:pt>
                <c:pt idx="7689">
                  <c:v>14.093</c:v>
                </c:pt>
                <c:pt idx="7690">
                  <c:v>14.093</c:v>
                </c:pt>
                <c:pt idx="7691">
                  <c:v>14.093</c:v>
                </c:pt>
                <c:pt idx="7692">
                  <c:v>14.103999999999999</c:v>
                </c:pt>
                <c:pt idx="7693">
                  <c:v>14.103999999999999</c:v>
                </c:pt>
                <c:pt idx="7694">
                  <c:v>14.103999999999999</c:v>
                </c:pt>
                <c:pt idx="7695">
                  <c:v>14.103999999999999</c:v>
                </c:pt>
                <c:pt idx="7696">
                  <c:v>14.103999999999999</c:v>
                </c:pt>
                <c:pt idx="7697">
                  <c:v>14.103999999999999</c:v>
                </c:pt>
                <c:pt idx="7698">
                  <c:v>14.115</c:v>
                </c:pt>
                <c:pt idx="7699">
                  <c:v>14.115</c:v>
                </c:pt>
                <c:pt idx="7700">
                  <c:v>14.115</c:v>
                </c:pt>
                <c:pt idx="7701">
                  <c:v>14.115</c:v>
                </c:pt>
                <c:pt idx="7702">
                  <c:v>14.115</c:v>
                </c:pt>
                <c:pt idx="7703">
                  <c:v>14.115</c:v>
                </c:pt>
                <c:pt idx="7704">
                  <c:v>14.125999999999999</c:v>
                </c:pt>
                <c:pt idx="7705">
                  <c:v>14.125999999999999</c:v>
                </c:pt>
                <c:pt idx="7706">
                  <c:v>14.125999999999999</c:v>
                </c:pt>
                <c:pt idx="7707">
                  <c:v>14.125999999999999</c:v>
                </c:pt>
                <c:pt idx="7708">
                  <c:v>14.125999999999999</c:v>
                </c:pt>
                <c:pt idx="7709">
                  <c:v>14.125999999999999</c:v>
                </c:pt>
                <c:pt idx="7710">
                  <c:v>14.137</c:v>
                </c:pt>
                <c:pt idx="7711">
                  <c:v>14.137</c:v>
                </c:pt>
                <c:pt idx="7712">
                  <c:v>14.137</c:v>
                </c:pt>
                <c:pt idx="7713">
                  <c:v>14.137</c:v>
                </c:pt>
                <c:pt idx="7714">
                  <c:v>14.137</c:v>
                </c:pt>
                <c:pt idx="7715">
                  <c:v>14.137</c:v>
                </c:pt>
                <c:pt idx="7716">
                  <c:v>14.148</c:v>
                </c:pt>
                <c:pt idx="7717">
                  <c:v>14.148</c:v>
                </c:pt>
                <c:pt idx="7718">
                  <c:v>14.148</c:v>
                </c:pt>
                <c:pt idx="7719">
                  <c:v>14.148</c:v>
                </c:pt>
                <c:pt idx="7720">
                  <c:v>14.148</c:v>
                </c:pt>
                <c:pt idx="7721">
                  <c:v>14.148</c:v>
                </c:pt>
                <c:pt idx="7722">
                  <c:v>14.159000000000001</c:v>
                </c:pt>
                <c:pt idx="7723">
                  <c:v>14.159000000000001</c:v>
                </c:pt>
                <c:pt idx="7724">
                  <c:v>14.159000000000001</c:v>
                </c:pt>
                <c:pt idx="7725">
                  <c:v>14.159000000000001</c:v>
                </c:pt>
                <c:pt idx="7726">
                  <c:v>14.159000000000001</c:v>
                </c:pt>
                <c:pt idx="7727">
                  <c:v>14.159000000000001</c:v>
                </c:pt>
                <c:pt idx="7728">
                  <c:v>14.17</c:v>
                </c:pt>
                <c:pt idx="7729">
                  <c:v>14.17</c:v>
                </c:pt>
                <c:pt idx="7730">
                  <c:v>14.17</c:v>
                </c:pt>
                <c:pt idx="7731">
                  <c:v>14.17</c:v>
                </c:pt>
                <c:pt idx="7732">
                  <c:v>14.17</c:v>
                </c:pt>
                <c:pt idx="7733">
                  <c:v>14.17</c:v>
                </c:pt>
                <c:pt idx="7734">
                  <c:v>14.180999999999999</c:v>
                </c:pt>
                <c:pt idx="7735">
                  <c:v>14.180999999999999</c:v>
                </c:pt>
                <c:pt idx="7736">
                  <c:v>14.180999999999999</c:v>
                </c:pt>
                <c:pt idx="7737">
                  <c:v>14.180999999999999</c:v>
                </c:pt>
                <c:pt idx="7738">
                  <c:v>14.180999999999999</c:v>
                </c:pt>
                <c:pt idx="7739">
                  <c:v>14.180999999999999</c:v>
                </c:pt>
                <c:pt idx="7740">
                  <c:v>14.192</c:v>
                </c:pt>
                <c:pt idx="7741">
                  <c:v>14.192</c:v>
                </c:pt>
                <c:pt idx="7742">
                  <c:v>14.192</c:v>
                </c:pt>
                <c:pt idx="7743">
                  <c:v>14.192</c:v>
                </c:pt>
                <c:pt idx="7744">
                  <c:v>14.192</c:v>
                </c:pt>
                <c:pt idx="7745">
                  <c:v>14.192</c:v>
                </c:pt>
                <c:pt idx="7746">
                  <c:v>14.202999999999999</c:v>
                </c:pt>
                <c:pt idx="7747">
                  <c:v>14.202999999999999</c:v>
                </c:pt>
                <c:pt idx="7748">
                  <c:v>14.202999999999999</c:v>
                </c:pt>
                <c:pt idx="7749">
                  <c:v>14.202999999999999</c:v>
                </c:pt>
                <c:pt idx="7750">
                  <c:v>14.202999999999999</c:v>
                </c:pt>
                <c:pt idx="7751">
                  <c:v>14.202999999999999</c:v>
                </c:pt>
                <c:pt idx="7752">
                  <c:v>14.214</c:v>
                </c:pt>
                <c:pt idx="7753">
                  <c:v>14.214</c:v>
                </c:pt>
                <c:pt idx="7754">
                  <c:v>14.214</c:v>
                </c:pt>
                <c:pt idx="7755">
                  <c:v>14.214</c:v>
                </c:pt>
                <c:pt idx="7756">
                  <c:v>14.214</c:v>
                </c:pt>
                <c:pt idx="7757">
                  <c:v>14.214</c:v>
                </c:pt>
                <c:pt idx="7758">
                  <c:v>14.225</c:v>
                </c:pt>
                <c:pt idx="7759">
                  <c:v>14.225</c:v>
                </c:pt>
                <c:pt idx="7760">
                  <c:v>14.225</c:v>
                </c:pt>
                <c:pt idx="7761">
                  <c:v>14.225</c:v>
                </c:pt>
                <c:pt idx="7762">
                  <c:v>14.225</c:v>
                </c:pt>
                <c:pt idx="7763">
                  <c:v>14.225</c:v>
                </c:pt>
                <c:pt idx="7764">
                  <c:v>14.236000000000001</c:v>
                </c:pt>
                <c:pt idx="7765">
                  <c:v>14.236000000000001</c:v>
                </c:pt>
                <c:pt idx="7766">
                  <c:v>14.236000000000001</c:v>
                </c:pt>
                <c:pt idx="7767">
                  <c:v>14.236000000000001</c:v>
                </c:pt>
                <c:pt idx="7768">
                  <c:v>14.236000000000001</c:v>
                </c:pt>
                <c:pt idx="7769">
                  <c:v>14.236000000000001</c:v>
                </c:pt>
                <c:pt idx="7770">
                  <c:v>14.247</c:v>
                </c:pt>
                <c:pt idx="7771">
                  <c:v>14.247</c:v>
                </c:pt>
                <c:pt idx="7772">
                  <c:v>14.247</c:v>
                </c:pt>
                <c:pt idx="7773">
                  <c:v>14.247</c:v>
                </c:pt>
                <c:pt idx="7774">
                  <c:v>14.247</c:v>
                </c:pt>
                <c:pt idx="7775">
                  <c:v>14.247</c:v>
                </c:pt>
                <c:pt idx="7776">
                  <c:v>14.257999999999999</c:v>
                </c:pt>
                <c:pt idx="7777">
                  <c:v>14.257999999999999</c:v>
                </c:pt>
                <c:pt idx="7778">
                  <c:v>14.257999999999999</c:v>
                </c:pt>
                <c:pt idx="7779">
                  <c:v>14.257999999999999</c:v>
                </c:pt>
                <c:pt idx="7780">
                  <c:v>14.257999999999999</c:v>
                </c:pt>
                <c:pt idx="7781">
                  <c:v>14.257999999999999</c:v>
                </c:pt>
                <c:pt idx="7782">
                  <c:v>14.269</c:v>
                </c:pt>
                <c:pt idx="7783">
                  <c:v>14.269</c:v>
                </c:pt>
                <c:pt idx="7784">
                  <c:v>14.269</c:v>
                </c:pt>
                <c:pt idx="7785">
                  <c:v>14.269</c:v>
                </c:pt>
                <c:pt idx="7786">
                  <c:v>14.269</c:v>
                </c:pt>
                <c:pt idx="7787">
                  <c:v>14.269</c:v>
                </c:pt>
                <c:pt idx="7788">
                  <c:v>14.28</c:v>
                </c:pt>
                <c:pt idx="7789">
                  <c:v>14.28</c:v>
                </c:pt>
                <c:pt idx="7790">
                  <c:v>14.28</c:v>
                </c:pt>
                <c:pt idx="7791">
                  <c:v>14.28</c:v>
                </c:pt>
                <c:pt idx="7792">
                  <c:v>14.28</c:v>
                </c:pt>
                <c:pt idx="7793">
                  <c:v>14.28</c:v>
                </c:pt>
                <c:pt idx="7794">
                  <c:v>14.291</c:v>
                </c:pt>
                <c:pt idx="7795">
                  <c:v>14.291</c:v>
                </c:pt>
                <c:pt idx="7796">
                  <c:v>14.291</c:v>
                </c:pt>
                <c:pt idx="7797">
                  <c:v>14.291</c:v>
                </c:pt>
                <c:pt idx="7798">
                  <c:v>14.291</c:v>
                </c:pt>
                <c:pt idx="7799">
                  <c:v>14.291</c:v>
                </c:pt>
                <c:pt idx="7800">
                  <c:v>14.302</c:v>
                </c:pt>
                <c:pt idx="7801">
                  <c:v>14.302</c:v>
                </c:pt>
                <c:pt idx="7802">
                  <c:v>14.302</c:v>
                </c:pt>
                <c:pt idx="7803">
                  <c:v>14.302</c:v>
                </c:pt>
                <c:pt idx="7804">
                  <c:v>14.302</c:v>
                </c:pt>
                <c:pt idx="7805">
                  <c:v>14.302</c:v>
                </c:pt>
                <c:pt idx="7806">
                  <c:v>14.313000000000001</c:v>
                </c:pt>
                <c:pt idx="7807">
                  <c:v>14.313000000000001</c:v>
                </c:pt>
                <c:pt idx="7808">
                  <c:v>14.313000000000001</c:v>
                </c:pt>
                <c:pt idx="7809">
                  <c:v>14.313000000000001</c:v>
                </c:pt>
                <c:pt idx="7810">
                  <c:v>14.313000000000001</c:v>
                </c:pt>
                <c:pt idx="7811">
                  <c:v>14.313000000000001</c:v>
                </c:pt>
                <c:pt idx="7812">
                  <c:v>14.324</c:v>
                </c:pt>
                <c:pt idx="7813">
                  <c:v>14.324</c:v>
                </c:pt>
                <c:pt idx="7814">
                  <c:v>14.324</c:v>
                </c:pt>
                <c:pt idx="7815">
                  <c:v>14.324</c:v>
                </c:pt>
                <c:pt idx="7816">
                  <c:v>14.324</c:v>
                </c:pt>
                <c:pt idx="7817">
                  <c:v>14.324</c:v>
                </c:pt>
                <c:pt idx="7818">
                  <c:v>14.335000000000001</c:v>
                </c:pt>
                <c:pt idx="7819">
                  <c:v>14.335000000000001</c:v>
                </c:pt>
                <c:pt idx="7820">
                  <c:v>14.335000000000001</c:v>
                </c:pt>
                <c:pt idx="7821">
                  <c:v>14.335000000000001</c:v>
                </c:pt>
                <c:pt idx="7822">
                  <c:v>14.335000000000001</c:v>
                </c:pt>
                <c:pt idx="7823">
                  <c:v>14.335000000000001</c:v>
                </c:pt>
                <c:pt idx="7824">
                  <c:v>14.346</c:v>
                </c:pt>
                <c:pt idx="7825">
                  <c:v>14.346</c:v>
                </c:pt>
                <c:pt idx="7826">
                  <c:v>14.346</c:v>
                </c:pt>
                <c:pt idx="7827">
                  <c:v>14.346</c:v>
                </c:pt>
                <c:pt idx="7828">
                  <c:v>14.346</c:v>
                </c:pt>
                <c:pt idx="7829">
                  <c:v>14.346</c:v>
                </c:pt>
                <c:pt idx="7830">
                  <c:v>14.356999999999999</c:v>
                </c:pt>
                <c:pt idx="7831">
                  <c:v>14.356999999999999</c:v>
                </c:pt>
                <c:pt idx="7832">
                  <c:v>14.356999999999999</c:v>
                </c:pt>
                <c:pt idx="7833">
                  <c:v>14.356999999999999</c:v>
                </c:pt>
                <c:pt idx="7834">
                  <c:v>14.356999999999999</c:v>
                </c:pt>
                <c:pt idx="7835">
                  <c:v>14.356999999999999</c:v>
                </c:pt>
                <c:pt idx="7836">
                  <c:v>14.368</c:v>
                </c:pt>
                <c:pt idx="7837">
                  <c:v>14.368</c:v>
                </c:pt>
                <c:pt idx="7838">
                  <c:v>14.368</c:v>
                </c:pt>
                <c:pt idx="7839">
                  <c:v>14.368</c:v>
                </c:pt>
                <c:pt idx="7840">
                  <c:v>14.368</c:v>
                </c:pt>
                <c:pt idx="7841">
                  <c:v>14.368</c:v>
                </c:pt>
                <c:pt idx="7842">
                  <c:v>14.379</c:v>
                </c:pt>
                <c:pt idx="7843">
                  <c:v>14.379</c:v>
                </c:pt>
                <c:pt idx="7844">
                  <c:v>14.379</c:v>
                </c:pt>
                <c:pt idx="7845">
                  <c:v>14.379</c:v>
                </c:pt>
                <c:pt idx="7846">
                  <c:v>14.379</c:v>
                </c:pt>
                <c:pt idx="7847">
                  <c:v>14.379</c:v>
                </c:pt>
                <c:pt idx="7848">
                  <c:v>14.39</c:v>
                </c:pt>
                <c:pt idx="7849">
                  <c:v>14.39</c:v>
                </c:pt>
                <c:pt idx="7850">
                  <c:v>14.39</c:v>
                </c:pt>
                <c:pt idx="7851">
                  <c:v>14.39</c:v>
                </c:pt>
                <c:pt idx="7852">
                  <c:v>14.39</c:v>
                </c:pt>
                <c:pt idx="7853">
                  <c:v>14.39</c:v>
                </c:pt>
                <c:pt idx="7854">
                  <c:v>14.401</c:v>
                </c:pt>
                <c:pt idx="7855">
                  <c:v>14.401</c:v>
                </c:pt>
                <c:pt idx="7856">
                  <c:v>14.401</c:v>
                </c:pt>
                <c:pt idx="7857">
                  <c:v>14.401</c:v>
                </c:pt>
                <c:pt idx="7858">
                  <c:v>14.401</c:v>
                </c:pt>
                <c:pt idx="7859">
                  <c:v>14.401</c:v>
                </c:pt>
                <c:pt idx="7860">
                  <c:v>14.412000000000001</c:v>
                </c:pt>
                <c:pt idx="7861">
                  <c:v>14.412000000000001</c:v>
                </c:pt>
                <c:pt idx="7862">
                  <c:v>14.412000000000001</c:v>
                </c:pt>
                <c:pt idx="7863">
                  <c:v>14.412000000000001</c:v>
                </c:pt>
                <c:pt idx="7864">
                  <c:v>14.412000000000001</c:v>
                </c:pt>
                <c:pt idx="7865">
                  <c:v>14.412000000000001</c:v>
                </c:pt>
                <c:pt idx="7866">
                  <c:v>14.423</c:v>
                </c:pt>
                <c:pt idx="7867">
                  <c:v>14.423</c:v>
                </c:pt>
                <c:pt idx="7868">
                  <c:v>14.423</c:v>
                </c:pt>
                <c:pt idx="7869">
                  <c:v>14.423</c:v>
                </c:pt>
                <c:pt idx="7870">
                  <c:v>14.423</c:v>
                </c:pt>
                <c:pt idx="7871">
                  <c:v>14.423</c:v>
                </c:pt>
                <c:pt idx="7872">
                  <c:v>14.433999999999999</c:v>
                </c:pt>
                <c:pt idx="7873">
                  <c:v>14.433999999999999</c:v>
                </c:pt>
                <c:pt idx="7874">
                  <c:v>14.433999999999999</c:v>
                </c:pt>
                <c:pt idx="7875">
                  <c:v>14.433999999999999</c:v>
                </c:pt>
                <c:pt idx="7876">
                  <c:v>14.433999999999999</c:v>
                </c:pt>
                <c:pt idx="7877">
                  <c:v>14.433999999999999</c:v>
                </c:pt>
                <c:pt idx="7878">
                  <c:v>14.445</c:v>
                </c:pt>
                <c:pt idx="7879">
                  <c:v>14.445</c:v>
                </c:pt>
                <c:pt idx="7880">
                  <c:v>14.445</c:v>
                </c:pt>
                <c:pt idx="7881">
                  <c:v>14.445</c:v>
                </c:pt>
                <c:pt idx="7882">
                  <c:v>14.445</c:v>
                </c:pt>
                <c:pt idx="7883">
                  <c:v>14.445</c:v>
                </c:pt>
                <c:pt idx="7884">
                  <c:v>14.456</c:v>
                </c:pt>
                <c:pt idx="7885">
                  <c:v>14.456</c:v>
                </c:pt>
                <c:pt idx="7886">
                  <c:v>14.456</c:v>
                </c:pt>
                <c:pt idx="7887">
                  <c:v>14.456</c:v>
                </c:pt>
                <c:pt idx="7888">
                  <c:v>14.456</c:v>
                </c:pt>
                <c:pt idx="7889">
                  <c:v>14.456</c:v>
                </c:pt>
                <c:pt idx="7890">
                  <c:v>14.467000000000001</c:v>
                </c:pt>
                <c:pt idx="7891">
                  <c:v>14.467000000000001</c:v>
                </c:pt>
                <c:pt idx="7892">
                  <c:v>14.467000000000001</c:v>
                </c:pt>
                <c:pt idx="7893">
                  <c:v>14.467000000000001</c:v>
                </c:pt>
                <c:pt idx="7894">
                  <c:v>14.467000000000001</c:v>
                </c:pt>
                <c:pt idx="7895">
                  <c:v>14.467000000000001</c:v>
                </c:pt>
                <c:pt idx="7896">
                  <c:v>14.478</c:v>
                </c:pt>
                <c:pt idx="7897">
                  <c:v>14.478</c:v>
                </c:pt>
                <c:pt idx="7898">
                  <c:v>14.478</c:v>
                </c:pt>
                <c:pt idx="7899">
                  <c:v>14.478</c:v>
                </c:pt>
                <c:pt idx="7900">
                  <c:v>14.478</c:v>
                </c:pt>
                <c:pt idx="7901">
                  <c:v>14.478</c:v>
                </c:pt>
                <c:pt idx="7902">
                  <c:v>14.489000000000001</c:v>
                </c:pt>
                <c:pt idx="7903">
                  <c:v>14.489000000000001</c:v>
                </c:pt>
                <c:pt idx="7904">
                  <c:v>14.489000000000001</c:v>
                </c:pt>
                <c:pt idx="7905">
                  <c:v>14.489000000000001</c:v>
                </c:pt>
                <c:pt idx="7906">
                  <c:v>14.489000000000001</c:v>
                </c:pt>
                <c:pt idx="7907">
                  <c:v>14.489000000000001</c:v>
                </c:pt>
                <c:pt idx="7908">
                  <c:v>14.5</c:v>
                </c:pt>
                <c:pt idx="7909">
                  <c:v>14.5</c:v>
                </c:pt>
                <c:pt idx="7910">
                  <c:v>14.5</c:v>
                </c:pt>
                <c:pt idx="7911">
                  <c:v>14.5</c:v>
                </c:pt>
                <c:pt idx="7912">
                  <c:v>14.5</c:v>
                </c:pt>
                <c:pt idx="7913">
                  <c:v>14.5</c:v>
                </c:pt>
                <c:pt idx="7914">
                  <c:v>14.510999999999999</c:v>
                </c:pt>
                <c:pt idx="7915">
                  <c:v>14.510999999999999</c:v>
                </c:pt>
                <c:pt idx="7916">
                  <c:v>14.510999999999999</c:v>
                </c:pt>
                <c:pt idx="7917">
                  <c:v>14.510999999999999</c:v>
                </c:pt>
                <c:pt idx="7918">
                  <c:v>14.510999999999999</c:v>
                </c:pt>
                <c:pt idx="7919">
                  <c:v>14.510999999999999</c:v>
                </c:pt>
                <c:pt idx="7920">
                  <c:v>14.522</c:v>
                </c:pt>
                <c:pt idx="7921">
                  <c:v>14.522</c:v>
                </c:pt>
                <c:pt idx="7922">
                  <c:v>14.522</c:v>
                </c:pt>
                <c:pt idx="7923">
                  <c:v>14.522</c:v>
                </c:pt>
                <c:pt idx="7924">
                  <c:v>14.522</c:v>
                </c:pt>
                <c:pt idx="7925">
                  <c:v>14.522</c:v>
                </c:pt>
                <c:pt idx="7926">
                  <c:v>14.532999999999999</c:v>
                </c:pt>
                <c:pt idx="7927">
                  <c:v>14.532999999999999</c:v>
                </c:pt>
                <c:pt idx="7928">
                  <c:v>14.532999999999999</c:v>
                </c:pt>
                <c:pt idx="7929">
                  <c:v>14.532999999999999</c:v>
                </c:pt>
                <c:pt idx="7930">
                  <c:v>14.532999999999999</c:v>
                </c:pt>
                <c:pt idx="7931">
                  <c:v>14.532999999999999</c:v>
                </c:pt>
                <c:pt idx="7932">
                  <c:v>14.544</c:v>
                </c:pt>
                <c:pt idx="7933">
                  <c:v>14.544</c:v>
                </c:pt>
                <c:pt idx="7934">
                  <c:v>14.544</c:v>
                </c:pt>
                <c:pt idx="7935">
                  <c:v>14.544</c:v>
                </c:pt>
                <c:pt idx="7936">
                  <c:v>14.544</c:v>
                </c:pt>
                <c:pt idx="7937">
                  <c:v>14.544</c:v>
                </c:pt>
                <c:pt idx="7938">
                  <c:v>14.555</c:v>
                </c:pt>
                <c:pt idx="7939">
                  <c:v>14.555</c:v>
                </c:pt>
                <c:pt idx="7940">
                  <c:v>14.555</c:v>
                </c:pt>
                <c:pt idx="7941">
                  <c:v>14.555</c:v>
                </c:pt>
                <c:pt idx="7942">
                  <c:v>14.555</c:v>
                </c:pt>
                <c:pt idx="7943">
                  <c:v>14.555</c:v>
                </c:pt>
                <c:pt idx="7944">
                  <c:v>14.566000000000001</c:v>
                </c:pt>
                <c:pt idx="7945">
                  <c:v>14.566000000000001</c:v>
                </c:pt>
                <c:pt idx="7946">
                  <c:v>14.566000000000001</c:v>
                </c:pt>
                <c:pt idx="7947">
                  <c:v>14.566000000000001</c:v>
                </c:pt>
                <c:pt idx="7948">
                  <c:v>14.566000000000001</c:v>
                </c:pt>
                <c:pt idx="7949">
                  <c:v>14.566000000000001</c:v>
                </c:pt>
                <c:pt idx="7950">
                  <c:v>14.577</c:v>
                </c:pt>
                <c:pt idx="7951">
                  <c:v>14.577</c:v>
                </c:pt>
                <c:pt idx="7952">
                  <c:v>14.577</c:v>
                </c:pt>
                <c:pt idx="7953">
                  <c:v>14.577</c:v>
                </c:pt>
                <c:pt idx="7954">
                  <c:v>14.577</c:v>
                </c:pt>
                <c:pt idx="7955">
                  <c:v>14.577</c:v>
                </c:pt>
                <c:pt idx="7956">
                  <c:v>14.587999999999999</c:v>
                </c:pt>
                <c:pt idx="7957">
                  <c:v>14.587999999999999</c:v>
                </c:pt>
                <c:pt idx="7958">
                  <c:v>14.587999999999999</c:v>
                </c:pt>
                <c:pt idx="7959">
                  <c:v>14.587999999999999</c:v>
                </c:pt>
                <c:pt idx="7960">
                  <c:v>14.587999999999999</c:v>
                </c:pt>
                <c:pt idx="7961">
                  <c:v>14.587999999999999</c:v>
                </c:pt>
                <c:pt idx="7962">
                  <c:v>14.599</c:v>
                </c:pt>
                <c:pt idx="7963">
                  <c:v>14.599</c:v>
                </c:pt>
                <c:pt idx="7964">
                  <c:v>14.599</c:v>
                </c:pt>
                <c:pt idx="7965">
                  <c:v>14.599</c:v>
                </c:pt>
                <c:pt idx="7966">
                  <c:v>14.599</c:v>
                </c:pt>
                <c:pt idx="7967">
                  <c:v>14.599</c:v>
                </c:pt>
                <c:pt idx="7968">
                  <c:v>14.61</c:v>
                </c:pt>
                <c:pt idx="7969">
                  <c:v>14.61</c:v>
                </c:pt>
                <c:pt idx="7970">
                  <c:v>14.61</c:v>
                </c:pt>
                <c:pt idx="7971">
                  <c:v>14.61</c:v>
                </c:pt>
                <c:pt idx="7972">
                  <c:v>14.61</c:v>
                </c:pt>
                <c:pt idx="7973">
                  <c:v>14.61</c:v>
                </c:pt>
                <c:pt idx="7974">
                  <c:v>14.621</c:v>
                </c:pt>
                <c:pt idx="7975">
                  <c:v>14.621</c:v>
                </c:pt>
                <c:pt idx="7976">
                  <c:v>14.621</c:v>
                </c:pt>
                <c:pt idx="7977">
                  <c:v>14.621</c:v>
                </c:pt>
                <c:pt idx="7978">
                  <c:v>14.621</c:v>
                </c:pt>
                <c:pt idx="7979">
                  <c:v>14.621</c:v>
                </c:pt>
                <c:pt idx="7980">
                  <c:v>14.632</c:v>
                </c:pt>
                <c:pt idx="7981">
                  <c:v>14.632</c:v>
                </c:pt>
                <c:pt idx="7982">
                  <c:v>14.632</c:v>
                </c:pt>
                <c:pt idx="7983">
                  <c:v>14.632</c:v>
                </c:pt>
                <c:pt idx="7984">
                  <c:v>14.632</c:v>
                </c:pt>
                <c:pt idx="7985">
                  <c:v>14.632</c:v>
                </c:pt>
                <c:pt idx="7986">
                  <c:v>14.643000000000001</c:v>
                </c:pt>
                <c:pt idx="7987">
                  <c:v>14.643000000000001</c:v>
                </c:pt>
                <c:pt idx="7988">
                  <c:v>14.643000000000001</c:v>
                </c:pt>
                <c:pt idx="7989">
                  <c:v>14.643000000000001</c:v>
                </c:pt>
                <c:pt idx="7990">
                  <c:v>14.643000000000001</c:v>
                </c:pt>
                <c:pt idx="7991">
                  <c:v>14.643000000000001</c:v>
                </c:pt>
                <c:pt idx="7992">
                  <c:v>14.654</c:v>
                </c:pt>
                <c:pt idx="7993">
                  <c:v>14.654</c:v>
                </c:pt>
                <c:pt idx="7994">
                  <c:v>14.654</c:v>
                </c:pt>
                <c:pt idx="7995">
                  <c:v>14.654</c:v>
                </c:pt>
                <c:pt idx="7996">
                  <c:v>14.654</c:v>
                </c:pt>
                <c:pt idx="7997">
                  <c:v>14.654</c:v>
                </c:pt>
                <c:pt idx="7998">
                  <c:v>14.664999999999999</c:v>
                </c:pt>
                <c:pt idx="7999">
                  <c:v>14.664999999999999</c:v>
                </c:pt>
                <c:pt idx="8000">
                  <c:v>14.664999999999999</c:v>
                </c:pt>
                <c:pt idx="8001">
                  <c:v>14.664999999999999</c:v>
                </c:pt>
                <c:pt idx="8002">
                  <c:v>14.664999999999999</c:v>
                </c:pt>
                <c:pt idx="8003">
                  <c:v>14.664999999999999</c:v>
                </c:pt>
                <c:pt idx="8004">
                  <c:v>14.676</c:v>
                </c:pt>
                <c:pt idx="8005">
                  <c:v>14.676</c:v>
                </c:pt>
                <c:pt idx="8006">
                  <c:v>14.676</c:v>
                </c:pt>
                <c:pt idx="8007">
                  <c:v>14.676</c:v>
                </c:pt>
                <c:pt idx="8008">
                  <c:v>14.676</c:v>
                </c:pt>
                <c:pt idx="8009">
                  <c:v>14.676</c:v>
                </c:pt>
                <c:pt idx="8010">
                  <c:v>14.686999999999999</c:v>
                </c:pt>
                <c:pt idx="8011">
                  <c:v>14.686999999999999</c:v>
                </c:pt>
                <c:pt idx="8012">
                  <c:v>14.686999999999999</c:v>
                </c:pt>
                <c:pt idx="8013">
                  <c:v>14.686999999999999</c:v>
                </c:pt>
                <c:pt idx="8014">
                  <c:v>14.686999999999999</c:v>
                </c:pt>
                <c:pt idx="8015">
                  <c:v>14.686999999999999</c:v>
                </c:pt>
                <c:pt idx="8016">
                  <c:v>14.698</c:v>
                </c:pt>
                <c:pt idx="8017">
                  <c:v>14.698</c:v>
                </c:pt>
                <c:pt idx="8018">
                  <c:v>14.698</c:v>
                </c:pt>
                <c:pt idx="8019">
                  <c:v>14.698</c:v>
                </c:pt>
                <c:pt idx="8020">
                  <c:v>14.698</c:v>
                </c:pt>
                <c:pt idx="8021">
                  <c:v>14.698</c:v>
                </c:pt>
                <c:pt idx="8022">
                  <c:v>14.709</c:v>
                </c:pt>
                <c:pt idx="8023">
                  <c:v>14.709</c:v>
                </c:pt>
                <c:pt idx="8024">
                  <c:v>14.709</c:v>
                </c:pt>
                <c:pt idx="8025">
                  <c:v>14.709</c:v>
                </c:pt>
                <c:pt idx="8026">
                  <c:v>14.709</c:v>
                </c:pt>
                <c:pt idx="8027">
                  <c:v>14.709</c:v>
                </c:pt>
                <c:pt idx="8028">
                  <c:v>14.72</c:v>
                </c:pt>
                <c:pt idx="8029">
                  <c:v>14.72</c:v>
                </c:pt>
                <c:pt idx="8030">
                  <c:v>14.72</c:v>
                </c:pt>
                <c:pt idx="8031">
                  <c:v>14.72</c:v>
                </c:pt>
                <c:pt idx="8032">
                  <c:v>14.72</c:v>
                </c:pt>
                <c:pt idx="8033">
                  <c:v>14.72</c:v>
                </c:pt>
                <c:pt idx="8034">
                  <c:v>14.731</c:v>
                </c:pt>
                <c:pt idx="8035">
                  <c:v>14.731</c:v>
                </c:pt>
                <c:pt idx="8036">
                  <c:v>14.731</c:v>
                </c:pt>
                <c:pt idx="8037">
                  <c:v>14.731</c:v>
                </c:pt>
                <c:pt idx="8038">
                  <c:v>14.731</c:v>
                </c:pt>
                <c:pt idx="8039">
                  <c:v>14.731</c:v>
                </c:pt>
                <c:pt idx="8040">
                  <c:v>14.742000000000001</c:v>
                </c:pt>
                <c:pt idx="8041">
                  <c:v>14.742000000000001</c:v>
                </c:pt>
                <c:pt idx="8042">
                  <c:v>14.742000000000001</c:v>
                </c:pt>
                <c:pt idx="8043">
                  <c:v>14.742000000000001</c:v>
                </c:pt>
                <c:pt idx="8044">
                  <c:v>14.742000000000001</c:v>
                </c:pt>
                <c:pt idx="8045">
                  <c:v>14.742000000000001</c:v>
                </c:pt>
                <c:pt idx="8046">
                  <c:v>14.753</c:v>
                </c:pt>
                <c:pt idx="8047">
                  <c:v>14.753</c:v>
                </c:pt>
                <c:pt idx="8048">
                  <c:v>14.753</c:v>
                </c:pt>
                <c:pt idx="8049">
                  <c:v>14.753</c:v>
                </c:pt>
                <c:pt idx="8050">
                  <c:v>14.753</c:v>
                </c:pt>
                <c:pt idx="8051">
                  <c:v>14.753</c:v>
                </c:pt>
                <c:pt idx="8052">
                  <c:v>14.763999999999999</c:v>
                </c:pt>
                <c:pt idx="8053">
                  <c:v>14.763999999999999</c:v>
                </c:pt>
                <c:pt idx="8054">
                  <c:v>14.763999999999999</c:v>
                </c:pt>
                <c:pt idx="8055">
                  <c:v>14.763999999999999</c:v>
                </c:pt>
                <c:pt idx="8056">
                  <c:v>14.763999999999999</c:v>
                </c:pt>
                <c:pt idx="8057">
                  <c:v>14.763999999999999</c:v>
                </c:pt>
                <c:pt idx="8058">
                  <c:v>14.775</c:v>
                </c:pt>
                <c:pt idx="8059">
                  <c:v>14.775</c:v>
                </c:pt>
                <c:pt idx="8060">
                  <c:v>14.775</c:v>
                </c:pt>
                <c:pt idx="8061">
                  <c:v>14.775</c:v>
                </c:pt>
                <c:pt idx="8062">
                  <c:v>14.775</c:v>
                </c:pt>
                <c:pt idx="8063">
                  <c:v>14.775</c:v>
                </c:pt>
                <c:pt idx="8064">
                  <c:v>14.786</c:v>
                </c:pt>
                <c:pt idx="8065">
                  <c:v>14.786</c:v>
                </c:pt>
                <c:pt idx="8066">
                  <c:v>14.786</c:v>
                </c:pt>
                <c:pt idx="8067">
                  <c:v>14.786</c:v>
                </c:pt>
                <c:pt idx="8068">
                  <c:v>14.786</c:v>
                </c:pt>
                <c:pt idx="8069">
                  <c:v>14.786</c:v>
                </c:pt>
                <c:pt idx="8070">
                  <c:v>14.797000000000001</c:v>
                </c:pt>
                <c:pt idx="8071">
                  <c:v>14.797000000000001</c:v>
                </c:pt>
                <c:pt idx="8072">
                  <c:v>14.797000000000001</c:v>
                </c:pt>
                <c:pt idx="8073">
                  <c:v>14.797000000000001</c:v>
                </c:pt>
                <c:pt idx="8074">
                  <c:v>14.797000000000001</c:v>
                </c:pt>
                <c:pt idx="8075">
                  <c:v>14.797000000000001</c:v>
                </c:pt>
                <c:pt idx="8076">
                  <c:v>14.808</c:v>
                </c:pt>
                <c:pt idx="8077">
                  <c:v>14.808</c:v>
                </c:pt>
                <c:pt idx="8078">
                  <c:v>14.808</c:v>
                </c:pt>
                <c:pt idx="8079">
                  <c:v>14.808</c:v>
                </c:pt>
                <c:pt idx="8080">
                  <c:v>14.808</c:v>
                </c:pt>
                <c:pt idx="8081">
                  <c:v>14.808</c:v>
                </c:pt>
                <c:pt idx="8082">
                  <c:v>14.819000000000001</c:v>
                </c:pt>
                <c:pt idx="8083">
                  <c:v>14.819000000000001</c:v>
                </c:pt>
                <c:pt idx="8084">
                  <c:v>14.819000000000001</c:v>
                </c:pt>
                <c:pt idx="8085">
                  <c:v>14.819000000000001</c:v>
                </c:pt>
                <c:pt idx="8086">
                  <c:v>14.819000000000001</c:v>
                </c:pt>
                <c:pt idx="8087">
                  <c:v>14.819000000000001</c:v>
                </c:pt>
                <c:pt idx="8088">
                  <c:v>14.83</c:v>
                </c:pt>
                <c:pt idx="8089">
                  <c:v>14.83</c:v>
                </c:pt>
                <c:pt idx="8090">
                  <c:v>14.83</c:v>
                </c:pt>
                <c:pt idx="8091">
                  <c:v>14.83</c:v>
                </c:pt>
                <c:pt idx="8092">
                  <c:v>14.83</c:v>
                </c:pt>
                <c:pt idx="8093">
                  <c:v>14.83</c:v>
                </c:pt>
                <c:pt idx="8094">
                  <c:v>14.840999999999999</c:v>
                </c:pt>
                <c:pt idx="8095">
                  <c:v>14.840999999999999</c:v>
                </c:pt>
                <c:pt idx="8096">
                  <c:v>14.840999999999999</c:v>
                </c:pt>
                <c:pt idx="8097">
                  <c:v>14.840999999999999</c:v>
                </c:pt>
                <c:pt idx="8098">
                  <c:v>14.840999999999999</c:v>
                </c:pt>
                <c:pt idx="8099">
                  <c:v>14.840999999999999</c:v>
                </c:pt>
                <c:pt idx="8100">
                  <c:v>14.852</c:v>
                </c:pt>
                <c:pt idx="8101">
                  <c:v>14.852</c:v>
                </c:pt>
                <c:pt idx="8102">
                  <c:v>14.852</c:v>
                </c:pt>
                <c:pt idx="8103">
                  <c:v>14.852</c:v>
                </c:pt>
                <c:pt idx="8104">
                  <c:v>14.852</c:v>
                </c:pt>
                <c:pt idx="8105">
                  <c:v>14.852</c:v>
                </c:pt>
                <c:pt idx="8106">
                  <c:v>14.863</c:v>
                </c:pt>
                <c:pt idx="8107">
                  <c:v>14.863</c:v>
                </c:pt>
                <c:pt idx="8108">
                  <c:v>14.863</c:v>
                </c:pt>
                <c:pt idx="8109">
                  <c:v>14.863</c:v>
                </c:pt>
                <c:pt idx="8110">
                  <c:v>14.863</c:v>
                </c:pt>
                <c:pt idx="8111">
                  <c:v>14.863</c:v>
                </c:pt>
                <c:pt idx="8112">
                  <c:v>14.874000000000001</c:v>
                </c:pt>
                <c:pt idx="8113">
                  <c:v>14.874000000000001</c:v>
                </c:pt>
                <c:pt idx="8114">
                  <c:v>14.874000000000001</c:v>
                </c:pt>
                <c:pt idx="8115">
                  <c:v>14.874000000000001</c:v>
                </c:pt>
                <c:pt idx="8116">
                  <c:v>14.874000000000001</c:v>
                </c:pt>
                <c:pt idx="8117">
                  <c:v>14.874000000000001</c:v>
                </c:pt>
                <c:pt idx="8118">
                  <c:v>14.885</c:v>
                </c:pt>
                <c:pt idx="8119">
                  <c:v>14.885</c:v>
                </c:pt>
                <c:pt idx="8120">
                  <c:v>14.885</c:v>
                </c:pt>
                <c:pt idx="8121">
                  <c:v>14.885</c:v>
                </c:pt>
                <c:pt idx="8122">
                  <c:v>14.885</c:v>
                </c:pt>
                <c:pt idx="8123">
                  <c:v>14.885</c:v>
                </c:pt>
                <c:pt idx="8124">
                  <c:v>14.896000000000001</c:v>
                </c:pt>
                <c:pt idx="8125">
                  <c:v>14.896000000000001</c:v>
                </c:pt>
                <c:pt idx="8126">
                  <c:v>14.896000000000001</c:v>
                </c:pt>
                <c:pt idx="8127">
                  <c:v>14.896000000000001</c:v>
                </c:pt>
                <c:pt idx="8128">
                  <c:v>14.896000000000001</c:v>
                </c:pt>
                <c:pt idx="8129">
                  <c:v>14.896000000000001</c:v>
                </c:pt>
                <c:pt idx="8130">
                  <c:v>14.907</c:v>
                </c:pt>
                <c:pt idx="8131">
                  <c:v>14.907</c:v>
                </c:pt>
                <c:pt idx="8132">
                  <c:v>14.907</c:v>
                </c:pt>
                <c:pt idx="8133">
                  <c:v>14.907</c:v>
                </c:pt>
                <c:pt idx="8134">
                  <c:v>14.907</c:v>
                </c:pt>
                <c:pt idx="8135">
                  <c:v>14.907</c:v>
                </c:pt>
                <c:pt idx="8136">
                  <c:v>14.917999999999999</c:v>
                </c:pt>
                <c:pt idx="8137">
                  <c:v>14.917999999999999</c:v>
                </c:pt>
                <c:pt idx="8138">
                  <c:v>14.917999999999999</c:v>
                </c:pt>
                <c:pt idx="8139">
                  <c:v>14.917999999999999</c:v>
                </c:pt>
                <c:pt idx="8140">
                  <c:v>14.917999999999999</c:v>
                </c:pt>
                <c:pt idx="8141">
                  <c:v>14.917999999999999</c:v>
                </c:pt>
                <c:pt idx="8142">
                  <c:v>14.929</c:v>
                </c:pt>
                <c:pt idx="8143">
                  <c:v>14.929</c:v>
                </c:pt>
                <c:pt idx="8144">
                  <c:v>14.929</c:v>
                </c:pt>
                <c:pt idx="8145">
                  <c:v>14.929</c:v>
                </c:pt>
                <c:pt idx="8146">
                  <c:v>14.929</c:v>
                </c:pt>
                <c:pt idx="8147">
                  <c:v>14.929</c:v>
                </c:pt>
                <c:pt idx="8148">
                  <c:v>14.94</c:v>
                </c:pt>
                <c:pt idx="8149">
                  <c:v>14.94</c:v>
                </c:pt>
                <c:pt idx="8150">
                  <c:v>14.94</c:v>
                </c:pt>
                <c:pt idx="8151">
                  <c:v>14.94</c:v>
                </c:pt>
                <c:pt idx="8152">
                  <c:v>14.94</c:v>
                </c:pt>
                <c:pt idx="8153">
                  <c:v>14.94</c:v>
                </c:pt>
                <c:pt idx="8154">
                  <c:v>14.951000000000001</c:v>
                </c:pt>
                <c:pt idx="8155">
                  <c:v>14.951000000000001</c:v>
                </c:pt>
                <c:pt idx="8156">
                  <c:v>14.951000000000001</c:v>
                </c:pt>
                <c:pt idx="8157">
                  <c:v>14.951000000000001</c:v>
                </c:pt>
                <c:pt idx="8158">
                  <c:v>14.951000000000001</c:v>
                </c:pt>
                <c:pt idx="8159">
                  <c:v>14.951000000000001</c:v>
                </c:pt>
                <c:pt idx="8160">
                  <c:v>14.962</c:v>
                </c:pt>
                <c:pt idx="8161">
                  <c:v>14.962</c:v>
                </c:pt>
                <c:pt idx="8162">
                  <c:v>14.962</c:v>
                </c:pt>
                <c:pt idx="8163">
                  <c:v>14.962</c:v>
                </c:pt>
                <c:pt idx="8164">
                  <c:v>14.962</c:v>
                </c:pt>
                <c:pt idx="8165">
                  <c:v>14.962</c:v>
                </c:pt>
                <c:pt idx="8166">
                  <c:v>14.973000000000001</c:v>
                </c:pt>
                <c:pt idx="8167">
                  <c:v>14.973000000000001</c:v>
                </c:pt>
                <c:pt idx="8168">
                  <c:v>14.973000000000001</c:v>
                </c:pt>
                <c:pt idx="8169">
                  <c:v>14.973000000000001</c:v>
                </c:pt>
                <c:pt idx="8170">
                  <c:v>14.973000000000001</c:v>
                </c:pt>
                <c:pt idx="8171">
                  <c:v>14.973000000000001</c:v>
                </c:pt>
                <c:pt idx="8172">
                  <c:v>14.984</c:v>
                </c:pt>
                <c:pt idx="8173">
                  <c:v>14.984</c:v>
                </c:pt>
                <c:pt idx="8174">
                  <c:v>14.984</c:v>
                </c:pt>
                <c:pt idx="8175">
                  <c:v>14.984</c:v>
                </c:pt>
                <c:pt idx="8176">
                  <c:v>14.984</c:v>
                </c:pt>
                <c:pt idx="8177">
                  <c:v>14.984</c:v>
                </c:pt>
                <c:pt idx="8178">
                  <c:v>14.994999999999999</c:v>
                </c:pt>
                <c:pt idx="8179">
                  <c:v>14.994999999999999</c:v>
                </c:pt>
                <c:pt idx="8180">
                  <c:v>14.994999999999999</c:v>
                </c:pt>
                <c:pt idx="8181">
                  <c:v>14.994999999999999</c:v>
                </c:pt>
                <c:pt idx="8182">
                  <c:v>14.994999999999999</c:v>
                </c:pt>
                <c:pt idx="8183">
                  <c:v>14.994999999999999</c:v>
                </c:pt>
                <c:pt idx="8184">
                  <c:v>15.006</c:v>
                </c:pt>
                <c:pt idx="8185">
                  <c:v>15.006</c:v>
                </c:pt>
                <c:pt idx="8186">
                  <c:v>15.006</c:v>
                </c:pt>
                <c:pt idx="8187">
                  <c:v>15.006</c:v>
                </c:pt>
                <c:pt idx="8188">
                  <c:v>15.006</c:v>
                </c:pt>
                <c:pt idx="8189">
                  <c:v>15.006</c:v>
                </c:pt>
                <c:pt idx="8190">
                  <c:v>15.016999999999999</c:v>
                </c:pt>
                <c:pt idx="8191">
                  <c:v>15.016999999999999</c:v>
                </c:pt>
                <c:pt idx="8192">
                  <c:v>15.016999999999999</c:v>
                </c:pt>
                <c:pt idx="8193">
                  <c:v>15.016999999999999</c:v>
                </c:pt>
                <c:pt idx="8194">
                  <c:v>15.016999999999999</c:v>
                </c:pt>
                <c:pt idx="8195">
                  <c:v>15.016999999999999</c:v>
                </c:pt>
                <c:pt idx="8196">
                  <c:v>15.028</c:v>
                </c:pt>
                <c:pt idx="8197">
                  <c:v>15.028</c:v>
                </c:pt>
                <c:pt idx="8198">
                  <c:v>15.028</c:v>
                </c:pt>
                <c:pt idx="8199">
                  <c:v>15.028</c:v>
                </c:pt>
                <c:pt idx="8200">
                  <c:v>15.028</c:v>
                </c:pt>
                <c:pt idx="8201">
                  <c:v>15.028</c:v>
                </c:pt>
                <c:pt idx="8202">
                  <c:v>15.039</c:v>
                </c:pt>
                <c:pt idx="8203">
                  <c:v>15.039</c:v>
                </c:pt>
                <c:pt idx="8204">
                  <c:v>15.039</c:v>
                </c:pt>
                <c:pt idx="8205">
                  <c:v>15.039</c:v>
                </c:pt>
                <c:pt idx="8206">
                  <c:v>15.039</c:v>
                </c:pt>
                <c:pt idx="8207">
                  <c:v>15.039</c:v>
                </c:pt>
                <c:pt idx="8208">
                  <c:v>15.05</c:v>
                </c:pt>
                <c:pt idx="8209">
                  <c:v>15.05</c:v>
                </c:pt>
                <c:pt idx="8210">
                  <c:v>15.05</c:v>
                </c:pt>
                <c:pt idx="8211">
                  <c:v>15.05</c:v>
                </c:pt>
                <c:pt idx="8212">
                  <c:v>15.05</c:v>
                </c:pt>
                <c:pt idx="8213">
                  <c:v>15.05</c:v>
                </c:pt>
                <c:pt idx="8214">
                  <c:v>15.061</c:v>
                </c:pt>
                <c:pt idx="8215">
                  <c:v>15.061</c:v>
                </c:pt>
                <c:pt idx="8216">
                  <c:v>15.061</c:v>
                </c:pt>
                <c:pt idx="8217">
                  <c:v>15.061</c:v>
                </c:pt>
                <c:pt idx="8218">
                  <c:v>15.061</c:v>
                </c:pt>
                <c:pt idx="8219">
                  <c:v>15.061</c:v>
                </c:pt>
                <c:pt idx="8220">
                  <c:v>15.071999999999999</c:v>
                </c:pt>
                <c:pt idx="8221">
                  <c:v>15.071999999999999</c:v>
                </c:pt>
                <c:pt idx="8222">
                  <c:v>15.071999999999999</c:v>
                </c:pt>
                <c:pt idx="8223">
                  <c:v>15.071999999999999</c:v>
                </c:pt>
                <c:pt idx="8224">
                  <c:v>15.071999999999999</c:v>
                </c:pt>
                <c:pt idx="8225">
                  <c:v>15.071999999999999</c:v>
                </c:pt>
                <c:pt idx="8226">
                  <c:v>15.083</c:v>
                </c:pt>
                <c:pt idx="8227">
                  <c:v>15.083</c:v>
                </c:pt>
                <c:pt idx="8228">
                  <c:v>15.083</c:v>
                </c:pt>
                <c:pt idx="8229">
                  <c:v>15.083</c:v>
                </c:pt>
                <c:pt idx="8230">
                  <c:v>15.083</c:v>
                </c:pt>
                <c:pt idx="8231">
                  <c:v>15.083</c:v>
                </c:pt>
                <c:pt idx="8232">
                  <c:v>15.093999999999999</c:v>
                </c:pt>
                <c:pt idx="8233">
                  <c:v>15.093999999999999</c:v>
                </c:pt>
                <c:pt idx="8234">
                  <c:v>15.093999999999999</c:v>
                </c:pt>
                <c:pt idx="8235">
                  <c:v>15.093999999999999</c:v>
                </c:pt>
                <c:pt idx="8236">
                  <c:v>15.093999999999999</c:v>
                </c:pt>
                <c:pt idx="8237">
                  <c:v>15.093999999999999</c:v>
                </c:pt>
                <c:pt idx="8238">
                  <c:v>15.105</c:v>
                </c:pt>
                <c:pt idx="8239">
                  <c:v>15.105</c:v>
                </c:pt>
                <c:pt idx="8240">
                  <c:v>15.105</c:v>
                </c:pt>
                <c:pt idx="8241">
                  <c:v>15.105</c:v>
                </c:pt>
                <c:pt idx="8242">
                  <c:v>15.105</c:v>
                </c:pt>
                <c:pt idx="8243">
                  <c:v>15.105</c:v>
                </c:pt>
                <c:pt idx="8244">
                  <c:v>15.116</c:v>
                </c:pt>
                <c:pt idx="8245">
                  <c:v>15.116</c:v>
                </c:pt>
                <c:pt idx="8246">
                  <c:v>15.116</c:v>
                </c:pt>
                <c:pt idx="8247">
                  <c:v>15.116</c:v>
                </c:pt>
                <c:pt idx="8248">
                  <c:v>15.116</c:v>
                </c:pt>
                <c:pt idx="8249">
                  <c:v>15.116</c:v>
                </c:pt>
                <c:pt idx="8250">
                  <c:v>15.127000000000001</c:v>
                </c:pt>
                <c:pt idx="8251">
                  <c:v>15.127000000000001</c:v>
                </c:pt>
                <c:pt idx="8252">
                  <c:v>15.127000000000001</c:v>
                </c:pt>
                <c:pt idx="8253">
                  <c:v>15.127000000000001</c:v>
                </c:pt>
                <c:pt idx="8254">
                  <c:v>15.127000000000001</c:v>
                </c:pt>
                <c:pt idx="8255">
                  <c:v>15.127000000000001</c:v>
                </c:pt>
                <c:pt idx="8256">
                  <c:v>15.138</c:v>
                </c:pt>
                <c:pt idx="8257">
                  <c:v>15.138</c:v>
                </c:pt>
                <c:pt idx="8258">
                  <c:v>15.138</c:v>
                </c:pt>
                <c:pt idx="8259">
                  <c:v>15.138</c:v>
                </c:pt>
                <c:pt idx="8260">
                  <c:v>15.138</c:v>
                </c:pt>
                <c:pt idx="8261">
                  <c:v>15.138</c:v>
                </c:pt>
                <c:pt idx="8262">
                  <c:v>15.148999999999999</c:v>
                </c:pt>
                <c:pt idx="8263">
                  <c:v>15.148999999999999</c:v>
                </c:pt>
                <c:pt idx="8264">
                  <c:v>15.148999999999999</c:v>
                </c:pt>
                <c:pt idx="8265">
                  <c:v>15.148999999999999</c:v>
                </c:pt>
                <c:pt idx="8266">
                  <c:v>15.148999999999999</c:v>
                </c:pt>
                <c:pt idx="8267">
                  <c:v>15.148999999999999</c:v>
                </c:pt>
                <c:pt idx="8268">
                  <c:v>15.16</c:v>
                </c:pt>
                <c:pt idx="8269">
                  <c:v>15.16</c:v>
                </c:pt>
                <c:pt idx="8270">
                  <c:v>15.16</c:v>
                </c:pt>
                <c:pt idx="8271">
                  <c:v>15.16</c:v>
                </c:pt>
                <c:pt idx="8272">
                  <c:v>15.16</c:v>
                </c:pt>
                <c:pt idx="8273">
                  <c:v>15.16</c:v>
                </c:pt>
                <c:pt idx="8274">
                  <c:v>15.170999999999999</c:v>
                </c:pt>
                <c:pt idx="8275">
                  <c:v>15.170999999999999</c:v>
                </c:pt>
                <c:pt idx="8276">
                  <c:v>15.170999999999999</c:v>
                </c:pt>
                <c:pt idx="8277">
                  <c:v>15.170999999999999</c:v>
                </c:pt>
                <c:pt idx="8278">
                  <c:v>15.170999999999999</c:v>
                </c:pt>
                <c:pt idx="8279">
                  <c:v>15.170999999999999</c:v>
                </c:pt>
                <c:pt idx="8280">
                  <c:v>15.182</c:v>
                </c:pt>
                <c:pt idx="8281">
                  <c:v>15.182</c:v>
                </c:pt>
                <c:pt idx="8282">
                  <c:v>15.182</c:v>
                </c:pt>
                <c:pt idx="8283">
                  <c:v>15.182</c:v>
                </c:pt>
                <c:pt idx="8284">
                  <c:v>15.182</c:v>
                </c:pt>
                <c:pt idx="8285">
                  <c:v>15.182</c:v>
                </c:pt>
                <c:pt idx="8286">
                  <c:v>15.193</c:v>
                </c:pt>
                <c:pt idx="8287">
                  <c:v>15.193</c:v>
                </c:pt>
                <c:pt idx="8288">
                  <c:v>15.193</c:v>
                </c:pt>
                <c:pt idx="8289">
                  <c:v>15.193</c:v>
                </c:pt>
                <c:pt idx="8290">
                  <c:v>15.193</c:v>
                </c:pt>
                <c:pt idx="8291">
                  <c:v>15.193</c:v>
                </c:pt>
                <c:pt idx="8292">
                  <c:v>15.204000000000001</c:v>
                </c:pt>
                <c:pt idx="8293">
                  <c:v>15.204000000000001</c:v>
                </c:pt>
                <c:pt idx="8294">
                  <c:v>15.204000000000001</c:v>
                </c:pt>
                <c:pt idx="8295">
                  <c:v>15.204000000000001</c:v>
                </c:pt>
                <c:pt idx="8296">
                  <c:v>15.204000000000001</c:v>
                </c:pt>
                <c:pt idx="8297">
                  <c:v>15.204000000000001</c:v>
                </c:pt>
                <c:pt idx="8298">
                  <c:v>15.215</c:v>
                </c:pt>
                <c:pt idx="8299">
                  <c:v>15.215</c:v>
                </c:pt>
                <c:pt idx="8300">
                  <c:v>15.215</c:v>
                </c:pt>
                <c:pt idx="8301">
                  <c:v>15.215</c:v>
                </c:pt>
                <c:pt idx="8302">
                  <c:v>15.215</c:v>
                </c:pt>
                <c:pt idx="8303">
                  <c:v>15.215</c:v>
                </c:pt>
                <c:pt idx="8304">
                  <c:v>15.226000000000001</c:v>
                </c:pt>
                <c:pt idx="8305">
                  <c:v>15.226000000000001</c:v>
                </c:pt>
                <c:pt idx="8306">
                  <c:v>15.226000000000001</c:v>
                </c:pt>
                <c:pt idx="8307">
                  <c:v>15.226000000000001</c:v>
                </c:pt>
                <c:pt idx="8308">
                  <c:v>15.226000000000001</c:v>
                </c:pt>
                <c:pt idx="8309">
                  <c:v>15.226000000000001</c:v>
                </c:pt>
                <c:pt idx="8310">
                  <c:v>15.237</c:v>
                </c:pt>
                <c:pt idx="8311">
                  <c:v>15.237</c:v>
                </c:pt>
                <c:pt idx="8312">
                  <c:v>15.237</c:v>
                </c:pt>
                <c:pt idx="8313">
                  <c:v>15.237</c:v>
                </c:pt>
                <c:pt idx="8314">
                  <c:v>15.237</c:v>
                </c:pt>
                <c:pt idx="8315">
                  <c:v>15.237</c:v>
                </c:pt>
                <c:pt idx="8316">
                  <c:v>15.247999999999999</c:v>
                </c:pt>
                <c:pt idx="8317">
                  <c:v>15.247999999999999</c:v>
                </c:pt>
                <c:pt idx="8318">
                  <c:v>15.247999999999999</c:v>
                </c:pt>
                <c:pt idx="8319">
                  <c:v>15.247999999999999</c:v>
                </c:pt>
                <c:pt idx="8320">
                  <c:v>15.247999999999999</c:v>
                </c:pt>
                <c:pt idx="8321">
                  <c:v>15.247999999999999</c:v>
                </c:pt>
                <c:pt idx="8322">
                  <c:v>15.259</c:v>
                </c:pt>
                <c:pt idx="8323">
                  <c:v>15.259</c:v>
                </c:pt>
                <c:pt idx="8324">
                  <c:v>15.259</c:v>
                </c:pt>
                <c:pt idx="8325">
                  <c:v>15.259</c:v>
                </c:pt>
                <c:pt idx="8326">
                  <c:v>15.259</c:v>
                </c:pt>
                <c:pt idx="8327">
                  <c:v>15.259</c:v>
                </c:pt>
                <c:pt idx="8328">
                  <c:v>15.27</c:v>
                </c:pt>
                <c:pt idx="8329">
                  <c:v>15.27</c:v>
                </c:pt>
                <c:pt idx="8330">
                  <c:v>15.27</c:v>
                </c:pt>
                <c:pt idx="8331">
                  <c:v>15.27</c:v>
                </c:pt>
                <c:pt idx="8332">
                  <c:v>15.27</c:v>
                </c:pt>
                <c:pt idx="8333">
                  <c:v>15.27</c:v>
                </c:pt>
                <c:pt idx="8334">
                  <c:v>15.281000000000001</c:v>
                </c:pt>
                <c:pt idx="8335">
                  <c:v>15.281000000000001</c:v>
                </c:pt>
                <c:pt idx="8336">
                  <c:v>15.281000000000001</c:v>
                </c:pt>
                <c:pt idx="8337">
                  <c:v>15.281000000000001</c:v>
                </c:pt>
                <c:pt idx="8338">
                  <c:v>15.281000000000001</c:v>
                </c:pt>
                <c:pt idx="8339">
                  <c:v>15.281000000000001</c:v>
                </c:pt>
                <c:pt idx="8340">
                  <c:v>15.292</c:v>
                </c:pt>
                <c:pt idx="8341">
                  <c:v>15.292</c:v>
                </c:pt>
                <c:pt idx="8342">
                  <c:v>15.292</c:v>
                </c:pt>
                <c:pt idx="8343">
                  <c:v>15.292</c:v>
                </c:pt>
                <c:pt idx="8344">
                  <c:v>15.292</c:v>
                </c:pt>
                <c:pt idx="8345">
                  <c:v>15.292</c:v>
                </c:pt>
                <c:pt idx="8346">
                  <c:v>15.303000000000001</c:v>
                </c:pt>
                <c:pt idx="8347">
                  <c:v>15.303000000000001</c:v>
                </c:pt>
                <c:pt idx="8348">
                  <c:v>15.303000000000001</c:v>
                </c:pt>
                <c:pt idx="8349">
                  <c:v>15.303000000000001</c:v>
                </c:pt>
                <c:pt idx="8350">
                  <c:v>15.303000000000001</c:v>
                </c:pt>
                <c:pt idx="8351">
                  <c:v>15.303000000000001</c:v>
                </c:pt>
                <c:pt idx="8352">
                  <c:v>15.314</c:v>
                </c:pt>
                <c:pt idx="8353">
                  <c:v>15.314</c:v>
                </c:pt>
                <c:pt idx="8354">
                  <c:v>15.314</c:v>
                </c:pt>
                <c:pt idx="8355">
                  <c:v>15.314</c:v>
                </c:pt>
                <c:pt idx="8356">
                  <c:v>15.314</c:v>
                </c:pt>
                <c:pt idx="8357">
                  <c:v>15.314</c:v>
                </c:pt>
                <c:pt idx="8358">
                  <c:v>15.324999999999999</c:v>
                </c:pt>
                <c:pt idx="8359">
                  <c:v>15.324999999999999</c:v>
                </c:pt>
                <c:pt idx="8360">
                  <c:v>15.324999999999999</c:v>
                </c:pt>
                <c:pt idx="8361">
                  <c:v>15.324999999999999</c:v>
                </c:pt>
                <c:pt idx="8362">
                  <c:v>15.324999999999999</c:v>
                </c:pt>
                <c:pt idx="8363">
                  <c:v>15.324999999999999</c:v>
                </c:pt>
                <c:pt idx="8364">
                  <c:v>15.336</c:v>
                </c:pt>
                <c:pt idx="8365">
                  <c:v>15.336</c:v>
                </c:pt>
                <c:pt idx="8366">
                  <c:v>15.336</c:v>
                </c:pt>
                <c:pt idx="8367">
                  <c:v>15.336</c:v>
                </c:pt>
                <c:pt idx="8368">
                  <c:v>15.336</c:v>
                </c:pt>
                <c:pt idx="8369">
                  <c:v>15.336</c:v>
                </c:pt>
                <c:pt idx="8370">
                  <c:v>15.347</c:v>
                </c:pt>
                <c:pt idx="8371">
                  <c:v>15.347</c:v>
                </c:pt>
                <c:pt idx="8372">
                  <c:v>15.347</c:v>
                </c:pt>
                <c:pt idx="8373">
                  <c:v>15.347</c:v>
                </c:pt>
                <c:pt idx="8374">
                  <c:v>15.347</c:v>
                </c:pt>
                <c:pt idx="8375">
                  <c:v>15.347</c:v>
                </c:pt>
                <c:pt idx="8376">
                  <c:v>15.358000000000001</c:v>
                </c:pt>
                <c:pt idx="8377">
                  <c:v>15.358000000000001</c:v>
                </c:pt>
                <c:pt idx="8378">
                  <c:v>15.358000000000001</c:v>
                </c:pt>
                <c:pt idx="8379">
                  <c:v>15.358000000000001</c:v>
                </c:pt>
                <c:pt idx="8380">
                  <c:v>15.358000000000001</c:v>
                </c:pt>
                <c:pt idx="8381">
                  <c:v>15.358000000000001</c:v>
                </c:pt>
                <c:pt idx="8382">
                  <c:v>15.369</c:v>
                </c:pt>
                <c:pt idx="8383">
                  <c:v>15.369</c:v>
                </c:pt>
                <c:pt idx="8384">
                  <c:v>15.369</c:v>
                </c:pt>
                <c:pt idx="8385">
                  <c:v>15.369</c:v>
                </c:pt>
                <c:pt idx="8386">
                  <c:v>15.369</c:v>
                </c:pt>
                <c:pt idx="8387">
                  <c:v>15.369</c:v>
                </c:pt>
                <c:pt idx="8388">
                  <c:v>15.38</c:v>
                </c:pt>
                <c:pt idx="8389">
                  <c:v>15.38</c:v>
                </c:pt>
                <c:pt idx="8390">
                  <c:v>15.38</c:v>
                </c:pt>
                <c:pt idx="8391">
                  <c:v>15.38</c:v>
                </c:pt>
                <c:pt idx="8392">
                  <c:v>15.38</c:v>
                </c:pt>
                <c:pt idx="8393">
                  <c:v>15.38</c:v>
                </c:pt>
                <c:pt idx="8394">
                  <c:v>15.391</c:v>
                </c:pt>
                <c:pt idx="8395">
                  <c:v>15.391</c:v>
                </c:pt>
                <c:pt idx="8396">
                  <c:v>15.391</c:v>
                </c:pt>
                <c:pt idx="8397">
                  <c:v>15.391</c:v>
                </c:pt>
                <c:pt idx="8398">
                  <c:v>15.391</c:v>
                </c:pt>
                <c:pt idx="8399">
                  <c:v>15.391</c:v>
                </c:pt>
                <c:pt idx="8400">
                  <c:v>15.401999999999999</c:v>
                </c:pt>
                <c:pt idx="8401">
                  <c:v>15.401999999999999</c:v>
                </c:pt>
                <c:pt idx="8402">
                  <c:v>15.401999999999999</c:v>
                </c:pt>
                <c:pt idx="8403">
                  <c:v>15.401999999999999</c:v>
                </c:pt>
                <c:pt idx="8404">
                  <c:v>15.401999999999999</c:v>
                </c:pt>
                <c:pt idx="8405">
                  <c:v>15.401999999999999</c:v>
                </c:pt>
                <c:pt idx="8406">
                  <c:v>15.413</c:v>
                </c:pt>
                <c:pt idx="8407">
                  <c:v>15.413</c:v>
                </c:pt>
                <c:pt idx="8408">
                  <c:v>15.413</c:v>
                </c:pt>
                <c:pt idx="8409">
                  <c:v>15.413</c:v>
                </c:pt>
                <c:pt idx="8410">
                  <c:v>15.413</c:v>
                </c:pt>
                <c:pt idx="8411">
                  <c:v>15.413</c:v>
                </c:pt>
                <c:pt idx="8412">
                  <c:v>15.423999999999999</c:v>
                </c:pt>
                <c:pt idx="8413">
                  <c:v>15.423999999999999</c:v>
                </c:pt>
                <c:pt idx="8414">
                  <c:v>15.423999999999999</c:v>
                </c:pt>
                <c:pt idx="8415">
                  <c:v>15.423999999999999</c:v>
                </c:pt>
                <c:pt idx="8416">
                  <c:v>15.423999999999999</c:v>
                </c:pt>
                <c:pt idx="8417">
                  <c:v>15.423999999999999</c:v>
                </c:pt>
                <c:pt idx="8418">
                  <c:v>15.435</c:v>
                </c:pt>
                <c:pt idx="8419">
                  <c:v>15.435</c:v>
                </c:pt>
                <c:pt idx="8420">
                  <c:v>15.435</c:v>
                </c:pt>
                <c:pt idx="8421">
                  <c:v>15.435</c:v>
                </c:pt>
                <c:pt idx="8422">
                  <c:v>15.435</c:v>
                </c:pt>
                <c:pt idx="8423">
                  <c:v>15.435</c:v>
                </c:pt>
                <c:pt idx="8424">
                  <c:v>15.446</c:v>
                </c:pt>
                <c:pt idx="8425">
                  <c:v>15.446</c:v>
                </c:pt>
                <c:pt idx="8426">
                  <c:v>15.446</c:v>
                </c:pt>
                <c:pt idx="8427">
                  <c:v>15.446</c:v>
                </c:pt>
                <c:pt idx="8428">
                  <c:v>15.446</c:v>
                </c:pt>
                <c:pt idx="8429">
                  <c:v>15.446</c:v>
                </c:pt>
                <c:pt idx="8430">
                  <c:v>15.457000000000001</c:v>
                </c:pt>
                <c:pt idx="8431">
                  <c:v>15.457000000000001</c:v>
                </c:pt>
                <c:pt idx="8432">
                  <c:v>15.457000000000001</c:v>
                </c:pt>
                <c:pt idx="8433">
                  <c:v>15.457000000000001</c:v>
                </c:pt>
                <c:pt idx="8434">
                  <c:v>15.457000000000001</c:v>
                </c:pt>
                <c:pt idx="8435">
                  <c:v>15.457000000000001</c:v>
                </c:pt>
                <c:pt idx="8436">
                  <c:v>15.468</c:v>
                </c:pt>
                <c:pt idx="8437">
                  <c:v>15.468</c:v>
                </c:pt>
                <c:pt idx="8438">
                  <c:v>15.468</c:v>
                </c:pt>
                <c:pt idx="8439">
                  <c:v>15.468</c:v>
                </c:pt>
                <c:pt idx="8440">
                  <c:v>15.468</c:v>
                </c:pt>
                <c:pt idx="8441">
                  <c:v>15.468</c:v>
                </c:pt>
                <c:pt idx="8442">
                  <c:v>15.478999999999999</c:v>
                </c:pt>
                <c:pt idx="8443">
                  <c:v>15.478999999999999</c:v>
                </c:pt>
                <c:pt idx="8444">
                  <c:v>15.478999999999999</c:v>
                </c:pt>
                <c:pt idx="8445">
                  <c:v>15.478999999999999</c:v>
                </c:pt>
                <c:pt idx="8446">
                  <c:v>15.478999999999999</c:v>
                </c:pt>
                <c:pt idx="8447">
                  <c:v>15.478999999999999</c:v>
                </c:pt>
                <c:pt idx="8448">
                  <c:v>15.49</c:v>
                </c:pt>
                <c:pt idx="8449">
                  <c:v>15.49</c:v>
                </c:pt>
                <c:pt idx="8450">
                  <c:v>15.49</c:v>
                </c:pt>
                <c:pt idx="8451">
                  <c:v>15.49</c:v>
                </c:pt>
                <c:pt idx="8452">
                  <c:v>15.49</c:v>
                </c:pt>
                <c:pt idx="8453">
                  <c:v>15.49</c:v>
                </c:pt>
                <c:pt idx="8454">
                  <c:v>15.500999999999999</c:v>
                </c:pt>
                <c:pt idx="8455">
                  <c:v>15.500999999999999</c:v>
                </c:pt>
                <c:pt idx="8456">
                  <c:v>15.500999999999999</c:v>
                </c:pt>
                <c:pt idx="8457">
                  <c:v>15.500999999999999</c:v>
                </c:pt>
                <c:pt idx="8458">
                  <c:v>15.500999999999999</c:v>
                </c:pt>
                <c:pt idx="8459">
                  <c:v>15.500999999999999</c:v>
                </c:pt>
                <c:pt idx="8460">
                  <c:v>15.512</c:v>
                </c:pt>
                <c:pt idx="8461">
                  <c:v>15.512</c:v>
                </c:pt>
                <c:pt idx="8462">
                  <c:v>15.512</c:v>
                </c:pt>
                <c:pt idx="8463">
                  <c:v>15.512</c:v>
                </c:pt>
                <c:pt idx="8464">
                  <c:v>15.512</c:v>
                </c:pt>
                <c:pt idx="8465">
                  <c:v>15.512</c:v>
                </c:pt>
                <c:pt idx="8466">
                  <c:v>15.523</c:v>
                </c:pt>
                <c:pt idx="8467">
                  <c:v>15.523</c:v>
                </c:pt>
                <c:pt idx="8468">
                  <c:v>15.523</c:v>
                </c:pt>
                <c:pt idx="8469">
                  <c:v>15.523</c:v>
                </c:pt>
                <c:pt idx="8470">
                  <c:v>15.523</c:v>
                </c:pt>
                <c:pt idx="8471">
                  <c:v>15.523</c:v>
                </c:pt>
                <c:pt idx="8472">
                  <c:v>15.534000000000001</c:v>
                </c:pt>
                <c:pt idx="8473">
                  <c:v>15.534000000000001</c:v>
                </c:pt>
                <c:pt idx="8474">
                  <c:v>15.534000000000001</c:v>
                </c:pt>
                <c:pt idx="8475">
                  <c:v>15.534000000000001</c:v>
                </c:pt>
                <c:pt idx="8476">
                  <c:v>15.534000000000001</c:v>
                </c:pt>
                <c:pt idx="8477">
                  <c:v>15.534000000000001</c:v>
                </c:pt>
                <c:pt idx="8478">
                  <c:v>15.545</c:v>
                </c:pt>
                <c:pt idx="8479">
                  <c:v>15.545</c:v>
                </c:pt>
                <c:pt idx="8480">
                  <c:v>15.545</c:v>
                </c:pt>
                <c:pt idx="8481">
                  <c:v>15.545</c:v>
                </c:pt>
                <c:pt idx="8482">
                  <c:v>15.545</c:v>
                </c:pt>
                <c:pt idx="8483">
                  <c:v>15.545</c:v>
                </c:pt>
                <c:pt idx="8484">
                  <c:v>15.555999999999999</c:v>
                </c:pt>
                <c:pt idx="8485">
                  <c:v>15.555999999999999</c:v>
                </c:pt>
                <c:pt idx="8486">
                  <c:v>15.555999999999999</c:v>
                </c:pt>
                <c:pt idx="8487">
                  <c:v>15.555999999999999</c:v>
                </c:pt>
                <c:pt idx="8488">
                  <c:v>15.555999999999999</c:v>
                </c:pt>
                <c:pt idx="8489">
                  <c:v>15.555999999999999</c:v>
                </c:pt>
                <c:pt idx="8490">
                  <c:v>15.567</c:v>
                </c:pt>
                <c:pt idx="8491">
                  <c:v>15.567</c:v>
                </c:pt>
                <c:pt idx="8492">
                  <c:v>15.567</c:v>
                </c:pt>
                <c:pt idx="8493">
                  <c:v>15.567</c:v>
                </c:pt>
                <c:pt idx="8494">
                  <c:v>15.567</c:v>
                </c:pt>
                <c:pt idx="8495">
                  <c:v>15.567</c:v>
                </c:pt>
                <c:pt idx="8496">
                  <c:v>15.577999999999999</c:v>
                </c:pt>
                <c:pt idx="8497">
                  <c:v>15.577999999999999</c:v>
                </c:pt>
                <c:pt idx="8498">
                  <c:v>15.577999999999999</c:v>
                </c:pt>
                <c:pt idx="8499">
                  <c:v>15.577999999999999</c:v>
                </c:pt>
                <c:pt idx="8500">
                  <c:v>15.577999999999999</c:v>
                </c:pt>
                <c:pt idx="8501">
                  <c:v>15.577999999999999</c:v>
                </c:pt>
                <c:pt idx="8502">
                  <c:v>15.589</c:v>
                </c:pt>
                <c:pt idx="8503">
                  <c:v>15.589</c:v>
                </c:pt>
                <c:pt idx="8504">
                  <c:v>15.589</c:v>
                </c:pt>
                <c:pt idx="8505">
                  <c:v>15.589</c:v>
                </c:pt>
                <c:pt idx="8506">
                  <c:v>15.589</c:v>
                </c:pt>
                <c:pt idx="8507">
                  <c:v>15.589</c:v>
                </c:pt>
                <c:pt idx="8508">
                  <c:v>15.6</c:v>
                </c:pt>
                <c:pt idx="8509">
                  <c:v>15.6</c:v>
                </c:pt>
                <c:pt idx="8510">
                  <c:v>15.6</c:v>
                </c:pt>
                <c:pt idx="8511">
                  <c:v>15.6</c:v>
                </c:pt>
                <c:pt idx="8512">
                  <c:v>15.6</c:v>
                </c:pt>
                <c:pt idx="8513">
                  <c:v>15.6</c:v>
                </c:pt>
                <c:pt idx="8514">
                  <c:v>15.611000000000001</c:v>
                </c:pt>
                <c:pt idx="8515">
                  <c:v>15.611000000000001</c:v>
                </c:pt>
                <c:pt idx="8516">
                  <c:v>15.611000000000001</c:v>
                </c:pt>
                <c:pt idx="8517">
                  <c:v>15.611000000000001</c:v>
                </c:pt>
                <c:pt idx="8518">
                  <c:v>15.611000000000001</c:v>
                </c:pt>
                <c:pt idx="8519">
                  <c:v>15.611000000000001</c:v>
                </c:pt>
                <c:pt idx="8520">
                  <c:v>15.622</c:v>
                </c:pt>
                <c:pt idx="8521">
                  <c:v>15.622</c:v>
                </c:pt>
                <c:pt idx="8522">
                  <c:v>15.622</c:v>
                </c:pt>
                <c:pt idx="8523">
                  <c:v>15.622</c:v>
                </c:pt>
                <c:pt idx="8524">
                  <c:v>15.622</c:v>
                </c:pt>
                <c:pt idx="8525">
                  <c:v>15.622</c:v>
                </c:pt>
                <c:pt idx="8526">
                  <c:v>15.632999999999999</c:v>
                </c:pt>
                <c:pt idx="8527">
                  <c:v>15.632999999999999</c:v>
                </c:pt>
                <c:pt idx="8528">
                  <c:v>15.632999999999999</c:v>
                </c:pt>
                <c:pt idx="8529">
                  <c:v>15.632999999999999</c:v>
                </c:pt>
                <c:pt idx="8530">
                  <c:v>15.632999999999999</c:v>
                </c:pt>
                <c:pt idx="8531">
                  <c:v>15.632999999999999</c:v>
                </c:pt>
                <c:pt idx="8532">
                  <c:v>15.644</c:v>
                </c:pt>
                <c:pt idx="8533">
                  <c:v>15.644</c:v>
                </c:pt>
                <c:pt idx="8534">
                  <c:v>15.644</c:v>
                </c:pt>
                <c:pt idx="8535">
                  <c:v>15.644</c:v>
                </c:pt>
                <c:pt idx="8536">
                  <c:v>15.644</c:v>
                </c:pt>
                <c:pt idx="8537">
                  <c:v>15.644</c:v>
                </c:pt>
                <c:pt idx="8538">
                  <c:v>15.654999999999999</c:v>
                </c:pt>
                <c:pt idx="8539">
                  <c:v>15.654999999999999</c:v>
                </c:pt>
                <c:pt idx="8540">
                  <c:v>15.654999999999999</c:v>
                </c:pt>
                <c:pt idx="8541">
                  <c:v>15.654999999999999</c:v>
                </c:pt>
                <c:pt idx="8542">
                  <c:v>15.654999999999999</c:v>
                </c:pt>
                <c:pt idx="8543">
                  <c:v>15.654999999999999</c:v>
                </c:pt>
                <c:pt idx="8544">
                  <c:v>15.666</c:v>
                </c:pt>
                <c:pt idx="8545">
                  <c:v>15.666</c:v>
                </c:pt>
                <c:pt idx="8546">
                  <c:v>15.666</c:v>
                </c:pt>
                <c:pt idx="8547">
                  <c:v>15.666</c:v>
                </c:pt>
                <c:pt idx="8548">
                  <c:v>15.666</c:v>
                </c:pt>
                <c:pt idx="8549">
                  <c:v>15.666</c:v>
                </c:pt>
                <c:pt idx="8550">
                  <c:v>15.677</c:v>
                </c:pt>
                <c:pt idx="8551">
                  <c:v>15.677</c:v>
                </c:pt>
                <c:pt idx="8552">
                  <c:v>15.677</c:v>
                </c:pt>
                <c:pt idx="8553">
                  <c:v>15.677</c:v>
                </c:pt>
                <c:pt idx="8554">
                  <c:v>15.677</c:v>
                </c:pt>
                <c:pt idx="8555">
                  <c:v>15.677</c:v>
                </c:pt>
                <c:pt idx="8556">
                  <c:v>15.688000000000001</c:v>
                </c:pt>
                <c:pt idx="8557">
                  <c:v>15.688000000000001</c:v>
                </c:pt>
                <c:pt idx="8558">
                  <c:v>15.688000000000001</c:v>
                </c:pt>
                <c:pt idx="8559">
                  <c:v>15.688000000000001</c:v>
                </c:pt>
                <c:pt idx="8560">
                  <c:v>15.688000000000001</c:v>
                </c:pt>
                <c:pt idx="8561">
                  <c:v>15.688000000000001</c:v>
                </c:pt>
                <c:pt idx="8562">
                  <c:v>15.699</c:v>
                </c:pt>
                <c:pt idx="8563">
                  <c:v>15.699</c:v>
                </c:pt>
                <c:pt idx="8564">
                  <c:v>15.699</c:v>
                </c:pt>
                <c:pt idx="8565">
                  <c:v>15.699</c:v>
                </c:pt>
                <c:pt idx="8566">
                  <c:v>15.699</c:v>
                </c:pt>
                <c:pt idx="8567">
                  <c:v>15.699</c:v>
                </c:pt>
                <c:pt idx="8568">
                  <c:v>15.71</c:v>
                </c:pt>
                <c:pt idx="8569">
                  <c:v>15.71</c:v>
                </c:pt>
                <c:pt idx="8570">
                  <c:v>15.71</c:v>
                </c:pt>
                <c:pt idx="8571">
                  <c:v>15.71</c:v>
                </c:pt>
                <c:pt idx="8572">
                  <c:v>15.71</c:v>
                </c:pt>
                <c:pt idx="8573">
                  <c:v>15.71</c:v>
                </c:pt>
                <c:pt idx="8574">
                  <c:v>15.721</c:v>
                </c:pt>
                <c:pt idx="8575">
                  <c:v>15.721</c:v>
                </c:pt>
                <c:pt idx="8576">
                  <c:v>15.721</c:v>
                </c:pt>
                <c:pt idx="8577">
                  <c:v>15.721</c:v>
                </c:pt>
                <c:pt idx="8578">
                  <c:v>15.721</c:v>
                </c:pt>
                <c:pt idx="8579">
                  <c:v>15.721</c:v>
                </c:pt>
                <c:pt idx="8580">
                  <c:v>15.731999999999999</c:v>
                </c:pt>
                <c:pt idx="8581">
                  <c:v>15.731999999999999</c:v>
                </c:pt>
                <c:pt idx="8582">
                  <c:v>15.731999999999999</c:v>
                </c:pt>
                <c:pt idx="8583">
                  <c:v>15.731999999999999</c:v>
                </c:pt>
                <c:pt idx="8584">
                  <c:v>15.731999999999999</c:v>
                </c:pt>
                <c:pt idx="8585">
                  <c:v>15.731999999999999</c:v>
                </c:pt>
                <c:pt idx="8586">
                  <c:v>15.743</c:v>
                </c:pt>
                <c:pt idx="8587">
                  <c:v>15.743</c:v>
                </c:pt>
                <c:pt idx="8588">
                  <c:v>15.743</c:v>
                </c:pt>
                <c:pt idx="8589">
                  <c:v>15.743</c:v>
                </c:pt>
                <c:pt idx="8590">
                  <c:v>15.743</c:v>
                </c:pt>
                <c:pt idx="8591">
                  <c:v>15.743</c:v>
                </c:pt>
                <c:pt idx="8592">
                  <c:v>15.754</c:v>
                </c:pt>
                <c:pt idx="8593">
                  <c:v>15.754</c:v>
                </c:pt>
                <c:pt idx="8594">
                  <c:v>15.754</c:v>
                </c:pt>
                <c:pt idx="8595">
                  <c:v>15.754</c:v>
                </c:pt>
                <c:pt idx="8596">
                  <c:v>15.754</c:v>
                </c:pt>
                <c:pt idx="8597">
                  <c:v>15.754</c:v>
                </c:pt>
                <c:pt idx="8598">
                  <c:v>15.765000000000001</c:v>
                </c:pt>
                <c:pt idx="8599">
                  <c:v>15.765000000000001</c:v>
                </c:pt>
                <c:pt idx="8600">
                  <c:v>15.765000000000001</c:v>
                </c:pt>
                <c:pt idx="8601">
                  <c:v>15.765000000000001</c:v>
                </c:pt>
                <c:pt idx="8602">
                  <c:v>15.765000000000001</c:v>
                </c:pt>
                <c:pt idx="8603">
                  <c:v>15.765000000000001</c:v>
                </c:pt>
                <c:pt idx="8604">
                  <c:v>15.776</c:v>
                </c:pt>
                <c:pt idx="8605">
                  <c:v>15.776</c:v>
                </c:pt>
                <c:pt idx="8606">
                  <c:v>15.776</c:v>
                </c:pt>
                <c:pt idx="8607">
                  <c:v>15.776</c:v>
                </c:pt>
                <c:pt idx="8608">
                  <c:v>15.776</c:v>
                </c:pt>
                <c:pt idx="8609">
                  <c:v>15.776</c:v>
                </c:pt>
                <c:pt idx="8610">
                  <c:v>15.787000000000001</c:v>
                </c:pt>
                <c:pt idx="8611">
                  <c:v>15.787000000000001</c:v>
                </c:pt>
                <c:pt idx="8612">
                  <c:v>15.787000000000001</c:v>
                </c:pt>
                <c:pt idx="8613">
                  <c:v>15.787000000000001</c:v>
                </c:pt>
                <c:pt idx="8614">
                  <c:v>15.787000000000001</c:v>
                </c:pt>
                <c:pt idx="8615">
                  <c:v>15.787000000000001</c:v>
                </c:pt>
                <c:pt idx="8616">
                  <c:v>15.798</c:v>
                </c:pt>
                <c:pt idx="8617">
                  <c:v>15.798</c:v>
                </c:pt>
                <c:pt idx="8618">
                  <c:v>15.798</c:v>
                </c:pt>
                <c:pt idx="8619">
                  <c:v>15.798</c:v>
                </c:pt>
                <c:pt idx="8620">
                  <c:v>15.798</c:v>
                </c:pt>
                <c:pt idx="8621">
                  <c:v>15.798</c:v>
                </c:pt>
                <c:pt idx="8622">
                  <c:v>15.808999999999999</c:v>
                </c:pt>
                <c:pt idx="8623">
                  <c:v>15.808999999999999</c:v>
                </c:pt>
                <c:pt idx="8624">
                  <c:v>15.808999999999999</c:v>
                </c:pt>
                <c:pt idx="8625">
                  <c:v>15.808999999999999</c:v>
                </c:pt>
                <c:pt idx="8626">
                  <c:v>15.808999999999999</c:v>
                </c:pt>
                <c:pt idx="8627">
                  <c:v>15.808999999999999</c:v>
                </c:pt>
                <c:pt idx="8628">
                  <c:v>15.82</c:v>
                </c:pt>
                <c:pt idx="8629">
                  <c:v>15.82</c:v>
                </c:pt>
                <c:pt idx="8630">
                  <c:v>15.82</c:v>
                </c:pt>
                <c:pt idx="8631">
                  <c:v>15.82</c:v>
                </c:pt>
                <c:pt idx="8632">
                  <c:v>15.82</c:v>
                </c:pt>
                <c:pt idx="8633">
                  <c:v>15.82</c:v>
                </c:pt>
                <c:pt idx="8634">
                  <c:v>15.831</c:v>
                </c:pt>
                <c:pt idx="8635">
                  <c:v>15.831</c:v>
                </c:pt>
                <c:pt idx="8636">
                  <c:v>15.831</c:v>
                </c:pt>
                <c:pt idx="8637">
                  <c:v>15.831</c:v>
                </c:pt>
                <c:pt idx="8638">
                  <c:v>15.831</c:v>
                </c:pt>
                <c:pt idx="8639">
                  <c:v>15.831</c:v>
                </c:pt>
                <c:pt idx="8640">
                  <c:v>15.842000000000001</c:v>
                </c:pt>
                <c:pt idx="8641">
                  <c:v>15.842000000000001</c:v>
                </c:pt>
                <c:pt idx="8642">
                  <c:v>15.842000000000001</c:v>
                </c:pt>
                <c:pt idx="8643">
                  <c:v>15.842000000000001</c:v>
                </c:pt>
                <c:pt idx="8644">
                  <c:v>15.842000000000001</c:v>
                </c:pt>
                <c:pt idx="8645">
                  <c:v>15.842000000000001</c:v>
                </c:pt>
                <c:pt idx="8646">
                  <c:v>15.853</c:v>
                </c:pt>
                <c:pt idx="8647">
                  <c:v>15.853</c:v>
                </c:pt>
                <c:pt idx="8648">
                  <c:v>15.853</c:v>
                </c:pt>
                <c:pt idx="8649">
                  <c:v>15.853</c:v>
                </c:pt>
                <c:pt idx="8650">
                  <c:v>15.853</c:v>
                </c:pt>
                <c:pt idx="8651">
                  <c:v>15.853</c:v>
                </c:pt>
                <c:pt idx="8652">
                  <c:v>15.864000000000001</c:v>
                </c:pt>
                <c:pt idx="8653">
                  <c:v>15.864000000000001</c:v>
                </c:pt>
                <c:pt idx="8654">
                  <c:v>15.864000000000001</c:v>
                </c:pt>
                <c:pt idx="8655">
                  <c:v>15.864000000000001</c:v>
                </c:pt>
                <c:pt idx="8656">
                  <c:v>15.864000000000001</c:v>
                </c:pt>
                <c:pt idx="8657">
                  <c:v>15.864000000000001</c:v>
                </c:pt>
                <c:pt idx="8658">
                  <c:v>15.875</c:v>
                </c:pt>
                <c:pt idx="8659">
                  <c:v>15.875</c:v>
                </c:pt>
                <c:pt idx="8660">
                  <c:v>15.875</c:v>
                </c:pt>
                <c:pt idx="8661">
                  <c:v>15.875</c:v>
                </c:pt>
                <c:pt idx="8662">
                  <c:v>15.875</c:v>
                </c:pt>
                <c:pt idx="8663">
                  <c:v>15.875</c:v>
                </c:pt>
                <c:pt idx="8664">
                  <c:v>15.885999999999999</c:v>
                </c:pt>
                <c:pt idx="8665">
                  <c:v>15.885999999999999</c:v>
                </c:pt>
                <c:pt idx="8666">
                  <c:v>15.885999999999999</c:v>
                </c:pt>
                <c:pt idx="8667">
                  <c:v>15.885999999999999</c:v>
                </c:pt>
                <c:pt idx="8668">
                  <c:v>15.885999999999999</c:v>
                </c:pt>
                <c:pt idx="8669">
                  <c:v>15.885999999999999</c:v>
                </c:pt>
                <c:pt idx="8670">
                  <c:v>15.897</c:v>
                </c:pt>
                <c:pt idx="8671">
                  <c:v>15.897</c:v>
                </c:pt>
                <c:pt idx="8672">
                  <c:v>15.897</c:v>
                </c:pt>
                <c:pt idx="8673">
                  <c:v>15.897</c:v>
                </c:pt>
                <c:pt idx="8674">
                  <c:v>15.897</c:v>
                </c:pt>
                <c:pt idx="8675">
                  <c:v>15.897</c:v>
                </c:pt>
                <c:pt idx="8676">
                  <c:v>15.907999999999999</c:v>
                </c:pt>
                <c:pt idx="8677">
                  <c:v>15.907999999999999</c:v>
                </c:pt>
                <c:pt idx="8678">
                  <c:v>15.907999999999999</c:v>
                </c:pt>
                <c:pt idx="8679">
                  <c:v>15.907999999999999</c:v>
                </c:pt>
                <c:pt idx="8680">
                  <c:v>15.907999999999999</c:v>
                </c:pt>
                <c:pt idx="8681">
                  <c:v>15.907999999999999</c:v>
                </c:pt>
                <c:pt idx="8682">
                  <c:v>15.919</c:v>
                </c:pt>
                <c:pt idx="8683">
                  <c:v>15.919</c:v>
                </c:pt>
                <c:pt idx="8684">
                  <c:v>15.919</c:v>
                </c:pt>
                <c:pt idx="8685">
                  <c:v>15.919</c:v>
                </c:pt>
                <c:pt idx="8686">
                  <c:v>15.919</c:v>
                </c:pt>
                <c:pt idx="8687">
                  <c:v>15.919</c:v>
                </c:pt>
                <c:pt idx="8688">
                  <c:v>15.93</c:v>
                </c:pt>
                <c:pt idx="8689">
                  <c:v>15.93</c:v>
                </c:pt>
                <c:pt idx="8690">
                  <c:v>15.93</c:v>
                </c:pt>
                <c:pt idx="8691">
                  <c:v>15.93</c:v>
                </c:pt>
                <c:pt idx="8692">
                  <c:v>15.93</c:v>
                </c:pt>
                <c:pt idx="8693">
                  <c:v>15.93</c:v>
                </c:pt>
                <c:pt idx="8694">
                  <c:v>15.941000000000001</c:v>
                </c:pt>
                <c:pt idx="8695">
                  <c:v>15.941000000000001</c:v>
                </c:pt>
                <c:pt idx="8696">
                  <c:v>15.941000000000001</c:v>
                </c:pt>
                <c:pt idx="8697">
                  <c:v>15.941000000000001</c:v>
                </c:pt>
                <c:pt idx="8698">
                  <c:v>15.941000000000001</c:v>
                </c:pt>
                <c:pt idx="8699">
                  <c:v>15.941000000000001</c:v>
                </c:pt>
                <c:pt idx="8700">
                  <c:v>15.952</c:v>
                </c:pt>
                <c:pt idx="8701">
                  <c:v>15.952</c:v>
                </c:pt>
                <c:pt idx="8702">
                  <c:v>15.952</c:v>
                </c:pt>
                <c:pt idx="8703">
                  <c:v>15.952</c:v>
                </c:pt>
                <c:pt idx="8704">
                  <c:v>15.952</c:v>
                </c:pt>
                <c:pt idx="8705">
                  <c:v>15.952</c:v>
                </c:pt>
                <c:pt idx="8706">
                  <c:v>15.962999999999999</c:v>
                </c:pt>
                <c:pt idx="8707">
                  <c:v>15.962999999999999</c:v>
                </c:pt>
                <c:pt idx="8708">
                  <c:v>15.962999999999999</c:v>
                </c:pt>
                <c:pt idx="8709">
                  <c:v>15.962999999999999</c:v>
                </c:pt>
                <c:pt idx="8710">
                  <c:v>15.962999999999999</c:v>
                </c:pt>
                <c:pt idx="8711">
                  <c:v>15.962999999999999</c:v>
                </c:pt>
                <c:pt idx="8712">
                  <c:v>15.974</c:v>
                </c:pt>
                <c:pt idx="8713">
                  <c:v>15.974</c:v>
                </c:pt>
                <c:pt idx="8714">
                  <c:v>15.974</c:v>
                </c:pt>
                <c:pt idx="8715">
                  <c:v>15.974</c:v>
                </c:pt>
                <c:pt idx="8716">
                  <c:v>15.974</c:v>
                </c:pt>
                <c:pt idx="8717">
                  <c:v>15.974</c:v>
                </c:pt>
                <c:pt idx="8718">
                  <c:v>15.984999999999999</c:v>
                </c:pt>
                <c:pt idx="8719">
                  <c:v>15.984999999999999</c:v>
                </c:pt>
                <c:pt idx="8720">
                  <c:v>15.984999999999999</c:v>
                </c:pt>
                <c:pt idx="8721">
                  <c:v>15.984999999999999</c:v>
                </c:pt>
                <c:pt idx="8722">
                  <c:v>15.984999999999999</c:v>
                </c:pt>
                <c:pt idx="8723">
                  <c:v>15.984999999999999</c:v>
                </c:pt>
                <c:pt idx="8724">
                  <c:v>15.996</c:v>
                </c:pt>
                <c:pt idx="8725">
                  <c:v>15.996</c:v>
                </c:pt>
                <c:pt idx="8726">
                  <c:v>15.996</c:v>
                </c:pt>
                <c:pt idx="8727">
                  <c:v>15.996</c:v>
                </c:pt>
                <c:pt idx="8728">
                  <c:v>15.996</c:v>
                </c:pt>
                <c:pt idx="8729">
                  <c:v>15.996</c:v>
                </c:pt>
                <c:pt idx="8730">
                  <c:v>16.007000000000001</c:v>
                </c:pt>
                <c:pt idx="8731">
                  <c:v>16.007000000000001</c:v>
                </c:pt>
                <c:pt idx="8732">
                  <c:v>16.007000000000001</c:v>
                </c:pt>
                <c:pt idx="8733">
                  <c:v>16.007000000000001</c:v>
                </c:pt>
                <c:pt idx="8734">
                  <c:v>16.007000000000001</c:v>
                </c:pt>
                <c:pt idx="8735">
                  <c:v>16.007000000000001</c:v>
                </c:pt>
                <c:pt idx="8736">
                  <c:v>16.018000000000001</c:v>
                </c:pt>
                <c:pt idx="8737">
                  <c:v>16.018000000000001</c:v>
                </c:pt>
                <c:pt idx="8738">
                  <c:v>16.018000000000001</c:v>
                </c:pt>
                <c:pt idx="8739">
                  <c:v>16.018000000000001</c:v>
                </c:pt>
                <c:pt idx="8740">
                  <c:v>16.018000000000001</c:v>
                </c:pt>
                <c:pt idx="8741">
                  <c:v>16.018000000000001</c:v>
                </c:pt>
                <c:pt idx="8742">
                  <c:v>16.029</c:v>
                </c:pt>
                <c:pt idx="8743">
                  <c:v>16.029</c:v>
                </c:pt>
                <c:pt idx="8744">
                  <c:v>16.029</c:v>
                </c:pt>
                <c:pt idx="8745">
                  <c:v>16.029</c:v>
                </c:pt>
                <c:pt idx="8746">
                  <c:v>16.029</c:v>
                </c:pt>
                <c:pt idx="8747">
                  <c:v>16.029</c:v>
                </c:pt>
                <c:pt idx="8748">
                  <c:v>16.04</c:v>
                </c:pt>
                <c:pt idx="8749">
                  <c:v>16.04</c:v>
                </c:pt>
                <c:pt idx="8750">
                  <c:v>16.04</c:v>
                </c:pt>
                <c:pt idx="8751">
                  <c:v>16.04</c:v>
                </c:pt>
                <c:pt idx="8752">
                  <c:v>16.04</c:v>
                </c:pt>
                <c:pt idx="8753">
                  <c:v>16.04</c:v>
                </c:pt>
                <c:pt idx="8754">
                  <c:v>16.050999999999998</c:v>
                </c:pt>
                <c:pt idx="8755">
                  <c:v>16.050999999999998</c:v>
                </c:pt>
                <c:pt idx="8756">
                  <c:v>16.050999999999998</c:v>
                </c:pt>
                <c:pt idx="8757">
                  <c:v>16.050999999999998</c:v>
                </c:pt>
                <c:pt idx="8758">
                  <c:v>16.050999999999998</c:v>
                </c:pt>
                <c:pt idx="8759">
                  <c:v>16.050999999999998</c:v>
                </c:pt>
                <c:pt idx="8760">
                  <c:v>16.062000000000001</c:v>
                </c:pt>
                <c:pt idx="8761">
                  <c:v>16.062000000000001</c:v>
                </c:pt>
                <c:pt idx="8762">
                  <c:v>16.062000000000001</c:v>
                </c:pt>
                <c:pt idx="8763">
                  <c:v>16.062000000000001</c:v>
                </c:pt>
                <c:pt idx="8764">
                  <c:v>16.062000000000001</c:v>
                </c:pt>
                <c:pt idx="8765">
                  <c:v>16.062000000000001</c:v>
                </c:pt>
                <c:pt idx="8766">
                  <c:v>16.073</c:v>
                </c:pt>
                <c:pt idx="8767">
                  <c:v>16.073</c:v>
                </c:pt>
                <c:pt idx="8768">
                  <c:v>16.073</c:v>
                </c:pt>
                <c:pt idx="8769">
                  <c:v>16.073</c:v>
                </c:pt>
                <c:pt idx="8770">
                  <c:v>16.073</c:v>
                </c:pt>
                <c:pt idx="8771">
                  <c:v>16.073</c:v>
                </c:pt>
                <c:pt idx="8772">
                  <c:v>16.084</c:v>
                </c:pt>
                <c:pt idx="8773">
                  <c:v>16.084</c:v>
                </c:pt>
                <c:pt idx="8774">
                  <c:v>16.084</c:v>
                </c:pt>
                <c:pt idx="8775">
                  <c:v>16.084</c:v>
                </c:pt>
                <c:pt idx="8776">
                  <c:v>16.084</c:v>
                </c:pt>
                <c:pt idx="8777">
                  <c:v>16.084</c:v>
                </c:pt>
                <c:pt idx="8778">
                  <c:v>16.094999999999999</c:v>
                </c:pt>
                <c:pt idx="8779">
                  <c:v>16.094999999999999</c:v>
                </c:pt>
                <c:pt idx="8780">
                  <c:v>16.094999999999999</c:v>
                </c:pt>
                <c:pt idx="8781">
                  <c:v>16.094999999999999</c:v>
                </c:pt>
                <c:pt idx="8782">
                  <c:v>16.094999999999999</c:v>
                </c:pt>
                <c:pt idx="8783">
                  <c:v>16.094999999999999</c:v>
                </c:pt>
                <c:pt idx="8784">
                  <c:v>16.106000000000002</c:v>
                </c:pt>
                <c:pt idx="8785">
                  <c:v>16.106000000000002</c:v>
                </c:pt>
                <c:pt idx="8786">
                  <c:v>16.106000000000002</c:v>
                </c:pt>
                <c:pt idx="8787">
                  <c:v>16.106000000000002</c:v>
                </c:pt>
                <c:pt idx="8788">
                  <c:v>16.106000000000002</c:v>
                </c:pt>
                <c:pt idx="8789">
                  <c:v>16.106000000000002</c:v>
                </c:pt>
                <c:pt idx="8790">
                  <c:v>16.117000000000001</c:v>
                </c:pt>
                <c:pt idx="8791">
                  <c:v>16.117000000000001</c:v>
                </c:pt>
                <c:pt idx="8792">
                  <c:v>16.117000000000001</c:v>
                </c:pt>
                <c:pt idx="8793">
                  <c:v>16.117000000000001</c:v>
                </c:pt>
                <c:pt idx="8794">
                  <c:v>16.117000000000001</c:v>
                </c:pt>
                <c:pt idx="8795">
                  <c:v>16.117000000000001</c:v>
                </c:pt>
                <c:pt idx="8796">
                  <c:v>16.128</c:v>
                </c:pt>
                <c:pt idx="8797">
                  <c:v>16.128</c:v>
                </c:pt>
                <c:pt idx="8798">
                  <c:v>16.128</c:v>
                </c:pt>
                <c:pt idx="8799">
                  <c:v>16.128</c:v>
                </c:pt>
                <c:pt idx="8800">
                  <c:v>16.128</c:v>
                </c:pt>
                <c:pt idx="8801">
                  <c:v>16.128</c:v>
                </c:pt>
                <c:pt idx="8802">
                  <c:v>16.138999999999999</c:v>
                </c:pt>
                <c:pt idx="8803">
                  <c:v>16.138999999999999</c:v>
                </c:pt>
                <c:pt idx="8804">
                  <c:v>16.138999999999999</c:v>
                </c:pt>
                <c:pt idx="8805">
                  <c:v>16.138999999999999</c:v>
                </c:pt>
                <c:pt idx="8806">
                  <c:v>16.138999999999999</c:v>
                </c:pt>
                <c:pt idx="8807">
                  <c:v>16.138999999999999</c:v>
                </c:pt>
                <c:pt idx="8808">
                  <c:v>16.149999999999999</c:v>
                </c:pt>
                <c:pt idx="8809">
                  <c:v>16.149999999999999</c:v>
                </c:pt>
                <c:pt idx="8810">
                  <c:v>16.149999999999999</c:v>
                </c:pt>
                <c:pt idx="8811">
                  <c:v>16.149999999999999</c:v>
                </c:pt>
                <c:pt idx="8812">
                  <c:v>16.149999999999999</c:v>
                </c:pt>
                <c:pt idx="8813">
                  <c:v>16.149999999999999</c:v>
                </c:pt>
                <c:pt idx="8814">
                  <c:v>16.161000000000001</c:v>
                </c:pt>
                <c:pt idx="8815">
                  <c:v>16.161000000000001</c:v>
                </c:pt>
                <c:pt idx="8816">
                  <c:v>16.161000000000001</c:v>
                </c:pt>
                <c:pt idx="8817">
                  <c:v>16.161000000000001</c:v>
                </c:pt>
                <c:pt idx="8818">
                  <c:v>16.161000000000001</c:v>
                </c:pt>
                <c:pt idx="8819">
                  <c:v>16.161000000000001</c:v>
                </c:pt>
                <c:pt idx="8820">
                  <c:v>16.172000000000001</c:v>
                </c:pt>
                <c:pt idx="8821">
                  <c:v>16.172000000000001</c:v>
                </c:pt>
                <c:pt idx="8822">
                  <c:v>16.172000000000001</c:v>
                </c:pt>
                <c:pt idx="8823">
                  <c:v>16.172000000000001</c:v>
                </c:pt>
                <c:pt idx="8824">
                  <c:v>16.172000000000001</c:v>
                </c:pt>
                <c:pt idx="8825">
                  <c:v>16.172000000000001</c:v>
                </c:pt>
                <c:pt idx="8826">
                  <c:v>16.183</c:v>
                </c:pt>
                <c:pt idx="8827">
                  <c:v>16.183</c:v>
                </c:pt>
                <c:pt idx="8828">
                  <c:v>16.183</c:v>
                </c:pt>
                <c:pt idx="8829">
                  <c:v>16.183</c:v>
                </c:pt>
                <c:pt idx="8830">
                  <c:v>16.183</c:v>
                </c:pt>
                <c:pt idx="8831">
                  <c:v>16.183</c:v>
                </c:pt>
                <c:pt idx="8832">
                  <c:v>16.193999999999999</c:v>
                </c:pt>
                <c:pt idx="8833">
                  <c:v>16.193999999999999</c:v>
                </c:pt>
                <c:pt idx="8834">
                  <c:v>16.193999999999999</c:v>
                </c:pt>
                <c:pt idx="8835">
                  <c:v>16.193999999999999</c:v>
                </c:pt>
                <c:pt idx="8836">
                  <c:v>16.193999999999999</c:v>
                </c:pt>
                <c:pt idx="8837">
                  <c:v>16.193999999999999</c:v>
                </c:pt>
                <c:pt idx="8838">
                  <c:v>16.204999999999998</c:v>
                </c:pt>
                <c:pt idx="8839">
                  <c:v>16.204999999999998</c:v>
                </c:pt>
                <c:pt idx="8840">
                  <c:v>16.204999999999998</c:v>
                </c:pt>
                <c:pt idx="8841">
                  <c:v>16.204999999999998</c:v>
                </c:pt>
                <c:pt idx="8842">
                  <c:v>16.204999999999998</c:v>
                </c:pt>
                <c:pt idx="8843">
                  <c:v>16.204999999999998</c:v>
                </c:pt>
                <c:pt idx="8844">
                  <c:v>16.216000000000001</c:v>
                </c:pt>
                <c:pt idx="8845">
                  <c:v>16.216000000000001</c:v>
                </c:pt>
                <c:pt idx="8846">
                  <c:v>16.216000000000001</c:v>
                </c:pt>
                <c:pt idx="8847">
                  <c:v>16.216000000000001</c:v>
                </c:pt>
                <c:pt idx="8848">
                  <c:v>16.216000000000001</c:v>
                </c:pt>
                <c:pt idx="8849">
                  <c:v>16.216000000000001</c:v>
                </c:pt>
                <c:pt idx="8850">
                  <c:v>16.227</c:v>
                </c:pt>
                <c:pt idx="8851">
                  <c:v>16.227</c:v>
                </c:pt>
                <c:pt idx="8852">
                  <c:v>16.227</c:v>
                </c:pt>
                <c:pt idx="8853">
                  <c:v>16.227</c:v>
                </c:pt>
                <c:pt idx="8854">
                  <c:v>16.227</c:v>
                </c:pt>
                <c:pt idx="8855">
                  <c:v>16.227</c:v>
                </c:pt>
                <c:pt idx="8856">
                  <c:v>16.238</c:v>
                </c:pt>
                <c:pt idx="8857">
                  <c:v>16.238</c:v>
                </c:pt>
                <c:pt idx="8858">
                  <c:v>16.238</c:v>
                </c:pt>
                <c:pt idx="8859">
                  <c:v>16.238</c:v>
                </c:pt>
                <c:pt idx="8860">
                  <c:v>16.238</c:v>
                </c:pt>
                <c:pt idx="8861">
                  <c:v>16.238</c:v>
                </c:pt>
                <c:pt idx="8862">
                  <c:v>16.248999999999999</c:v>
                </c:pt>
                <c:pt idx="8863">
                  <c:v>16.248999999999999</c:v>
                </c:pt>
                <c:pt idx="8864">
                  <c:v>16.248999999999999</c:v>
                </c:pt>
                <c:pt idx="8865">
                  <c:v>16.248999999999999</c:v>
                </c:pt>
                <c:pt idx="8866">
                  <c:v>16.248999999999999</c:v>
                </c:pt>
                <c:pt idx="8867">
                  <c:v>16.248999999999999</c:v>
                </c:pt>
                <c:pt idx="8868">
                  <c:v>16.260000000000002</c:v>
                </c:pt>
                <c:pt idx="8869">
                  <c:v>16.260000000000002</c:v>
                </c:pt>
                <c:pt idx="8870">
                  <c:v>16.260000000000002</c:v>
                </c:pt>
                <c:pt idx="8871">
                  <c:v>16.260000000000002</c:v>
                </c:pt>
                <c:pt idx="8872">
                  <c:v>16.260000000000002</c:v>
                </c:pt>
                <c:pt idx="8873">
                  <c:v>16.260000000000002</c:v>
                </c:pt>
                <c:pt idx="8874">
                  <c:v>16.271000000000001</c:v>
                </c:pt>
                <c:pt idx="8875">
                  <c:v>16.271000000000001</c:v>
                </c:pt>
                <c:pt idx="8876">
                  <c:v>16.271000000000001</c:v>
                </c:pt>
                <c:pt idx="8877">
                  <c:v>16.271000000000001</c:v>
                </c:pt>
                <c:pt idx="8878">
                  <c:v>16.271000000000001</c:v>
                </c:pt>
                <c:pt idx="8879">
                  <c:v>16.271000000000001</c:v>
                </c:pt>
                <c:pt idx="8880">
                  <c:v>16.282</c:v>
                </c:pt>
                <c:pt idx="8881">
                  <c:v>16.282</c:v>
                </c:pt>
                <c:pt idx="8882">
                  <c:v>16.282</c:v>
                </c:pt>
                <c:pt idx="8883">
                  <c:v>16.282</c:v>
                </c:pt>
                <c:pt idx="8884">
                  <c:v>16.282</c:v>
                </c:pt>
                <c:pt idx="8885">
                  <c:v>16.282</c:v>
                </c:pt>
                <c:pt idx="8886">
                  <c:v>16.292999999999999</c:v>
                </c:pt>
                <c:pt idx="8887">
                  <c:v>16.292999999999999</c:v>
                </c:pt>
                <c:pt idx="8888">
                  <c:v>16.292999999999999</c:v>
                </c:pt>
                <c:pt idx="8889">
                  <c:v>16.292999999999999</c:v>
                </c:pt>
                <c:pt idx="8890">
                  <c:v>16.292999999999999</c:v>
                </c:pt>
                <c:pt idx="8891">
                  <c:v>16.292999999999999</c:v>
                </c:pt>
                <c:pt idx="8892">
                  <c:v>16.303999999999998</c:v>
                </c:pt>
                <c:pt idx="8893">
                  <c:v>16.303999999999998</c:v>
                </c:pt>
                <c:pt idx="8894">
                  <c:v>16.303999999999998</c:v>
                </c:pt>
                <c:pt idx="8895">
                  <c:v>16.303999999999998</c:v>
                </c:pt>
                <c:pt idx="8896">
                  <c:v>16.303999999999998</c:v>
                </c:pt>
                <c:pt idx="8897">
                  <c:v>16.303999999999998</c:v>
                </c:pt>
                <c:pt idx="8898">
                  <c:v>16.315000000000001</c:v>
                </c:pt>
                <c:pt idx="8899">
                  <c:v>16.315000000000001</c:v>
                </c:pt>
                <c:pt idx="8900">
                  <c:v>16.315000000000001</c:v>
                </c:pt>
                <c:pt idx="8901">
                  <c:v>16.315000000000001</c:v>
                </c:pt>
                <c:pt idx="8902">
                  <c:v>16.315000000000001</c:v>
                </c:pt>
                <c:pt idx="8903">
                  <c:v>16.315000000000001</c:v>
                </c:pt>
                <c:pt idx="8904">
                  <c:v>16.326000000000001</c:v>
                </c:pt>
                <c:pt idx="8905">
                  <c:v>16.326000000000001</c:v>
                </c:pt>
                <c:pt idx="8906">
                  <c:v>16.326000000000001</c:v>
                </c:pt>
                <c:pt idx="8907">
                  <c:v>16.326000000000001</c:v>
                </c:pt>
                <c:pt idx="8908">
                  <c:v>16.326000000000001</c:v>
                </c:pt>
                <c:pt idx="8909">
                  <c:v>16.326000000000001</c:v>
                </c:pt>
                <c:pt idx="8910">
                  <c:v>16.337</c:v>
                </c:pt>
                <c:pt idx="8911">
                  <c:v>16.337</c:v>
                </c:pt>
                <c:pt idx="8912">
                  <c:v>16.337</c:v>
                </c:pt>
                <c:pt idx="8913">
                  <c:v>16.337</c:v>
                </c:pt>
                <c:pt idx="8914">
                  <c:v>16.337</c:v>
                </c:pt>
                <c:pt idx="8915">
                  <c:v>16.337</c:v>
                </c:pt>
                <c:pt idx="8916">
                  <c:v>16.347999999999999</c:v>
                </c:pt>
                <c:pt idx="8917">
                  <c:v>16.347999999999999</c:v>
                </c:pt>
                <c:pt idx="8918">
                  <c:v>16.347999999999999</c:v>
                </c:pt>
                <c:pt idx="8919">
                  <c:v>16.347999999999999</c:v>
                </c:pt>
                <c:pt idx="8920">
                  <c:v>16.347999999999999</c:v>
                </c:pt>
                <c:pt idx="8921">
                  <c:v>16.347999999999999</c:v>
                </c:pt>
                <c:pt idx="8922">
                  <c:v>16.359000000000002</c:v>
                </c:pt>
                <c:pt idx="8923">
                  <c:v>16.359000000000002</c:v>
                </c:pt>
                <c:pt idx="8924">
                  <c:v>16.359000000000002</c:v>
                </c:pt>
                <c:pt idx="8925">
                  <c:v>16.359000000000002</c:v>
                </c:pt>
                <c:pt idx="8926">
                  <c:v>16.359000000000002</c:v>
                </c:pt>
                <c:pt idx="8927">
                  <c:v>16.359000000000002</c:v>
                </c:pt>
                <c:pt idx="8928">
                  <c:v>16.37</c:v>
                </c:pt>
                <c:pt idx="8929">
                  <c:v>16.37</c:v>
                </c:pt>
                <c:pt idx="8930">
                  <c:v>16.37</c:v>
                </c:pt>
                <c:pt idx="8931">
                  <c:v>16.37</c:v>
                </c:pt>
                <c:pt idx="8932">
                  <c:v>16.37</c:v>
                </c:pt>
                <c:pt idx="8933">
                  <c:v>16.37</c:v>
                </c:pt>
                <c:pt idx="8934">
                  <c:v>16.381</c:v>
                </c:pt>
                <c:pt idx="8935">
                  <c:v>16.381</c:v>
                </c:pt>
                <c:pt idx="8936">
                  <c:v>16.381</c:v>
                </c:pt>
                <c:pt idx="8937">
                  <c:v>16.381</c:v>
                </c:pt>
                <c:pt idx="8938">
                  <c:v>16.381</c:v>
                </c:pt>
                <c:pt idx="8939">
                  <c:v>16.381</c:v>
                </c:pt>
                <c:pt idx="8940">
                  <c:v>16.391999999999999</c:v>
                </c:pt>
                <c:pt idx="8941">
                  <c:v>16.391999999999999</c:v>
                </c:pt>
                <c:pt idx="8942">
                  <c:v>16.391999999999999</c:v>
                </c:pt>
                <c:pt idx="8943">
                  <c:v>16.391999999999999</c:v>
                </c:pt>
                <c:pt idx="8944">
                  <c:v>16.391999999999999</c:v>
                </c:pt>
                <c:pt idx="8945">
                  <c:v>16.391999999999999</c:v>
                </c:pt>
                <c:pt idx="8946">
                  <c:v>16.402999999999999</c:v>
                </c:pt>
                <c:pt idx="8947">
                  <c:v>16.402999999999999</c:v>
                </c:pt>
                <c:pt idx="8948">
                  <c:v>16.402999999999999</c:v>
                </c:pt>
                <c:pt idx="8949">
                  <c:v>16.402999999999999</c:v>
                </c:pt>
                <c:pt idx="8950">
                  <c:v>16.402999999999999</c:v>
                </c:pt>
                <c:pt idx="8951">
                  <c:v>16.402999999999999</c:v>
                </c:pt>
                <c:pt idx="8952">
                  <c:v>16.414000000000001</c:v>
                </c:pt>
                <c:pt idx="8953">
                  <c:v>16.414000000000001</c:v>
                </c:pt>
                <c:pt idx="8954">
                  <c:v>16.414000000000001</c:v>
                </c:pt>
                <c:pt idx="8955">
                  <c:v>16.414000000000001</c:v>
                </c:pt>
                <c:pt idx="8956">
                  <c:v>16.414000000000001</c:v>
                </c:pt>
                <c:pt idx="8957">
                  <c:v>16.414000000000001</c:v>
                </c:pt>
                <c:pt idx="8958">
                  <c:v>16.425000000000001</c:v>
                </c:pt>
                <c:pt idx="8959">
                  <c:v>16.425000000000001</c:v>
                </c:pt>
                <c:pt idx="8960">
                  <c:v>16.425000000000001</c:v>
                </c:pt>
                <c:pt idx="8961">
                  <c:v>16.425000000000001</c:v>
                </c:pt>
                <c:pt idx="8962">
                  <c:v>16.425000000000001</c:v>
                </c:pt>
                <c:pt idx="8963">
                  <c:v>16.425000000000001</c:v>
                </c:pt>
                <c:pt idx="8964">
                  <c:v>16.436</c:v>
                </c:pt>
                <c:pt idx="8965">
                  <c:v>16.436</c:v>
                </c:pt>
                <c:pt idx="8966">
                  <c:v>16.436</c:v>
                </c:pt>
                <c:pt idx="8967">
                  <c:v>16.436</c:v>
                </c:pt>
                <c:pt idx="8968">
                  <c:v>16.436</c:v>
                </c:pt>
                <c:pt idx="8969">
                  <c:v>16.436</c:v>
                </c:pt>
                <c:pt idx="8970">
                  <c:v>16.446999999999999</c:v>
                </c:pt>
                <c:pt idx="8971">
                  <c:v>16.446999999999999</c:v>
                </c:pt>
                <c:pt idx="8972">
                  <c:v>16.446999999999999</c:v>
                </c:pt>
                <c:pt idx="8973">
                  <c:v>16.446999999999999</c:v>
                </c:pt>
                <c:pt idx="8974">
                  <c:v>16.446999999999999</c:v>
                </c:pt>
                <c:pt idx="8975">
                  <c:v>16.446999999999999</c:v>
                </c:pt>
                <c:pt idx="8976">
                  <c:v>16.457999999999998</c:v>
                </c:pt>
                <c:pt idx="8977">
                  <c:v>16.457999999999998</c:v>
                </c:pt>
                <c:pt idx="8978">
                  <c:v>16.457999999999998</c:v>
                </c:pt>
                <c:pt idx="8979">
                  <c:v>16.457999999999998</c:v>
                </c:pt>
                <c:pt idx="8980">
                  <c:v>16.457999999999998</c:v>
                </c:pt>
                <c:pt idx="8981">
                  <c:v>16.457999999999998</c:v>
                </c:pt>
                <c:pt idx="8982">
                  <c:v>16.469000000000001</c:v>
                </c:pt>
                <c:pt idx="8983">
                  <c:v>16.469000000000001</c:v>
                </c:pt>
                <c:pt idx="8984">
                  <c:v>16.469000000000001</c:v>
                </c:pt>
                <c:pt idx="8985">
                  <c:v>16.469000000000001</c:v>
                </c:pt>
                <c:pt idx="8986">
                  <c:v>16.469000000000001</c:v>
                </c:pt>
                <c:pt idx="8987">
                  <c:v>16.469000000000001</c:v>
                </c:pt>
                <c:pt idx="8988">
                  <c:v>16.48</c:v>
                </c:pt>
                <c:pt idx="8989">
                  <c:v>16.48</c:v>
                </c:pt>
                <c:pt idx="8990">
                  <c:v>16.48</c:v>
                </c:pt>
                <c:pt idx="8991">
                  <c:v>16.48</c:v>
                </c:pt>
                <c:pt idx="8992">
                  <c:v>16.48</c:v>
                </c:pt>
                <c:pt idx="8993">
                  <c:v>16.48</c:v>
                </c:pt>
                <c:pt idx="8994">
                  <c:v>16.491</c:v>
                </c:pt>
                <c:pt idx="8995">
                  <c:v>16.491</c:v>
                </c:pt>
                <c:pt idx="8996">
                  <c:v>16.491</c:v>
                </c:pt>
                <c:pt idx="8997">
                  <c:v>16.491</c:v>
                </c:pt>
                <c:pt idx="8998">
                  <c:v>16.491</c:v>
                </c:pt>
                <c:pt idx="8999">
                  <c:v>16.491</c:v>
                </c:pt>
                <c:pt idx="9000">
                  <c:v>16.501999999999999</c:v>
                </c:pt>
                <c:pt idx="9001">
                  <c:v>16.501999999999999</c:v>
                </c:pt>
                <c:pt idx="9002">
                  <c:v>16.501999999999999</c:v>
                </c:pt>
                <c:pt idx="9003">
                  <c:v>16.501999999999999</c:v>
                </c:pt>
                <c:pt idx="9004">
                  <c:v>16.501999999999999</c:v>
                </c:pt>
                <c:pt idx="9005">
                  <c:v>16.501999999999999</c:v>
                </c:pt>
                <c:pt idx="9006">
                  <c:v>16.513000000000002</c:v>
                </c:pt>
                <c:pt idx="9007">
                  <c:v>16.513000000000002</c:v>
                </c:pt>
                <c:pt idx="9008">
                  <c:v>16.513000000000002</c:v>
                </c:pt>
                <c:pt idx="9009">
                  <c:v>16.513000000000002</c:v>
                </c:pt>
                <c:pt idx="9010">
                  <c:v>16.513000000000002</c:v>
                </c:pt>
                <c:pt idx="9011">
                  <c:v>16.513000000000002</c:v>
                </c:pt>
                <c:pt idx="9012">
                  <c:v>16.524000000000001</c:v>
                </c:pt>
                <c:pt idx="9013">
                  <c:v>16.524000000000001</c:v>
                </c:pt>
                <c:pt idx="9014">
                  <c:v>16.524000000000001</c:v>
                </c:pt>
                <c:pt idx="9015">
                  <c:v>16.524000000000001</c:v>
                </c:pt>
                <c:pt idx="9016">
                  <c:v>16.524000000000001</c:v>
                </c:pt>
                <c:pt idx="9017">
                  <c:v>16.524000000000001</c:v>
                </c:pt>
                <c:pt idx="9018">
                  <c:v>16.535</c:v>
                </c:pt>
                <c:pt idx="9019">
                  <c:v>16.535</c:v>
                </c:pt>
                <c:pt idx="9020">
                  <c:v>16.535</c:v>
                </c:pt>
                <c:pt idx="9021">
                  <c:v>16.535</c:v>
                </c:pt>
                <c:pt idx="9022">
                  <c:v>16.535</c:v>
                </c:pt>
                <c:pt idx="9023">
                  <c:v>16.535</c:v>
                </c:pt>
                <c:pt idx="9024">
                  <c:v>16.545999999999999</c:v>
                </c:pt>
                <c:pt idx="9025">
                  <c:v>16.545999999999999</c:v>
                </c:pt>
                <c:pt idx="9026">
                  <c:v>16.545999999999999</c:v>
                </c:pt>
                <c:pt idx="9027">
                  <c:v>16.545999999999999</c:v>
                </c:pt>
                <c:pt idx="9028">
                  <c:v>16.545999999999999</c:v>
                </c:pt>
                <c:pt idx="9029">
                  <c:v>16.545999999999999</c:v>
                </c:pt>
                <c:pt idx="9030">
                  <c:v>16.556999999999999</c:v>
                </c:pt>
                <c:pt idx="9031">
                  <c:v>16.556999999999999</c:v>
                </c:pt>
                <c:pt idx="9032">
                  <c:v>16.556999999999999</c:v>
                </c:pt>
                <c:pt idx="9033">
                  <c:v>16.556999999999999</c:v>
                </c:pt>
                <c:pt idx="9034">
                  <c:v>16.556999999999999</c:v>
                </c:pt>
                <c:pt idx="9035">
                  <c:v>16.556999999999999</c:v>
                </c:pt>
                <c:pt idx="9036">
                  <c:v>16.568000000000001</c:v>
                </c:pt>
                <c:pt idx="9037">
                  <c:v>16.568000000000001</c:v>
                </c:pt>
                <c:pt idx="9038">
                  <c:v>16.568000000000001</c:v>
                </c:pt>
                <c:pt idx="9039">
                  <c:v>16.568000000000001</c:v>
                </c:pt>
                <c:pt idx="9040">
                  <c:v>16.568000000000001</c:v>
                </c:pt>
                <c:pt idx="9041">
                  <c:v>16.568000000000001</c:v>
                </c:pt>
                <c:pt idx="9042">
                  <c:v>16.579000000000001</c:v>
                </c:pt>
                <c:pt idx="9043">
                  <c:v>16.579000000000001</c:v>
                </c:pt>
                <c:pt idx="9044">
                  <c:v>16.579000000000001</c:v>
                </c:pt>
                <c:pt idx="9045">
                  <c:v>16.579000000000001</c:v>
                </c:pt>
                <c:pt idx="9046">
                  <c:v>16.579000000000001</c:v>
                </c:pt>
                <c:pt idx="9047">
                  <c:v>16.579000000000001</c:v>
                </c:pt>
                <c:pt idx="9048">
                  <c:v>16.59</c:v>
                </c:pt>
                <c:pt idx="9049">
                  <c:v>16.59</c:v>
                </c:pt>
                <c:pt idx="9050">
                  <c:v>16.59</c:v>
                </c:pt>
                <c:pt idx="9051">
                  <c:v>16.59</c:v>
                </c:pt>
                <c:pt idx="9052">
                  <c:v>16.59</c:v>
                </c:pt>
                <c:pt idx="9053">
                  <c:v>16.59</c:v>
                </c:pt>
                <c:pt idx="9054">
                  <c:v>16.600999999999999</c:v>
                </c:pt>
                <c:pt idx="9055">
                  <c:v>16.600999999999999</c:v>
                </c:pt>
                <c:pt idx="9056">
                  <c:v>16.600999999999999</c:v>
                </c:pt>
                <c:pt idx="9057">
                  <c:v>16.600999999999999</c:v>
                </c:pt>
                <c:pt idx="9058">
                  <c:v>16.600999999999999</c:v>
                </c:pt>
                <c:pt idx="9059">
                  <c:v>16.600999999999999</c:v>
                </c:pt>
                <c:pt idx="9060">
                  <c:v>16.611999999999998</c:v>
                </c:pt>
                <c:pt idx="9061">
                  <c:v>16.611999999999998</c:v>
                </c:pt>
                <c:pt idx="9062">
                  <c:v>16.611999999999998</c:v>
                </c:pt>
                <c:pt idx="9063">
                  <c:v>16.611999999999998</c:v>
                </c:pt>
                <c:pt idx="9064">
                  <c:v>16.611999999999998</c:v>
                </c:pt>
                <c:pt idx="9065">
                  <c:v>16.611999999999998</c:v>
                </c:pt>
                <c:pt idx="9066">
                  <c:v>16.623000000000001</c:v>
                </c:pt>
                <c:pt idx="9067">
                  <c:v>16.623000000000001</c:v>
                </c:pt>
                <c:pt idx="9068">
                  <c:v>16.623000000000001</c:v>
                </c:pt>
                <c:pt idx="9069">
                  <c:v>16.623000000000001</c:v>
                </c:pt>
                <c:pt idx="9070">
                  <c:v>16.623000000000001</c:v>
                </c:pt>
                <c:pt idx="9071">
                  <c:v>16.623000000000001</c:v>
                </c:pt>
                <c:pt idx="9072">
                  <c:v>16.634</c:v>
                </c:pt>
                <c:pt idx="9073">
                  <c:v>16.634</c:v>
                </c:pt>
                <c:pt idx="9074">
                  <c:v>16.634</c:v>
                </c:pt>
                <c:pt idx="9075">
                  <c:v>16.634</c:v>
                </c:pt>
                <c:pt idx="9076">
                  <c:v>16.634</c:v>
                </c:pt>
                <c:pt idx="9077">
                  <c:v>16.634</c:v>
                </c:pt>
                <c:pt idx="9078">
                  <c:v>16.645</c:v>
                </c:pt>
                <c:pt idx="9079">
                  <c:v>16.645</c:v>
                </c:pt>
                <c:pt idx="9080">
                  <c:v>16.645</c:v>
                </c:pt>
                <c:pt idx="9081">
                  <c:v>16.645</c:v>
                </c:pt>
                <c:pt idx="9082">
                  <c:v>16.645</c:v>
                </c:pt>
                <c:pt idx="9083">
                  <c:v>16.645</c:v>
                </c:pt>
                <c:pt idx="9084">
                  <c:v>16.655999999999999</c:v>
                </c:pt>
                <c:pt idx="9085">
                  <c:v>16.655999999999999</c:v>
                </c:pt>
                <c:pt idx="9086">
                  <c:v>16.655999999999999</c:v>
                </c:pt>
                <c:pt idx="9087">
                  <c:v>16.655999999999999</c:v>
                </c:pt>
                <c:pt idx="9088">
                  <c:v>16.655999999999999</c:v>
                </c:pt>
                <c:pt idx="9089">
                  <c:v>16.655999999999999</c:v>
                </c:pt>
                <c:pt idx="9090">
                  <c:v>16.667000000000002</c:v>
                </c:pt>
                <c:pt idx="9091">
                  <c:v>16.667000000000002</c:v>
                </c:pt>
                <c:pt idx="9092">
                  <c:v>16.667000000000002</c:v>
                </c:pt>
                <c:pt idx="9093">
                  <c:v>16.667000000000002</c:v>
                </c:pt>
                <c:pt idx="9094">
                  <c:v>16.667000000000002</c:v>
                </c:pt>
                <c:pt idx="9095">
                  <c:v>16.667000000000002</c:v>
                </c:pt>
                <c:pt idx="9096">
                  <c:v>16.678000000000001</c:v>
                </c:pt>
                <c:pt idx="9097">
                  <c:v>16.678000000000001</c:v>
                </c:pt>
                <c:pt idx="9098">
                  <c:v>16.678000000000001</c:v>
                </c:pt>
                <c:pt idx="9099">
                  <c:v>16.678000000000001</c:v>
                </c:pt>
                <c:pt idx="9100">
                  <c:v>16.678000000000001</c:v>
                </c:pt>
                <c:pt idx="9101">
                  <c:v>16.678000000000001</c:v>
                </c:pt>
                <c:pt idx="9102">
                  <c:v>16.689</c:v>
                </c:pt>
                <c:pt idx="9103">
                  <c:v>16.689</c:v>
                </c:pt>
                <c:pt idx="9104">
                  <c:v>16.689</c:v>
                </c:pt>
                <c:pt idx="9105">
                  <c:v>16.689</c:v>
                </c:pt>
                <c:pt idx="9106">
                  <c:v>16.689</c:v>
                </c:pt>
                <c:pt idx="9107">
                  <c:v>16.689</c:v>
                </c:pt>
                <c:pt idx="9108">
                  <c:v>16.7</c:v>
                </c:pt>
                <c:pt idx="9109">
                  <c:v>16.7</c:v>
                </c:pt>
                <c:pt idx="9110">
                  <c:v>16.7</c:v>
                </c:pt>
                <c:pt idx="9111">
                  <c:v>16.7</c:v>
                </c:pt>
                <c:pt idx="9112">
                  <c:v>16.7</c:v>
                </c:pt>
                <c:pt idx="9113">
                  <c:v>16.7</c:v>
                </c:pt>
                <c:pt idx="9114">
                  <c:v>16.710999999999999</c:v>
                </c:pt>
                <c:pt idx="9115">
                  <c:v>16.710999999999999</c:v>
                </c:pt>
                <c:pt idx="9116">
                  <c:v>16.710999999999999</c:v>
                </c:pt>
                <c:pt idx="9117">
                  <c:v>16.710999999999999</c:v>
                </c:pt>
                <c:pt idx="9118">
                  <c:v>16.710999999999999</c:v>
                </c:pt>
                <c:pt idx="9119">
                  <c:v>16.710999999999999</c:v>
                </c:pt>
                <c:pt idx="9120">
                  <c:v>16.722000000000001</c:v>
                </c:pt>
                <c:pt idx="9121">
                  <c:v>16.722000000000001</c:v>
                </c:pt>
                <c:pt idx="9122">
                  <c:v>16.722000000000001</c:v>
                </c:pt>
                <c:pt idx="9123">
                  <c:v>16.722000000000001</c:v>
                </c:pt>
                <c:pt idx="9124">
                  <c:v>16.722000000000001</c:v>
                </c:pt>
                <c:pt idx="9125">
                  <c:v>16.722000000000001</c:v>
                </c:pt>
                <c:pt idx="9126">
                  <c:v>16.733000000000001</c:v>
                </c:pt>
                <c:pt idx="9127">
                  <c:v>16.733000000000001</c:v>
                </c:pt>
                <c:pt idx="9128">
                  <c:v>16.733000000000001</c:v>
                </c:pt>
                <c:pt idx="9129">
                  <c:v>16.733000000000001</c:v>
                </c:pt>
                <c:pt idx="9130">
                  <c:v>16.733000000000001</c:v>
                </c:pt>
                <c:pt idx="9131">
                  <c:v>16.733000000000001</c:v>
                </c:pt>
                <c:pt idx="9132">
                  <c:v>16.744</c:v>
                </c:pt>
                <c:pt idx="9133">
                  <c:v>16.744</c:v>
                </c:pt>
                <c:pt idx="9134">
                  <c:v>16.744</c:v>
                </c:pt>
                <c:pt idx="9135">
                  <c:v>16.744</c:v>
                </c:pt>
                <c:pt idx="9136">
                  <c:v>16.744</c:v>
                </c:pt>
                <c:pt idx="9137">
                  <c:v>16.744</c:v>
                </c:pt>
                <c:pt idx="9138">
                  <c:v>16.754999999999999</c:v>
                </c:pt>
                <c:pt idx="9139">
                  <c:v>16.754999999999999</c:v>
                </c:pt>
                <c:pt idx="9140">
                  <c:v>16.754999999999999</c:v>
                </c:pt>
                <c:pt idx="9141">
                  <c:v>16.754999999999999</c:v>
                </c:pt>
                <c:pt idx="9142">
                  <c:v>16.754999999999999</c:v>
                </c:pt>
                <c:pt idx="9143">
                  <c:v>16.754999999999999</c:v>
                </c:pt>
                <c:pt idx="9144">
                  <c:v>16.765999999999998</c:v>
                </c:pt>
                <c:pt idx="9145">
                  <c:v>16.765999999999998</c:v>
                </c:pt>
                <c:pt idx="9146">
                  <c:v>16.765999999999998</c:v>
                </c:pt>
                <c:pt idx="9147">
                  <c:v>16.765999999999998</c:v>
                </c:pt>
                <c:pt idx="9148">
                  <c:v>16.765999999999998</c:v>
                </c:pt>
                <c:pt idx="9149">
                  <c:v>16.765999999999998</c:v>
                </c:pt>
                <c:pt idx="9150">
                  <c:v>16.777000000000001</c:v>
                </c:pt>
                <c:pt idx="9151">
                  <c:v>16.777000000000001</c:v>
                </c:pt>
                <c:pt idx="9152">
                  <c:v>16.777000000000001</c:v>
                </c:pt>
                <c:pt idx="9153">
                  <c:v>16.777000000000001</c:v>
                </c:pt>
                <c:pt idx="9154">
                  <c:v>16.777000000000001</c:v>
                </c:pt>
                <c:pt idx="9155">
                  <c:v>16.777000000000001</c:v>
                </c:pt>
                <c:pt idx="9156">
                  <c:v>16.788</c:v>
                </c:pt>
                <c:pt idx="9157">
                  <c:v>16.788</c:v>
                </c:pt>
                <c:pt idx="9158">
                  <c:v>16.788</c:v>
                </c:pt>
                <c:pt idx="9159">
                  <c:v>16.788</c:v>
                </c:pt>
                <c:pt idx="9160">
                  <c:v>16.788</c:v>
                </c:pt>
                <c:pt idx="9161">
                  <c:v>16.788</c:v>
                </c:pt>
                <c:pt idx="9162">
                  <c:v>16.798999999999999</c:v>
                </c:pt>
                <c:pt idx="9163">
                  <c:v>16.798999999999999</c:v>
                </c:pt>
                <c:pt idx="9164">
                  <c:v>16.798999999999999</c:v>
                </c:pt>
                <c:pt idx="9165">
                  <c:v>16.798999999999999</c:v>
                </c:pt>
                <c:pt idx="9166">
                  <c:v>16.798999999999999</c:v>
                </c:pt>
                <c:pt idx="9167">
                  <c:v>16.798999999999999</c:v>
                </c:pt>
                <c:pt idx="9168">
                  <c:v>16.809999999999999</c:v>
                </c:pt>
                <c:pt idx="9169">
                  <c:v>16.809999999999999</c:v>
                </c:pt>
                <c:pt idx="9170">
                  <c:v>16.809999999999999</c:v>
                </c:pt>
                <c:pt idx="9171">
                  <c:v>16.809999999999999</c:v>
                </c:pt>
                <c:pt idx="9172">
                  <c:v>16.809999999999999</c:v>
                </c:pt>
                <c:pt idx="9173">
                  <c:v>16.809999999999999</c:v>
                </c:pt>
                <c:pt idx="9174">
                  <c:v>16.821000000000002</c:v>
                </c:pt>
                <c:pt idx="9175">
                  <c:v>16.821000000000002</c:v>
                </c:pt>
                <c:pt idx="9176">
                  <c:v>16.821000000000002</c:v>
                </c:pt>
                <c:pt idx="9177">
                  <c:v>16.821000000000002</c:v>
                </c:pt>
                <c:pt idx="9178">
                  <c:v>16.821000000000002</c:v>
                </c:pt>
                <c:pt idx="9179">
                  <c:v>16.821000000000002</c:v>
                </c:pt>
                <c:pt idx="9180">
                  <c:v>16.832000000000001</c:v>
                </c:pt>
                <c:pt idx="9181">
                  <c:v>16.832000000000001</c:v>
                </c:pt>
                <c:pt idx="9182">
                  <c:v>16.832000000000001</c:v>
                </c:pt>
                <c:pt idx="9183">
                  <c:v>16.832000000000001</c:v>
                </c:pt>
                <c:pt idx="9184">
                  <c:v>16.832000000000001</c:v>
                </c:pt>
                <c:pt idx="9185">
                  <c:v>16.832000000000001</c:v>
                </c:pt>
                <c:pt idx="9186">
                  <c:v>16.843</c:v>
                </c:pt>
                <c:pt idx="9187">
                  <c:v>16.843</c:v>
                </c:pt>
                <c:pt idx="9188">
                  <c:v>16.843</c:v>
                </c:pt>
                <c:pt idx="9189">
                  <c:v>16.843</c:v>
                </c:pt>
                <c:pt idx="9190">
                  <c:v>16.843</c:v>
                </c:pt>
                <c:pt idx="9191">
                  <c:v>16.843</c:v>
                </c:pt>
                <c:pt idx="9192">
                  <c:v>16.853999999999999</c:v>
                </c:pt>
                <c:pt idx="9193">
                  <c:v>16.853999999999999</c:v>
                </c:pt>
                <c:pt idx="9194">
                  <c:v>16.853999999999999</c:v>
                </c:pt>
                <c:pt idx="9195">
                  <c:v>16.853999999999999</c:v>
                </c:pt>
                <c:pt idx="9196">
                  <c:v>16.853999999999999</c:v>
                </c:pt>
                <c:pt idx="9197">
                  <c:v>16.853999999999999</c:v>
                </c:pt>
                <c:pt idx="9198">
                  <c:v>16.864999999999998</c:v>
                </c:pt>
                <c:pt idx="9199">
                  <c:v>16.864999999999998</c:v>
                </c:pt>
                <c:pt idx="9200">
                  <c:v>16.864999999999998</c:v>
                </c:pt>
                <c:pt idx="9201">
                  <c:v>16.864999999999998</c:v>
                </c:pt>
                <c:pt idx="9202">
                  <c:v>16.864999999999998</c:v>
                </c:pt>
                <c:pt idx="9203">
                  <c:v>16.864999999999998</c:v>
                </c:pt>
                <c:pt idx="9204">
                  <c:v>16.876000000000001</c:v>
                </c:pt>
                <c:pt idx="9205">
                  <c:v>16.876000000000001</c:v>
                </c:pt>
                <c:pt idx="9206">
                  <c:v>16.876000000000001</c:v>
                </c:pt>
                <c:pt idx="9207">
                  <c:v>16.876000000000001</c:v>
                </c:pt>
                <c:pt idx="9208">
                  <c:v>16.876000000000001</c:v>
                </c:pt>
                <c:pt idx="9209">
                  <c:v>16.876000000000001</c:v>
                </c:pt>
                <c:pt idx="9210">
                  <c:v>16.887</c:v>
                </c:pt>
                <c:pt idx="9211">
                  <c:v>16.887</c:v>
                </c:pt>
                <c:pt idx="9212">
                  <c:v>16.887</c:v>
                </c:pt>
                <c:pt idx="9213">
                  <c:v>16.887</c:v>
                </c:pt>
                <c:pt idx="9214">
                  <c:v>16.887</c:v>
                </c:pt>
                <c:pt idx="9215">
                  <c:v>16.887</c:v>
                </c:pt>
                <c:pt idx="9216">
                  <c:v>16.898</c:v>
                </c:pt>
                <c:pt idx="9217">
                  <c:v>16.898</c:v>
                </c:pt>
                <c:pt idx="9218">
                  <c:v>16.898</c:v>
                </c:pt>
                <c:pt idx="9219">
                  <c:v>16.898</c:v>
                </c:pt>
                <c:pt idx="9220">
                  <c:v>16.898</c:v>
                </c:pt>
                <c:pt idx="9221">
                  <c:v>16.898</c:v>
                </c:pt>
                <c:pt idx="9222">
                  <c:v>16.908999999999999</c:v>
                </c:pt>
                <c:pt idx="9223">
                  <c:v>16.908999999999999</c:v>
                </c:pt>
                <c:pt idx="9224">
                  <c:v>16.908999999999999</c:v>
                </c:pt>
                <c:pt idx="9225">
                  <c:v>16.908999999999999</c:v>
                </c:pt>
                <c:pt idx="9226">
                  <c:v>16.908999999999999</c:v>
                </c:pt>
                <c:pt idx="9227">
                  <c:v>16.908999999999999</c:v>
                </c:pt>
                <c:pt idx="9228">
                  <c:v>16.920000000000002</c:v>
                </c:pt>
                <c:pt idx="9229">
                  <c:v>16.920000000000002</c:v>
                </c:pt>
                <c:pt idx="9230">
                  <c:v>16.920000000000002</c:v>
                </c:pt>
                <c:pt idx="9231">
                  <c:v>16.920000000000002</c:v>
                </c:pt>
                <c:pt idx="9232">
                  <c:v>16.920000000000002</c:v>
                </c:pt>
                <c:pt idx="9233">
                  <c:v>16.920000000000002</c:v>
                </c:pt>
                <c:pt idx="9234">
                  <c:v>16.931000000000001</c:v>
                </c:pt>
                <c:pt idx="9235">
                  <c:v>16.931000000000001</c:v>
                </c:pt>
                <c:pt idx="9236">
                  <c:v>16.931000000000001</c:v>
                </c:pt>
                <c:pt idx="9237">
                  <c:v>16.931000000000001</c:v>
                </c:pt>
                <c:pt idx="9238">
                  <c:v>16.931000000000001</c:v>
                </c:pt>
                <c:pt idx="9239">
                  <c:v>16.931000000000001</c:v>
                </c:pt>
                <c:pt idx="9240">
                  <c:v>16.942</c:v>
                </c:pt>
                <c:pt idx="9241">
                  <c:v>16.942</c:v>
                </c:pt>
                <c:pt idx="9242">
                  <c:v>16.942</c:v>
                </c:pt>
                <c:pt idx="9243">
                  <c:v>16.942</c:v>
                </c:pt>
                <c:pt idx="9244">
                  <c:v>16.942</c:v>
                </c:pt>
                <c:pt idx="9245">
                  <c:v>16.942</c:v>
                </c:pt>
                <c:pt idx="9246">
                  <c:v>16.952999999999999</c:v>
                </c:pt>
                <c:pt idx="9247">
                  <c:v>16.952999999999999</c:v>
                </c:pt>
                <c:pt idx="9248">
                  <c:v>16.952999999999999</c:v>
                </c:pt>
                <c:pt idx="9249">
                  <c:v>16.952999999999999</c:v>
                </c:pt>
                <c:pt idx="9250">
                  <c:v>16.952999999999999</c:v>
                </c:pt>
                <c:pt idx="9251">
                  <c:v>16.952999999999999</c:v>
                </c:pt>
                <c:pt idx="9252">
                  <c:v>16.963999999999999</c:v>
                </c:pt>
                <c:pt idx="9253">
                  <c:v>16.963999999999999</c:v>
                </c:pt>
                <c:pt idx="9254">
                  <c:v>16.963999999999999</c:v>
                </c:pt>
                <c:pt idx="9255">
                  <c:v>16.963999999999999</c:v>
                </c:pt>
                <c:pt idx="9256">
                  <c:v>16.963999999999999</c:v>
                </c:pt>
                <c:pt idx="9257">
                  <c:v>16.963999999999999</c:v>
                </c:pt>
                <c:pt idx="9258">
                  <c:v>16.975000000000001</c:v>
                </c:pt>
                <c:pt idx="9259">
                  <c:v>16.975000000000001</c:v>
                </c:pt>
                <c:pt idx="9260">
                  <c:v>16.975000000000001</c:v>
                </c:pt>
                <c:pt idx="9261">
                  <c:v>16.975000000000001</c:v>
                </c:pt>
                <c:pt idx="9262">
                  <c:v>16.975000000000001</c:v>
                </c:pt>
                <c:pt idx="9263">
                  <c:v>16.975000000000001</c:v>
                </c:pt>
                <c:pt idx="9264">
                  <c:v>16.986000000000001</c:v>
                </c:pt>
                <c:pt idx="9265">
                  <c:v>16.986000000000001</c:v>
                </c:pt>
                <c:pt idx="9266">
                  <c:v>16.986000000000001</c:v>
                </c:pt>
                <c:pt idx="9267">
                  <c:v>16.986000000000001</c:v>
                </c:pt>
                <c:pt idx="9268">
                  <c:v>16.986000000000001</c:v>
                </c:pt>
                <c:pt idx="9269">
                  <c:v>16.986000000000001</c:v>
                </c:pt>
                <c:pt idx="9270">
                  <c:v>16.997</c:v>
                </c:pt>
                <c:pt idx="9271">
                  <c:v>16.997</c:v>
                </c:pt>
                <c:pt idx="9272">
                  <c:v>16.997</c:v>
                </c:pt>
                <c:pt idx="9273">
                  <c:v>16.997</c:v>
                </c:pt>
                <c:pt idx="9274">
                  <c:v>16.997</c:v>
                </c:pt>
                <c:pt idx="9275">
                  <c:v>16.997</c:v>
                </c:pt>
              </c:numCache>
            </c:numRef>
          </c:xVal>
          <c:yVal>
            <c:numRef>
              <c:f>'https://cefsaedu-my.sharepoint.com/personal/062190003_faculdade_cefsa_edu_br/Documents/[Esponja 2.xlsx]Dados do Ensaio'!$B$2:$B$9277</c:f>
              <c:numCache>
                <c:formatCode>General</c:formatCode>
                <c:ptCount val="9276"/>
                <c:pt idx="0">
                  <c:v>7.1</c:v>
                </c:pt>
                <c:pt idx="1">
                  <c:v>7.1</c:v>
                </c:pt>
                <c:pt idx="2">
                  <c:v>7.1</c:v>
                </c:pt>
                <c:pt idx="3">
                  <c:v>7.1</c:v>
                </c:pt>
                <c:pt idx="4">
                  <c:v>7.1</c:v>
                </c:pt>
                <c:pt idx="5">
                  <c:v>7.1</c:v>
                </c:pt>
                <c:pt idx="6">
                  <c:v>9.3000000000000007</c:v>
                </c:pt>
                <c:pt idx="7">
                  <c:v>9.3000000000000007</c:v>
                </c:pt>
                <c:pt idx="8">
                  <c:v>9.3000000000000007</c:v>
                </c:pt>
                <c:pt idx="9">
                  <c:v>9.3000000000000007</c:v>
                </c:pt>
                <c:pt idx="10">
                  <c:v>9.3000000000000007</c:v>
                </c:pt>
                <c:pt idx="11">
                  <c:v>9.3000000000000007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15.3</c:v>
                </c:pt>
                <c:pt idx="19">
                  <c:v>15.3</c:v>
                </c:pt>
                <c:pt idx="20">
                  <c:v>15.3</c:v>
                </c:pt>
                <c:pt idx="21">
                  <c:v>15.3</c:v>
                </c:pt>
                <c:pt idx="22">
                  <c:v>15.3</c:v>
                </c:pt>
                <c:pt idx="23">
                  <c:v>15.3</c:v>
                </c:pt>
                <c:pt idx="24">
                  <c:v>19.399999999999999</c:v>
                </c:pt>
                <c:pt idx="25">
                  <c:v>19.399999999999999</c:v>
                </c:pt>
                <c:pt idx="26">
                  <c:v>19.399999999999999</c:v>
                </c:pt>
                <c:pt idx="27">
                  <c:v>19.399999999999999</c:v>
                </c:pt>
                <c:pt idx="28">
                  <c:v>19.399999999999999</c:v>
                </c:pt>
                <c:pt idx="29">
                  <c:v>19.399999999999999</c:v>
                </c:pt>
                <c:pt idx="30">
                  <c:v>24.3</c:v>
                </c:pt>
                <c:pt idx="31">
                  <c:v>24.3</c:v>
                </c:pt>
                <c:pt idx="32">
                  <c:v>24.3</c:v>
                </c:pt>
                <c:pt idx="33">
                  <c:v>24.3</c:v>
                </c:pt>
                <c:pt idx="34">
                  <c:v>24.3</c:v>
                </c:pt>
                <c:pt idx="35">
                  <c:v>24.3</c:v>
                </c:pt>
                <c:pt idx="36">
                  <c:v>30</c:v>
                </c:pt>
                <c:pt idx="37">
                  <c:v>30</c:v>
                </c:pt>
                <c:pt idx="38">
                  <c:v>30</c:v>
                </c:pt>
                <c:pt idx="39">
                  <c:v>30</c:v>
                </c:pt>
                <c:pt idx="40">
                  <c:v>30</c:v>
                </c:pt>
                <c:pt idx="41">
                  <c:v>30</c:v>
                </c:pt>
                <c:pt idx="42">
                  <c:v>36.5</c:v>
                </c:pt>
                <c:pt idx="43">
                  <c:v>36.5</c:v>
                </c:pt>
                <c:pt idx="44">
                  <c:v>36.5</c:v>
                </c:pt>
                <c:pt idx="45">
                  <c:v>36.5</c:v>
                </c:pt>
                <c:pt idx="46">
                  <c:v>36.5</c:v>
                </c:pt>
                <c:pt idx="47">
                  <c:v>36.5</c:v>
                </c:pt>
                <c:pt idx="48">
                  <c:v>44.2</c:v>
                </c:pt>
                <c:pt idx="49">
                  <c:v>44.2</c:v>
                </c:pt>
                <c:pt idx="50">
                  <c:v>44.2</c:v>
                </c:pt>
                <c:pt idx="51">
                  <c:v>44.2</c:v>
                </c:pt>
                <c:pt idx="52">
                  <c:v>44.2</c:v>
                </c:pt>
                <c:pt idx="53">
                  <c:v>44.2</c:v>
                </c:pt>
                <c:pt idx="54">
                  <c:v>52.6</c:v>
                </c:pt>
                <c:pt idx="55">
                  <c:v>52.6</c:v>
                </c:pt>
                <c:pt idx="56">
                  <c:v>52.6</c:v>
                </c:pt>
                <c:pt idx="57">
                  <c:v>52.6</c:v>
                </c:pt>
                <c:pt idx="58">
                  <c:v>52.6</c:v>
                </c:pt>
                <c:pt idx="59">
                  <c:v>52.6</c:v>
                </c:pt>
                <c:pt idx="60">
                  <c:v>62.2</c:v>
                </c:pt>
                <c:pt idx="61">
                  <c:v>62.2</c:v>
                </c:pt>
                <c:pt idx="62">
                  <c:v>62.2</c:v>
                </c:pt>
                <c:pt idx="63">
                  <c:v>62.2</c:v>
                </c:pt>
                <c:pt idx="64">
                  <c:v>62.2</c:v>
                </c:pt>
                <c:pt idx="65">
                  <c:v>62.2</c:v>
                </c:pt>
                <c:pt idx="66">
                  <c:v>72.599999999999994</c:v>
                </c:pt>
                <c:pt idx="67">
                  <c:v>72.599999999999994</c:v>
                </c:pt>
                <c:pt idx="68">
                  <c:v>72.599999999999994</c:v>
                </c:pt>
                <c:pt idx="69">
                  <c:v>72.599999999999994</c:v>
                </c:pt>
                <c:pt idx="70">
                  <c:v>72.599999999999994</c:v>
                </c:pt>
                <c:pt idx="71">
                  <c:v>72.599999999999994</c:v>
                </c:pt>
                <c:pt idx="72">
                  <c:v>84</c:v>
                </c:pt>
                <c:pt idx="73">
                  <c:v>84</c:v>
                </c:pt>
                <c:pt idx="74">
                  <c:v>84</c:v>
                </c:pt>
                <c:pt idx="75">
                  <c:v>84</c:v>
                </c:pt>
                <c:pt idx="76">
                  <c:v>84</c:v>
                </c:pt>
                <c:pt idx="77">
                  <c:v>84</c:v>
                </c:pt>
                <c:pt idx="78">
                  <c:v>96.4</c:v>
                </c:pt>
                <c:pt idx="79">
                  <c:v>96.4</c:v>
                </c:pt>
                <c:pt idx="80">
                  <c:v>96.4</c:v>
                </c:pt>
                <c:pt idx="81">
                  <c:v>96.4</c:v>
                </c:pt>
                <c:pt idx="82">
                  <c:v>96.4</c:v>
                </c:pt>
                <c:pt idx="83">
                  <c:v>96.4</c:v>
                </c:pt>
                <c:pt idx="84">
                  <c:v>109.6</c:v>
                </c:pt>
                <c:pt idx="85">
                  <c:v>109.6</c:v>
                </c:pt>
                <c:pt idx="86">
                  <c:v>109.6</c:v>
                </c:pt>
                <c:pt idx="87">
                  <c:v>109.6</c:v>
                </c:pt>
                <c:pt idx="88">
                  <c:v>109.6</c:v>
                </c:pt>
                <c:pt idx="89">
                  <c:v>109.6</c:v>
                </c:pt>
                <c:pt idx="90">
                  <c:v>123.4</c:v>
                </c:pt>
                <c:pt idx="91">
                  <c:v>123.4</c:v>
                </c:pt>
                <c:pt idx="92">
                  <c:v>123.4</c:v>
                </c:pt>
                <c:pt idx="93">
                  <c:v>123.4</c:v>
                </c:pt>
                <c:pt idx="94">
                  <c:v>123.4</c:v>
                </c:pt>
                <c:pt idx="95">
                  <c:v>123.4</c:v>
                </c:pt>
                <c:pt idx="96">
                  <c:v>137.9</c:v>
                </c:pt>
                <c:pt idx="97">
                  <c:v>137.9</c:v>
                </c:pt>
                <c:pt idx="98">
                  <c:v>137.9</c:v>
                </c:pt>
                <c:pt idx="99">
                  <c:v>137.9</c:v>
                </c:pt>
                <c:pt idx="100">
                  <c:v>137.9</c:v>
                </c:pt>
                <c:pt idx="101">
                  <c:v>137.9</c:v>
                </c:pt>
                <c:pt idx="102">
                  <c:v>152.80000000000001</c:v>
                </c:pt>
                <c:pt idx="103">
                  <c:v>152.80000000000001</c:v>
                </c:pt>
                <c:pt idx="104">
                  <c:v>152.80000000000001</c:v>
                </c:pt>
                <c:pt idx="105">
                  <c:v>152.80000000000001</c:v>
                </c:pt>
                <c:pt idx="106">
                  <c:v>152.80000000000001</c:v>
                </c:pt>
                <c:pt idx="107">
                  <c:v>152.80000000000001</c:v>
                </c:pt>
                <c:pt idx="108">
                  <c:v>168.1</c:v>
                </c:pt>
                <c:pt idx="109">
                  <c:v>168.1</c:v>
                </c:pt>
                <c:pt idx="110">
                  <c:v>168.1</c:v>
                </c:pt>
                <c:pt idx="111">
                  <c:v>168.1</c:v>
                </c:pt>
                <c:pt idx="112">
                  <c:v>168.1</c:v>
                </c:pt>
                <c:pt idx="113">
                  <c:v>168.1</c:v>
                </c:pt>
                <c:pt idx="114">
                  <c:v>183.8</c:v>
                </c:pt>
                <c:pt idx="115">
                  <c:v>183.8</c:v>
                </c:pt>
                <c:pt idx="116">
                  <c:v>183.8</c:v>
                </c:pt>
                <c:pt idx="117">
                  <c:v>183.8</c:v>
                </c:pt>
                <c:pt idx="118">
                  <c:v>183.8</c:v>
                </c:pt>
                <c:pt idx="119">
                  <c:v>183.8</c:v>
                </c:pt>
                <c:pt idx="120">
                  <c:v>199.5</c:v>
                </c:pt>
                <c:pt idx="121">
                  <c:v>199.5</c:v>
                </c:pt>
                <c:pt idx="122">
                  <c:v>199.5</c:v>
                </c:pt>
                <c:pt idx="123">
                  <c:v>199.5</c:v>
                </c:pt>
                <c:pt idx="124">
                  <c:v>199.5</c:v>
                </c:pt>
                <c:pt idx="125">
                  <c:v>199.5</c:v>
                </c:pt>
                <c:pt idx="126">
                  <c:v>215.3</c:v>
                </c:pt>
                <c:pt idx="127">
                  <c:v>215.3</c:v>
                </c:pt>
                <c:pt idx="128">
                  <c:v>215.3</c:v>
                </c:pt>
                <c:pt idx="129">
                  <c:v>215.3</c:v>
                </c:pt>
                <c:pt idx="130">
                  <c:v>215.3</c:v>
                </c:pt>
                <c:pt idx="131">
                  <c:v>215.3</c:v>
                </c:pt>
                <c:pt idx="132">
                  <c:v>231</c:v>
                </c:pt>
                <c:pt idx="133">
                  <c:v>231</c:v>
                </c:pt>
                <c:pt idx="134">
                  <c:v>231</c:v>
                </c:pt>
                <c:pt idx="135">
                  <c:v>231</c:v>
                </c:pt>
                <c:pt idx="136">
                  <c:v>231</c:v>
                </c:pt>
                <c:pt idx="137">
                  <c:v>231</c:v>
                </c:pt>
                <c:pt idx="138">
                  <c:v>246.7</c:v>
                </c:pt>
                <c:pt idx="139">
                  <c:v>246.7</c:v>
                </c:pt>
                <c:pt idx="140">
                  <c:v>246.7</c:v>
                </c:pt>
                <c:pt idx="141">
                  <c:v>246.7</c:v>
                </c:pt>
                <c:pt idx="142">
                  <c:v>246.7</c:v>
                </c:pt>
                <c:pt idx="143">
                  <c:v>246.7</c:v>
                </c:pt>
                <c:pt idx="144">
                  <c:v>262</c:v>
                </c:pt>
                <c:pt idx="145">
                  <c:v>262</c:v>
                </c:pt>
                <c:pt idx="146">
                  <c:v>262</c:v>
                </c:pt>
                <c:pt idx="147">
                  <c:v>262</c:v>
                </c:pt>
                <c:pt idx="148">
                  <c:v>262</c:v>
                </c:pt>
                <c:pt idx="149">
                  <c:v>262</c:v>
                </c:pt>
                <c:pt idx="150">
                  <c:v>277.10000000000002</c:v>
                </c:pt>
                <c:pt idx="151">
                  <c:v>277.10000000000002</c:v>
                </c:pt>
                <c:pt idx="152">
                  <c:v>277.10000000000002</c:v>
                </c:pt>
                <c:pt idx="153">
                  <c:v>277.10000000000002</c:v>
                </c:pt>
                <c:pt idx="154">
                  <c:v>277.10000000000002</c:v>
                </c:pt>
                <c:pt idx="155">
                  <c:v>277.10000000000002</c:v>
                </c:pt>
                <c:pt idx="156">
                  <c:v>291.89999999999998</c:v>
                </c:pt>
                <c:pt idx="157">
                  <c:v>291.89999999999998</c:v>
                </c:pt>
                <c:pt idx="158">
                  <c:v>291.89999999999998</c:v>
                </c:pt>
                <c:pt idx="159">
                  <c:v>291.89999999999998</c:v>
                </c:pt>
                <c:pt idx="160">
                  <c:v>291.89999999999998</c:v>
                </c:pt>
                <c:pt idx="161">
                  <c:v>291.89999999999998</c:v>
                </c:pt>
                <c:pt idx="162">
                  <c:v>306.3</c:v>
                </c:pt>
                <c:pt idx="163">
                  <c:v>306.3</c:v>
                </c:pt>
                <c:pt idx="164">
                  <c:v>306.3</c:v>
                </c:pt>
                <c:pt idx="165">
                  <c:v>306.3</c:v>
                </c:pt>
                <c:pt idx="166">
                  <c:v>306.3</c:v>
                </c:pt>
                <c:pt idx="167">
                  <c:v>306.3</c:v>
                </c:pt>
                <c:pt idx="168">
                  <c:v>320.39999999999998</c:v>
                </c:pt>
                <c:pt idx="169">
                  <c:v>320.39999999999998</c:v>
                </c:pt>
                <c:pt idx="170">
                  <c:v>320.39999999999998</c:v>
                </c:pt>
                <c:pt idx="171">
                  <c:v>320.39999999999998</c:v>
                </c:pt>
                <c:pt idx="172">
                  <c:v>320.39999999999998</c:v>
                </c:pt>
                <c:pt idx="173">
                  <c:v>320.39999999999998</c:v>
                </c:pt>
                <c:pt idx="174">
                  <c:v>334.2</c:v>
                </c:pt>
                <c:pt idx="175">
                  <c:v>334.2</c:v>
                </c:pt>
                <c:pt idx="176">
                  <c:v>334.2</c:v>
                </c:pt>
                <c:pt idx="177">
                  <c:v>334.2</c:v>
                </c:pt>
                <c:pt idx="178">
                  <c:v>334.2</c:v>
                </c:pt>
                <c:pt idx="179">
                  <c:v>334.2</c:v>
                </c:pt>
                <c:pt idx="180">
                  <c:v>347.5</c:v>
                </c:pt>
                <c:pt idx="181">
                  <c:v>347.5</c:v>
                </c:pt>
                <c:pt idx="182">
                  <c:v>347.5</c:v>
                </c:pt>
                <c:pt idx="183">
                  <c:v>347.5</c:v>
                </c:pt>
                <c:pt idx="184">
                  <c:v>347.5</c:v>
                </c:pt>
                <c:pt idx="185">
                  <c:v>347.5</c:v>
                </c:pt>
                <c:pt idx="186">
                  <c:v>360.5</c:v>
                </c:pt>
                <c:pt idx="187">
                  <c:v>360.5</c:v>
                </c:pt>
                <c:pt idx="188">
                  <c:v>360.5</c:v>
                </c:pt>
                <c:pt idx="189">
                  <c:v>360.5</c:v>
                </c:pt>
                <c:pt idx="190">
                  <c:v>360.5</c:v>
                </c:pt>
                <c:pt idx="191">
                  <c:v>360.5</c:v>
                </c:pt>
                <c:pt idx="192">
                  <c:v>373.2</c:v>
                </c:pt>
                <c:pt idx="193">
                  <c:v>373.2</c:v>
                </c:pt>
                <c:pt idx="194">
                  <c:v>373.2</c:v>
                </c:pt>
                <c:pt idx="195">
                  <c:v>373.2</c:v>
                </c:pt>
                <c:pt idx="196">
                  <c:v>373.2</c:v>
                </c:pt>
                <c:pt idx="197">
                  <c:v>373.2</c:v>
                </c:pt>
                <c:pt idx="198">
                  <c:v>385.4</c:v>
                </c:pt>
                <c:pt idx="199">
                  <c:v>385.4</c:v>
                </c:pt>
                <c:pt idx="200">
                  <c:v>385.4</c:v>
                </c:pt>
                <c:pt idx="201">
                  <c:v>385.4</c:v>
                </c:pt>
                <c:pt idx="202">
                  <c:v>385.4</c:v>
                </c:pt>
                <c:pt idx="203">
                  <c:v>385.4</c:v>
                </c:pt>
                <c:pt idx="204">
                  <c:v>397.5</c:v>
                </c:pt>
                <c:pt idx="205">
                  <c:v>397.5</c:v>
                </c:pt>
                <c:pt idx="206">
                  <c:v>397.5</c:v>
                </c:pt>
                <c:pt idx="207">
                  <c:v>397.5</c:v>
                </c:pt>
                <c:pt idx="208">
                  <c:v>397.5</c:v>
                </c:pt>
                <c:pt idx="209">
                  <c:v>397.5</c:v>
                </c:pt>
                <c:pt idx="210">
                  <c:v>409.2</c:v>
                </c:pt>
                <c:pt idx="211">
                  <c:v>409.2</c:v>
                </c:pt>
                <c:pt idx="212">
                  <c:v>409.2</c:v>
                </c:pt>
                <c:pt idx="213">
                  <c:v>409.2</c:v>
                </c:pt>
                <c:pt idx="214">
                  <c:v>409.2</c:v>
                </c:pt>
                <c:pt idx="215">
                  <c:v>409.2</c:v>
                </c:pt>
                <c:pt idx="216">
                  <c:v>420.7</c:v>
                </c:pt>
                <c:pt idx="217">
                  <c:v>420.7</c:v>
                </c:pt>
                <c:pt idx="218">
                  <c:v>420.7</c:v>
                </c:pt>
                <c:pt idx="219">
                  <c:v>420.7</c:v>
                </c:pt>
                <c:pt idx="220">
                  <c:v>420.7</c:v>
                </c:pt>
                <c:pt idx="221">
                  <c:v>420.7</c:v>
                </c:pt>
                <c:pt idx="222">
                  <c:v>431.9</c:v>
                </c:pt>
                <c:pt idx="223">
                  <c:v>431.9</c:v>
                </c:pt>
                <c:pt idx="224">
                  <c:v>431.9</c:v>
                </c:pt>
                <c:pt idx="225">
                  <c:v>431.9</c:v>
                </c:pt>
                <c:pt idx="226">
                  <c:v>431.9</c:v>
                </c:pt>
                <c:pt idx="227">
                  <c:v>431.9</c:v>
                </c:pt>
                <c:pt idx="228">
                  <c:v>442.9</c:v>
                </c:pt>
                <c:pt idx="229">
                  <c:v>442.9</c:v>
                </c:pt>
                <c:pt idx="230">
                  <c:v>442.9</c:v>
                </c:pt>
                <c:pt idx="231">
                  <c:v>442.9</c:v>
                </c:pt>
                <c:pt idx="232">
                  <c:v>442.9</c:v>
                </c:pt>
                <c:pt idx="233">
                  <c:v>442.9</c:v>
                </c:pt>
                <c:pt idx="234">
                  <c:v>453.7</c:v>
                </c:pt>
                <c:pt idx="235">
                  <c:v>453.7</c:v>
                </c:pt>
                <c:pt idx="236">
                  <c:v>453.7</c:v>
                </c:pt>
                <c:pt idx="237">
                  <c:v>453.7</c:v>
                </c:pt>
                <c:pt idx="238">
                  <c:v>453.7</c:v>
                </c:pt>
                <c:pt idx="239">
                  <c:v>453.7</c:v>
                </c:pt>
                <c:pt idx="240">
                  <c:v>464.3</c:v>
                </c:pt>
                <c:pt idx="241">
                  <c:v>464.3</c:v>
                </c:pt>
                <c:pt idx="242">
                  <c:v>464.3</c:v>
                </c:pt>
                <c:pt idx="243">
                  <c:v>464.3</c:v>
                </c:pt>
                <c:pt idx="244">
                  <c:v>464.3</c:v>
                </c:pt>
                <c:pt idx="245">
                  <c:v>464.3</c:v>
                </c:pt>
                <c:pt idx="246">
                  <c:v>474.9</c:v>
                </c:pt>
                <c:pt idx="247">
                  <c:v>474.9</c:v>
                </c:pt>
                <c:pt idx="248">
                  <c:v>474.9</c:v>
                </c:pt>
                <c:pt idx="249">
                  <c:v>474.9</c:v>
                </c:pt>
                <c:pt idx="250">
                  <c:v>474.9</c:v>
                </c:pt>
                <c:pt idx="251">
                  <c:v>474.9</c:v>
                </c:pt>
                <c:pt idx="252">
                  <c:v>485.1</c:v>
                </c:pt>
                <c:pt idx="253">
                  <c:v>485.1</c:v>
                </c:pt>
                <c:pt idx="254">
                  <c:v>485.1</c:v>
                </c:pt>
                <c:pt idx="255">
                  <c:v>485.1</c:v>
                </c:pt>
                <c:pt idx="256">
                  <c:v>485.1</c:v>
                </c:pt>
                <c:pt idx="257">
                  <c:v>485.1</c:v>
                </c:pt>
                <c:pt idx="258">
                  <c:v>495.2</c:v>
                </c:pt>
                <c:pt idx="259">
                  <c:v>495.2</c:v>
                </c:pt>
                <c:pt idx="260">
                  <c:v>495.2</c:v>
                </c:pt>
                <c:pt idx="261">
                  <c:v>495.2</c:v>
                </c:pt>
                <c:pt idx="262">
                  <c:v>495.2</c:v>
                </c:pt>
                <c:pt idx="263">
                  <c:v>495.2</c:v>
                </c:pt>
                <c:pt idx="264">
                  <c:v>505.3</c:v>
                </c:pt>
                <c:pt idx="265">
                  <c:v>505.3</c:v>
                </c:pt>
                <c:pt idx="266">
                  <c:v>505.3</c:v>
                </c:pt>
                <c:pt idx="267">
                  <c:v>505.3</c:v>
                </c:pt>
                <c:pt idx="268">
                  <c:v>505.3</c:v>
                </c:pt>
                <c:pt idx="269">
                  <c:v>505.3</c:v>
                </c:pt>
                <c:pt idx="270">
                  <c:v>515.20000000000005</c:v>
                </c:pt>
                <c:pt idx="271">
                  <c:v>515.20000000000005</c:v>
                </c:pt>
                <c:pt idx="272">
                  <c:v>515.20000000000005</c:v>
                </c:pt>
                <c:pt idx="273">
                  <c:v>515.20000000000005</c:v>
                </c:pt>
                <c:pt idx="274">
                  <c:v>515.20000000000005</c:v>
                </c:pt>
                <c:pt idx="275">
                  <c:v>515.20000000000005</c:v>
                </c:pt>
                <c:pt idx="276">
                  <c:v>524.9</c:v>
                </c:pt>
                <c:pt idx="277">
                  <c:v>524.9</c:v>
                </c:pt>
                <c:pt idx="278">
                  <c:v>524.9</c:v>
                </c:pt>
                <c:pt idx="279">
                  <c:v>524.9</c:v>
                </c:pt>
                <c:pt idx="280">
                  <c:v>524.9</c:v>
                </c:pt>
                <c:pt idx="281">
                  <c:v>524.9</c:v>
                </c:pt>
                <c:pt idx="282">
                  <c:v>534.5</c:v>
                </c:pt>
                <c:pt idx="283">
                  <c:v>534.5</c:v>
                </c:pt>
                <c:pt idx="284">
                  <c:v>534.5</c:v>
                </c:pt>
                <c:pt idx="285">
                  <c:v>534.5</c:v>
                </c:pt>
                <c:pt idx="286">
                  <c:v>534.5</c:v>
                </c:pt>
                <c:pt idx="287">
                  <c:v>534.5</c:v>
                </c:pt>
                <c:pt idx="288">
                  <c:v>544</c:v>
                </c:pt>
                <c:pt idx="289">
                  <c:v>544</c:v>
                </c:pt>
                <c:pt idx="290">
                  <c:v>544</c:v>
                </c:pt>
                <c:pt idx="291">
                  <c:v>544</c:v>
                </c:pt>
                <c:pt idx="292">
                  <c:v>544</c:v>
                </c:pt>
                <c:pt idx="293">
                  <c:v>544</c:v>
                </c:pt>
                <c:pt idx="294">
                  <c:v>553.4</c:v>
                </c:pt>
                <c:pt idx="295">
                  <c:v>553.4</c:v>
                </c:pt>
                <c:pt idx="296">
                  <c:v>553.4</c:v>
                </c:pt>
                <c:pt idx="297">
                  <c:v>553.4</c:v>
                </c:pt>
                <c:pt idx="298">
                  <c:v>553.4</c:v>
                </c:pt>
                <c:pt idx="299">
                  <c:v>553.4</c:v>
                </c:pt>
                <c:pt idx="300">
                  <c:v>562.70000000000005</c:v>
                </c:pt>
                <c:pt idx="301">
                  <c:v>562.70000000000005</c:v>
                </c:pt>
                <c:pt idx="302">
                  <c:v>562.70000000000005</c:v>
                </c:pt>
                <c:pt idx="303">
                  <c:v>562.70000000000005</c:v>
                </c:pt>
                <c:pt idx="304">
                  <c:v>562.70000000000005</c:v>
                </c:pt>
                <c:pt idx="305">
                  <c:v>562.70000000000005</c:v>
                </c:pt>
                <c:pt idx="306">
                  <c:v>571.9</c:v>
                </c:pt>
                <c:pt idx="307">
                  <c:v>571.9</c:v>
                </c:pt>
                <c:pt idx="308">
                  <c:v>571.9</c:v>
                </c:pt>
                <c:pt idx="309">
                  <c:v>571.9</c:v>
                </c:pt>
                <c:pt idx="310">
                  <c:v>571.9</c:v>
                </c:pt>
                <c:pt idx="311">
                  <c:v>571.9</c:v>
                </c:pt>
                <c:pt idx="312">
                  <c:v>580.9</c:v>
                </c:pt>
                <c:pt idx="313">
                  <c:v>580.9</c:v>
                </c:pt>
                <c:pt idx="314">
                  <c:v>580.9</c:v>
                </c:pt>
                <c:pt idx="315">
                  <c:v>580.9</c:v>
                </c:pt>
                <c:pt idx="316">
                  <c:v>580.9</c:v>
                </c:pt>
                <c:pt idx="317">
                  <c:v>580.9</c:v>
                </c:pt>
                <c:pt idx="318">
                  <c:v>589.79999999999995</c:v>
                </c:pt>
                <c:pt idx="319">
                  <c:v>589.79999999999995</c:v>
                </c:pt>
                <c:pt idx="320">
                  <c:v>589.79999999999995</c:v>
                </c:pt>
                <c:pt idx="321">
                  <c:v>589.79999999999995</c:v>
                </c:pt>
                <c:pt idx="322">
                  <c:v>589.79999999999995</c:v>
                </c:pt>
                <c:pt idx="323">
                  <c:v>589.79999999999995</c:v>
                </c:pt>
                <c:pt idx="324">
                  <c:v>598.79999999999995</c:v>
                </c:pt>
                <c:pt idx="325">
                  <c:v>598.79999999999995</c:v>
                </c:pt>
                <c:pt idx="326">
                  <c:v>598.79999999999995</c:v>
                </c:pt>
                <c:pt idx="327">
                  <c:v>598.79999999999995</c:v>
                </c:pt>
                <c:pt idx="328">
                  <c:v>598.79999999999995</c:v>
                </c:pt>
                <c:pt idx="329">
                  <c:v>598.79999999999995</c:v>
                </c:pt>
                <c:pt idx="330">
                  <c:v>607.6</c:v>
                </c:pt>
                <c:pt idx="331">
                  <c:v>607.6</c:v>
                </c:pt>
                <c:pt idx="332">
                  <c:v>607.6</c:v>
                </c:pt>
                <c:pt idx="333">
                  <c:v>607.6</c:v>
                </c:pt>
                <c:pt idx="334">
                  <c:v>607.6</c:v>
                </c:pt>
                <c:pt idx="335">
                  <c:v>607.6</c:v>
                </c:pt>
                <c:pt idx="336">
                  <c:v>616.29999999999995</c:v>
                </c:pt>
                <c:pt idx="337">
                  <c:v>616.29999999999995</c:v>
                </c:pt>
                <c:pt idx="338">
                  <c:v>616.29999999999995</c:v>
                </c:pt>
                <c:pt idx="339">
                  <c:v>616.29999999999995</c:v>
                </c:pt>
                <c:pt idx="340">
                  <c:v>616.29999999999995</c:v>
                </c:pt>
                <c:pt idx="341">
                  <c:v>616.29999999999995</c:v>
                </c:pt>
                <c:pt idx="342">
                  <c:v>624.9</c:v>
                </c:pt>
                <c:pt idx="343">
                  <c:v>624.9</c:v>
                </c:pt>
                <c:pt idx="344">
                  <c:v>624.9</c:v>
                </c:pt>
                <c:pt idx="345">
                  <c:v>624.9</c:v>
                </c:pt>
                <c:pt idx="346">
                  <c:v>624.9</c:v>
                </c:pt>
                <c:pt idx="347">
                  <c:v>624.9</c:v>
                </c:pt>
                <c:pt idx="348">
                  <c:v>633.5</c:v>
                </c:pt>
                <c:pt idx="349">
                  <c:v>633.5</c:v>
                </c:pt>
                <c:pt idx="350">
                  <c:v>633.5</c:v>
                </c:pt>
                <c:pt idx="351">
                  <c:v>633.5</c:v>
                </c:pt>
                <c:pt idx="352">
                  <c:v>633.5</c:v>
                </c:pt>
                <c:pt idx="353">
                  <c:v>633.5</c:v>
                </c:pt>
                <c:pt idx="354">
                  <c:v>642</c:v>
                </c:pt>
                <c:pt idx="355">
                  <c:v>642</c:v>
                </c:pt>
                <c:pt idx="356">
                  <c:v>642</c:v>
                </c:pt>
                <c:pt idx="357">
                  <c:v>642</c:v>
                </c:pt>
                <c:pt idx="358">
                  <c:v>642</c:v>
                </c:pt>
                <c:pt idx="359">
                  <c:v>642</c:v>
                </c:pt>
                <c:pt idx="360">
                  <c:v>650.4</c:v>
                </c:pt>
                <c:pt idx="361">
                  <c:v>650.4</c:v>
                </c:pt>
                <c:pt idx="362">
                  <c:v>650.4</c:v>
                </c:pt>
                <c:pt idx="363">
                  <c:v>650.4</c:v>
                </c:pt>
                <c:pt idx="364">
                  <c:v>650.4</c:v>
                </c:pt>
                <c:pt idx="365">
                  <c:v>650.4</c:v>
                </c:pt>
                <c:pt idx="366">
                  <c:v>658.8</c:v>
                </c:pt>
                <c:pt idx="367">
                  <c:v>658.8</c:v>
                </c:pt>
                <c:pt idx="368">
                  <c:v>658.8</c:v>
                </c:pt>
                <c:pt idx="369">
                  <c:v>658.8</c:v>
                </c:pt>
                <c:pt idx="370">
                  <c:v>658.8</c:v>
                </c:pt>
                <c:pt idx="371">
                  <c:v>658.8</c:v>
                </c:pt>
                <c:pt idx="372">
                  <c:v>667.2</c:v>
                </c:pt>
                <c:pt idx="373">
                  <c:v>667.2</c:v>
                </c:pt>
                <c:pt idx="374">
                  <c:v>667.2</c:v>
                </c:pt>
                <c:pt idx="375">
                  <c:v>667.2</c:v>
                </c:pt>
                <c:pt idx="376">
                  <c:v>667.2</c:v>
                </c:pt>
                <c:pt idx="377">
                  <c:v>667.2</c:v>
                </c:pt>
                <c:pt idx="378">
                  <c:v>675.5</c:v>
                </c:pt>
                <c:pt idx="379">
                  <c:v>675.5</c:v>
                </c:pt>
                <c:pt idx="380">
                  <c:v>675.5</c:v>
                </c:pt>
                <c:pt idx="381">
                  <c:v>675.5</c:v>
                </c:pt>
                <c:pt idx="382">
                  <c:v>675.5</c:v>
                </c:pt>
                <c:pt idx="383">
                  <c:v>675.5</c:v>
                </c:pt>
                <c:pt idx="384">
                  <c:v>683.8</c:v>
                </c:pt>
                <c:pt idx="385">
                  <c:v>683.8</c:v>
                </c:pt>
                <c:pt idx="386">
                  <c:v>683.8</c:v>
                </c:pt>
                <c:pt idx="387">
                  <c:v>683.8</c:v>
                </c:pt>
                <c:pt idx="388">
                  <c:v>683.8</c:v>
                </c:pt>
                <c:pt idx="389">
                  <c:v>683.8</c:v>
                </c:pt>
                <c:pt idx="390">
                  <c:v>692.1</c:v>
                </c:pt>
                <c:pt idx="391">
                  <c:v>692.1</c:v>
                </c:pt>
                <c:pt idx="392">
                  <c:v>692.1</c:v>
                </c:pt>
                <c:pt idx="393">
                  <c:v>692.1</c:v>
                </c:pt>
                <c:pt idx="394">
                  <c:v>692.1</c:v>
                </c:pt>
                <c:pt idx="395">
                  <c:v>692.1</c:v>
                </c:pt>
                <c:pt idx="396">
                  <c:v>700.4</c:v>
                </c:pt>
                <c:pt idx="397">
                  <c:v>700.4</c:v>
                </c:pt>
                <c:pt idx="398">
                  <c:v>700.4</c:v>
                </c:pt>
                <c:pt idx="399">
                  <c:v>700.4</c:v>
                </c:pt>
                <c:pt idx="400">
                  <c:v>700.4</c:v>
                </c:pt>
                <c:pt idx="401">
                  <c:v>700.4</c:v>
                </c:pt>
                <c:pt idx="402">
                  <c:v>708.7</c:v>
                </c:pt>
                <c:pt idx="403">
                  <c:v>708.7</c:v>
                </c:pt>
                <c:pt idx="404">
                  <c:v>708.7</c:v>
                </c:pt>
                <c:pt idx="405">
                  <c:v>708.7</c:v>
                </c:pt>
                <c:pt idx="406">
                  <c:v>708.7</c:v>
                </c:pt>
                <c:pt idx="407">
                  <c:v>708.7</c:v>
                </c:pt>
                <c:pt idx="408">
                  <c:v>717</c:v>
                </c:pt>
                <c:pt idx="409">
                  <c:v>717</c:v>
                </c:pt>
                <c:pt idx="410">
                  <c:v>717</c:v>
                </c:pt>
                <c:pt idx="411">
                  <c:v>717</c:v>
                </c:pt>
                <c:pt idx="412">
                  <c:v>717</c:v>
                </c:pt>
                <c:pt idx="413">
                  <c:v>717</c:v>
                </c:pt>
                <c:pt idx="414">
                  <c:v>725.4</c:v>
                </c:pt>
                <c:pt idx="415">
                  <c:v>725.4</c:v>
                </c:pt>
                <c:pt idx="416">
                  <c:v>725.4</c:v>
                </c:pt>
                <c:pt idx="417">
                  <c:v>725.4</c:v>
                </c:pt>
                <c:pt idx="418">
                  <c:v>725.4</c:v>
                </c:pt>
                <c:pt idx="419">
                  <c:v>725.4</c:v>
                </c:pt>
                <c:pt idx="420">
                  <c:v>733.6</c:v>
                </c:pt>
                <c:pt idx="421">
                  <c:v>733.6</c:v>
                </c:pt>
                <c:pt idx="422">
                  <c:v>733.6</c:v>
                </c:pt>
                <c:pt idx="423">
                  <c:v>733.6</c:v>
                </c:pt>
                <c:pt idx="424">
                  <c:v>733.6</c:v>
                </c:pt>
                <c:pt idx="425">
                  <c:v>733.6</c:v>
                </c:pt>
                <c:pt idx="426">
                  <c:v>741.8</c:v>
                </c:pt>
                <c:pt idx="427">
                  <c:v>741.8</c:v>
                </c:pt>
                <c:pt idx="428">
                  <c:v>741.8</c:v>
                </c:pt>
                <c:pt idx="429">
                  <c:v>741.8</c:v>
                </c:pt>
                <c:pt idx="430">
                  <c:v>741.8</c:v>
                </c:pt>
                <c:pt idx="431">
                  <c:v>741.8</c:v>
                </c:pt>
                <c:pt idx="432">
                  <c:v>750.2</c:v>
                </c:pt>
                <c:pt idx="433">
                  <c:v>750.2</c:v>
                </c:pt>
                <c:pt idx="434">
                  <c:v>750.2</c:v>
                </c:pt>
                <c:pt idx="435">
                  <c:v>750.2</c:v>
                </c:pt>
                <c:pt idx="436">
                  <c:v>750.2</c:v>
                </c:pt>
                <c:pt idx="437">
                  <c:v>750.2</c:v>
                </c:pt>
                <c:pt idx="438">
                  <c:v>758.5</c:v>
                </c:pt>
                <c:pt idx="439">
                  <c:v>758.5</c:v>
                </c:pt>
                <c:pt idx="440">
                  <c:v>758.5</c:v>
                </c:pt>
                <c:pt idx="441">
                  <c:v>758.5</c:v>
                </c:pt>
                <c:pt idx="442">
                  <c:v>758.5</c:v>
                </c:pt>
                <c:pt idx="443">
                  <c:v>758.5</c:v>
                </c:pt>
                <c:pt idx="444">
                  <c:v>766.7</c:v>
                </c:pt>
                <c:pt idx="445">
                  <c:v>766.7</c:v>
                </c:pt>
                <c:pt idx="446">
                  <c:v>766.7</c:v>
                </c:pt>
                <c:pt idx="447">
                  <c:v>766.7</c:v>
                </c:pt>
                <c:pt idx="448">
                  <c:v>766.7</c:v>
                </c:pt>
                <c:pt idx="449">
                  <c:v>766.7</c:v>
                </c:pt>
                <c:pt idx="450">
                  <c:v>775</c:v>
                </c:pt>
                <c:pt idx="451">
                  <c:v>775</c:v>
                </c:pt>
                <c:pt idx="452">
                  <c:v>775</c:v>
                </c:pt>
                <c:pt idx="453">
                  <c:v>775</c:v>
                </c:pt>
                <c:pt idx="454">
                  <c:v>775</c:v>
                </c:pt>
                <c:pt idx="455">
                  <c:v>775</c:v>
                </c:pt>
                <c:pt idx="456">
                  <c:v>783.2</c:v>
                </c:pt>
                <c:pt idx="457">
                  <c:v>783.2</c:v>
                </c:pt>
                <c:pt idx="458">
                  <c:v>783.2</c:v>
                </c:pt>
                <c:pt idx="459">
                  <c:v>783.2</c:v>
                </c:pt>
                <c:pt idx="460">
                  <c:v>783.2</c:v>
                </c:pt>
                <c:pt idx="461">
                  <c:v>783.2</c:v>
                </c:pt>
                <c:pt idx="462">
                  <c:v>791.4</c:v>
                </c:pt>
                <c:pt idx="463">
                  <c:v>791.4</c:v>
                </c:pt>
                <c:pt idx="464">
                  <c:v>791.4</c:v>
                </c:pt>
                <c:pt idx="465">
                  <c:v>791.4</c:v>
                </c:pt>
                <c:pt idx="466">
                  <c:v>791.4</c:v>
                </c:pt>
                <c:pt idx="467">
                  <c:v>791.4</c:v>
                </c:pt>
                <c:pt idx="468">
                  <c:v>799.6</c:v>
                </c:pt>
                <c:pt idx="469">
                  <c:v>799.6</c:v>
                </c:pt>
                <c:pt idx="470">
                  <c:v>799.6</c:v>
                </c:pt>
                <c:pt idx="471">
                  <c:v>799.6</c:v>
                </c:pt>
                <c:pt idx="472">
                  <c:v>799.6</c:v>
                </c:pt>
                <c:pt idx="473">
                  <c:v>799.6</c:v>
                </c:pt>
                <c:pt idx="474">
                  <c:v>807.8</c:v>
                </c:pt>
                <c:pt idx="475">
                  <c:v>807.8</c:v>
                </c:pt>
                <c:pt idx="476">
                  <c:v>807.8</c:v>
                </c:pt>
                <c:pt idx="477">
                  <c:v>807.8</c:v>
                </c:pt>
                <c:pt idx="478">
                  <c:v>807.8</c:v>
                </c:pt>
                <c:pt idx="479">
                  <c:v>807.8</c:v>
                </c:pt>
                <c:pt idx="480">
                  <c:v>815.9</c:v>
                </c:pt>
                <c:pt idx="481">
                  <c:v>815.9</c:v>
                </c:pt>
                <c:pt idx="482">
                  <c:v>815.9</c:v>
                </c:pt>
                <c:pt idx="483">
                  <c:v>815.9</c:v>
                </c:pt>
                <c:pt idx="484">
                  <c:v>815.9</c:v>
                </c:pt>
                <c:pt idx="485">
                  <c:v>815.9</c:v>
                </c:pt>
                <c:pt idx="486">
                  <c:v>824</c:v>
                </c:pt>
                <c:pt idx="487">
                  <c:v>824</c:v>
                </c:pt>
                <c:pt idx="488">
                  <c:v>824</c:v>
                </c:pt>
                <c:pt idx="489">
                  <c:v>824</c:v>
                </c:pt>
                <c:pt idx="490">
                  <c:v>824</c:v>
                </c:pt>
                <c:pt idx="491">
                  <c:v>824</c:v>
                </c:pt>
                <c:pt idx="492">
                  <c:v>832.1</c:v>
                </c:pt>
                <c:pt idx="493">
                  <c:v>832.1</c:v>
                </c:pt>
                <c:pt idx="494">
                  <c:v>832.1</c:v>
                </c:pt>
                <c:pt idx="495">
                  <c:v>832.1</c:v>
                </c:pt>
                <c:pt idx="496">
                  <c:v>832.1</c:v>
                </c:pt>
                <c:pt idx="497">
                  <c:v>832.1</c:v>
                </c:pt>
                <c:pt idx="498">
                  <c:v>840.2</c:v>
                </c:pt>
                <c:pt idx="499">
                  <c:v>840.2</c:v>
                </c:pt>
                <c:pt idx="500">
                  <c:v>840.2</c:v>
                </c:pt>
                <c:pt idx="501">
                  <c:v>840.2</c:v>
                </c:pt>
                <c:pt idx="502">
                  <c:v>840.2</c:v>
                </c:pt>
                <c:pt idx="503">
                  <c:v>840.2</c:v>
                </c:pt>
                <c:pt idx="504">
                  <c:v>848.2</c:v>
                </c:pt>
                <c:pt idx="505">
                  <c:v>848.2</c:v>
                </c:pt>
                <c:pt idx="506">
                  <c:v>848.2</c:v>
                </c:pt>
                <c:pt idx="507">
                  <c:v>848.2</c:v>
                </c:pt>
                <c:pt idx="508">
                  <c:v>848.2</c:v>
                </c:pt>
                <c:pt idx="509">
                  <c:v>848.2</c:v>
                </c:pt>
                <c:pt idx="510">
                  <c:v>856.3</c:v>
                </c:pt>
                <c:pt idx="511">
                  <c:v>856.3</c:v>
                </c:pt>
                <c:pt idx="512">
                  <c:v>856.3</c:v>
                </c:pt>
                <c:pt idx="513">
                  <c:v>856.3</c:v>
                </c:pt>
                <c:pt idx="514">
                  <c:v>856.3</c:v>
                </c:pt>
                <c:pt idx="515">
                  <c:v>856.3</c:v>
                </c:pt>
                <c:pt idx="516">
                  <c:v>864.3</c:v>
                </c:pt>
                <c:pt idx="517">
                  <c:v>864.3</c:v>
                </c:pt>
                <c:pt idx="518">
                  <c:v>864.3</c:v>
                </c:pt>
                <c:pt idx="519">
                  <c:v>864.3</c:v>
                </c:pt>
                <c:pt idx="520">
                  <c:v>864.3</c:v>
                </c:pt>
                <c:pt idx="521">
                  <c:v>864.3</c:v>
                </c:pt>
                <c:pt idx="522">
                  <c:v>872.5</c:v>
                </c:pt>
                <c:pt idx="523">
                  <c:v>872.5</c:v>
                </c:pt>
                <c:pt idx="524">
                  <c:v>872.5</c:v>
                </c:pt>
                <c:pt idx="525">
                  <c:v>872.5</c:v>
                </c:pt>
                <c:pt idx="526">
                  <c:v>872.5</c:v>
                </c:pt>
                <c:pt idx="527">
                  <c:v>872.5</c:v>
                </c:pt>
                <c:pt idx="528">
                  <c:v>880.5</c:v>
                </c:pt>
                <c:pt idx="529">
                  <c:v>880.5</c:v>
                </c:pt>
                <c:pt idx="530">
                  <c:v>880.5</c:v>
                </c:pt>
                <c:pt idx="531">
                  <c:v>880.5</c:v>
                </c:pt>
                <c:pt idx="532">
                  <c:v>880.5</c:v>
                </c:pt>
                <c:pt idx="533">
                  <c:v>880.5</c:v>
                </c:pt>
                <c:pt idx="534">
                  <c:v>888.5</c:v>
                </c:pt>
                <c:pt idx="535">
                  <c:v>888.5</c:v>
                </c:pt>
                <c:pt idx="536">
                  <c:v>888.5</c:v>
                </c:pt>
                <c:pt idx="537">
                  <c:v>888.5</c:v>
                </c:pt>
                <c:pt idx="538">
                  <c:v>888.5</c:v>
                </c:pt>
                <c:pt idx="539">
                  <c:v>888.5</c:v>
                </c:pt>
                <c:pt idx="540">
                  <c:v>896.5</c:v>
                </c:pt>
                <c:pt idx="541">
                  <c:v>896.5</c:v>
                </c:pt>
                <c:pt idx="542">
                  <c:v>896.5</c:v>
                </c:pt>
                <c:pt idx="543">
                  <c:v>896.5</c:v>
                </c:pt>
                <c:pt idx="544">
                  <c:v>896.5</c:v>
                </c:pt>
                <c:pt idx="545">
                  <c:v>896.5</c:v>
                </c:pt>
                <c:pt idx="546">
                  <c:v>904.7</c:v>
                </c:pt>
                <c:pt idx="547">
                  <c:v>904.7</c:v>
                </c:pt>
                <c:pt idx="548">
                  <c:v>904.7</c:v>
                </c:pt>
                <c:pt idx="549">
                  <c:v>904.7</c:v>
                </c:pt>
                <c:pt idx="550">
                  <c:v>904.7</c:v>
                </c:pt>
                <c:pt idx="551">
                  <c:v>904.7</c:v>
                </c:pt>
                <c:pt idx="552">
                  <c:v>912.8</c:v>
                </c:pt>
                <c:pt idx="553">
                  <c:v>912.8</c:v>
                </c:pt>
                <c:pt idx="554">
                  <c:v>912.8</c:v>
                </c:pt>
                <c:pt idx="555">
                  <c:v>912.8</c:v>
                </c:pt>
                <c:pt idx="556">
                  <c:v>912.8</c:v>
                </c:pt>
                <c:pt idx="557">
                  <c:v>912.8</c:v>
                </c:pt>
                <c:pt idx="558">
                  <c:v>920.9</c:v>
                </c:pt>
                <c:pt idx="559">
                  <c:v>920.9</c:v>
                </c:pt>
                <c:pt idx="560">
                  <c:v>920.9</c:v>
                </c:pt>
                <c:pt idx="561">
                  <c:v>920.9</c:v>
                </c:pt>
                <c:pt idx="562">
                  <c:v>920.9</c:v>
                </c:pt>
                <c:pt idx="563">
                  <c:v>920.9</c:v>
                </c:pt>
                <c:pt idx="564">
                  <c:v>929.1</c:v>
                </c:pt>
                <c:pt idx="565">
                  <c:v>929.1</c:v>
                </c:pt>
                <c:pt idx="566">
                  <c:v>929.1</c:v>
                </c:pt>
                <c:pt idx="567">
                  <c:v>929.1</c:v>
                </c:pt>
                <c:pt idx="568">
                  <c:v>929.1</c:v>
                </c:pt>
                <c:pt idx="569">
                  <c:v>929.1</c:v>
                </c:pt>
                <c:pt idx="570">
                  <c:v>937.3</c:v>
                </c:pt>
                <c:pt idx="571">
                  <c:v>937.3</c:v>
                </c:pt>
                <c:pt idx="572">
                  <c:v>937.3</c:v>
                </c:pt>
                <c:pt idx="573">
                  <c:v>937.3</c:v>
                </c:pt>
                <c:pt idx="574">
                  <c:v>937.3</c:v>
                </c:pt>
                <c:pt idx="575">
                  <c:v>937.3</c:v>
                </c:pt>
                <c:pt idx="576">
                  <c:v>945.5</c:v>
                </c:pt>
                <c:pt idx="577">
                  <c:v>945.5</c:v>
                </c:pt>
                <c:pt idx="578">
                  <c:v>945.5</c:v>
                </c:pt>
                <c:pt idx="579">
                  <c:v>945.5</c:v>
                </c:pt>
                <c:pt idx="580">
                  <c:v>945.5</c:v>
                </c:pt>
                <c:pt idx="581">
                  <c:v>945.5</c:v>
                </c:pt>
                <c:pt idx="582">
                  <c:v>953.8</c:v>
                </c:pt>
                <c:pt idx="583">
                  <c:v>953.8</c:v>
                </c:pt>
                <c:pt idx="584">
                  <c:v>953.8</c:v>
                </c:pt>
                <c:pt idx="585">
                  <c:v>953.8</c:v>
                </c:pt>
                <c:pt idx="586">
                  <c:v>953.8</c:v>
                </c:pt>
                <c:pt idx="587">
                  <c:v>953.8</c:v>
                </c:pt>
                <c:pt idx="588">
                  <c:v>962.2</c:v>
                </c:pt>
                <c:pt idx="589">
                  <c:v>962.2</c:v>
                </c:pt>
                <c:pt idx="590">
                  <c:v>962.2</c:v>
                </c:pt>
                <c:pt idx="591">
                  <c:v>962.2</c:v>
                </c:pt>
                <c:pt idx="592">
                  <c:v>962.2</c:v>
                </c:pt>
                <c:pt idx="593">
                  <c:v>962.2</c:v>
                </c:pt>
                <c:pt idx="594">
                  <c:v>970.5</c:v>
                </c:pt>
                <c:pt idx="595">
                  <c:v>970.5</c:v>
                </c:pt>
                <c:pt idx="596">
                  <c:v>970.5</c:v>
                </c:pt>
                <c:pt idx="597">
                  <c:v>970.5</c:v>
                </c:pt>
                <c:pt idx="598">
                  <c:v>970.5</c:v>
                </c:pt>
                <c:pt idx="599">
                  <c:v>970.5</c:v>
                </c:pt>
                <c:pt idx="600">
                  <c:v>978.8</c:v>
                </c:pt>
                <c:pt idx="601">
                  <c:v>978.8</c:v>
                </c:pt>
                <c:pt idx="602">
                  <c:v>978.8</c:v>
                </c:pt>
                <c:pt idx="603">
                  <c:v>978.8</c:v>
                </c:pt>
                <c:pt idx="604">
                  <c:v>978.8</c:v>
                </c:pt>
                <c:pt idx="605">
                  <c:v>978.8</c:v>
                </c:pt>
                <c:pt idx="606">
                  <c:v>987</c:v>
                </c:pt>
                <c:pt idx="607">
                  <c:v>987</c:v>
                </c:pt>
                <c:pt idx="608">
                  <c:v>987</c:v>
                </c:pt>
                <c:pt idx="609">
                  <c:v>987</c:v>
                </c:pt>
                <c:pt idx="610">
                  <c:v>987</c:v>
                </c:pt>
                <c:pt idx="611">
                  <c:v>987</c:v>
                </c:pt>
                <c:pt idx="612">
                  <c:v>995.3</c:v>
                </c:pt>
                <c:pt idx="613">
                  <c:v>995.3</c:v>
                </c:pt>
                <c:pt idx="614">
                  <c:v>995.3</c:v>
                </c:pt>
                <c:pt idx="615">
                  <c:v>995.3</c:v>
                </c:pt>
                <c:pt idx="616">
                  <c:v>995.3</c:v>
                </c:pt>
                <c:pt idx="617">
                  <c:v>995.3</c:v>
                </c:pt>
                <c:pt idx="618">
                  <c:v>1003.5</c:v>
                </c:pt>
                <c:pt idx="619">
                  <c:v>1003.5</c:v>
                </c:pt>
                <c:pt idx="620">
                  <c:v>1003.5</c:v>
                </c:pt>
                <c:pt idx="621">
                  <c:v>1003.5</c:v>
                </c:pt>
                <c:pt idx="622">
                  <c:v>1003.5</c:v>
                </c:pt>
                <c:pt idx="623">
                  <c:v>1003.5</c:v>
                </c:pt>
                <c:pt idx="624">
                  <c:v>1011.7</c:v>
                </c:pt>
                <c:pt idx="625">
                  <c:v>1011.7</c:v>
                </c:pt>
                <c:pt idx="626">
                  <c:v>1011.7</c:v>
                </c:pt>
                <c:pt idx="627">
                  <c:v>1011.7</c:v>
                </c:pt>
                <c:pt idx="628">
                  <c:v>1011.7</c:v>
                </c:pt>
                <c:pt idx="629">
                  <c:v>1011.7</c:v>
                </c:pt>
                <c:pt idx="630">
                  <c:v>1019.8</c:v>
                </c:pt>
                <c:pt idx="631">
                  <c:v>1019.8</c:v>
                </c:pt>
                <c:pt idx="632">
                  <c:v>1019.8</c:v>
                </c:pt>
                <c:pt idx="633">
                  <c:v>1019.8</c:v>
                </c:pt>
                <c:pt idx="634">
                  <c:v>1019.8</c:v>
                </c:pt>
                <c:pt idx="635">
                  <c:v>1019.8</c:v>
                </c:pt>
                <c:pt idx="636">
                  <c:v>1027.9000000000001</c:v>
                </c:pt>
                <c:pt idx="637">
                  <c:v>1027.9000000000001</c:v>
                </c:pt>
                <c:pt idx="638">
                  <c:v>1027.9000000000001</c:v>
                </c:pt>
                <c:pt idx="639">
                  <c:v>1027.9000000000001</c:v>
                </c:pt>
                <c:pt idx="640">
                  <c:v>1027.9000000000001</c:v>
                </c:pt>
                <c:pt idx="641">
                  <c:v>1027.9000000000001</c:v>
                </c:pt>
                <c:pt idx="642">
                  <c:v>1036</c:v>
                </c:pt>
                <c:pt idx="643">
                  <c:v>1036</c:v>
                </c:pt>
                <c:pt idx="644">
                  <c:v>1036</c:v>
                </c:pt>
                <c:pt idx="645">
                  <c:v>1036</c:v>
                </c:pt>
                <c:pt idx="646">
                  <c:v>1036</c:v>
                </c:pt>
                <c:pt idx="647">
                  <c:v>1036</c:v>
                </c:pt>
                <c:pt idx="648">
                  <c:v>1044.0999999999999</c:v>
                </c:pt>
                <c:pt idx="649">
                  <c:v>1044.0999999999999</c:v>
                </c:pt>
                <c:pt idx="650">
                  <c:v>1044.0999999999999</c:v>
                </c:pt>
                <c:pt idx="651">
                  <c:v>1044.0999999999999</c:v>
                </c:pt>
                <c:pt idx="652">
                  <c:v>1044.0999999999999</c:v>
                </c:pt>
                <c:pt idx="653">
                  <c:v>1044.0999999999999</c:v>
                </c:pt>
                <c:pt idx="654">
                  <c:v>1052.0999999999999</c:v>
                </c:pt>
                <c:pt idx="655">
                  <c:v>1052.0999999999999</c:v>
                </c:pt>
                <c:pt idx="656">
                  <c:v>1052.0999999999999</c:v>
                </c:pt>
                <c:pt idx="657">
                  <c:v>1052.0999999999999</c:v>
                </c:pt>
                <c:pt idx="658">
                  <c:v>1052.0999999999999</c:v>
                </c:pt>
                <c:pt idx="659">
                  <c:v>1052.0999999999999</c:v>
                </c:pt>
                <c:pt idx="660">
                  <c:v>1060.0999999999999</c:v>
                </c:pt>
                <c:pt idx="661">
                  <c:v>1060.0999999999999</c:v>
                </c:pt>
                <c:pt idx="662">
                  <c:v>1060.0999999999999</c:v>
                </c:pt>
                <c:pt idx="663">
                  <c:v>1060.0999999999999</c:v>
                </c:pt>
                <c:pt idx="664">
                  <c:v>1060.0999999999999</c:v>
                </c:pt>
                <c:pt idx="665">
                  <c:v>1060.0999999999999</c:v>
                </c:pt>
                <c:pt idx="666">
                  <c:v>1068.2</c:v>
                </c:pt>
                <c:pt idx="667">
                  <c:v>1068.2</c:v>
                </c:pt>
                <c:pt idx="668">
                  <c:v>1068.2</c:v>
                </c:pt>
                <c:pt idx="669">
                  <c:v>1068.2</c:v>
                </c:pt>
                <c:pt idx="670">
                  <c:v>1068.2</c:v>
                </c:pt>
                <c:pt idx="671">
                  <c:v>1068.2</c:v>
                </c:pt>
                <c:pt idx="672">
                  <c:v>1076.2</c:v>
                </c:pt>
                <c:pt idx="673">
                  <c:v>1076.2</c:v>
                </c:pt>
                <c:pt idx="674">
                  <c:v>1076.2</c:v>
                </c:pt>
                <c:pt idx="675">
                  <c:v>1076.2</c:v>
                </c:pt>
                <c:pt idx="676">
                  <c:v>1076.2</c:v>
                </c:pt>
                <c:pt idx="677">
                  <c:v>1076.2</c:v>
                </c:pt>
                <c:pt idx="678">
                  <c:v>1084.2</c:v>
                </c:pt>
                <c:pt idx="679">
                  <c:v>1084.2</c:v>
                </c:pt>
                <c:pt idx="680">
                  <c:v>1084.2</c:v>
                </c:pt>
                <c:pt idx="681">
                  <c:v>1084.2</c:v>
                </c:pt>
                <c:pt idx="682">
                  <c:v>1084.2</c:v>
                </c:pt>
                <c:pt idx="683">
                  <c:v>1084.2</c:v>
                </c:pt>
                <c:pt idx="684">
                  <c:v>1092.2</c:v>
                </c:pt>
                <c:pt idx="685">
                  <c:v>1092.2</c:v>
                </c:pt>
                <c:pt idx="686">
                  <c:v>1092.2</c:v>
                </c:pt>
                <c:pt idx="687">
                  <c:v>1092.2</c:v>
                </c:pt>
                <c:pt idx="688">
                  <c:v>1092.2</c:v>
                </c:pt>
                <c:pt idx="689">
                  <c:v>1092.2</c:v>
                </c:pt>
                <c:pt idx="690">
                  <c:v>1100.2</c:v>
                </c:pt>
                <c:pt idx="691">
                  <c:v>1100.2</c:v>
                </c:pt>
                <c:pt idx="692">
                  <c:v>1100.2</c:v>
                </c:pt>
                <c:pt idx="693">
                  <c:v>1100.2</c:v>
                </c:pt>
                <c:pt idx="694">
                  <c:v>1100.2</c:v>
                </c:pt>
                <c:pt idx="695">
                  <c:v>1100.2</c:v>
                </c:pt>
                <c:pt idx="696">
                  <c:v>1108.2</c:v>
                </c:pt>
                <c:pt idx="697">
                  <c:v>1108.2</c:v>
                </c:pt>
                <c:pt idx="698">
                  <c:v>1108.2</c:v>
                </c:pt>
                <c:pt idx="699">
                  <c:v>1108.2</c:v>
                </c:pt>
                <c:pt idx="700">
                  <c:v>1108.2</c:v>
                </c:pt>
                <c:pt idx="701">
                  <c:v>1108.2</c:v>
                </c:pt>
                <c:pt idx="702">
                  <c:v>1116.3</c:v>
                </c:pt>
                <c:pt idx="703">
                  <c:v>1116.3</c:v>
                </c:pt>
                <c:pt idx="704">
                  <c:v>1116.3</c:v>
                </c:pt>
                <c:pt idx="705">
                  <c:v>1116.3</c:v>
                </c:pt>
                <c:pt idx="706">
                  <c:v>1116.3</c:v>
                </c:pt>
                <c:pt idx="707">
                  <c:v>1116.3</c:v>
                </c:pt>
                <c:pt idx="708">
                  <c:v>1124.4000000000001</c:v>
                </c:pt>
                <c:pt idx="709">
                  <c:v>1124.4000000000001</c:v>
                </c:pt>
                <c:pt idx="710">
                  <c:v>1124.4000000000001</c:v>
                </c:pt>
                <c:pt idx="711">
                  <c:v>1124.4000000000001</c:v>
                </c:pt>
                <c:pt idx="712">
                  <c:v>1124.4000000000001</c:v>
                </c:pt>
                <c:pt idx="713">
                  <c:v>1124.4000000000001</c:v>
                </c:pt>
                <c:pt idx="714">
                  <c:v>1132.5</c:v>
                </c:pt>
                <c:pt idx="715">
                  <c:v>1132.5</c:v>
                </c:pt>
                <c:pt idx="716">
                  <c:v>1132.5</c:v>
                </c:pt>
                <c:pt idx="717">
                  <c:v>1132.5</c:v>
                </c:pt>
                <c:pt idx="718">
                  <c:v>1132.5</c:v>
                </c:pt>
                <c:pt idx="719">
                  <c:v>1132.5</c:v>
                </c:pt>
                <c:pt idx="720">
                  <c:v>1140.7</c:v>
                </c:pt>
                <c:pt idx="721">
                  <c:v>1140.7</c:v>
                </c:pt>
                <c:pt idx="722">
                  <c:v>1140.7</c:v>
                </c:pt>
                <c:pt idx="723">
                  <c:v>1140.7</c:v>
                </c:pt>
                <c:pt idx="724">
                  <c:v>1140.7</c:v>
                </c:pt>
                <c:pt idx="725">
                  <c:v>1140.7</c:v>
                </c:pt>
                <c:pt idx="726">
                  <c:v>1148.9000000000001</c:v>
                </c:pt>
                <c:pt idx="727">
                  <c:v>1148.9000000000001</c:v>
                </c:pt>
                <c:pt idx="728">
                  <c:v>1148.9000000000001</c:v>
                </c:pt>
                <c:pt idx="729">
                  <c:v>1148.9000000000001</c:v>
                </c:pt>
                <c:pt idx="730">
                  <c:v>1148.9000000000001</c:v>
                </c:pt>
                <c:pt idx="731">
                  <c:v>1148.9000000000001</c:v>
                </c:pt>
                <c:pt idx="732">
                  <c:v>1157.2</c:v>
                </c:pt>
                <c:pt idx="733">
                  <c:v>1157.2</c:v>
                </c:pt>
                <c:pt idx="734">
                  <c:v>1157.2</c:v>
                </c:pt>
                <c:pt idx="735">
                  <c:v>1157.2</c:v>
                </c:pt>
                <c:pt idx="736">
                  <c:v>1157.2</c:v>
                </c:pt>
                <c:pt idx="737">
                  <c:v>1157.2</c:v>
                </c:pt>
                <c:pt idx="738">
                  <c:v>1165.5</c:v>
                </c:pt>
                <c:pt idx="739">
                  <c:v>1165.5</c:v>
                </c:pt>
                <c:pt idx="740">
                  <c:v>1165.5</c:v>
                </c:pt>
                <c:pt idx="741">
                  <c:v>1165.5</c:v>
                </c:pt>
                <c:pt idx="742">
                  <c:v>1165.5</c:v>
                </c:pt>
                <c:pt idx="743">
                  <c:v>1165.5</c:v>
                </c:pt>
                <c:pt idx="744">
                  <c:v>1173.8</c:v>
                </c:pt>
                <c:pt idx="745">
                  <c:v>1173.8</c:v>
                </c:pt>
                <c:pt idx="746">
                  <c:v>1173.8</c:v>
                </c:pt>
                <c:pt idx="747">
                  <c:v>1173.8</c:v>
                </c:pt>
                <c:pt idx="748">
                  <c:v>1173.8</c:v>
                </c:pt>
                <c:pt idx="749">
                  <c:v>1173.8</c:v>
                </c:pt>
                <c:pt idx="750">
                  <c:v>1182</c:v>
                </c:pt>
                <c:pt idx="751">
                  <c:v>1182</c:v>
                </c:pt>
                <c:pt idx="752">
                  <c:v>1182</c:v>
                </c:pt>
                <c:pt idx="753">
                  <c:v>1182</c:v>
                </c:pt>
                <c:pt idx="754">
                  <c:v>1182</c:v>
                </c:pt>
                <c:pt idx="755">
                  <c:v>1182</c:v>
                </c:pt>
                <c:pt idx="756">
                  <c:v>1190.4000000000001</c:v>
                </c:pt>
                <c:pt idx="757">
                  <c:v>1190.4000000000001</c:v>
                </c:pt>
                <c:pt idx="758">
                  <c:v>1190.4000000000001</c:v>
                </c:pt>
                <c:pt idx="759">
                  <c:v>1190.4000000000001</c:v>
                </c:pt>
                <c:pt idx="760">
                  <c:v>1190.4000000000001</c:v>
                </c:pt>
                <c:pt idx="761">
                  <c:v>1190.4000000000001</c:v>
                </c:pt>
                <c:pt idx="762">
                  <c:v>1198.5999999999999</c:v>
                </c:pt>
                <c:pt idx="763">
                  <c:v>1198.5999999999999</c:v>
                </c:pt>
                <c:pt idx="764">
                  <c:v>1198.5999999999999</c:v>
                </c:pt>
                <c:pt idx="765">
                  <c:v>1198.5999999999999</c:v>
                </c:pt>
                <c:pt idx="766">
                  <c:v>1198.5999999999999</c:v>
                </c:pt>
                <c:pt idx="767">
                  <c:v>1198.5999999999999</c:v>
                </c:pt>
                <c:pt idx="768">
                  <c:v>1206.9000000000001</c:v>
                </c:pt>
                <c:pt idx="769">
                  <c:v>1206.9000000000001</c:v>
                </c:pt>
                <c:pt idx="770">
                  <c:v>1206.9000000000001</c:v>
                </c:pt>
                <c:pt idx="771">
                  <c:v>1206.9000000000001</c:v>
                </c:pt>
                <c:pt idx="772">
                  <c:v>1206.9000000000001</c:v>
                </c:pt>
                <c:pt idx="773">
                  <c:v>1206.9000000000001</c:v>
                </c:pt>
                <c:pt idx="774">
                  <c:v>1215.2</c:v>
                </c:pt>
                <c:pt idx="775">
                  <c:v>1215.2</c:v>
                </c:pt>
                <c:pt idx="776">
                  <c:v>1215.2</c:v>
                </c:pt>
                <c:pt idx="777">
                  <c:v>1215.2</c:v>
                </c:pt>
                <c:pt idx="778">
                  <c:v>1215.2</c:v>
                </c:pt>
                <c:pt idx="779">
                  <c:v>1215.2</c:v>
                </c:pt>
                <c:pt idx="780">
                  <c:v>1223.3</c:v>
                </c:pt>
                <c:pt idx="781">
                  <c:v>1223.3</c:v>
                </c:pt>
                <c:pt idx="782">
                  <c:v>1223.3</c:v>
                </c:pt>
                <c:pt idx="783">
                  <c:v>1223.3</c:v>
                </c:pt>
                <c:pt idx="784">
                  <c:v>1223.3</c:v>
                </c:pt>
                <c:pt idx="785">
                  <c:v>1223.3</c:v>
                </c:pt>
                <c:pt idx="786">
                  <c:v>1231.5999999999999</c:v>
                </c:pt>
                <c:pt idx="787">
                  <c:v>1231.5999999999999</c:v>
                </c:pt>
                <c:pt idx="788">
                  <c:v>1231.5999999999999</c:v>
                </c:pt>
                <c:pt idx="789">
                  <c:v>1231.5999999999999</c:v>
                </c:pt>
                <c:pt idx="790">
                  <c:v>1231.5999999999999</c:v>
                </c:pt>
                <c:pt idx="791">
                  <c:v>1231.5999999999999</c:v>
                </c:pt>
                <c:pt idx="792">
                  <c:v>1239.7</c:v>
                </c:pt>
                <c:pt idx="793">
                  <c:v>1239.7</c:v>
                </c:pt>
                <c:pt idx="794">
                  <c:v>1239.7</c:v>
                </c:pt>
                <c:pt idx="795">
                  <c:v>1239.7</c:v>
                </c:pt>
                <c:pt idx="796">
                  <c:v>1239.7</c:v>
                </c:pt>
                <c:pt idx="797">
                  <c:v>1239.7</c:v>
                </c:pt>
                <c:pt idx="798">
                  <c:v>1247.9000000000001</c:v>
                </c:pt>
                <c:pt idx="799">
                  <c:v>1247.9000000000001</c:v>
                </c:pt>
                <c:pt idx="800">
                  <c:v>1247.9000000000001</c:v>
                </c:pt>
                <c:pt idx="801">
                  <c:v>1247.9000000000001</c:v>
                </c:pt>
                <c:pt idx="802">
                  <c:v>1247.9000000000001</c:v>
                </c:pt>
                <c:pt idx="803">
                  <c:v>1247.9000000000001</c:v>
                </c:pt>
                <c:pt idx="804">
                  <c:v>1256</c:v>
                </c:pt>
                <c:pt idx="805">
                  <c:v>1256</c:v>
                </c:pt>
                <c:pt idx="806">
                  <c:v>1256</c:v>
                </c:pt>
                <c:pt idx="807">
                  <c:v>1256</c:v>
                </c:pt>
                <c:pt idx="808">
                  <c:v>1256</c:v>
                </c:pt>
                <c:pt idx="809">
                  <c:v>1256</c:v>
                </c:pt>
                <c:pt idx="810">
                  <c:v>1264.2</c:v>
                </c:pt>
                <c:pt idx="811">
                  <c:v>1264.2</c:v>
                </c:pt>
                <c:pt idx="812">
                  <c:v>1264.2</c:v>
                </c:pt>
                <c:pt idx="813">
                  <c:v>1264.2</c:v>
                </c:pt>
                <c:pt idx="814">
                  <c:v>1264.2</c:v>
                </c:pt>
                <c:pt idx="815">
                  <c:v>1264.2</c:v>
                </c:pt>
                <c:pt idx="816">
                  <c:v>1272.3</c:v>
                </c:pt>
                <c:pt idx="817">
                  <c:v>1272.3</c:v>
                </c:pt>
                <c:pt idx="818">
                  <c:v>1272.3</c:v>
                </c:pt>
                <c:pt idx="819">
                  <c:v>1272.3</c:v>
                </c:pt>
                <c:pt idx="820">
                  <c:v>1272.3</c:v>
                </c:pt>
                <c:pt idx="821">
                  <c:v>1272.3</c:v>
                </c:pt>
                <c:pt idx="822">
                  <c:v>1280.5</c:v>
                </c:pt>
                <c:pt idx="823">
                  <c:v>1280.5</c:v>
                </c:pt>
                <c:pt idx="824">
                  <c:v>1280.5</c:v>
                </c:pt>
                <c:pt idx="825">
                  <c:v>1280.5</c:v>
                </c:pt>
                <c:pt idx="826">
                  <c:v>1280.5</c:v>
                </c:pt>
                <c:pt idx="827">
                  <c:v>1280.5</c:v>
                </c:pt>
                <c:pt idx="828">
                  <c:v>1288.7</c:v>
                </c:pt>
                <c:pt idx="829">
                  <c:v>1288.7</c:v>
                </c:pt>
                <c:pt idx="830">
                  <c:v>1288.7</c:v>
                </c:pt>
                <c:pt idx="831">
                  <c:v>1288.7</c:v>
                </c:pt>
                <c:pt idx="832">
                  <c:v>1288.7</c:v>
                </c:pt>
                <c:pt idx="833">
                  <c:v>1288.7</c:v>
                </c:pt>
                <c:pt idx="834">
                  <c:v>1296.9000000000001</c:v>
                </c:pt>
                <c:pt idx="835">
                  <c:v>1296.9000000000001</c:v>
                </c:pt>
                <c:pt idx="836">
                  <c:v>1296.9000000000001</c:v>
                </c:pt>
                <c:pt idx="837">
                  <c:v>1296.9000000000001</c:v>
                </c:pt>
                <c:pt idx="838">
                  <c:v>1296.9000000000001</c:v>
                </c:pt>
                <c:pt idx="839">
                  <c:v>1296.9000000000001</c:v>
                </c:pt>
                <c:pt idx="840">
                  <c:v>1305.0999999999999</c:v>
                </c:pt>
                <c:pt idx="841">
                  <c:v>1305.0999999999999</c:v>
                </c:pt>
                <c:pt idx="842">
                  <c:v>1305.0999999999999</c:v>
                </c:pt>
                <c:pt idx="843">
                  <c:v>1305.0999999999999</c:v>
                </c:pt>
                <c:pt idx="844">
                  <c:v>1305.0999999999999</c:v>
                </c:pt>
                <c:pt idx="845">
                  <c:v>1305.0999999999999</c:v>
                </c:pt>
                <c:pt idx="846">
                  <c:v>1313.3</c:v>
                </c:pt>
                <c:pt idx="847">
                  <c:v>1313.3</c:v>
                </c:pt>
                <c:pt idx="848">
                  <c:v>1313.3</c:v>
                </c:pt>
                <c:pt idx="849">
                  <c:v>1313.3</c:v>
                </c:pt>
                <c:pt idx="850">
                  <c:v>1313.3</c:v>
                </c:pt>
                <c:pt idx="851">
                  <c:v>1313.3</c:v>
                </c:pt>
                <c:pt idx="852">
                  <c:v>1321.6</c:v>
                </c:pt>
                <c:pt idx="853">
                  <c:v>1321.6</c:v>
                </c:pt>
                <c:pt idx="854">
                  <c:v>1321.6</c:v>
                </c:pt>
                <c:pt idx="855">
                  <c:v>1321.6</c:v>
                </c:pt>
                <c:pt idx="856">
                  <c:v>1321.6</c:v>
                </c:pt>
                <c:pt idx="857">
                  <c:v>1321.6</c:v>
                </c:pt>
                <c:pt idx="858">
                  <c:v>1329.8</c:v>
                </c:pt>
                <c:pt idx="859">
                  <c:v>1329.8</c:v>
                </c:pt>
                <c:pt idx="860">
                  <c:v>1329.8</c:v>
                </c:pt>
                <c:pt idx="861">
                  <c:v>1329.8</c:v>
                </c:pt>
                <c:pt idx="862">
                  <c:v>1329.8</c:v>
                </c:pt>
                <c:pt idx="863">
                  <c:v>1329.8</c:v>
                </c:pt>
                <c:pt idx="864">
                  <c:v>1338</c:v>
                </c:pt>
                <c:pt idx="865">
                  <c:v>1338</c:v>
                </c:pt>
                <c:pt idx="866">
                  <c:v>1338</c:v>
                </c:pt>
                <c:pt idx="867">
                  <c:v>1338</c:v>
                </c:pt>
                <c:pt idx="868">
                  <c:v>1338</c:v>
                </c:pt>
                <c:pt idx="869">
                  <c:v>1338</c:v>
                </c:pt>
                <c:pt idx="870">
                  <c:v>1346.3</c:v>
                </c:pt>
                <c:pt idx="871">
                  <c:v>1346.3</c:v>
                </c:pt>
                <c:pt idx="872">
                  <c:v>1346.3</c:v>
                </c:pt>
                <c:pt idx="873">
                  <c:v>1346.3</c:v>
                </c:pt>
                <c:pt idx="874">
                  <c:v>1346.3</c:v>
                </c:pt>
                <c:pt idx="875">
                  <c:v>1346.3</c:v>
                </c:pt>
                <c:pt idx="876">
                  <c:v>1354.5</c:v>
                </c:pt>
                <c:pt idx="877">
                  <c:v>1354.5</c:v>
                </c:pt>
                <c:pt idx="878">
                  <c:v>1354.5</c:v>
                </c:pt>
                <c:pt idx="879">
                  <c:v>1354.5</c:v>
                </c:pt>
                <c:pt idx="880">
                  <c:v>1354.5</c:v>
                </c:pt>
                <c:pt idx="881">
                  <c:v>1354.5</c:v>
                </c:pt>
                <c:pt idx="882">
                  <c:v>1362.8</c:v>
                </c:pt>
                <c:pt idx="883">
                  <c:v>1362.8</c:v>
                </c:pt>
                <c:pt idx="884">
                  <c:v>1362.8</c:v>
                </c:pt>
                <c:pt idx="885">
                  <c:v>1362.8</c:v>
                </c:pt>
                <c:pt idx="886">
                  <c:v>1362.8</c:v>
                </c:pt>
                <c:pt idx="887">
                  <c:v>1362.8</c:v>
                </c:pt>
                <c:pt idx="888">
                  <c:v>1371.1</c:v>
                </c:pt>
                <c:pt idx="889">
                  <c:v>1371.1</c:v>
                </c:pt>
                <c:pt idx="890">
                  <c:v>1371.1</c:v>
                </c:pt>
                <c:pt idx="891">
                  <c:v>1371.1</c:v>
                </c:pt>
                <c:pt idx="892">
                  <c:v>1371.1</c:v>
                </c:pt>
                <c:pt idx="893">
                  <c:v>1371.1</c:v>
                </c:pt>
                <c:pt idx="894">
                  <c:v>1379.5</c:v>
                </c:pt>
                <c:pt idx="895">
                  <c:v>1379.5</c:v>
                </c:pt>
                <c:pt idx="896">
                  <c:v>1379.5</c:v>
                </c:pt>
                <c:pt idx="897">
                  <c:v>1379.5</c:v>
                </c:pt>
                <c:pt idx="898">
                  <c:v>1379.5</c:v>
                </c:pt>
                <c:pt idx="899">
                  <c:v>1379.5</c:v>
                </c:pt>
                <c:pt idx="900">
                  <c:v>1387.8</c:v>
                </c:pt>
                <c:pt idx="901">
                  <c:v>1387.8</c:v>
                </c:pt>
                <c:pt idx="902">
                  <c:v>1387.8</c:v>
                </c:pt>
                <c:pt idx="903">
                  <c:v>1387.8</c:v>
                </c:pt>
                <c:pt idx="904">
                  <c:v>1387.8</c:v>
                </c:pt>
                <c:pt idx="905">
                  <c:v>1387.8</c:v>
                </c:pt>
                <c:pt idx="906">
                  <c:v>1396.1</c:v>
                </c:pt>
                <c:pt idx="907">
                  <c:v>1396.1</c:v>
                </c:pt>
                <c:pt idx="908">
                  <c:v>1396.1</c:v>
                </c:pt>
                <c:pt idx="909">
                  <c:v>1396.1</c:v>
                </c:pt>
                <c:pt idx="910">
                  <c:v>1396.1</c:v>
                </c:pt>
                <c:pt idx="911">
                  <c:v>1396.1</c:v>
                </c:pt>
                <c:pt idx="912">
                  <c:v>1404.4</c:v>
                </c:pt>
                <c:pt idx="913">
                  <c:v>1404.4</c:v>
                </c:pt>
                <c:pt idx="914">
                  <c:v>1404.4</c:v>
                </c:pt>
                <c:pt idx="915">
                  <c:v>1404.4</c:v>
                </c:pt>
                <c:pt idx="916">
                  <c:v>1404.4</c:v>
                </c:pt>
                <c:pt idx="917">
                  <c:v>1404.4</c:v>
                </c:pt>
                <c:pt idx="918">
                  <c:v>1412.7</c:v>
                </c:pt>
                <c:pt idx="919">
                  <c:v>1412.7</c:v>
                </c:pt>
                <c:pt idx="920">
                  <c:v>1412.7</c:v>
                </c:pt>
                <c:pt idx="921">
                  <c:v>1412.7</c:v>
                </c:pt>
                <c:pt idx="922">
                  <c:v>1412.7</c:v>
                </c:pt>
                <c:pt idx="923">
                  <c:v>1412.7</c:v>
                </c:pt>
                <c:pt idx="924">
                  <c:v>1420.9</c:v>
                </c:pt>
                <c:pt idx="925">
                  <c:v>1420.9</c:v>
                </c:pt>
                <c:pt idx="926">
                  <c:v>1420.9</c:v>
                </c:pt>
                <c:pt idx="927">
                  <c:v>1420.9</c:v>
                </c:pt>
                <c:pt idx="928">
                  <c:v>1420.9</c:v>
                </c:pt>
                <c:pt idx="929">
                  <c:v>1420.9</c:v>
                </c:pt>
                <c:pt idx="930">
                  <c:v>1429</c:v>
                </c:pt>
                <c:pt idx="931">
                  <c:v>1429</c:v>
                </c:pt>
                <c:pt idx="932">
                  <c:v>1429</c:v>
                </c:pt>
                <c:pt idx="933">
                  <c:v>1429</c:v>
                </c:pt>
                <c:pt idx="934">
                  <c:v>1429</c:v>
                </c:pt>
                <c:pt idx="935">
                  <c:v>1429</c:v>
                </c:pt>
                <c:pt idx="936">
                  <c:v>1437.2</c:v>
                </c:pt>
                <c:pt idx="937">
                  <c:v>1437.2</c:v>
                </c:pt>
                <c:pt idx="938">
                  <c:v>1437.2</c:v>
                </c:pt>
                <c:pt idx="939">
                  <c:v>1437.2</c:v>
                </c:pt>
                <c:pt idx="940">
                  <c:v>1437.2</c:v>
                </c:pt>
                <c:pt idx="941">
                  <c:v>1437.2</c:v>
                </c:pt>
                <c:pt idx="942">
                  <c:v>1445.4</c:v>
                </c:pt>
                <c:pt idx="943">
                  <c:v>1445.4</c:v>
                </c:pt>
                <c:pt idx="944">
                  <c:v>1445.4</c:v>
                </c:pt>
                <c:pt idx="945">
                  <c:v>1445.4</c:v>
                </c:pt>
                <c:pt idx="946">
                  <c:v>1445.4</c:v>
                </c:pt>
                <c:pt idx="947">
                  <c:v>1445.4</c:v>
                </c:pt>
                <c:pt idx="948">
                  <c:v>1453.5</c:v>
                </c:pt>
                <c:pt idx="949">
                  <c:v>1453.5</c:v>
                </c:pt>
                <c:pt idx="950">
                  <c:v>1453.5</c:v>
                </c:pt>
                <c:pt idx="951">
                  <c:v>1453.5</c:v>
                </c:pt>
                <c:pt idx="952">
                  <c:v>1453.5</c:v>
                </c:pt>
                <c:pt idx="953">
                  <c:v>1453.5</c:v>
                </c:pt>
                <c:pt idx="954">
                  <c:v>1461.7</c:v>
                </c:pt>
                <c:pt idx="955">
                  <c:v>1461.7</c:v>
                </c:pt>
                <c:pt idx="956">
                  <c:v>1461.7</c:v>
                </c:pt>
                <c:pt idx="957">
                  <c:v>1461.7</c:v>
                </c:pt>
                <c:pt idx="958">
                  <c:v>1461.7</c:v>
                </c:pt>
                <c:pt idx="959">
                  <c:v>1461.7</c:v>
                </c:pt>
                <c:pt idx="960">
                  <c:v>1469.9</c:v>
                </c:pt>
                <c:pt idx="961">
                  <c:v>1469.9</c:v>
                </c:pt>
                <c:pt idx="962">
                  <c:v>1469.9</c:v>
                </c:pt>
                <c:pt idx="963">
                  <c:v>1469.9</c:v>
                </c:pt>
                <c:pt idx="964">
                  <c:v>1469.9</c:v>
                </c:pt>
                <c:pt idx="965">
                  <c:v>1469.9</c:v>
                </c:pt>
                <c:pt idx="966">
                  <c:v>1478.1</c:v>
                </c:pt>
                <c:pt idx="967">
                  <c:v>1478.1</c:v>
                </c:pt>
                <c:pt idx="968">
                  <c:v>1478.1</c:v>
                </c:pt>
                <c:pt idx="969">
                  <c:v>1478.1</c:v>
                </c:pt>
                <c:pt idx="970">
                  <c:v>1478.1</c:v>
                </c:pt>
                <c:pt idx="971">
                  <c:v>1478.1</c:v>
                </c:pt>
                <c:pt idx="972">
                  <c:v>1486.3</c:v>
                </c:pt>
                <c:pt idx="973">
                  <c:v>1486.3</c:v>
                </c:pt>
                <c:pt idx="974">
                  <c:v>1486.3</c:v>
                </c:pt>
                <c:pt idx="975">
                  <c:v>1486.3</c:v>
                </c:pt>
                <c:pt idx="976">
                  <c:v>1486.3</c:v>
                </c:pt>
                <c:pt idx="977">
                  <c:v>1486.3</c:v>
                </c:pt>
                <c:pt idx="978">
                  <c:v>1494.6</c:v>
                </c:pt>
                <c:pt idx="979">
                  <c:v>1494.6</c:v>
                </c:pt>
                <c:pt idx="980">
                  <c:v>1494.6</c:v>
                </c:pt>
                <c:pt idx="981">
                  <c:v>1494.6</c:v>
                </c:pt>
                <c:pt idx="982">
                  <c:v>1494.6</c:v>
                </c:pt>
                <c:pt idx="983">
                  <c:v>1494.6</c:v>
                </c:pt>
                <c:pt idx="984">
                  <c:v>1502.8</c:v>
                </c:pt>
                <c:pt idx="985">
                  <c:v>1502.8</c:v>
                </c:pt>
                <c:pt idx="986">
                  <c:v>1502.8</c:v>
                </c:pt>
                <c:pt idx="987">
                  <c:v>1502.8</c:v>
                </c:pt>
                <c:pt idx="988">
                  <c:v>1502.8</c:v>
                </c:pt>
                <c:pt idx="989">
                  <c:v>1502.8</c:v>
                </c:pt>
                <c:pt idx="990">
                  <c:v>1511</c:v>
                </c:pt>
                <c:pt idx="991">
                  <c:v>1511</c:v>
                </c:pt>
                <c:pt idx="992">
                  <c:v>1511</c:v>
                </c:pt>
                <c:pt idx="993">
                  <c:v>1511</c:v>
                </c:pt>
                <c:pt idx="994">
                  <c:v>1511</c:v>
                </c:pt>
                <c:pt idx="995">
                  <c:v>1511</c:v>
                </c:pt>
                <c:pt idx="996">
                  <c:v>1519.2</c:v>
                </c:pt>
                <c:pt idx="997">
                  <c:v>1519.2</c:v>
                </c:pt>
                <c:pt idx="998">
                  <c:v>1519.2</c:v>
                </c:pt>
                <c:pt idx="999">
                  <c:v>1519.2</c:v>
                </c:pt>
                <c:pt idx="1000">
                  <c:v>1519.2</c:v>
                </c:pt>
                <c:pt idx="1001">
                  <c:v>1519.2</c:v>
                </c:pt>
                <c:pt idx="1002">
                  <c:v>1527.4</c:v>
                </c:pt>
                <c:pt idx="1003">
                  <c:v>1527.4</c:v>
                </c:pt>
                <c:pt idx="1004">
                  <c:v>1527.4</c:v>
                </c:pt>
                <c:pt idx="1005">
                  <c:v>1527.4</c:v>
                </c:pt>
                <c:pt idx="1006">
                  <c:v>1527.4</c:v>
                </c:pt>
                <c:pt idx="1007">
                  <c:v>1527.4</c:v>
                </c:pt>
                <c:pt idx="1008">
                  <c:v>1535.7</c:v>
                </c:pt>
                <c:pt idx="1009">
                  <c:v>1535.7</c:v>
                </c:pt>
                <c:pt idx="1010">
                  <c:v>1535.7</c:v>
                </c:pt>
                <c:pt idx="1011">
                  <c:v>1535.7</c:v>
                </c:pt>
                <c:pt idx="1012">
                  <c:v>1535.7</c:v>
                </c:pt>
                <c:pt idx="1013">
                  <c:v>1535.7</c:v>
                </c:pt>
                <c:pt idx="1014">
                  <c:v>1544</c:v>
                </c:pt>
                <c:pt idx="1015">
                  <c:v>1544</c:v>
                </c:pt>
                <c:pt idx="1016">
                  <c:v>1544</c:v>
                </c:pt>
                <c:pt idx="1017">
                  <c:v>1544</c:v>
                </c:pt>
                <c:pt idx="1018">
                  <c:v>1544</c:v>
                </c:pt>
                <c:pt idx="1019">
                  <c:v>1544</c:v>
                </c:pt>
                <c:pt idx="1020">
                  <c:v>1552.4</c:v>
                </c:pt>
                <c:pt idx="1021">
                  <c:v>1552.4</c:v>
                </c:pt>
                <c:pt idx="1022">
                  <c:v>1552.4</c:v>
                </c:pt>
                <c:pt idx="1023">
                  <c:v>1552.4</c:v>
                </c:pt>
                <c:pt idx="1024">
                  <c:v>1552.4</c:v>
                </c:pt>
                <c:pt idx="1025">
                  <c:v>1552.4</c:v>
                </c:pt>
                <c:pt idx="1026">
                  <c:v>1560.7</c:v>
                </c:pt>
                <c:pt idx="1027">
                  <c:v>1560.7</c:v>
                </c:pt>
                <c:pt idx="1028">
                  <c:v>1560.7</c:v>
                </c:pt>
                <c:pt idx="1029">
                  <c:v>1560.7</c:v>
                </c:pt>
                <c:pt idx="1030">
                  <c:v>1560.7</c:v>
                </c:pt>
                <c:pt idx="1031">
                  <c:v>1560.7</c:v>
                </c:pt>
                <c:pt idx="1032">
                  <c:v>1569.1</c:v>
                </c:pt>
                <c:pt idx="1033">
                  <c:v>1569.1</c:v>
                </c:pt>
                <c:pt idx="1034">
                  <c:v>1569.1</c:v>
                </c:pt>
                <c:pt idx="1035">
                  <c:v>1569.1</c:v>
                </c:pt>
                <c:pt idx="1036">
                  <c:v>1569.1</c:v>
                </c:pt>
                <c:pt idx="1037">
                  <c:v>1569.1</c:v>
                </c:pt>
                <c:pt idx="1038">
                  <c:v>1577.4</c:v>
                </c:pt>
                <c:pt idx="1039">
                  <c:v>1577.4</c:v>
                </c:pt>
                <c:pt idx="1040">
                  <c:v>1577.4</c:v>
                </c:pt>
                <c:pt idx="1041">
                  <c:v>1577.4</c:v>
                </c:pt>
                <c:pt idx="1042">
                  <c:v>1577.4</c:v>
                </c:pt>
                <c:pt idx="1043">
                  <c:v>1577.4</c:v>
                </c:pt>
                <c:pt idx="1044">
                  <c:v>1585.8</c:v>
                </c:pt>
                <c:pt idx="1045">
                  <c:v>1585.8</c:v>
                </c:pt>
                <c:pt idx="1046">
                  <c:v>1585.8</c:v>
                </c:pt>
                <c:pt idx="1047">
                  <c:v>1585.8</c:v>
                </c:pt>
                <c:pt idx="1048">
                  <c:v>1585.8</c:v>
                </c:pt>
                <c:pt idx="1049">
                  <c:v>1585.8</c:v>
                </c:pt>
                <c:pt idx="1050">
                  <c:v>1594.2</c:v>
                </c:pt>
                <c:pt idx="1051">
                  <c:v>1594.2</c:v>
                </c:pt>
                <c:pt idx="1052">
                  <c:v>1594.2</c:v>
                </c:pt>
                <c:pt idx="1053">
                  <c:v>1594.2</c:v>
                </c:pt>
                <c:pt idx="1054">
                  <c:v>1594.2</c:v>
                </c:pt>
                <c:pt idx="1055">
                  <c:v>1594.2</c:v>
                </c:pt>
                <c:pt idx="1056">
                  <c:v>1602.5</c:v>
                </c:pt>
                <c:pt idx="1057">
                  <c:v>1602.5</c:v>
                </c:pt>
                <c:pt idx="1058">
                  <c:v>1602.5</c:v>
                </c:pt>
                <c:pt idx="1059">
                  <c:v>1602.5</c:v>
                </c:pt>
                <c:pt idx="1060">
                  <c:v>1602.5</c:v>
                </c:pt>
                <c:pt idx="1061">
                  <c:v>1602.5</c:v>
                </c:pt>
                <c:pt idx="1062">
                  <c:v>1610.8</c:v>
                </c:pt>
                <c:pt idx="1063">
                  <c:v>1610.8</c:v>
                </c:pt>
                <c:pt idx="1064">
                  <c:v>1610.8</c:v>
                </c:pt>
                <c:pt idx="1065">
                  <c:v>1610.8</c:v>
                </c:pt>
                <c:pt idx="1066">
                  <c:v>1610.8</c:v>
                </c:pt>
                <c:pt idx="1067">
                  <c:v>1610.8</c:v>
                </c:pt>
                <c:pt idx="1068">
                  <c:v>1619.1</c:v>
                </c:pt>
                <c:pt idx="1069">
                  <c:v>1619.1</c:v>
                </c:pt>
                <c:pt idx="1070">
                  <c:v>1619.1</c:v>
                </c:pt>
                <c:pt idx="1071">
                  <c:v>1619.1</c:v>
                </c:pt>
                <c:pt idx="1072">
                  <c:v>1619.1</c:v>
                </c:pt>
                <c:pt idx="1073">
                  <c:v>1619.1</c:v>
                </c:pt>
                <c:pt idx="1074">
                  <c:v>1627.5</c:v>
                </c:pt>
                <c:pt idx="1075">
                  <c:v>1627.5</c:v>
                </c:pt>
                <c:pt idx="1076">
                  <c:v>1627.5</c:v>
                </c:pt>
                <c:pt idx="1077">
                  <c:v>1627.5</c:v>
                </c:pt>
                <c:pt idx="1078">
                  <c:v>1627.5</c:v>
                </c:pt>
                <c:pt idx="1079">
                  <c:v>1627.5</c:v>
                </c:pt>
                <c:pt idx="1080">
                  <c:v>1635.8</c:v>
                </c:pt>
                <c:pt idx="1081">
                  <c:v>1635.8</c:v>
                </c:pt>
                <c:pt idx="1082">
                  <c:v>1635.8</c:v>
                </c:pt>
                <c:pt idx="1083">
                  <c:v>1635.8</c:v>
                </c:pt>
                <c:pt idx="1084">
                  <c:v>1635.8</c:v>
                </c:pt>
                <c:pt idx="1085">
                  <c:v>1635.8</c:v>
                </c:pt>
                <c:pt idx="1086">
                  <c:v>1644.2</c:v>
                </c:pt>
                <c:pt idx="1087">
                  <c:v>1644.2</c:v>
                </c:pt>
                <c:pt idx="1088">
                  <c:v>1644.2</c:v>
                </c:pt>
                <c:pt idx="1089">
                  <c:v>1644.2</c:v>
                </c:pt>
                <c:pt idx="1090">
                  <c:v>1644.2</c:v>
                </c:pt>
                <c:pt idx="1091">
                  <c:v>1644.2</c:v>
                </c:pt>
                <c:pt idx="1092">
                  <c:v>1652.6</c:v>
                </c:pt>
                <c:pt idx="1093">
                  <c:v>1652.6</c:v>
                </c:pt>
                <c:pt idx="1094">
                  <c:v>1652.6</c:v>
                </c:pt>
                <c:pt idx="1095">
                  <c:v>1652.6</c:v>
                </c:pt>
                <c:pt idx="1096">
                  <c:v>1652.6</c:v>
                </c:pt>
                <c:pt idx="1097">
                  <c:v>1652.6</c:v>
                </c:pt>
                <c:pt idx="1098">
                  <c:v>1660.9</c:v>
                </c:pt>
                <c:pt idx="1099">
                  <c:v>1660.9</c:v>
                </c:pt>
                <c:pt idx="1100">
                  <c:v>1660.9</c:v>
                </c:pt>
                <c:pt idx="1101">
                  <c:v>1660.9</c:v>
                </c:pt>
                <c:pt idx="1102">
                  <c:v>1660.9</c:v>
                </c:pt>
                <c:pt idx="1103">
                  <c:v>1660.9</c:v>
                </c:pt>
                <c:pt idx="1104">
                  <c:v>1669.3</c:v>
                </c:pt>
                <c:pt idx="1105">
                  <c:v>1669.3</c:v>
                </c:pt>
                <c:pt idx="1106">
                  <c:v>1669.3</c:v>
                </c:pt>
                <c:pt idx="1107">
                  <c:v>1669.3</c:v>
                </c:pt>
                <c:pt idx="1108">
                  <c:v>1669.3</c:v>
                </c:pt>
                <c:pt idx="1109">
                  <c:v>1669.3</c:v>
                </c:pt>
                <c:pt idx="1110">
                  <c:v>1677.7</c:v>
                </c:pt>
                <c:pt idx="1111">
                  <c:v>1677.7</c:v>
                </c:pt>
                <c:pt idx="1112">
                  <c:v>1677.7</c:v>
                </c:pt>
                <c:pt idx="1113">
                  <c:v>1677.7</c:v>
                </c:pt>
                <c:pt idx="1114">
                  <c:v>1677.7</c:v>
                </c:pt>
                <c:pt idx="1115">
                  <c:v>1677.7</c:v>
                </c:pt>
                <c:pt idx="1116">
                  <c:v>1686</c:v>
                </c:pt>
                <c:pt idx="1117">
                  <c:v>1686</c:v>
                </c:pt>
                <c:pt idx="1118">
                  <c:v>1686</c:v>
                </c:pt>
                <c:pt idx="1119">
                  <c:v>1686</c:v>
                </c:pt>
                <c:pt idx="1120">
                  <c:v>1686</c:v>
                </c:pt>
                <c:pt idx="1121">
                  <c:v>1686</c:v>
                </c:pt>
                <c:pt idx="1122">
                  <c:v>1694.4</c:v>
                </c:pt>
                <c:pt idx="1123">
                  <c:v>1694.4</c:v>
                </c:pt>
                <c:pt idx="1124">
                  <c:v>1694.4</c:v>
                </c:pt>
                <c:pt idx="1125">
                  <c:v>1694.4</c:v>
                </c:pt>
                <c:pt idx="1126">
                  <c:v>1694.4</c:v>
                </c:pt>
                <c:pt idx="1127">
                  <c:v>1694.4</c:v>
                </c:pt>
                <c:pt idx="1128">
                  <c:v>1702.8</c:v>
                </c:pt>
                <c:pt idx="1129">
                  <c:v>1702.8</c:v>
                </c:pt>
                <c:pt idx="1130">
                  <c:v>1702.8</c:v>
                </c:pt>
                <c:pt idx="1131">
                  <c:v>1702.8</c:v>
                </c:pt>
                <c:pt idx="1132">
                  <c:v>1702.8</c:v>
                </c:pt>
                <c:pt idx="1133">
                  <c:v>1702.8</c:v>
                </c:pt>
                <c:pt idx="1134">
                  <c:v>1711.2</c:v>
                </c:pt>
                <c:pt idx="1135">
                  <c:v>1711.2</c:v>
                </c:pt>
                <c:pt idx="1136">
                  <c:v>1711.2</c:v>
                </c:pt>
                <c:pt idx="1137">
                  <c:v>1711.2</c:v>
                </c:pt>
                <c:pt idx="1138">
                  <c:v>1711.2</c:v>
                </c:pt>
                <c:pt idx="1139">
                  <c:v>1711.2</c:v>
                </c:pt>
                <c:pt idx="1140">
                  <c:v>1719.5</c:v>
                </c:pt>
                <c:pt idx="1141">
                  <c:v>1719.5</c:v>
                </c:pt>
                <c:pt idx="1142">
                  <c:v>1719.5</c:v>
                </c:pt>
                <c:pt idx="1143">
                  <c:v>1719.5</c:v>
                </c:pt>
                <c:pt idx="1144">
                  <c:v>1719.5</c:v>
                </c:pt>
                <c:pt idx="1145">
                  <c:v>1719.5</c:v>
                </c:pt>
                <c:pt idx="1146">
                  <c:v>1727.9</c:v>
                </c:pt>
                <c:pt idx="1147">
                  <c:v>1727.9</c:v>
                </c:pt>
                <c:pt idx="1148">
                  <c:v>1727.9</c:v>
                </c:pt>
                <c:pt idx="1149">
                  <c:v>1727.9</c:v>
                </c:pt>
                <c:pt idx="1150">
                  <c:v>1727.9</c:v>
                </c:pt>
                <c:pt idx="1151">
                  <c:v>1727.9</c:v>
                </c:pt>
                <c:pt idx="1152">
                  <c:v>1736.3</c:v>
                </c:pt>
                <c:pt idx="1153">
                  <c:v>1736.3</c:v>
                </c:pt>
                <c:pt idx="1154">
                  <c:v>1736.3</c:v>
                </c:pt>
                <c:pt idx="1155">
                  <c:v>1736.3</c:v>
                </c:pt>
                <c:pt idx="1156">
                  <c:v>1736.3</c:v>
                </c:pt>
                <c:pt idx="1157">
                  <c:v>1736.3</c:v>
                </c:pt>
                <c:pt idx="1158">
                  <c:v>1744.6</c:v>
                </c:pt>
                <c:pt idx="1159">
                  <c:v>1744.6</c:v>
                </c:pt>
                <c:pt idx="1160">
                  <c:v>1744.6</c:v>
                </c:pt>
                <c:pt idx="1161">
                  <c:v>1744.6</c:v>
                </c:pt>
                <c:pt idx="1162">
                  <c:v>1744.6</c:v>
                </c:pt>
                <c:pt idx="1163">
                  <c:v>1744.6</c:v>
                </c:pt>
                <c:pt idx="1164">
                  <c:v>1753</c:v>
                </c:pt>
                <c:pt idx="1165">
                  <c:v>1753</c:v>
                </c:pt>
                <c:pt idx="1166">
                  <c:v>1753</c:v>
                </c:pt>
                <c:pt idx="1167">
                  <c:v>1753</c:v>
                </c:pt>
                <c:pt idx="1168">
                  <c:v>1753</c:v>
                </c:pt>
                <c:pt idx="1169">
                  <c:v>1753</c:v>
                </c:pt>
                <c:pt idx="1170">
                  <c:v>1761.3</c:v>
                </c:pt>
                <c:pt idx="1171">
                  <c:v>1761.3</c:v>
                </c:pt>
                <c:pt idx="1172">
                  <c:v>1761.3</c:v>
                </c:pt>
                <c:pt idx="1173">
                  <c:v>1761.3</c:v>
                </c:pt>
                <c:pt idx="1174">
                  <c:v>1761.3</c:v>
                </c:pt>
                <c:pt idx="1175">
                  <c:v>1761.3</c:v>
                </c:pt>
                <c:pt idx="1176">
                  <c:v>1769.6</c:v>
                </c:pt>
                <c:pt idx="1177">
                  <c:v>1769.6</c:v>
                </c:pt>
                <c:pt idx="1178">
                  <c:v>1769.6</c:v>
                </c:pt>
                <c:pt idx="1179">
                  <c:v>1769.6</c:v>
                </c:pt>
                <c:pt idx="1180">
                  <c:v>1769.6</c:v>
                </c:pt>
                <c:pt idx="1181">
                  <c:v>1769.6</c:v>
                </c:pt>
                <c:pt idx="1182">
                  <c:v>1777.8</c:v>
                </c:pt>
                <c:pt idx="1183">
                  <c:v>1777.8</c:v>
                </c:pt>
                <c:pt idx="1184">
                  <c:v>1777.8</c:v>
                </c:pt>
                <c:pt idx="1185">
                  <c:v>1777.8</c:v>
                </c:pt>
                <c:pt idx="1186">
                  <c:v>1777.8</c:v>
                </c:pt>
                <c:pt idx="1187">
                  <c:v>1777.8</c:v>
                </c:pt>
                <c:pt idx="1188">
                  <c:v>1786.1</c:v>
                </c:pt>
                <c:pt idx="1189">
                  <c:v>1786.1</c:v>
                </c:pt>
                <c:pt idx="1190">
                  <c:v>1786.1</c:v>
                </c:pt>
                <c:pt idx="1191">
                  <c:v>1786.1</c:v>
                </c:pt>
                <c:pt idx="1192">
                  <c:v>1786.1</c:v>
                </c:pt>
                <c:pt idx="1193">
                  <c:v>1786.1</c:v>
                </c:pt>
                <c:pt idx="1194">
                  <c:v>1794.3</c:v>
                </c:pt>
                <c:pt idx="1195">
                  <c:v>1794.3</c:v>
                </c:pt>
                <c:pt idx="1196">
                  <c:v>1794.3</c:v>
                </c:pt>
                <c:pt idx="1197">
                  <c:v>1794.3</c:v>
                </c:pt>
                <c:pt idx="1198">
                  <c:v>1794.3</c:v>
                </c:pt>
                <c:pt idx="1199">
                  <c:v>1794.3</c:v>
                </c:pt>
                <c:pt idx="1200">
                  <c:v>1802.5</c:v>
                </c:pt>
                <c:pt idx="1201">
                  <c:v>1802.5</c:v>
                </c:pt>
                <c:pt idx="1202">
                  <c:v>1802.5</c:v>
                </c:pt>
                <c:pt idx="1203">
                  <c:v>1802.5</c:v>
                </c:pt>
                <c:pt idx="1204">
                  <c:v>1802.5</c:v>
                </c:pt>
                <c:pt idx="1205">
                  <c:v>1802.5</c:v>
                </c:pt>
                <c:pt idx="1206">
                  <c:v>1810.7</c:v>
                </c:pt>
                <c:pt idx="1207">
                  <c:v>1810.7</c:v>
                </c:pt>
                <c:pt idx="1208">
                  <c:v>1810.7</c:v>
                </c:pt>
                <c:pt idx="1209">
                  <c:v>1810.7</c:v>
                </c:pt>
                <c:pt idx="1210">
                  <c:v>1810.7</c:v>
                </c:pt>
                <c:pt idx="1211">
                  <c:v>1810.7</c:v>
                </c:pt>
                <c:pt idx="1212">
                  <c:v>1818.8</c:v>
                </c:pt>
                <c:pt idx="1213">
                  <c:v>1818.8</c:v>
                </c:pt>
                <c:pt idx="1214">
                  <c:v>1818.8</c:v>
                </c:pt>
                <c:pt idx="1215">
                  <c:v>1818.8</c:v>
                </c:pt>
                <c:pt idx="1216">
                  <c:v>1818.8</c:v>
                </c:pt>
                <c:pt idx="1217">
                  <c:v>1818.8</c:v>
                </c:pt>
                <c:pt idx="1218">
                  <c:v>1826.9</c:v>
                </c:pt>
                <c:pt idx="1219">
                  <c:v>1826.9</c:v>
                </c:pt>
                <c:pt idx="1220">
                  <c:v>1826.9</c:v>
                </c:pt>
                <c:pt idx="1221">
                  <c:v>1826.9</c:v>
                </c:pt>
                <c:pt idx="1222">
                  <c:v>1826.9</c:v>
                </c:pt>
                <c:pt idx="1223">
                  <c:v>1826.9</c:v>
                </c:pt>
                <c:pt idx="1224">
                  <c:v>1835</c:v>
                </c:pt>
                <c:pt idx="1225">
                  <c:v>1835</c:v>
                </c:pt>
                <c:pt idx="1226">
                  <c:v>1835</c:v>
                </c:pt>
                <c:pt idx="1227">
                  <c:v>1835</c:v>
                </c:pt>
                <c:pt idx="1228">
                  <c:v>1835</c:v>
                </c:pt>
                <c:pt idx="1229">
                  <c:v>1835</c:v>
                </c:pt>
                <c:pt idx="1230">
                  <c:v>1843</c:v>
                </c:pt>
                <c:pt idx="1231">
                  <c:v>1843</c:v>
                </c:pt>
                <c:pt idx="1232">
                  <c:v>1843</c:v>
                </c:pt>
                <c:pt idx="1233">
                  <c:v>1843</c:v>
                </c:pt>
                <c:pt idx="1234">
                  <c:v>1843</c:v>
                </c:pt>
                <c:pt idx="1235">
                  <c:v>1843</c:v>
                </c:pt>
                <c:pt idx="1236">
                  <c:v>1851.1</c:v>
                </c:pt>
                <c:pt idx="1237">
                  <c:v>1851.1</c:v>
                </c:pt>
                <c:pt idx="1238">
                  <c:v>1851.1</c:v>
                </c:pt>
                <c:pt idx="1239">
                  <c:v>1851.1</c:v>
                </c:pt>
                <c:pt idx="1240">
                  <c:v>1851.1</c:v>
                </c:pt>
                <c:pt idx="1241">
                  <c:v>1851.1</c:v>
                </c:pt>
                <c:pt idx="1242">
                  <c:v>1859.1</c:v>
                </c:pt>
                <c:pt idx="1243">
                  <c:v>1859.1</c:v>
                </c:pt>
                <c:pt idx="1244">
                  <c:v>1859.1</c:v>
                </c:pt>
                <c:pt idx="1245">
                  <c:v>1859.1</c:v>
                </c:pt>
                <c:pt idx="1246">
                  <c:v>1859.1</c:v>
                </c:pt>
                <c:pt idx="1247">
                  <c:v>1859.1</c:v>
                </c:pt>
                <c:pt idx="1248">
                  <c:v>1867.1</c:v>
                </c:pt>
                <c:pt idx="1249">
                  <c:v>1867.1</c:v>
                </c:pt>
                <c:pt idx="1250">
                  <c:v>1867.1</c:v>
                </c:pt>
                <c:pt idx="1251">
                  <c:v>1867.1</c:v>
                </c:pt>
                <c:pt idx="1252">
                  <c:v>1867.1</c:v>
                </c:pt>
                <c:pt idx="1253">
                  <c:v>1867.1</c:v>
                </c:pt>
                <c:pt idx="1254">
                  <c:v>1875.1</c:v>
                </c:pt>
                <c:pt idx="1255">
                  <c:v>1875.1</c:v>
                </c:pt>
                <c:pt idx="1256">
                  <c:v>1875.1</c:v>
                </c:pt>
                <c:pt idx="1257">
                  <c:v>1875.1</c:v>
                </c:pt>
                <c:pt idx="1258">
                  <c:v>1875.1</c:v>
                </c:pt>
                <c:pt idx="1259">
                  <c:v>1875.1</c:v>
                </c:pt>
                <c:pt idx="1260">
                  <c:v>1883.1</c:v>
                </c:pt>
                <c:pt idx="1261">
                  <c:v>1883.1</c:v>
                </c:pt>
                <c:pt idx="1262">
                  <c:v>1883.1</c:v>
                </c:pt>
                <c:pt idx="1263">
                  <c:v>1883.1</c:v>
                </c:pt>
                <c:pt idx="1264">
                  <c:v>1883.1</c:v>
                </c:pt>
                <c:pt idx="1265">
                  <c:v>1883.1</c:v>
                </c:pt>
                <c:pt idx="1266">
                  <c:v>1891.2</c:v>
                </c:pt>
                <c:pt idx="1267">
                  <c:v>1891.2</c:v>
                </c:pt>
                <c:pt idx="1268">
                  <c:v>1891.2</c:v>
                </c:pt>
                <c:pt idx="1269">
                  <c:v>1891.2</c:v>
                </c:pt>
                <c:pt idx="1270">
                  <c:v>1891.2</c:v>
                </c:pt>
                <c:pt idx="1271">
                  <c:v>1891.2</c:v>
                </c:pt>
                <c:pt idx="1272">
                  <c:v>1899.2</c:v>
                </c:pt>
                <c:pt idx="1273">
                  <c:v>1899.2</c:v>
                </c:pt>
                <c:pt idx="1274">
                  <c:v>1899.2</c:v>
                </c:pt>
                <c:pt idx="1275">
                  <c:v>1899.2</c:v>
                </c:pt>
                <c:pt idx="1276">
                  <c:v>1899.2</c:v>
                </c:pt>
                <c:pt idx="1277">
                  <c:v>1899.2</c:v>
                </c:pt>
                <c:pt idx="1278">
                  <c:v>1907.2</c:v>
                </c:pt>
                <c:pt idx="1279">
                  <c:v>1907.2</c:v>
                </c:pt>
                <c:pt idx="1280">
                  <c:v>1907.2</c:v>
                </c:pt>
                <c:pt idx="1281">
                  <c:v>1907.2</c:v>
                </c:pt>
                <c:pt idx="1282">
                  <c:v>1907.2</c:v>
                </c:pt>
                <c:pt idx="1283">
                  <c:v>1907.2</c:v>
                </c:pt>
                <c:pt idx="1284">
                  <c:v>1915.2</c:v>
                </c:pt>
                <c:pt idx="1285">
                  <c:v>1915.2</c:v>
                </c:pt>
                <c:pt idx="1286">
                  <c:v>1915.2</c:v>
                </c:pt>
                <c:pt idx="1287">
                  <c:v>1915.2</c:v>
                </c:pt>
                <c:pt idx="1288">
                  <c:v>1915.2</c:v>
                </c:pt>
                <c:pt idx="1289">
                  <c:v>1915.2</c:v>
                </c:pt>
                <c:pt idx="1290">
                  <c:v>1923.1</c:v>
                </c:pt>
                <c:pt idx="1291">
                  <c:v>1923.1</c:v>
                </c:pt>
                <c:pt idx="1292">
                  <c:v>1923.1</c:v>
                </c:pt>
                <c:pt idx="1293">
                  <c:v>1923.1</c:v>
                </c:pt>
                <c:pt idx="1294">
                  <c:v>1923.1</c:v>
                </c:pt>
                <c:pt idx="1295">
                  <c:v>1923.1</c:v>
                </c:pt>
                <c:pt idx="1296">
                  <c:v>1931.2</c:v>
                </c:pt>
                <c:pt idx="1297">
                  <c:v>1931.2</c:v>
                </c:pt>
                <c:pt idx="1298">
                  <c:v>1931.2</c:v>
                </c:pt>
                <c:pt idx="1299">
                  <c:v>1931.2</c:v>
                </c:pt>
                <c:pt idx="1300">
                  <c:v>1931.2</c:v>
                </c:pt>
                <c:pt idx="1301">
                  <c:v>1931.2</c:v>
                </c:pt>
                <c:pt idx="1302">
                  <c:v>1939.2</c:v>
                </c:pt>
                <c:pt idx="1303">
                  <c:v>1939.2</c:v>
                </c:pt>
                <c:pt idx="1304">
                  <c:v>1939.2</c:v>
                </c:pt>
                <c:pt idx="1305">
                  <c:v>1939.2</c:v>
                </c:pt>
                <c:pt idx="1306">
                  <c:v>1939.2</c:v>
                </c:pt>
                <c:pt idx="1307">
                  <c:v>1939.2</c:v>
                </c:pt>
                <c:pt idx="1308">
                  <c:v>1947.2</c:v>
                </c:pt>
                <c:pt idx="1309">
                  <c:v>1947.2</c:v>
                </c:pt>
                <c:pt idx="1310">
                  <c:v>1947.2</c:v>
                </c:pt>
                <c:pt idx="1311">
                  <c:v>1947.2</c:v>
                </c:pt>
                <c:pt idx="1312">
                  <c:v>1947.2</c:v>
                </c:pt>
                <c:pt idx="1313">
                  <c:v>1947.2</c:v>
                </c:pt>
                <c:pt idx="1314">
                  <c:v>1955.2</c:v>
                </c:pt>
                <c:pt idx="1315">
                  <c:v>1955.2</c:v>
                </c:pt>
                <c:pt idx="1316">
                  <c:v>1955.2</c:v>
                </c:pt>
                <c:pt idx="1317">
                  <c:v>1955.2</c:v>
                </c:pt>
                <c:pt idx="1318">
                  <c:v>1955.2</c:v>
                </c:pt>
                <c:pt idx="1319">
                  <c:v>1955.2</c:v>
                </c:pt>
                <c:pt idx="1320">
                  <c:v>1963.2</c:v>
                </c:pt>
                <c:pt idx="1321">
                  <c:v>1963.2</c:v>
                </c:pt>
                <c:pt idx="1322">
                  <c:v>1963.2</c:v>
                </c:pt>
                <c:pt idx="1323">
                  <c:v>1963.2</c:v>
                </c:pt>
                <c:pt idx="1324">
                  <c:v>1963.2</c:v>
                </c:pt>
                <c:pt idx="1325">
                  <c:v>1963.2</c:v>
                </c:pt>
                <c:pt idx="1326">
                  <c:v>1971.2</c:v>
                </c:pt>
                <c:pt idx="1327">
                  <c:v>1971.2</c:v>
                </c:pt>
                <c:pt idx="1328">
                  <c:v>1971.2</c:v>
                </c:pt>
                <c:pt idx="1329">
                  <c:v>1971.2</c:v>
                </c:pt>
                <c:pt idx="1330">
                  <c:v>1971.2</c:v>
                </c:pt>
                <c:pt idx="1331">
                  <c:v>1971.2</c:v>
                </c:pt>
                <c:pt idx="1332">
                  <c:v>1978.7</c:v>
                </c:pt>
                <c:pt idx="1333">
                  <c:v>1978.7</c:v>
                </c:pt>
                <c:pt idx="1334">
                  <c:v>1978.7</c:v>
                </c:pt>
                <c:pt idx="1335">
                  <c:v>1978.7</c:v>
                </c:pt>
                <c:pt idx="1336">
                  <c:v>1978.7</c:v>
                </c:pt>
                <c:pt idx="1337">
                  <c:v>1978.7</c:v>
                </c:pt>
                <c:pt idx="1338">
                  <c:v>1986</c:v>
                </c:pt>
                <c:pt idx="1339">
                  <c:v>1986</c:v>
                </c:pt>
                <c:pt idx="1340">
                  <c:v>1986</c:v>
                </c:pt>
                <c:pt idx="1341">
                  <c:v>1986</c:v>
                </c:pt>
                <c:pt idx="1342">
                  <c:v>1986</c:v>
                </c:pt>
                <c:pt idx="1343">
                  <c:v>1986</c:v>
                </c:pt>
                <c:pt idx="1344">
                  <c:v>1992.5</c:v>
                </c:pt>
                <c:pt idx="1345">
                  <c:v>1992.5</c:v>
                </c:pt>
                <c:pt idx="1346">
                  <c:v>1992.5</c:v>
                </c:pt>
                <c:pt idx="1347">
                  <c:v>1992.5</c:v>
                </c:pt>
                <c:pt idx="1348">
                  <c:v>1992.5</c:v>
                </c:pt>
                <c:pt idx="1349">
                  <c:v>1992.5</c:v>
                </c:pt>
                <c:pt idx="1350">
                  <c:v>1998.4</c:v>
                </c:pt>
                <c:pt idx="1351">
                  <c:v>1998.4</c:v>
                </c:pt>
                <c:pt idx="1352">
                  <c:v>1998.4</c:v>
                </c:pt>
                <c:pt idx="1353">
                  <c:v>1998.4</c:v>
                </c:pt>
                <c:pt idx="1354">
                  <c:v>1998.4</c:v>
                </c:pt>
                <c:pt idx="1355">
                  <c:v>1998.4</c:v>
                </c:pt>
                <c:pt idx="1356">
                  <c:v>2003</c:v>
                </c:pt>
                <c:pt idx="1357">
                  <c:v>2003</c:v>
                </c:pt>
                <c:pt idx="1358">
                  <c:v>2003</c:v>
                </c:pt>
                <c:pt idx="1359">
                  <c:v>2003</c:v>
                </c:pt>
                <c:pt idx="1360">
                  <c:v>2003</c:v>
                </c:pt>
                <c:pt idx="1361">
                  <c:v>2003</c:v>
                </c:pt>
                <c:pt idx="1362">
                  <c:v>2006.4</c:v>
                </c:pt>
                <c:pt idx="1363">
                  <c:v>2006.4</c:v>
                </c:pt>
                <c:pt idx="1364">
                  <c:v>2006.4</c:v>
                </c:pt>
                <c:pt idx="1365">
                  <c:v>2006.4</c:v>
                </c:pt>
                <c:pt idx="1366">
                  <c:v>2006.4</c:v>
                </c:pt>
                <c:pt idx="1367">
                  <c:v>2006.4</c:v>
                </c:pt>
                <c:pt idx="1368">
                  <c:v>2008.3</c:v>
                </c:pt>
                <c:pt idx="1369">
                  <c:v>2008.3</c:v>
                </c:pt>
                <c:pt idx="1370">
                  <c:v>2008.3</c:v>
                </c:pt>
                <c:pt idx="1371">
                  <c:v>2008.3</c:v>
                </c:pt>
                <c:pt idx="1372">
                  <c:v>2008.3</c:v>
                </c:pt>
                <c:pt idx="1373">
                  <c:v>2008.3</c:v>
                </c:pt>
                <c:pt idx="1374">
                  <c:v>2008.7</c:v>
                </c:pt>
                <c:pt idx="1375">
                  <c:v>2008.7</c:v>
                </c:pt>
                <c:pt idx="1376">
                  <c:v>2008.7</c:v>
                </c:pt>
                <c:pt idx="1377">
                  <c:v>2008.7</c:v>
                </c:pt>
                <c:pt idx="1378">
                  <c:v>2008.7</c:v>
                </c:pt>
                <c:pt idx="1379">
                  <c:v>2008.7</c:v>
                </c:pt>
                <c:pt idx="1380">
                  <c:v>2007.7</c:v>
                </c:pt>
                <c:pt idx="1381">
                  <c:v>2007.7</c:v>
                </c:pt>
                <c:pt idx="1382">
                  <c:v>2007.7</c:v>
                </c:pt>
                <c:pt idx="1383">
                  <c:v>2007.7</c:v>
                </c:pt>
                <c:pt idx="1384">
                  <c:v>2007.7</c:v>
                </c:pt>
                <c:pt idx="1385">
                  <c:v>2007.7</c:v>
                </c:pt>
                <c:pt idx="1386">
                  <c:v>2005.1</c:v>
                </c:pt>
                <c:pt idx="1387">
                  <c:v>2005.1</c:v>
                </c:pt>
                <c:pt idx="1388">
                  <c:v>2005.1</c:v>
                </c:pt>
                <c:pt idx="1389">
                  <c:v>2005.1</c:v>
                </c:pt>
                <c:pt idx="1390">
                  <c:v>2005.1</c:v>
                </c:pt>
                <c:pt idx="1391">
                  <c:v>2005.1</c:v>
                </c:pt>
                <c:pt idx="1392">
                  <c:v>2001.2</c:v>
                </c:pt>
                <c:pt idx="1393">
                  <c:v>2001.2</c:v>
                </c:pt>
                <c:pt idx="1394">
                  <c:v>2001.2</c:v>
                </c:pt>
                <c:pt idx="1395">
                  <c:v>2001.2</c:v>
                </c:pt>
                <c:pt idx="1396">
                  <c:v>2001.2</c:v>
                </c:pt>
                <c:pt idx="1397">
                  <c:v>2001.2</c:v>
                </c:pt>
                <c:pt idx="1398">
                  <c:v>1995.6</c:v>
                </c:pt>
                <c:pt idx="1399">
                  <c:v>1995.6</c:v>
                </c:pt>
                <c:pt idx="1400">
                  <c:v>1995.6</c:v>
                </c:pt>
                <c:pt idx="1401">
                  <c:v>1995.6</c:v>
                </c:pt>
                <c:pt idx="1402">
                  <c:v>1995.6</c:v>
                </c:pt>
                <c:pt idx="1403">
                  <c:v>1995.6</c:v>
                </c:pt>
                <c:pt idx="1404">
                  <c:v>1988.9</c:v>
                </c:pt>
                <c:pt idx="1405">
                  <c:v>1988.9</c:v>
                </c:pt>
                <c:pt idx="1406">
                  <c:v>1988.9</c:v>
                </c:pt>
                <c:pt idx="1407">
                  <c:v>1988.9</c:v>
                </c:pt>
                <c:pt idx="1408">
                  <c:v>1988.9</c:v>
                </c:pt>
                <c:pt idx="1409">
                  <c:v>1988.9</c:v>
                </c:pt>
                <c:pt idx="1410">
                  <c:v>1980.8</c:v>
                </c:pt>
                <c:pt idx="1411">
                  <c:v>1980.8</c:v>
                </c:pt>
                <c:pt idx="1412">
                  <c:v>1980.8</c:v>
                </c:pt>
                <c:pt idx="1413">
                  <c:v>1980.8</c:v>
                </c:pt>
                <c:pt idx="1414">
                  <c:v>1980.8</c:v>
                </c:pt>
                <c:pt idx="1415">
                  <c:v>1980.8</c:v>
                </c:pt>
                <c:pt idx="1416">
                  <c:v>1971.4</c:v>
                </c:pt>
                <c:pt idx="1417">
                  <c:v>1971.4</c:v>
                </c:pt>
                <c:pt idx="1418">
                  <c:v>1971.4</c:v>
                </c:pt>
                <c:pt idx="1419">
                  <c:v>1971.4</c:v>
                </c:pt>
                <c:pt idx="1420">
                  <c:v>1971.4</c:v>
                </c:pt>
                <c:pt idx="1421">
                  <c:v>1971.4</c:v>
                </c:pt>
                <c:pt idx="1422">
                  <c:v>1960.8</c:v>
                </c:pt>
                <c:pt idx="1423">
                  <c:v>1960.8</c:v>
                </c:pt>
                <c:pt idx="1424">
                  <c:v>1960.8</c:v>
                </c:pt>
                <c:pt idx="1425">
                  <c:v>1960.8</c:v>
                </c:pt>
                <c:pt idx="1426">
                  <c:v>1960.8</c:v>
                </c:pt>
                <c:pt idx="1427">
                  <c:v>1960.8</c:v>
                </c:pt>
                <c:pt idx="1428">
                  <c:v>1949.3</c:v>
                </c:pt>
                <c:pt idx="1429">
                  <c:v>1949.3</c:v>
                </c:pt>
                <c:pt idx="1430">
                  <c:v>1949.3</c:v>
                </c:pt>
                <c:pt idx="1431">
                  <c:v>1949.3</c:v>
                </c:pt>
                <c:pt idx="1432">
                  <c:v>1949.3</c:v>
                </c:pt>
                <c:pt idx="1433">
                  <c:v>1949.3</c:v>
                </c:pt>
                <c:pt idx="1434">
                  <c:v>1936.8</c:v>
                </c:pt>
                <c:pt idx="1435">
                  <c:v>1936.8</c:v>
                </c:pt>
                <c:pt idx="1436">
                  <c:v>1936.8</c:v>
                </c:pt>
                <c:pt idx="1437">
                  <c:v>1936.8</c:v>
                </c:pt>
                <c:pt idx="1438">
                  <c:v>1936.8</c:v>
                </c:pt>
                <c:pt idx="1439">
                  <c:v>1936.8</c:v>
                </c:pt>
                <c:pt idx="1440">
                  <c:v>1923.6</c:v>
                </c:pt>
                <c:pt idx="1441">
                  <c:v>1923.6</c:v>
                </c:pt>
                <c:pt idx="1442">
                  <c:v>1923.6</c:v>
                </c:pt>
                <c:pt idx="1443">
                  <c:v>1923.6</c:v>
                </c:pt>
                <c:pt idx="1444">
                  <c:v>1923.6</c:v>
                </c:pt>
                <c:pt idx="1445">
                  <c:v>1923.6</c:v>
                </c:pt>
                <c:pt idx="1446">
                  <c:v>1909.8</c:v>
                </c:pt>
                <c:pt idx="1447">
                  <c:v>1909.8</c:v>
                </c:pt>
                <c:pt idx="1448">
                  <c:v>1909.8</c:v>
                </c:pt>
                <c:pt idx="1449">
                  <c:v>1909.8</c:v>
                </c:pt>
                <c:pt idx="1450">
                  <c:v>1909.8</c:v>
                </c:pt>
                <c:pt idx="1451">
                  <c:v>1909.8</c:v>
                </c:pt>
                <c:pt idx="1452">
                  <c:v>1895.8</c:v>
                </c:pt>
                <c:pt idx="1453">
                  <c:v>1895.8</c:v>
                </c:pt>
                <c:pt idx="1454">
                  <c:v>1895.8</c:v>
                </c:pt>
                <c:pt idx="1455">
                  <c:v>1895.8</c:v>
                </c:pt>
                <c:pt idx="1456">
                  <c:v>1895.8</c:v>
                </c:pt>
                <c:pt idx="1457">
                  <c:v>1895.8</c:v>
                </c:pt>
                <c:pt idx="1458">
                  <c:v>1881.8</c:v>
                </c:pt>
                <c:pt idx="1459">
                  <c:v>1881.8</c:v>
                </c:pt>
                <c:pt idx="1460">
                  <c:v>1881.8</c:v>
                </c:pt>
                <c:pt idx="1461">
                  <c:v>1881.8</c:v>
                </c:pt>
                <c:pt idx="1462">
                  <c:v>1881.8</c:v>
                </c:pt>
                <c:pt idx="1463">
                  <c:v>1881.8</c:v>
                </c:pt>
                <c:pt idx="1464">
                  <c:v>1867.9</c:v>
                </c:pt>
                <c:pt idx="1465">
                  <c:v>1867.9</c:v>
                </c:pt>
                <c:pt idx="1466">
                  <c:v>1867.9</c:v>
                </c:pt>
                <c:pt idx="1467">
                  <c:v>1867.9</c:v>
                </c:pt>
                <c:pt idx="1468">
                  <c:v>1867.9</c:v>
                </c:pt>
                <c:pt idx="1469">
                  <c:v>1867.9</c:v>
                </c:pt>
                <c:pt idx="1470">
                  <c:v>1854.2</c:v>
                </c:pt>
                <c:pt idx="1471">
                  <c:v>1854.2</c:v>
                </c:pt>
                <c:pt idx="1472">
                  <c:v>1854.2</c:v>
                </c:pt>
                <c:pt idx="1473">
                  <c:v>1854.2</c:v>
                </c:pt>
                <c:pt idx="1474">
                  <c:v>1854.2</c:v>
                </c:pt>
                <c:pt idx="1475">
                  <c:v>1854.2</c:v>
                </c:pt>
                <c:pt idx="1476">
                  <c:v>1840.5</c:v>
                </c:pt>
                <c:pt idx="1477">
                  <c:v>1840.5</c:v>
                </c:pt>
                <c:pt idx="1478">
                  <c:v>1840.5</c:v>
                </c:pt>
                <c:pt idx="1479">
                  <c:v>1840.5</c:v>
                </c:pt>
                <c:pt idx="1480">
                  <c:v>1840.5</c:v>
                </c:pt>
                <c:pt idx="1481">
                  <c:v>1840.5</c:v>
                </c:pt>
                <c:pt idx="1482">
                  <c:v>1827.3</c:v>
                </c:pt>
                <c:pt idx="1483">
                  <c:v>1827.3</c:v>
                </c:pt>
                <c:pt idx="1484">
                  <c:v>1827.3</c:v>
                </c:pt>
                <c:pt idx="1485">
                  <c:v>1827.3</c:v>
                </c:pt>
                <c:pt idx="1486">
                  <c:v>1827.3</c:v>
                </c:pt>
                <c:pt idx="1487">
                  <c:v>1827.3</c:v>
                </c:pt>
                <c:pt idx="1488">
                  <c:v>1814</c:v>
                </c:pt>
                <c:pt idx="1489">
                  <c:v>1814</c:v>
                </c:pt>
                <c:pt idx="1490">
                  <c:v>1814</c:v>
                </c:pt>
                <c:pt idx="1491">
                  <c:v>1814</c:v>
                </c:pt>
                <c:pt idx="1492">
                  <c:v>1814</c:v>
                </c:pt>
                <c:pt idx="1493">
                  <c:v>1814</c:v>
                </c:pt>
                <c:pt idx="1494">
                  <c:v>1801.2</c:v>
                </c:pt>
                <c:pt idx="1495">
                  <c:v>1801.2</c:v>
                </c:pt>
                <c:pt idx="1496">
                  <c:v>1801.2</c:v>
                </c:pt>
                <c:pt idx="1497">
                  <c:v>1801.2</c:v>
                </c:pt>
                <c:pt idx="1498">
                  <c:v>1801.2</c:v>
                </c:pt>
                <c:pt idx="1499">
                  <c:v>1801.2</c:v>
                </c:pt>
                <c:pt idx="1500">
                  <c:v>1788.2</c:v>
                </c:pt>
                <c:pt idx="1501">
                  <c:v>1788.2</c:v>
                </c:pt>
                <c:pt idx="1502">
                  <c:v>1788.2</c:v>
                </c:pt>
                <c:pt idx="1503">
                  <c:v>1788.2</c:v>
                </c:pt>
                <c:pt idx="1504">
                  <c:v>1788.2</c:v>
                </c:pt>
                <c:pt idx="1505">
                  <c:v>1788.2</c:v>
                </c:pt>
                <c:pt idx="1506">
                  <c:v>1775.5</c:v>
                </c:pt>
                <c:pt idx="1507">
                  <c:v>1775.5</c:v>
                </c:pt>
                <c:pt idx="1508">
                  <c:v>1775.5</c:v>
                </c:pt>
                <c:pt idx="1509">
                  <c:v>1775.5</c:v>
                </c:pt>
                <c:pt idx="1510">
                  <c:v>1775.5</c:v>
                </c:pt>
                <c:pt idx="1511">
                  <c:v>1775.5</c:v>
                </c:pt>
                <c:pt idx="1512">
                  <c:v>1762.8</c:v>
                </c:pt>
                <c:pt idx="1513">
                  <c:v>1762.8</c:v>
                </c:pt>
                <c:pt idx="1514">
                  <c:v>1762.8</c:v>
                </c:pt>
                <c:pt idx="1515">
                  <c:v>1762.8</c:v>
                </c:pt>
                <c:pt idx="1516">
                  <c:v>1762.8</c:v>
                </c:pt>
                <c:pt idx="1517">
                  <c:v>1762.8</c:v>
                </c:pt>
                <c:pt idx="1518">
                  <c:v>1750.2</c:v>
                </c:pt>
                <c:pt idx="1519">
                  <c:v>1750.2</c:v>
                </c:pt>
                <c:pt idx="1520">
                  <c:v>1750.2</c:v>
                </c:pt>
                <c:pt idx="1521">
                  <c:v>1750.2</c:v>
                </c:pt>
                <c:pt idx="1522">
                  <c:v>1750.2</c:v>
                </c:pt>
                <c:pt idx="1523">
                  <c:v>1750.2</c:v>
                </c:pt>
                <c:pt idx="1524">
                  <c:v>1737.7</c:v>
                </c:pt>
                <c:pt idx="1525">
                  <c:v>1737.7</c:v>
                </c:pt>
                <c:pt idx="1526">
                  <c:v>1737.7</c:v>
                </c:pt>
                <c:pt idx="1527">
                  <c:v>1737.7</c:v>
                </c:pt>
                <c:pt idx="1528">
                  <c:v>1737.7</c:v>
                </c:pt>
                <c:pt idx="1529">
                  <c:v>1737.7</c:v>
                </c:pt>
                <c:pt idx="1530">
                  <c:v>1725.2</c:v>
                </c:pt>
                <c:pt idx="1531">
                  <c:v>1725.2</c:v>
                </c:pt>
                <c:pt idx="1532">
                  <c:v>1725.2</c:v>
                </c:pt>
                <c:pt idx="1533">
                  <c:v>1725.2</c:v>
                </c:pt>
                <c:pt idx="1534">
                  <c:v>1725.2</c:v>
                </c:pt>
                <c:pt idx="1535">
                  <c:v>1725.2</c:v>
                </c:pt>
                <c:pt idx="1536">
                  <c:v>1712.9</c:v>
                </c:pt>
                <c:pt idx="1537">
                  <c:v>1712.9</c:v>
                </c:pt>
                <c:pt idx="1538">
                  <c:v>1712.9</c:v>
                </c:pt>
                <c:pt idx="1539">
                  <c:v>1712.9</c:v>
                </c:pt>
                <c:pt idx="1540">
                  <c:v>1712.9</c:v>
                </c:pt>
                <c:pt idx="1541">
                  <c:v>1712.9</c:v>
                </c:pt>
                <c:pt idx="1542">
                  <c:v>1700.5</c:v>
                </c:pt>
                <c:pt idx="1543">
                  <c:v>1700.5</c:v>
                </c:pt>
                <c:pt idx="1544">
                  <c:v>1700.5</c:v>
                </c:pt>
                <c:pt idx="1545">
                  <c:v>1700.5</c:v>
                </c:pt>
                <c:pt idx="1546">
                  <c:v>1700.5</c:v>
                </c:pt>
                <c:pt idx="1547">
                  <c:v>1700.5</c:v>
                </c:pt>
                <c:pt idx="1548">
                  <c:v>1688.5</c:v>
                </c:pt>
                <c:pt idx="1549">
                  <c:v>1688.5</c:v>
                </c:pt>
                <c:pt idx="1550">
                  <c:v>1688.5</c:v>
                </c:pt>
                <c:pt idx="1551">
                  <c:v>1688.5</c:v>
                </c:pt>
                <c:pt idx="1552">
                  <c:v>1688.5</c:v>
                </c:pt>
                <c:pt idx="1553">
                  <c:v>1688.5</c:v>
                </c:pt>
                <c:pt idx="1554">
                  <c:v>1676.6</c:v>
                </c:pt>
                <c:pt idx="1555">
                  <c:v>1676.6</c:v>
                </c:pt>
                <c:pt idx="1556">
                  <c:v>1676.6</c:v>
                </c:pt>
                <c:pt idx="1557">
                  <c:v>1676.6</c:v>
                </c:pt>
                <c:pt idx="1558">
                  <c:v>1676.6</c:v>
                </c:pt>
                <c:pt idx="1559">
                  <c:v>1676.6</c:v>
                </c:pt>
                <c:pt idx="1560">
                  <c:v>1664.8</c:v>
                </c:pt>
                <c:pt idx="1561">
                  <c:v>1664.8</c:v>
                </c:pt>
                <c:pt idx="1562">
                  <c:v>1664.8</c:v>
                </c:pt>
                <c:pt idx="1563">
                  <c:v>1664.8</c:v>
                </c:pt>
                <c:pt idx="1564">
                  <c:v>1664.8</c:v>
                </c:pt>
                <c:pt idx="1565">
                  <c:v>1664.8</c:v>
                </c:pt>
                <c:pt idx="1566">
                  <c:v>1653.2</c:v>
                </c:pt>
                <c:pt idx="1567">
                  <c:v>1653.2</c:v>
                </c:pt>
                <c:pt idx="1568">
                  <c:v>1653.2</c:v>
                </c:pt>
                <c:pt idx="1569">
                  <c:v>1653.2</c:v>
                </c:pt>
                <c:pt idx="1570">
                  <c:v>1653.2</c:v>
                </c:pt>
                <c:pt idx="1571">
                  <c:v>1653.2</c:v>
                </c:pt>
                <c:pt idx="1572">
                  <c:v>1641.6</c:v>
                </c:pt>
                <c:pt idx="1573">
                  <c:v>1641.6</c:v>
                </c:pt>
                <c:pt idx="1574">
                  <c:v>1641.6</c:v>
                </c:pt>
                <c:pt idx="1575">
                  <c:v>1641.6</c:v>
                </c:pt>
                <c:pt idx="1576">
                  <c:v>1641.6</c:v>
                </c:pt>
                <c:pt idx="1577">
                  <c:v>1641.6</c:v>
                </c:pt>
                <c:pt idx="1578">
                  <c:v>1630</c:v>
                </c:pt>
                <c:pt idx="1579">
                  <c:v>1630</c:v>
                </c:pt>
                <c:pt idx="1580">
                  <c:v>1630</c:v>
                </c:pt>
                <c:pt idx="1581">
                  <c:v>1630</c:v>
                </c:pt>
                <c:pt idx="1582">
                  <c:v>1630</c:v>
                </c:pt>
                <c:pt idx="1583">
                  <c:v>1630</c:v>
                </c:pt>
                <c:pt idx="1584">
                  <c:v>1618.6</c:v>
                </c:pt>
                <c:pt idx="1585">
                  <c:v>1618.6</c:v>
                </c:pt>
                <c:pt idx="1586">
                  <c:v>1618.6</c:v>
                </c:pt>
                <c:pt idx="1587">
                  <c:v>1618.6</c:v>
                </c:pt>
                <c:pt idx="1588">
                  <c:v>1618.6</c:v>
                </c:pt>
                <c:pt idx="1589">
                  <c:v>1618.6</c:v>
                </c:pt>
                <c:pt idx="1590">
                  <c:v>1607.2</c:v>
                </c:pt>
                <c:pt idx="1591">
                  <c:v>1607.2</c:v>
                </c:pt>
                <c:pt idx="1592">
                  <c:v>1607.2</c:v>
                </c:pt>
                <c:pt idx="1593">
                  <c:v>1607.2</c:v>
                </c:pt>
                <c:pt idx="1594">
                  <c:v>1607.2</c:v>
                </c:pt>
                <c:pt idx="1595">
                  <c:v>1607.2</c:v>
                </c:pt>
                <c:pt idx="1596">
                  <c:v>1595.7</c:v>
                </c:pt>
                <c:pt idx="1597">
                  <c:v>1595.7</c:v>
                </c:pt>
                <c:pt idx="1598">
                  <c:v>1595.7</c:v>
                </c:pt>
                <c:pt idx="1599">
                  <c:v>1595.7</c:v>
                </c:pt>
                <c:pt idx="1600">
                  <c:v>1595.7</c:v>
                </c:pt>
                <c:pt idx="1601">
                  <c:v>1595.7</c:v>
                </c:pt>
                <c:pt idx="1602">
                  <c:v>1584.3</c:v>
                </c:pt>
                <c:pt idx="1603">
                  <c:v>1584.3</c:v>
                </c:pt>
                <c:pt idx="1604">
                  <c:v>1584.3</c:v>
                </c:pt>
                <c:pt idx="1605">
                  <c:v>1584.3</c:v>
                </c:pt>
                <c:pt idx="1606">
                  <c:v>1584.3</c:v>
                </c:pt>
                <c:pt idx="1607">
                  <c:v>1584.3</c:v>
                </c:pt>
                <c:pt idx="1608">
                  <c:v>1572.9</c:v>
                </c:pt>
                <c:pt idx="1609">
                  <c:v>1572.9</c:v>
                </c:pt>
                <c:pt idx="1610">
                  <c:v>1572.9</c:v>
                </c:pt>
                <c:pt idx="1611">
                  <c:v>1572.9</c:v>
                </c:pt>
                <c:pt idx="1612">
                  <c:v>1572.9</c:v>
                </c:pt>
                <c:pt idx="1613">
                  <c:v>1572.9</c:v>
                </c:pt>
                <c:pt idx="1614">
                  <c:v>1561.4</c:v>
                </c:pt>
                <c:pt idx="1615">
                  <c:v>1561.4</c:v>
                </c:pt>
                <c:pt idx="1616">
                  <c:v>1561.4</c:v>
                </c:pt>
                <c:pt idx="1617">
                  <c:v>1561.4</c:v>
                </c:pt>
                <c:pt idx="1618">
                  <c:v>1561.4</c:v>
                </c:pt>
                <c:pt idx="1619">
                  <c:v>1561.4</c:v>
                </c:pt>
                <c:pt idx="1620">
                  <c:v>1550</c:v>
                </c:pt>
                <c:pt idx="1621">
                  <c:v>1550</c:v>
                </c:pt>
                <c:pt idx="1622">
                  <c:v>1550</c:v>
                </c:pt>
                <c:pt idx="1623">
                  <c:v>1550</c:v>
                </c:pt>
                <c:pt idx="1624">
                  <c:v>1550</c:v>
                </c:pt>
                <c:pt idx="1625">
                  <c:v>1550</c:v>
                </c:pt>
                <c:pt idx="1626">
                  <c:v>1538.7</c:v>
                </c:pt>
                <c:pt idx="1627">
                  <c:v>1538.7</c:v>
                </c:pt>
                <c:pt idx="1628">
                  <c:v>1538.7</c:v>
                </c:pt>
                <c:pt idx="1629">
                  <c:v>1538.7</c:v>
                </c:pt>
                <c:pt idx="1630">
                  <c:v>1538.7</c:v>
                </c:pt>
                <c:pt idx="1631">
                  <c:v>1538.7</c:v>
                </c:pt>
                <c:pt idx="1632">
                  <c:v>1527.4</c:v>
                </c:pt>
                <c:pt idx="1633">
                  <c:v>1527.4</c:v>
                </c:pt>
                <c:pt idx="1634">
                  <c:v>1527.4</c:v>
                </c:pt>
                <c:pt idx="1635">
                  <c:v>1527.4</c:v>
                </c:pt>
                <c:pt idx="1636">
                  <c:v>1527.4</c:v>
                </c:pt>
                <c:pt idx="1637">
                  <c:v>1527.4</c:v>
                </c:pt>
                <c:pt idx="1638">
                  <c:v>1516.2</c:v>
                </c:pt>
                <c:pt idx="1639">
                  <c:v>1516.2</c:v>
                </c:pt>
                <c:pt idx="1640">
                  <c:v>1516.2</c:v>
                </c:pt>
                <c:pt idx="1641">
                  <c:v>1516.2</c:v>
                </c:pt>
                <c:pt idx="1642">
                  <c:v>1516.2</c:v>
                </c:pt>
                <c:pt idx="1643">
                  <c:v>1516.2</c:v>
                </c:pt>
                <c:pt idx="1644">
                  <c:v>1504.9</c:v>
                </c:pt>
                <c:pt idx="1645">
                  <c:v>1504.9</c:v>
                </c:pt>
                <c:pt idx="1646">
                  <c:v>1504.9</c:v>
                </c:pt>
                <c:pt idx="1647">
                  <c:v>1504.9</c:v>
                </c:pt>
                <c:pt idx="1648">
                  <c:v>1504.9</c:v>
                </c:pt>
                <c:pt idx="1649">
                  <c:v>1504.9</c:v>
                </c:pt>
                <c:pt idx="1650">
                  <c:v>1493.6</c:v>
                </c:pt>
                <c:pt idx="1651">
                  <c:v>1493.6</c:v>
                </c:pt>
                <c:pt idx="1652">
                  <c:v>1493.6</c:v>
                </c:pt>
                <c:pt idx="1653">
                  <c:v>1493.6</c:v>
                </c:pt>
                <c:pt idx="1654">
                  <c:v>1493.6</c:v>
                </c:pt>
                <c:pt idx="1655">
                  <c:v>1493.6</c:v>
                </c:pt>
                <c:pt idx="1656">
                  <c:v>1482.4</c:v>
                </c:pt>
                <c:pt idx="1657">
                  <c:v>1482.4</c:v>
                </c:pt>
                <c:pt idx="1658">
                  <c:v>1482.4</c:v>
                </c:pt>
                <c:pt idx="1659">
                  <c:v>1482.4</c:v>
                </c:pt>
                <c:pt idx="1660">
                  <c:v>1482.4</c:v>
                </c:pt>
                <c:pt idx="1661">
                  <c:v>1482.4</c:v>
                </c:pt>
                <c:pt idx="1662">
                  <c:v>1471.1</c:v>
                </c:pt>
                <c:pt idx="1663">
                  <c:v>1471.1</c:v>
                </c:pt>
                <c:pt idx="1664">
                  <c:v>1471.1</c:v>
                </c:pt>
                <c:pt idx="1665">
                  <c:v>1471.1</c:v>
                </c:pt>
                <c:pt idx="1666">
                  <c:v>1471.1</c:v>
                </c:pt>
                <c:pt idx="1667">
                  <c:v>1471.1</c:v>
                </c:pt>
                <c:pt idx="1668">
                  <c:v>1459.9</c:v>
                </c:pt>
                <c:pt idx="1669">
                  <c:v>1459.9</c:v>
                </c:pt>
                <c:pt idx="1670">
                  <c:v>1459.9</c:v>
                </c:pt>
                <c:pt idx="1671">
                  <c:v>1459.9</c:v>
                </c:pt>
                <c:pt idx="1672">
                  <c:v>1459.9</c:v>
                </c:pt>
                <c:pt idx="1673">
                  <c:v>1459.9</c:v>
                </c:pt>
                <c:pt idx="1674">
                  <c:v>1448.7</c:v>
                </c:pt>
                <c:pt idx="1675">
                  <c:v>1448.7</c:v>
                </c:pt>
                <c:pt idx="1676">
                  <c:v>1448.7</c:v>
                </c:pt>
                <c:pt idx="1677">
                  <c:v>1448.7</c:v>
                </c:pt>
                <c:pt idx="1678">
                  <c:v>1448.7</c:v>
                </c:pt>
                <c:pt idx="1679">
                  <c:v>1448.7</c:v>
                </c:pt>
                <c:pt idx="1680">
                  <c:v>1437.5</c:v>
                </c:pt>
                <c:pt idx="1681">
                  <c:v>1437.5</c:v>
                </c:pt>
                <c:pt idx="1682">
                  <c:v>1437.5</c:v>
                </c:pt>
                <c:pt idx="1683">
                  <c:v>1437.5</c:v>
                </c:pt>
                <c:pt idx="1684">
                  <c:v>1437.5</c:v>
                </c:pt>
                <c:pt idx="1685">
                  <c:v>1437.5</c:v>
                </c:pt>
                <c:pt idx="1686">
                  <c:v>1426.3</c:v>
                </c:pt>
                <c:pt idx="1687">
                  <c:v>1426.3</c:v>
                </c:pt>
                <c:pt idx="1688">
                  <c:v>1426.3</c:v>
                </c:pt>
                <c:pt idx="1689">
                  <c:v>1426.3</c:v>
                </c:pt>
                <c:pt idx="1690">
                  <c:v>1426.3</c:v>
                </c:pt>
                <c:pt idx="1691">
                  <c:v>1426.3</c:v>
                </c:pt>
                <c:pt idx="1692">
                  <c:v>1415.3</c:v>
                </c:pt>
                <c:pt idx="1693">
                  <c:v>1415.3</c:v>
                </c:pt>
                <c:pt idx="1694">
                  <c:v>1415.3</c:v>
                </c:pt>
                <c:pt idx="1695">
                  <c:v>1415.3</c:v>
                </c:pt>
                <c:pt idx="1696">
                  <c:v>1415.3</c:v>
                </c:pt>
                <c:pt idx="1697">
                  <c:v>1415.3</c:v>
                </c:pt>
                <c:pt idx="1698">
                  <c:v>1404.4</c:v>
                </c:pt>
                <c:pt idx="1699">
                  <c:v>1404.4</c:v>
                </c:pt>
                <c:pt idx="1700">
                  <c:v>1404.4</c:v>
                </c:pt>
                <c:pt idx="1701">
                  <c:v>1404.4</c:v>
                </c:pt>
                <c:pt idx="1702">
                  <c:v>1404.4</c:v>
                </c:pt>
                <c:pt idx="1703">
                  <c:v>1404.4</c:v>
                </c:pt>
                <c:pt idx="1704">
                  <c:v>1393.6</c:v>
                </c:pt>
                <c:pt idx="1705">
                  <c:v>1393.6</c:v>
                </c:pt>
                <c:pt idx="1706">
                  <c:v>1393.6</c:v>
                </c:pt>
                <c:pt idx="1707">
                  <c:v>1393.6</c:v>
                </c:pt>
                <c:pt idx="1708">
                  <c:v>1393.6</c:v>
                </c:pt>
                <c:pt idx="1709">
                  <c:v>1393.6</c:v>
                </c:pt>
                <c:pt idx="1710">
                  <c:v>1382.8</c:v>
                </c:pt>
                <c:pt idx="1711">
                  <c:v>1382.8</c:v>
                </c:pt>
                <c:pt idx="1712">
                  <c:v>1382.8</c:v>
                </c:pt>
                <c:pt idx="1713">
                  <c:v>1382.8</c:v>
                </c:pt>
                <c:pt idx="1714">
                  <c:v>1382.8</c:v>
                </c:pt>
                <c:pt idx="1715">
                  <c:v>1382.8</c:v>
                </c:pt>
                <c:pt idx="1716">
                  <c:v>1372.2</c:v>
                </c:pt>
                <c:pt idx="1717">
                  <c:v>1372.2</c:v>
                </c:pt>
                <c:pt idx="1718">
                  <c:v>1372.2</c:v>
                </c:pt>
                <c:pt idx="1719">
                  <c:v>1372.2</c:v>
                </c:pt>
                <c:pt idx="1720">
                  <c:v>1372.2</c:v>
                </c:pt>
                <c:pt idx="1721">
                  <c:v>1372.2</c:v>
                </c:pt>
                <c:pt idx="1722">
                  <c:v>1361.5</c:v>
                </c:pt>
                <c:pt idx="1723">
                  <c:v>1361.5</c:v>
                </c:pt>
                <c:pt idx="1724">
                  <c:v>1361.5</c:v>
                </c:pt>
                <c:pt idx="1725">
                  <c:v>1361.5</c:v>
                </c:pt>
                <c:pt idx="1726">
                  <c:v>1361.5</c:v>
                </c:pt>
                <c:pt idx="1727">
                  <c:v>1361.5</c:v>
                </c:pt>
                <c:pt idx="1728">
                  <c:v>1351</c:v>
                </c:pt>
                <c:pt idx="1729">
                  <c:v>1351</c:v>
                </c:pt>
                <c:pt idx="1730">
                  <c:v>1351</c:v>
                </c:pt>
                <c:pt idx="1731">
                  <c:v>1351</c:v>
                </c:pt>
                <c:pt idx="1732">
                  <c:v>1351</c:v>
                </c:pt>
                <c:pt idx="1733">
                  <c:v>1351</c:v>
                </c:pt>
                <c:pt idx="1734">
                  <c:v>1340.6</c:v>
                </c:pt>
                <c:pt idx="1735">
                  <c:v>1340.6</c:v>
                </c:pt>
                <c:pt idx="1736">
                  <c:v>1340.6</c:v>
                </c:pt>
                <c:pt idx="1737">
                  <c:v>1340.6</c:v>
                </c:pt>
                <c:pt idx="1738">
                  <c:v>1340.6</c:v>
                </c:pt>
                <c:pt idx="1739">
                  <c:v>1340.6</c:v>
                </c:pt>
                <c:pt idx="1740">
                  <c:v>1330.2</c:v>
                </c:pt>
                <c:pt idx="1741">
                  <c:v>1330.2</c:v>
                </c:pt>
                <c:pt idx="1742">
                  <c:v>1330.2</c:v>
                </c:pt>
                <c:pt idx="1743">
                  <c:v>1330.2</c:v>
                </c:pt>
                <c:pt idx="1744">
                  <c:v>1330.2</c:v>
                </c:pt>
                <c:pt idx="1745">
                  <c:v>1330.2</c:v>
                </c:pt>
                <c:pt idx="1746">
                  <c:v>1320</c:v>
                </c:pt>
                <c:pt idx="1747">
                  <c:v>1320</c:v>
                </c:pt>
                <c:pt idx="1748">
                  <c:v>1320</c:v>
                </c:pt>
                <c:pt idx="1749">
                  <c:v>1320</c:v>
                </c:pt>
                <c:pt idx="1750">
                  <c:v>1320</c:v>
                </c:pt>
                <c:pt idx="1751">
                  <c:v>1320</c:v>
                </c:pt>
                <c:pt idx="1752">
                  <c:v>1309.7</c:v>
                </c:pt>
                <c:pt idx="1753">
                  <c:v>1309.7</c:v>
                </c:pt>
                <c:pt idx="1754">
                  <c:v>1309.7</c:v>
                </c:pt>
                <c:pt idx="1755">
                  <c:v>1309.7</c:v>
                </c:pt>
                <c:pt idx="1756">
                  <c:v>1309.7</c:v>
                </c:pt>
                <c:pt idx="1757">
                  <c:v>1309.7</c:v>
                </c:pt>
                <c:pt idx="1758">
                  <c:v>1299.5999999999999</c:v>
                </c:pt>
                <c:pt idx="1759">
                  <c:v>1299.5999999999999</c:v>
                </c:pt>
                <c:pt idx="1760">
                  <c:v>1299.5999999999999</c:v>
                </c:pt>
                <c:pt idx="1761">
                  <c:v>1299.5999999999999</c:v>
                </c:pt>
                <c:pt idx="1762">
                  <c:v>1299.5999999999999</c:v>
                </c:pt>
                <c:pt idx="1763">
                  <c:v>1299.5999999999999</c:v>
                </c:pt>
                <c:pt idx="1764">
                  <c:v>1289.4000000000001</c:v>
                </c:pt>
                <c:pt idx="1765">
                  <c:v>1289.4000000000001</c:v>
                </c:pt>
                <c:pt idx="1766">
                  <c:v>1289.4000000000001</c:v>
                </c:pt>
                <c:pt idx="1767">
                  <c:v>1289.4000000000001</c:v>
                </c:pt>
                <c:pt idx="1768">
                  <c:v>1289.4000000000001</c:v>
                </c:pt>
                <c:pt idx="1769">
                  <c:v>1289.4000000000001</c:v>
                </c:pt>
                <c:pt idx="1770">
                  <c:v>1279.3</c:v>
                </c:pt>
                <c:pt idx="1771">
                  <c:v>1279.3</c:v>
                </c:pt>
                <c:pt idx="1772">
                  <c:v>1279.3</c:v>
                </c:pt>
                <c:pt idx="1773">
                  <c:v>1279.3</c:v>
                </c:pt>
                <c:pt idx="1774">
                  <c:v>1279.3</c:v>
                </c:pt>
                <c:pt idx="1775">
                  <c:v>1279.3</c:v>
                </c:pt>
                <c:pt idx="1776">
                  <c:v>1269.3</c:v>
                </c:pt>
                <c:pt idx="1777">
                  <c:v>1269.3</c:v>
                </c:pt>
                <c:pt idx="1778">
                  <c:v>1269.3</c:v>
                </c:pt>
                <c:pt idx="1779">
                  <c:v>1269.3</c:v>
                </c:pt>
                <c:pt idx="1780">
                  <c:v>1269.3</c:v>
                </c:pt>
                <c:pt idx="1781">
                  <c:v>1269.3</c:v>
                </c:pt>
                <c:pt idx="1782">
                  <c:v>1259.3</c:v>
                </c:pt>
                <c:pt idx="1783">
                  <c:v>1259.3</c:v>
                </c:pt>
                <c:pt idx="1784">
                  <c:v>1259.3</c:v>
                </c:pt>
                <c:pt idx="1785">
                  <c:v>1259.3</c:v>
                </c:pt>
                <c:pt idx="1786">
                  <c:v>1259.3</c:v>
                </c:pt>
                <c:pt idx="1787">
                  <c:v>1259.3</c:v>
                </c:pt>
                <c:pt idx="1788">
                  <c:v>1249.3</c:v>
                </c:pt>
                <c:pt idx="1789">
                  <c:v>1249.3</c:v>
                </c:pt>
                <c:pt idx="1790">
                  <c:v>1249.3</c:v>
                </c:pt>
                <c:pt idx="1791">
                  <c:v>1249.3</c:v>
                </c:pt>
                <c:pt idx="1792">
                  <c:v>1249.3</c:v>
                </c:pt>
                <c:pt idx="1793">
                  <c:v>1249.3</c:v>
                </c:pt>
                <c:pt idx="1794">
                  <c:v>1239.3</c:v>
                </c:pt>
                <c:pt idx="1795">
                  <c:v>1239.3</c:v>
                </c:pt>
                <c:pt idx="1796">
                  <c:v>1239.3</c:v>
                </c:pt>
                <c:pt idx="1797">
                  <c:v>1239.3</c:v>
                </c:pt>
                <c:pt idx="1798">
                  <c:v>1239.3</c:v>
                </c:pt>
                <c:pt idx="1799">
                  <c:v>1239.3</c:v>
                </c:pt>
                <c:pt idx="1800">
                  <c:v>1229.3</c:v>
                </c:pt>
                <c:pt idx="1801">
                  <c:v>1229.3</c:v>
                </c:pt>
                <c:pt idx="1802">
                  <c:v>1229.3</c:v>
                </c:pt>
                <c:pt idx="1803">
                  <c:v>1229.3</c:v>
                </c:pt>
                <c:pt idx="1804">
                  <c:v>1229.3</c:v>
                </c:pt>
                <c:pt idx="1805">
                  <c:v>1229.3</c:v>
                </c:pt>
                <c:pt idx="1806">
                  <c:v>1219.4000000000001</c:v>
                </c:pt>
                <c:pt idx="1807">
                  <c:v>1219.4000000000001</c:v>
                </c:pt>
                <c:pt idx="1808">
                  <c:v>1219.4000000000001</c:v>
                </c:pt>
                <c:pt idx="1809">
                  <c:v>1219.4000000000001</c:v>
                </c:pt>
                <c:pt idx="1810">
                  <c:v>1219.4000000000001</c:v>
                </c:pt>
                <c:pt idx="1811">
                  <c:v>1219.4000000000001</c:v>
                </c:pt>
                <c:pt idx="1812">
                  <c:v>1209.5</c:v>
                </c:pt>
                <c:pt idx="1813">
                  <c:v>1209.5</c:v>
                </c:pt>
                <c:pt idx="1814">
                  <c:v>1209.5</c:v>
                </c:pt>
                <c:pt idx="1815">
                  <c:v>1209.5</c:v>
                </c:pt>
                <c:pt idx="1816">
                  <c:v>1209.5</c:v>
                </c:pt>
                <c:pt idx="1817">
                  <c:v>1209.5</c:v>
                </c:pt>
                <c:pt idx="1818">
                  <c:v>1199.5</c:v>
                </c:pt>
                <c:pt idx="1819">
                  <c:v>1199.5</c:v>
                </c:pt>
                <c:pt idx="1820">
                  <c:v>1199.5</c:v>
                </c:pt>
                <c:pt idx="1821">
                  <c:v>1199.5</c:v>
                </c:pt>
                <c:pt idx="1822">
                  <c:v>1199.5</c:v>
                </c:pt>
                <c:pt idx="1823">
                  <c:v>1199.5</c:v>
                </c:pt>
                <c:pt idx="1824">
                  <c:v>1189.5999999999999</c:v>
                </c:pt>
                <c:pt idx="1825">
                  <c:v>1189.5999999999999</c:v>
                </c:pt>
                <c:pt idx="1826">
                  <c:v>1189.5999999999999</c:v>
                </c:pt>
                <c:pt idx="1827">
                  <c:v>1189.5999999999999</c:v>
                </c:pt>
                <c:pt idx="1828">
                  <c:v>1189.5999999999999</c:v>
                </c:pt>
                <c:pt idx="1829">
                  <c:v>1189.5999999999999</c:v>
                </c:pt>
                <c:pt idx="1830">
                  <c:v>1179.8</c:v>
                </c:pt>
                <c:pt idx="1831">
                  <c:v>1179.8</c:v>
                </c:pt>
                <c:pt idx="1832">
                  <c:v>1179.8</c:v>
                </c:pt>
                <c:pt idx="1833">
                  <c:v>1179.8</c:v>
                </c:pt>
                <c:pt idx="1834">
                  <c:v>1179.8</c:v>
                </c:pt>
                <c:pt idx="1835">
                  <c:v>1179.8</c:v>
                </c:pt>
                <c:pt idx="1836">
                  <c:v>1169.9000000000001</c:v>
                </c:pt>
                <c:pt idx="1837">
                  <c:v>1169.9000000000001</c:v>
                </c:pt>
                <c:pt idx="1838">
                  <c:v>1169.9000000000001</c:v>
                </c:pt>
                <c:pt idx="1839">
                  <c:v>1169.9000000000001</c:v>
                </c:pt>
                <c:pt idx="1840">
                  <c:v>1169.9000000000001</c:v>
                </c:pt>
                <c:pt idx="1841">
                  <c:v>1169.9000000000001</c:v>
                </c:pt>
                <c:pt idx="1842">
                  <c:v>1160</c:v>
                </c:pt>
                <c:pt idx="1843">
                  <c:v>1160</c:v>
                </c:pt>
                <c:pt idx="1844">
                  <c:v>1160</c:v>
                </c:pt>
                <c:pt idx="1845">
                  <c:v>1160</c:v>
                </c:pt>
                <c:pt idx="1846">
                  <c:v>1160</c:v>
                </c:pt>
                <c:pt idx="1847">
                  <c:v>1160</c:v>
                </c:pt>
                <c:pt idx="1848">
                  <c:v>1150.3</c:v>
                </c:pt>
                <c:pt idx="1849">
                  <c:v>1150.3</c:v>
                </c:pt>
                <c:pt idx="1850">
                  <c:v>1150.3</c:v>
                </c:pt>
                <c:pt idx="1851">
                  <c:v>1150.3</c:v>
                </c:pt>
                <c:pt idx="1852">
                  <c:v>1150.3</c:v>
                </c:pt>
                <c:pt idx="1853">
                  <c:v>1150.3</c:v>
                </c:pt>
                <c:pt idx="1854">
                  <c:v>1140.5</c:v>
                </c:pt>
                <c:pt idx="1855">
                  <c:v>1140.5</c:v>
                </c:pt>
                <c:pt idx="1856">
                  <c:v>1140.5</c:v>
                </c:pt>
                <c:pt idx="1857">
                  <c:v>1140.5</c:v>
                </c:pt>
                <c:pt idx="1858">
                  <c:v>1140.5</c:v>
                </c:pt>
                <c:pt idx="1859">
                  <c:v>1140.5</c:v>
                </c:pt>
                <c:pt idx="1860">
                  <c:v>1131</c:v>
                </c:pt>
                <c:pt idx="1861">
                  <c:v>1131</c:v>
                </c:pt>
                <c:pt idx="1862">
                  <c:v>1131</c:v>
                </c:pt>
                <c:pt idx="1863">
                  <c:v>1131</c:v>
                </c:pt>
                <c:pt idx="1864">
                  <c:v>1131</c:v>
                </c:pt>
                <c:pt idx="1865">
                  <c:v>1131</c:v>
                </c:pt>
                <c:pt idx="1866">
                  <c:v>1121.5</c:v>
                </c:pt>
                <c:pt idx="1867">
                  <c:v>1121.5</c:v>
                </c:pt>
                <c:pt idx="1868">
                  <c:v>1121.5</c:v>
                </c:pt>
                <c:pt idx="1869">
                  <c:v>1121.5</c:v>
                </c:pt>
                <c:pt idx="1870">
                  <c:v>1121.5</c:v>
                </c:pt>
                <c:pt idx="1871">
                  <c:v>1121.5</c:v>
                </c:pt>
                <c:pt idx="1872">
                  <c:v>1111.9000000000001</c:v>
                </c:pt>
                <c:pt idx="1873">
                  <c:v>1111.9000000000001</c:v>
                </c:pt>
                <c:pt idx="1874">
                  <c:v>1111.9000000000001</c:v>
                </c:pt>
                <c:pt idx="1875">
                  <c:v>1111.9000000000001</c:v>
                </c:pt>
                <c:pt idx="1876">
                  <c:v>1111.9000000000001</c:v>
                </c:pt>
                <c:pt idx="1877">
                  <c:v>1111.9000000000001</c:v>
                </c:pt>
                <c:pt idx="1878">
                  <c:v>1102.5</c:v>
                </c:pt>
                <c:pt idx="1879">
                  <c:v>1102.5</c:v>
                </c:pt>
                <c:pt idx="1880">
                  <c:v>1102.5</c:v>
                </c:pt>
                <c:pt idx="1881">
                  <c:v>1102.5</c:v>
                </c:pt>
                <c:pt idx="1882">
                  <c:v>1102.5</c:v>
                </c:pt>
                <c:pt idx="1883">
                  <c:v>1102.5</c:v>
                </c:pt>
                <c:pt idx="1884">
                  <c:v>1093.0999999999999</c:v>
                </c:pt>
                <c:pt idx="1885">
                  <c:v>1093.0999999999999</c:v>
                </c:pt>
                <c:pt idx="1886">
                  <c:v>1093.0999999999999</c:v>
                </c:pt>
                <c:pt idx="1887">
                  <c:v>1093.0999999999999</c:v>
                </c:pt>
                <c:pt idx="1888">
                  <c:v>1093.0999999999999</c:v>
                </c:pt>
                <c:pt idx="1889">
                  <c:v>1093.0999999999999</c:v>
                </c:pt>
                <c:pt idx="1890">
                  <c:v>1083.9000000000001</c:v>
                </c:pt>
                <c:pt idx="1891">
                  <c:v>1083.9000000000001</c:v>
                </c:pt>
                <c:pt idx="1892">
                  <c:v>1083.9000000000001</c:v>
                </c:pt>
                <c:pt idx="1893">
                  <c:v>1083.9000000000001</c:v>
                </c:pt>
                <c:pt idx="1894">
                  <c:v>1083.9000000000001</c:v>
                </c:pt>
                <c:pt idx="1895">
                  <c:v>1083.9000000000001</c:v>
                </c:pt>
                <c:pt idx="1896">
                  <c:v>1074.7</c:v>
                </c:pt>
                <c:pt idx="1897">
                  <c:v>1074.7</c:v>
                </c:pt>
                <c:pt idx="1898">
                  <c:v>1074.7</c:v>
                </c:pt>
                <c:pt idx="1899">
                  <c:v>1074.7</c:v>
                </c:pt>
                <c:pt idx="1900">
                  <c:v>1074.7</c:v>
                </c:pt>
                <c:pt idx="1901">
                  <c:v>1074.7</c:v>
                </c:pt>
                <c:pt idx="1902">
                  <c:v>1065.4000000000001</c:v>
                </c:pt>
                <c:pt idx="1903">
                  <c:v>1065.4000000000001</c:v>
                </c:pt>
                <c:pt idx="1904">
                  <c:v>1065.4000000000001</c:v>
                </c:pt>
                <c:pt idx="1905">
                  <c:v>1065.4000000000001</c:v>
                </c:pt>
                <c:pt idx="1906">
                  <c:v>1065.4000000000001</c:v>
                </c:pt>
                <c:pt idx="1907">
                  <c:v>1065.4000000000001</c:v>
                </c:pt>
                <c:pt idx="1908">
                  <c:v>1056.0999999999999</c:v>
                </c:pt>
                <c:pt idx="1909">
                  <c:v>1056.0999999999999</c:v>
                </c:pt>
                <c:pt idx="1910">
                  <c:v>1056.0999999999999</c:v>
                </c:pt>
                <c:pt idx="1911">
                  <c:v>1056.0999999999999</c:v>
                </c:pt>
                <c:pt idx="1912">
                  <c:v>1056.0999999999999</c:v>
                </c:pt>
                <c:pt idx="1913">
                  <c:v>1056.0999999999999</c:v>
                </c:pt>
                <c:pt idx="1914">
                  <c:v>1047</c:v>
                </c:pt>
                <c:pt idx="1915">
                  <c:v>1047</c:v>
                </c:pt>
                <c:pt idx="1916">
                  <c:v>1047</c:v>
                </c:pt>
                <c:pt idx="1917">
                  <c:v>1047</c:v>
                </c:pt>
                <c:pt idx="1918">
                  <c:v>1047</c:v>
                </c:pt>
                <c:pt idx="1919">
                  <c:v>1047</c:v>
                </c:pt>
                <c:pt idx="1920">
                  <c:v>1037.8</c:v>
                </c:pt>
                <c:pt idx="1921">
                  <c:v>1037.8</c:v>
                </c:pt>
                <c:pt idx="1922">
                  <c:v>1037.8</c:v>
                </c:pt>
                <c:pt idx="1923">
                  <c:v>1037.8</c:v>
                </c:pt>
                <c:pt idx="1924">
                  <c:v>1037.8</c:v>
                </c:pt>
                <c:pt idx="1925">
                  <c:v>1037.8</c:v>
                </c:pt>
                <c:pt idx="1926">
                  <c:v>1028.5999999999999</c:v>
                </c:pt>
                <c:pt idx="1927">
                  <c:v>1028.5999999999999</c:v>
                </c:pt>
                <c:pt idx="1928">
                  <c:v>1028.5999999999999</c:v>
                </c:pt>
                <c:pt idx="1929">
                  <c:v>1028.5999999999999</c:v>
                </c:pt>
                <c:pt idx="1930">
                  <c:v>1028.5999999999999</c:v>
                </c:pt>
                <c:pt idx="1931">
                  <c:v>1028.5999999999999</c:v>
                </c:pt>
                <c:pt idx="1932">
                  <c:v>1019.5</c:v>
                </c:pt>
                <c:pt idx="1933">
                  <c:v>1019.5</c:v>
                </c:pt>
                <c:pt idx="1934">
                  <c:v>1019.5</c:v>
                </c:pt>
                <c:pt idx="1935">
                  <c:v>1019.5</c:v>
                </c:pt>
                <c:pt idx="1936">
                  <c:v>1019.5</c:v>
                </c:pt>
                <c:pt idx="1937">
                  <c:v>1019.5</c:v>
                </c:pt>
                <c:pt idx="1938">
                  <c:v>1010.5</c:v>
                </c:pt>
                <c:pt idx="1939">
                  <c:v>1010.5</c:v>
                </c:pt>
                <c:pt idx="1940">
                  <c:v>1010.5</c:v>
                </c:pt>
                <c:pt idx="1941">
                  <c:v>1010.5</c:v>
                </c:pt>
                <c:pt idx="1942">
                  <c:v>1010.5</c:v>
                </c:pt>
                <c:pt idx="1943">
                  <c:v>1010.5</c:v>
                </c:pt>
                <c:pt idx="1944">
                  <c:v>1001.5</c:v>
                </c:pt>
                <c:pt idx="1945">
                  <c:v>1001.5</c:v>
                </c:pt>
                <c:pt idx="1946">
                  <c:v>1001.5</c:v>
                </c:pt>
                <c:pt idx="1947">
                  <c:v>1001.5</c:v>
                </c:pt>
                <c:pt idx="1948">
                  <c:v>1001.5</c:v>
                </c:pt>
                <c:pt idx="1949">
                  <c:v>1001.5</c:v>
                </c:pt>
                <c:pt idx="1950">
                  <c:v>992.5</c:v>
                </c:pt>
                <c:pt idx="1951">
                  <c:v>992.5</c:v>
                </c:pt>
                <c:pt idx="1952">
                  <c:v>992.5</c:v>
                </c:pt>
                <c:pt idx="1953">
                  <c:v>992.5</c:v>
                </c:pt>
                <c:pt idx="1954">
                  <c:v>992.5</c:v>
                </c:pt>
                <c:pt idx="1955">
                  <c:v>992.5</c:v>
                </c:pt>
                <c:pt idx="1956">
                  <c:v>983.5</c:v>
                </c:pt>
                <c:pt idx="1957">
                  <c:v>983.5</c:v>
                </c:pt>
                <c:pt idx="1958">
                  <c:v>983.5</c:v>
                </c:pt>
                <c:pt idx="1959">
                  <c:v>983.5</c:v>
                </c:pt>
                <c:pt idx="1960">
                  <c:v>983.5</c:v>
                </c:pt>
                <c:pt idx="1961">
                  <c:v>983.5</c:v>
                </c:pt>
                <c:pt idx="1962">
                  <c:v>974.5</c:v>
                </c:pt>
                <c:pt idx="1963">
                  <c:v>974.5</c:v>
                </c:pt>
                <c:pt idx="1964">
                  <c:v>974.5</c:v>
                </c:pt>
                <c:pt idx="1965">
                  <c:v>974.5</c:v>
                </c:pt>
                <c:pt idx="1966">
                  <c:v>974.5</c:v>
                </c:pt>
                <c:pt idx="1967">
                  <c:v>974.5</c:v>
                </c:pt>
                <c:pt idx="1968">
                  <c:v>965.6</c:v>
                </c:pt>
                <c:pt idx="1969">
                  <c:v>965.6</c:v>
                </c:pt>
                <c:pt idx="1970">
                  <c:v>965.6</c:v>
                </c:pt>
                <c:pt idx="1971">
                  <c:v>965.6</c:v>
                </c:pt>
                <c:pt idx="1972">
                  <c:v>965.6</c:v>
                </c:pt>
                <c:pt idx="1973">
                  <c:v>965.6</c:v>
                </c:pt>
                <c:pt idx="1974">
                  <c:v>956.8</c:v>
                </c:pt>
                <c:pt idx="1975">
                  <c:v>956.8</c:v>
                </c:pt>
                <c:pt idx="1976">
                  <c:v>956.8</c:v>
                </c:pt>
                <c:pt idx="1977">
                  <c:v>956.8</c:v>
                </c:pt>
                <c:pt idx="1978">
                  <c:v>956.8</c:v>
                </c:pt>
                <c:pt idx="1979">
                  <c:v>956.8</c:v>
                </c:pt>
                <c:pt idx="1980">
                  <c:v>947.9</c:v>
                </c:pt>
                <c:pt idx="1981">
                  <c:v>947.9</c:v>
                </c:pt>
                <c:pt idx="1982">
                  <c:v>947.9</c:v>
                </c:pt>
                <c:pt idx="1983">
                  <c:v>947.9</c:v>
                </c:pt>
                <c:pt idx="1984">
                  <c:v>947.9</c:v>
                </c:pt>
                <c:pt idx="1985">
                  <c:v>947.9</c:v>
                </c:pt>
                <c:pt idx="1986">
                  <c:v>939</c:v>
                </c:pt>
                <c:pt idx="1987">
                  <c:v>939</c:v>
                </c:pt>
                <c:pt idx="1988">
                  <c:v>939</c:v>
                </c:pt>
                <c:pt idx="1989">
                  <c:v>939</c:v>
                </c:pt>
                <c:pt idx="1990">
                  <c:v>939</c:v>
                </c:pt>
                <c:pt idx="1991">
                  <c:v>939</c:v>
                </c:pt>
                <c:pt idx="1992">
                  <c:v>930.2</c:v>
                </c:pt>
                <c:pt idx="1993">
                  <c:v>930.2</c:v>
                </c:pt>
                <c:pt idx="1994">
                  <c:v>930.2</c:v>
                </c:pt>
                <c:pt idx="1995">
                  <c:v>930.2</c:v>
                </c:pt>
                <c:pt idx="1996">
                  <c:v>930.2</c:v>
                </c:pt>
                <c:pt idx="1997">
                  <c:v>930.2</c:v>
                </c:pt>
                <c:pt idx="1998">
                  <c:v>921.4</c:v>
                </c:pt>
                <c:pt idx="1999">
                  <c:v>921.4</c:v>
                </c:pt>
                <c:pt idx="2000">
                  <c:v>921.4</c:v>
                </c:pt>
                <c:pt idx="2001">
                  <c:v>921.4</c:v>
                </c:pt>
                <c:pt idx="2002">
                  <c:v>921.4</c:v>
                </c:pt>
                <c:pt idx="2003">
                  <c:v>921.4</c:v>
                </c:pt>
                <c:pt idx="2004">
                  <c:v>912.8</c:v>
                </c:pt>
                <c:pt idx="2005">
                  <c:v>912.8</c:v>
                </c:pt>
                <c:pt idx="2006">
                  <c:v>912.8</c:v>
                </c:pt>
                <c:pt idx="2007">
                  <c:v>912.8</c:v>
                </c:pt>
                <c:pt idx="2008">
                  <c:v>912.8</c:v>
                </c:pt>
                <c:pt idx="2009">
                  <c:v>912.8</c:v>
                </c:pt>
                <c:pt idx="2010">
                  <c:v>904.1</c:v>
                </c:pt>
                <c:pt idx="2011">
                  <c:v>904.1</c:v>
                </c:pt>
                <c:pt idx="2012">
                  <c:v>904.1</c:v>
                </c:pt>
                <c:pt idx="2013">
                  <c:v>904.1</c:v>
                </c:pt>
                <c:pt idx="2014">
                  <c:v>904.1</c:v>
                </c:pt>
                <c:pt idx="2015">
                  <c:v>904.1</c:v>
                </c:pt>
                <c:pt idx="2016">
                  <c:v>895.5</c:v>
                </c:pt>
                <c:pt idx="2017">
                  <c:v>895.5</c:v>
                </c:pt>
                <c:pt idx="2018">
                  <c:v>895.5</c:v>
                </c:pt>
                <c:pt idx="2019">
                  <c:v>895.5</c:v>
                </c:pt>
                <c:pt idx="2020">
                  <c:v>895.5</c:v>
                </c:pt>
                <c:pt idx="2021">
                  <c:v>895.5</c:v>
                </c:pt>
                <c:pt idx="2022">
                  <c:v>887</c:v>
                </c:pt>
                <c:pt idx="2023">
                  <c:v>887</c:v>
                </c:pt>
                <c:pt idx="2024">
                  <c:v>887</c:v>
                </c:pt>
                <c:pt idx="2025">
                  <c:v>887</c:v>
                </c:pt>
                <c:pt idx="2026">
                  <c:v>887</c:v>
                </c:pt>
                <c:pt idx="2027">
                  <c:v>887</c:v>
                </c:pt>
                <c:pt idx="2028">
                  <c:v>878.4</c:v>
                </c:pt>
                <c:pt idx="2029">
                  <c:v>878.4</c:v>
                </c:pt>
                <c:pt idx="2030">
                  <c:v>878.4</c:v>
                </c:pt>
                <c:pt idx="2031">
                  <c:v>878.4</c:v>
                </c:pt>
                <c:pt idx="2032">
                  <c:v>878.4</c:v>
                </c:pt>
                <c:pt idx="2033">
                  <c:v>878.4</c:v>
                </c:pt>
                <c:pt idx="2034">
                  <c:v>870</c:v>
                </c:pt>
                <c:pt idx="2035">
                  <c:v>870</c:v>
                </c:pt>
                <c:pt idx="2036">
                  <c:v>870</c:v>
                </c:pt>
                <c:pt idx="2037">
                  <c:v>870</c:v>
                </c:pt>
                <c:pt idx="2038">
                  <c:v>870</c:v>
                </c:pt>
                <c:pt idx="2039">
                  <c:v>870</c:v>
                </c:pt>
                <c:pt idx="2040">
                  <c:v>861.5</c:v>
                </c:pt>
                <c:pt idx="2041">
                  <c:v>861.5</c:v>
                </c:pt>
                <c:pt idx="2042">
                  <c:v>861.5</c:v>
                </c:pt>
                <c:pt idx="2043">
                  <c:v>861.5</c:v>
                </c:pt>
                <c:pt idx="2044">
                  <c:v>861.5</c:v>
                </c:pt>
                <c:pt idx="2045">
                  <c:v>861.5</c:v>
                </c:pt>
                <c:pt idx="2046">
                  <c:v>853</c:v>
                </c:pt>
                <c:pt idx="2047">
                  <c:v>853</c:v>
                </c:pt>
                <c:pt idx="2048">
                  <c:v>853</c:v>
                </c:pt>
                <c:pt idx="2049">
                  <c:v>853</c:v>
                </c:pt>
                <c:pt idx="2050">
                  <c:v>853</c:v>
                </c:pt>
                <c:pt idx="2051">
                  <c:v>853</c:v>
                </c:pt>
                <c:pt idx="2052">
                  <c:v>844.6</c:v>
                </c:pt>
                <c:pt idx="2053">
                  <c:v>844.6</c:v>
                </c:pt>
                <c:pt idx="2054">
                  <c:v>844.6</c:v>
                </c:pt>
                <c:pt idx="2055">
                  <c:v>844.6</c:v>
                </c:pt>
                <c:pt idx="2056">
                  <c:v>844.6</c:v>
                </c:pt>
                <c:pt idx="2057">
                  <c:v>844.6</c:v>
                </c:pt>
                <c:pt idx="2058">
                  <c:v>836.3</c:v>
                </c:pt>
                <c:pt idx="2059">
                  <c:v>836.3</c:v>
                </c:pt>
                <c:pt idx="2060">
                  <c:v>836.3</c:v>
                </c:pt>
                <c:pt idx="2061">
                  <c:v>836.3</c:v>
                </c:pt>
                <c:pt idx="2062">
                  <c:v>836.3</c:v>
                </c:pt>
                <c:pt idx="2063">
                  <c:v>836.3</c:v>
                </c:pt>
                <c:pt idx="2064">
                  <c:v>827.8</c:v>
                </c:pt>
                <c:pt idx="2065">
                  <c:v>827.8</c:v>
                </c:pt>
                <c:pt idx="2066">
                  <c:v>827.8</c:v>
                </c:pt>
                <c:pt idx="2067">
                  <c:v>827.8</c:v>
                </c:pt>
                <c:pt idx="2068">
                  <c:v>827.8</c:v>
                </c:pt>
                <c:pt idx="2069">
                  <c:v>827.8</c:v>
                </c:pt>
                <c:pt idx="2070">
                  <c:v>819.5</c:v>
                </c:pt>
                <c:pt idx="2071">
                  <c:v>819.5</c:v>
                </c:pt>
                <c:pt idx="2072">
                  <c:v>819.5</c:v>
                </c:pt>
                <c:pt idx="2073">
                  <c:v>819.5</c:v>
                </c:pt>
                <c:pt idx="2074">
                  <c:v>819.5</c:v>
                </c:pt>
                <c:pt idx="2075">
                  <c:v>819.5</c:v>
                </c:pt>
                <c:pt idx="2076">
                  <c:v>811.3</c:v>
                </c:pt>
                <c:pt idx="2077">
                  <c:v>811.3</c:v>
                </c:pt>
                <c:pt idx="2078">
                  <c:v>811.3</c:v>
                </c:pt>
                <c:pt idx="2079">
                  <c:v>811.3</c:v>
                </c:pt>
                <c:pt idx="2080">
                  <c:v>811.3</c:v>
                </c:pt>
                <c:pt idx="2081">
                  <c:v>811.3</c:v>
                </c:pt>
                <c:pt idx="2082">
                  <c:v>803.1</c:v>
                </c:pt>
                <c:pt idx="2083">
                  <c:v>803.1</c:v>
                </c:pt>
                <c:pt idx="2084">
                  <c:v>803.1</c:v>
                </c:pt>
                <c:pt idx="2085">
                  <c:v>803.1</c:v>
                </c:pt>
                <c:pt idx="2086">
                  <c:v>803.1</c:v>
                </c:pt>
                <c:pt idx="2087">
                  <c:v>803.1</c:v>
                </c:pt>
                <c:pt idx="2088">
                  <c:v>795</c:v>
                </c:pt>
                <c:pt idx="2089">
                  <c:v>795</c:v>
                </c:pt>
                <c:pt idx="2090">
                  <c:v>795</c:v>
                </c:pt>
                <c:pt idx="2091">
                  <c:v>795</c:v>
                </c:pt>
                <c:pt idx="2092">
                  <c:v>795</c:v>
                </c:pt>
                <c:pt idx="2093">
                  <c:v>795</c:v>
                </c:pt>
                <c:pt idx="2094">
                  <c:v>787</c:v>
                </c:pt>
                <c:pt idx="2095">
                  <c:v>787</c:v>
                </c:pt>
                <c:pt idx="2096">
                  <c:v>787</c:v>
                </c:pt>
                <c:pt idx="2097">
                  <c:v>787</c:v>
                </c:pt>
                <c:pt idx="2098">
                  <c:v>787</c:v>
                </c:pt>
                <c:pt idx="2099">
                  <c:v>787</c:v>
                </c:pt>
                <c:pt idx="2100">
                  <c:v>779</c:v>
                </c:pt>
                <c:pt idx="2101">
                  <c:v>779</c:v>
                </c:pt>
                <c:pt idx="2102">
                  <c:v>779</c:v>
                </c:pt>
                <c:pt idx="2103">
                  <c:v>779</c:v>
                </c:pt>
                <c:pt idx="2104">
                  <c:v>779</c:v>
                </c:pt>
                <c:pt idx="2105">
                  <c:v>779</c:v>
                </c:pt>
                <c:pt idx="2106">
                  <c:v>771.1</c:v>
                </c:pt>
                <c:pt idx="2107">
                  <c:v>771.1</c:v>
                </c:pt>
                <c:pt idx="2108">
                  <c:v>771.1</c:v>
                </c:pt>
                <c:pt idx="2109">
                  <c:v>771.1</c:v>
                </c:pt>
                <c:pt idx="2110">
                  <c:v>771.1</c:v>
                </c:pt>
                <c:pt idx="2111">
                  <c:v>771.1</c:v>
                </c:pt>
                <c:pt idx="2112">
                  <c:v>763.2</c:v>
                </c:pt>
                <c:pt idx="2113">
                  <c:v>763.2</c:v>
                </c:pt>
                <c:pt idx="2114">
                  <c:v>763.2</c:v>
                </c:pt>
                <c:pt idx="2115">
                  <c:v>763.2</c:v>
                </c:pt>
                <c:pt idx="2116">
                  <c:v>763.2</c:v>
                </c:pt>
                <c:pt idx="2117">
                  <c:v>763.2</c:v>
                </c:pt>
                <c:pt idx="2118">
                  <c:v>755.2</c:v>
                </c:pt>
                <c:pt idx="2119">
                  <c:v>755.2</c:v>
                </c:pt>
                <c:pt idx="2120">
                  <c:v>755.2</c:v>
                </c:pt>
                <c:pt idx="2121">
                  <c:v>755.2</c:v>
                </c:pt>
                <c:pt idx="2122">
                  <c:v>755.2</c:v>
                </c:pt>
                <c:pt idx="2123">
                  <c:v>755.2</c:v>
                </c:pt>
                <c:pt idx="2124">
                  <c:v>747.4</c:v>
                </c:pt>
                <c:pt idx="2125">
                  <c:v>747.4</c:v>
                </c:pt>
                <c:pt idx="2126">
                  <c:v>747.4</c:v>
                </c:pt>
                <c:pt idx="2127">
                  <c:v>747.4</c:v>
                </c:pt>
                <c:pt idx="2128">
                  <c:v>747.4</c:v>
                </c:pt>
                <c:pt idx="2129">
                  <c:v>747.4</c:v>
                </c:pt>
                <c:pt idx="2130">
                  <c:v>739.6</c:v>
                </c:pt>
                <c:pt idx="2131">
                  <c:v>739.6</c:v>
                </c:pt>
                <c:pt idx="2132">
                  <c:v>739.6</c:v>
                </c:pt>
                <c:pt idx="2133">
                  <c:v>739.6</c:v>
                </c:pt>
                <c:pt idx="2134">
                  <c:v>739.6</c:v>
                </c:pt>
                <c:pt idx="2135">
                  <c:v>739.6</c:v>
                </c:pt>
                <c:pt idx="2136">
                  <c:v>731.7</c:v>
                </c:pt>
                <c:pt idx="2137">
                  <c:v>731.7</c:v>
                </c:pt>
                <c:pt idx="2138">
                  <c:v>731.7</c:v>
                </c:pt>
                <c:pt idx="2139">
                  <c:v>731.7</c:v>
                </c:pt>
                <c:pt idx="2140">
                  <c:v>731.7</c:v>
                </c:pt>
                <c:pt idx="2141">
                  <c:v>731.7</c:v>
                </c:pt>
                <c:pt idx="2142">
                  <c:v>723.9</c:v>
                </c:pt>
                <c:pt idx="2143">
                  <c:v>723.9</c:v>
                </c:pt>
                <c:pt idx="2144">
                  <c:v>723.9</c:v>
                </c:pt>
                <c:pt idx="2145">
                  <c:v>723.9</c:v>
                </c:pt>
                <c:pt idx="2146">
                  <c:v>723.9</c:v>
                </c:pt>
                <c:pt idx="2147">
                  <c:v>723.9</c:v>
                </c:pt>
                <c:pt idx="2148">
                  <c:v>716.1</c:v>
                </c:pt>
                <c:pt idx="2149">
                  <c:v>716.1</c:v>
                </c:pt>
                <c:pt idx="2150">
                  <c:v>716.1</c:v>
                </c:pt>
                <c:pt idx="2151">
                  <c:v>716.1</c:v>
                </c:pt>
                <c:pt idx="2152">
                  <c:v>716.1</c:v>
                </c:pt>
                <c:pt idx="2153">
                  <c:v>716.1</c:v>
                </c:pt>
                <c:pt idx="2154">
                  <c:v>708.3</c:v>
                </c:pt>
                <c:pt idx="2155">
                  <c:v>708.3</c:v>
                </c:pt>
                <c:pt idx="2156">
                  <c:v>708.3</c:v>
                </c:pt>
                <c:pt idx="2157">
                  <c:v>708.3</c:v>
                </c:pt>
                <c:pt idx="2158">
                  <c:v>708.3</c:v>
                </c:pt>
                <c:pt idx="2159">
                  <c:v>708.3</c:v>
                </c:pt>
                <c:pt idx="2160">
                  <c:v>700.6</c:v>
                </c:pt>
                <c:pt idx="2161">
                  <c:v>700.6</c:v>
                </c:pt>
                <c:pt idx="2162">
                  <c:v>700.6</c:v>
                </c:pt>
                <c:pt idx="2163">
                  <c:v>700.6</c:v>
                </c:pt>
                <c:pt idx="2164">
                  <c:v>700.6</c:v>
                </c:pt>
                <c:pt idx="2165">
                  <c:v>700.6</c:v>
                </c:pt>
                <c:pt idx="2166">
                  <c:v>692.9</c:v>
                </c:pt>
                <c:pt idx="2167">
                  <c:v>692.9</c:v>
                </c:pt>
                <c:pt idx="2168">
                  <c:v>692.9</c:v>
                </c:pt>
                <c:pt idx="2169">
                  <c:v>692.9</c:v>
                </c:pt>
                <c:pt idx="2170">
                  <c:v>692.9</c:v>
                </c:pt>
                <c:pt idx="2171">
                  <c:v>692.9</c:v>
                </c:pt>
                <c:pt idx="2172">
                  <c:v>685.2</c:v>
                </c:pt>
                <c:pt idx="2173">
                  <c:v>685.2</c:v>
                </c:pt>
                <c:pt idx="2174">
                  <c:v>685.2</c:v>
                </c:pt>
                <c:pt idx="2175">
                  <c:v>685.2</c:v>
                </c:pt>
                <c:pt idx="2176">
                  <c:v>685.2</c:v>
                </c:pt>
                <c:pt idx="2177">
                  <c:v>685.2</c:v>
                </c:pt>
                <c:pt idx="2178">
                  <c:v>677.5</c:v>
                </c:pt>
                <c:pt idx="2179">
                  <c:v>677.5</c:v>
                </c:pt>
                <c:pt idx="2180">
                  <c:v>677.5</c:v>
                </c:pt>
                <c:pt idx="2181">
                  <c:v>677.5</c:v>
                </c:pt>
                <c:pt idx="2182">
                  <c:v>677.5</c:v>
                </c:pt>
                <c:pt idx="2183">
                  <c:v>677.5</c:v>
                </c:pt>
                <c:pt idx="2184">
                  <c:v>670</c:v>
                </c:pt>
                <c:pt idx="2185">
                  <c:v>670</c:v>
                </c:pt>
                <c:pt idx="2186">
                  <c:v>670</c:v>
                </c:pt>
                <c:pt idx="2187">
                  <c:v>670</c:v>
                </c:pt>
                <c:pt idx="2188">
                  <c:v>670</c:v>
                </c:pt>
                <c:pt idx="2189">
                  <c:v>670</c:v>
                </c:pt>
                <c:pt idx="2190">
                  <c:v>662.4</c:v>
                </c:pt>
                <c:pt idx="2191">
                  <c:v>662.4</c:v>
                </c:pt>
                <c:pt idx="2192">
                  <c:v>662.4</c:v>
                </c:pt>
                <c:pt idx="2193">
                  <c:v>662.4</c:v>
                </c:pt>
                <c:pt idx="2194">
                  <c:v>662.4</c:v>
                </c:pt>
                <c:pt idx="2195">
                  <c:v>662.4</c:v>
                </c:pt>
                <c:pt idx="2196">
                  <c:v>654.9</c:v>
                </c:pt>
                <c:pt idx="2197">
                  <c:v>654.9</c:v>
                </c:pt>
                <c:pt idx="2198">
                  <c:v>654.9</c:v>
                </c:pt>
                <c:pt idx="2199">
                  <c:v>654.9</c:v>
                </c:pt>
                <c:pt idx="2200">
                  <c:v>654.9</c:v>
                </c:pt>
                <c:pt idx="2201">
                  <c:v>654.9</c:v>
                </c:pt>
                <c:pt idx="2202">
                  <c:v>647.4</c:v>
                </c:pt>
                <c:pt idx="2203">
                  <c:v>647.4</c:v>
                </c:pt>
                <c:pt idx="2204">
                  <c:v>647.4</c:v>
                </c:pt>
                <c:pt idx="2205">
                  <c:v>647.4</c:v>
                </c:pt>
                <c:pt idx="2206">
                  <c:v>647.4</c:v>
                </c:pt>
                <c:pt idx="2207">
                  <c:v>647.4</c:v>
                </c:pt>
                <c:pt idx="2208">
                  <c:v>639.79999999999995</c:v>
                </c:pt>
                <c:pt idx="2209">
                  <c:v>639.79999999999995</c:v>
                </c:pt>
                <c:pt idx="2210">
                  <c:v>639.79999999999995</c:v>
                </c:pt>
                <c:pt idx="2211">
                  <c:v>639.79999999999995</c:v>
                </c:pt>
                <c:pt idx="2212">
                  <c:v>639.79999999999995</c:v>
                </c:pt>
                <c:pt idx="2213">
                  <c:v>639.79999999999995</c:v>
                </c:pt>
                <c:pt idx="2214">
                  <c:v>632.4</c:v>
                </c:pt>
                <c:pt idx="2215">
                  <c:v>632.4</c:v>
                </c:pt>
                <c:pt idx="2216">
                  <c:v>632.4</c:v>
                </c:pt>
                <c:pt idx="2217">
                  <c:v>632.4</c:v>
                </c:pt>
                <c:pt idx="2218">
                  <c:v>632.4</c:v>
                </c:pt>
                <c:pt idx="2219">
                  <c:v>632.4</c:v>
                </c:pt>
                <c:pt idx="2220">
                  <c:v>624.9</c:v>
                </c:pt>
                <c:pt idx="2221">
                  <c:v>624.9</c:v>
                </c:pt>
                <c:pt idx="2222">
                  <c:v>624.9</c:v>
                </c:pt>
                <c:pt idx="2223">
                  <c:v>624.9</c:v>
                </c:pt>
                <c:pt idx="2224">
                  <c:v>624.9</c:v>
                </c:pt>
                <c:pt idx="2225">
                  <c:v>624.9</c:v>
                </c:pt>
                <c:pt idx="2226">
                  <c:v>617.5</c:v>
                </c:pt>
                <c:pt idx="2227">
                  <c:v>617.5</c:v>
                </c:pt>
                <c:pt idx="2228">
                  <c:v>617.5</c:v>
                </c:pt>
                <c:pt idx="2229">
                  <c:v>617.5</c:v>
                </c:pt>
                <c:pt idx="2230">
                  <c:v>617.5</c:v>
                </c:pt>
                <c:pt idx="2231">
                  <c:v>617.5</c:v>
                </c:pt>
                <c:pt idx="2232">
                  <c:v>610.20000000000005</c:v>
                </c:pt>
                <c:pt idx="2233">
                  <c:v>610.20000000000005</c:v>
                </c:pt>
                <c:pt idx="2234">
                  <c:v>610.20000000000005</c:v>
                </c:pt>
                <c:pt idx="2235">
                  <c:v>610.20000000000005</c:v>
                </c:pt>
                <c:pt idx="2236">
                  <c:v>610.20000000000005</c:v>
                </c:pt>
                <c:pt idx="2237">
                  <c:v>610.20000000000005</c:v>
                </c:pt>
                <c:pt idx="2238">
                  <c:v>603</c:v>
                </c:pt>
                <c:pt idx="2239">
                  <c:v>603</c:v>
                </c:pt>
                <c:pt idx="2240">
                  <c:v>603</c:v>
                </c:pt>
                <c:pt idx="2241">
                  <c:v>603</c:v>
                </c:pt>
                <c:pt idx="2242">
                  <c:v>603</c:v>
                </c:pt>
                <c:pt idx="2243">
                  <c:v>603</c:v>
                </c:pt>
                <c:pt idx="2244">
                  <c:v>595.79999999999995</c:v>
                </c:pt>
                <c:pt idx="2245">
                  <c:v>595.79999999999995</c:v>
                </c:pt>
                <c:pt idx="2246">
                  <c:v>595.79999999999995</c:v>
                </c:pt>
                <c:pt idx="2247">
                  <c:v>595.79999999999995</c:v>
                </c:pt>
                <c:pt idx="2248">
                  <c:v>595.79999999999995</c:v>
                </c:pt>
                <c:pt idx="2249">
                  <c:v>595.79999999999995</c:v>
                </c:pt>
                <c:pt idx="2250">
                  <c:v>588.70000000000005</c:v>
                </c:pt>
                <c:pt idx="2251">
                  <c:v>588.70000000000005</c:v>
                </c:pt>
                <c:pt idx="2252">
                  <c:v>588.70000000000005</c:v>
                </c:pt>
                <c:pt idx="2253">
                  <c:v>588.70000000000005</c:v>
                </c:pt>
                <c:pt idx="2254">
                  <c:v>588.70000000000005</c:v>
                </c:pt>
                <c:pt idx="2255">
                  <c:v>588.70000000000005</c:v>
                </c:pt>
                <c:pt idx="2256">
                  <c:v>581.6</c:v>
                </c:pt>
                <c:pt idx="2257">
                  <c:v>581.6</c:v>
                </c:pt>
                <c:pt idx="2258">
                  <c:v>581.6</c:v>
                </c:pt>
                <c:pt idx="2259">
                  <c:v>581.6</c:v>
                </c:pt>
                <c:pt idx="2260">
                  <c:v>581.6</c:v>
                </c:pt>
                <c:pt idx="2261">
                  <c:v>581.6</c:v>
                </c:pt>
                <c:pt idx="2262">
                  <c:v>574.5</c:v>
                </c:pt>
                <c:pt idx="2263">
                  <c:v>574.5</c:v>
                </c:pt>
                <c:pt idx="2264">
                  <c:v>574.5</c:v>
                </c:pt>
                <c:pt idx="2265">
                  <c:v>574.5</c:v>
                </c:pt>
                <c:pt idx="2266">
                  <c:v>574.5</c:v>
                </c:pt>
                <c:pt idx="2267">
                  <c:v>574.5</c:v>
                </c:pt>
                <c:pt idx="2268">
                  <c:v>567.5</c:v>
                </c:pt>
                <c:pt idx="2269">
                  <c:v>567.5</c:v>
                </c:pt>
                <c:pt idx="2270">
                  <c:v>567.5</c:v>
                </c:pt>
                <c:pt idx="2271">
                  <c:v>567.5</c:v>
                </c:pt>
                <c:pt idx="2272">
                  <c:v>567.5</c:v>
                </c:pt>
                <c:pt idx="2273">
                  <c:v>567.5</c:v>
                </c:pt>
                <c:pt idx="2274">
                  <c:v>560.5</c:v>
                </c:pt>
                <c:pt idx="2275">
                  <c:v>560.5</c:v>
                </c:pt>
                <c:pt idx="2276">
                  <c:v>560.5</c:v>
                </c:pt>
                <c:pt idx="2277">
                  <c:v>560.5</c:v>
                </c:pt>
                <c:pt idx="2278">
                  <c:v>560.5</c:v>
                </c:pt>
                <c:pt idx="2279">
                  <c:v>560.5</c:v>
                </c:pt>
                <c:pt idx="2280">
                  <c:v>553.5</c:v>
                </c:pt>
                <c:pt idx="2281">
                  <c:v>553.5</c:v>
                </c:pt>
                <c:pt idx="2282">
                  <c:v>553.5</c:v>
                </c:pt>
                <c:pt idx="2283">
                  <c:v>553.5</c:v>
                </c:pt>
                <c:pt idx="2284">
                  <c:v>553.5</c:v>
                </c:pt>
                <c:pt idx="2285">
                  <c:v>553.5</c:v>
                </c:pt>
                <c:pt idx="2286">
                  <c:v>546.5</c:v>
                </c:pt>
                <c:pt idx="2287">
                  <c:v>546.5</c:v>
                </c:pt>
                <c:pt idx="2288">
                  <c:v>546.5</c:v>
                </c:pt>
                <c:pt idx="2289">
                  <c:v>546.5</c:v>
                </c:pt>
                <c:pt idx="2290">
                  <c:v>546.5</c:v>
                </c:pt>
                <c:pt idx="2291">
                  <c:v>546.5</c:v>
                </c:pt>
                <c:pt idx="2292">
                  <c:v>539.5</c:v>
                </c:pt>
                <c:pt idx="2293">
                  <c:v>539.5</c:v>
                </c:pt>
                <c:pt idx="2294">
                  <c:v>539.5</c:v>
                </c:pt>
                <c:pt idx="2295">
                  <c:v>539.5</c:v>
                </c:pt>
                <c:pt idx="2296">
                  <c:v>539.5</c:v>
                </c:pt>
                <c:pt idx="2297">
                  <c:v>539.5</c:v>
                </c:pt>
                <c:pt idx="2298">
                  <c:v>532.6</c:v>
                </c:pt>
                <c:pt idx="2299">
                  <c:v>532.6</c:v>
                </c:pt>
                <c:pt idx="2300">
                  <c:v>532.6</c:v>
                </c:pt>
                <c:pt idx="2301">
                  <c:v>532.6</c:v>
                </c:pt>
                <c:pt idx="2302">
                  <c:v>532.6</c:v>
                </c:pt>
                <c:pt idx="2303">
                  <c:v>532.6</c:v>
                </c:pt>
                <c:pt idx="2304">
                  <c:v>525.79999999999995</c:v>
                </c:pt>
                <c:pt idx="2305">
                  <c:v>525.79999999999995</c:v>
                </c:pt>
                <c:pt idx="2306">
                  <c:v>525.79999999999995</c:v>
                </c:pt>
                <c:pt idx="2307">
                  <c:v>525.79999999999995</c:v>
                </c:pt>
                <c:pt idx="2308">
                  <c:v>525.79999999999995</c:v>
                </c:pt>
                <c:pt idx="2309">
                  <c:v>525.79999999999995</c:v>
                </c:pt>
                <c:pt idx="2310">
                  <c:v>519</c:v>
                </c:pt>
                <c:pt idx="2311">
                  <c:v>519</c:v>
                </c:pt>
                <c:pt idx="2312">
                  <c:v>519</c:v>
                </c:pt>
                <c:pt idx="2313">
                  <c:v>519</c:v>
                </c:pt>
                <c:pt idx="2314">
                  <c:v>519</c:v>
                </c:pt>
                <c:pt idx="2315">
                  <c:v>519</c:v>
                </c:pt>
                <c:pt idx="2316">
                  <c:v>512.29999999999995</c:v>
                </c:pt>
                <c:pt idx="2317">
                  <c:v>512.29999999999995</c:v>
                </c:pt>
                <c:pt idx="2318">
                  <c:v>512.29999999999995</c:v>
                </c:pt>
                <c:pt idx="2319">
                  <c:v>512.29999999999995</c:v>
                </c:pt>
                <c:pt idx="2320">
                  <c:v>512.29999999999995</c:v>
                </c:pt>
                <c:pt idx="2321">
                  <c:v>512.29999999999995</c:v>
                </c:pt>
                <c:pt idx="2322">
                  <c:v>505.6</c:v>
                </c:pt>
                <c:pt idx="2323">
                  <c:v>505.6</c:v>
                </c:pt>
                <c:pt idx="2324">
                  <c:v>505.6</c:v>
                </c:pt>
                <c:pt idx="2325">
                  <c:v>505.6</c:v>
                </c:pt>
                <c:pt idx="2326">
                  <c:v>505.6</c:v>
                </c:pt>
                <c:pt idx="2327">
                  <c:v>505.6</c:v>
                </c:pt>
                <c:pt idx="2328">
                  <c:v>498.9</c:v>
                </c:pt>
                <c:pt idx="2329">
                  <c:v>498.9</c:v>
                </c:pt>
                <c:pt idx="2330">
                  <c:v>498.9</c:v>
                </c:pt>
                <c:pt idx="2331">
                  <c:v>498.9</c:v>
                </c:pt>
                <c:pt idx="2332">
                  <c:v>498.9</c:v>
                </c:pt>
                <c:pt idx="2333">
                  <c:v>498.9</c:v>
                </c:pt>
                <c:pt idx="2334">
                  <c:v>492.3</c:v>
                </c:pt>
                <c:pt idx="2335">
                  <c:v>492.3</c:v>
                </c:pt>
                <c:pt idx="2336">
                  <c:v>492.3</c:v>
                </c:pt>
                <c:pt idx="2337">
                  <c:v>492.3</c:v>
                </c:pt>
                <c:pt idx="2338">
                  <c:v>492.3</c:v>
                </c:pt>
                <c:pt idx="2339">
                  <c:v>492.3</c:v>
                </c:pt>
                <c:pt idx="2340">
                  <c:v>485.7</c:v>
                </c:pt>
                <c:pt idx="2341">
                  <c:v>485.7</c:v>
                </c:pt>
                <c:pt idx="2342">
                  <c:v>485.7</c:v>
                </c:pt>
                <c:pt idx="2343">
                  <c:v>485.7</c:v>
                </c:pt>
                <c:pt idx="2344">
                  <c:v>485.7</c:v>
                </c:pt>
                <c:pt idx="2345">
                  <c:v>485.7</c:v>
                </c:pt>
                <c:pt idx="2346">
                  <c:v>479.2</c:v>
                </c:pt>
                <c:pt idx="2347">
                  <c:v>479.2</c:v>
                </c:pt>
                <c:pt idx="2348">
                  <c:v>479.2</c:v>
                </c:pt>
                <c:pt idx="2349">
                  <c:v>479.2</c:v>
                </c:pt>
                <c:pt idx="2350">
                  <c:v>479.2</c:v>
                </c:pt>
                <c:pt idx="2351">
                  <c:v>479.2</c:v>
                </c:pt>
                <c:pt idx="2352">
                  <c:v>472.7</c:v>
                </c:pt>
                <c:pt idx="2353">
                  <c:v>472.7</c:v>
                </c:pt>
                <c:pt idx="2354">
                  <c:v>472.7</c:v>
                </c:pt>
                <c:pt idx="2355">
                  <c:v>472.7</c:v>
                </c:pt>
                <c:pt idx="2356">
                  <c:v>472.7</c:v>
                </c:pt>
                <c:pt idx="2357">
                  <c:v>472.7</c:v>
                </c:pt>
                <c:pt idx="2358">
                  <c:v>466.2</c:v>
                </c:pt>
                <c:pt idx="2359">
                  <c:v>466.2</c:v>
                </c:pt>
                <c:pt idx="2360">
                  <c:v>466.2</c:v>
                </c:pt>
                <c:pt idx="2361">
                  <c:v>466.2</c:v>
                </c:pt>
                <c:pt idx="2362">
                  <c:v>466.2</c:v>
                </c:pt>
                <c:pt idx="2363">
                  <c:v>466.2</c:v>
                </c:pt>
                <c:pt idx="2364">
                  <c:v>459.7</c:v>
                </c:pt>
                <c:pt idx="2365">
                  <c:v>459.7</c:v>
                </c:pt>
                <c:pt idx="2366">
                  <c:v>459.7</c:v>
                </c:pt>
                <c:pt idx="2367">
                  <c:v>459.7</c:v>
                </c:pt>
                <c:pt idx="2368">
                  <c:v>459.7</c:v>
                </c:pt>
                <c:pt idx="2369">
                  <c:v>459.7</c:v>
                </c:pt>
                <c:pt idx="2370">
                  <c:v>453.3</c:v>
                </c:pt>
                <c:pt idx="2371">
                  <c:v>453.3</c:v>
                </c:pt>
                <c:pt idx="2372">
                  <c:v>453.3</c:v>
                </c:pt>
                <c:pt idx="2373">
                  <c:v>453.3</c:v>
                </c:pt>
                <c:pt idx="2374">
                  <c:v>453.3</c:v>
                </c:pt>
                <c:pt idx="2375">
                  <c:v>453.3</c:v>
                </c:pt>
                <c:pt idx="2376">
                  <c:v>446.9</c:v>
                </c:pt>
                <c:pt idx="2377">
                  <c:v>446.9</c:v>
                </c:pt>
                <c:pt idx="2378">
                  <c:v>446.9</c:v>
                </c:pt>
                <c:pt idx="2379">
                  <c:v>446.9</c:v>
                </c:pt>
                <c:pt idx="2380">
                  <c:v>446.9</c:v>
                </c:pt>
                <c:pt idx="2381">
                  <c:v>446.9</c:v>
                </c:pt>
                <c:pt idx="2382">
                  <c:v>440.5</c:v>
                </c:pt>
                <c:pt idx="2383">
                  <c:v>440.5</c:v>
                </c:pt>
                <c:pt idx="2384">
                  <c:v>440.5</c:v>
                </c:pt>
                <c:pt idx="2385">
                  <c:v>440.5</c:v>
                </c:pt>
                <c:pt idx="2386">
                  <c:v>440.5</c:v>
                </c:pt>
                <c:pt idx="2387">
                  <c:v>440.5</c:v>
                </c:pt>
                <c:pt idx="2388">
                  <c:v>434.1</c:v>
                </c:pt>
                <c:pt idx="2389">
                  <c:v>434.1</c:v>
                </c:pt>
                <c:pt idx="2390">
                  <c:v>434.1</c:v>
                </c:pt>
                <c:pt idx="2391">
                  <c:v>434.1</c:v>
                </c:pt>
                <c:pt idx="2392">
                  <c:v>434.1</c:v>
                </c:pt>
                <c:pt idx="2393">
                  <c:v>434.1</c:v>
                </c:pt>
                <c:pt idx="2394">
                  <c:v>427.8</c:v>
                </c:pt>
                <c:pt idx="2395">
                  <c:v>427.8</c:v>
                </c:pt>
                <c:pt idx="2396">
                  <c:v>427.8</c:v>
                </c:pt>
                <c:pt idx="2397">
                  <c:v>427.8</c:v>
                </c:pt>
                <c:pt idx="2398">
                  <c:v>427.8</c:v>
                </c:pt>
                <c:pt idx="2399">
                  <c:v>427.8</c:v>
                </c:pt>
                <c:pt idx="2400">
                  <c:v>421.4</c:v>
                </c:pt>
                <c:pt idx="2401">
                  <c:v>421.4</c:v>
                </c:pt>
                <c:pt idx="2402">
                  <c:v>421.4</c:v>
                </c:pt>
                <c:pt idx="2403">
                  <c:v>421.4</c:v>
                </c:pt>
                <c:pt idx="2404">
                  <c:v>421.4</c:v>
                </c:pt>
                <c:pt idx="2405">
                  <c:v>421.4</c:v>
                </c:pt>
                <c:pt idx="2406">
                  <c:v>415</c:v>
                </c:pt>
                <c:pt idx="2407">
                  <c:v>415</c:v>
                </c:pt>
                <c:pt idx="2408">
                  <c:v>415</c:v>
                </c:pt>
                <c:pt idx="2409">
                  <c:v>415</c:v>
                </c:pt>
                <c:pt idx="2410">
                  <c:v>415</c:v>
                </c:pt>
                <c:pt idx="2411">
                  <c:v>415</c:v>
                </c:pt>
                <c:pt idx="2412">
                  <c:v>408.6</c:v>
                </c:pt>
                <c:pt idx="2413">
                  <c:v>408.6</c:v>
                </c:pt>
                <c:pt idx="2414">
                  <c:v>408.6</c:v>
                </c:pt>
                <c:pt idx="2415">
                  <c:v>408.6</c:v>
                </c:pt>
                <c:pt idx="2416">
                  <c:v>408.6</c:v>
                </c:pt>
                <c:pt idx="2417">
                  <c:v>408.6</c:v>
                </c:pt>
                <c:pt idx="2418">
                  <c:v>402.2</c:v>
                </c:pt>
                <c:pt idx="2419">
                  <c:v>402.2</c:v>
                </c:pt>
                <c:pt idx="2420">
                  <c:v>402.2</c:v>
                </c:pt>
                <c:pt idx="2421">
                  <c:v>402.2</c:v>
                </c:pt>
                <c:pt idx="2422">
                  <c:v>402.2</c:v>
                </c:pt>
                <c:pt idx="2423">
                  <c:v>402.2</c:v>
                </c:pt>
                <c:pt idx="2424">
                  <c:v>395.9</c:v>
                </c:pt>
                <c:pt idx="2425">
                  <c:v>395.9</c:v>
                </c:pt>
                <c:pt idx="2426">
                  <c:v>395.9</c:v>
                </c:pt>
                <c:pt idx="2427">
                  <c:v>395.9</c:v>
                </c:pt>
                <c:pt idx="2428">
                  <c:v>395.9</c:v>
                </c:pt>
                <c:pt idx="2429">
                  <c:v>395.9</c:v>
                </c:pt>
                <c:pt idx="2430">
                  <c:v>389.6</c:v>
                </c:pt>
                <c:pt idx="2431">
                  <c:v>389.6</c:v>
                </c:pt>
                <c:pt idx="2432">
                  <c:v>389.6</c:v>
                </c:pt>
                <c:pt idx="2433">
                  <c:v>389.6</c:v>
                </c:pt>
                <c:pt idx="2434">
                  <c:v>389.6</c:v>
                </c:pt>
                <c:pt idx="2435">
                  <c:v>389.6</c:v>
                </c:pt>
                <c:pt idx="2436">
                  <c:v>383.2</c:v>
                </c:pt>
                <c:pt idx="2437">
                  <c:v>383.2</c:v>
                </c:pt>
                <c:pt idx="2438">
                  <c:v>383.2</c:v>
                </c:pt>
                <c:pt idx="2439">
                  <c:v>383.2</c:v>
                </c:pt>
                <c:pt idx="2440">
                  <c:v>383.2</c:v>
                </c:pt>
                <c:pt idx="2441">
                  <c:v>383.2</c:v>
                </c:pt>
                <c:pt idx="2442">
                  <c:v>376.8</c:v>
                </c:pt>
                <c:pt idx="2443">
                  <c:v>376.8</c:v>
                </c:pt>
                <c:pt idx="2444">
                  <c:v>376.8</c:v>
                </c:pt>
                <c:pt idx="2445">
                  <c:v>376.8</c:v>
                </c:pt>
                <c:pt idx="2446">
                  <c:v>376.8</c:v>
                </c:pt>
                <c:pt idx="2447">
                  <c:v>376.8</c:v>
                </c:pt>
                <c:pt idx="2448">
                  <c:v>370.4</c:v>
                </c:pt>
                <c:pt idx="2449">
                  <c:v>370.4</c:v>
                </c:pt>
                <c:pt idx="2450">
                  <c:v>370.4</c:v>
                </c:pt>
                <c:pt idx="2451">
                  <c:v>370.4</c:v>
                </c:pt>
                <c:pt idx="2452">
                  <c:v>370.4</c:v>
                </c:pt>
                <c:pt idx="2453">
                  <c:v>370.4</c:v>
                </c:pt>
                <c:pt idx="2454">
                  <c:v>364.1</c:v>
                </c:pt>
                <c:pt idx="2455">
                  <c:v>364.1</c:v>
                </c:pt>
                <c:pt idx="2456">
                  <c:v>364.1</c:v>
                </c:pt>
                <c:pt idx="2457">
                  <c:v>364.1</c:v>
                </c:pt>
                <c:pt idx="2458">
                  <c:v>364.1</c:v>
                </c:pt>
                <c:pt idx="2459">
                  <c:v>364.1</c:v>
                </c:pt>
                <c:pt idx="2460">
                  <c:v>357.6</c:v>
                </c:pt>
                <c:pt idx="2461">
                  <c:v>357.6</c:v>
                </c:pt>
                <c:pt idx="2462">
                  <c:v>357.6</c:v>
                </c:pt>
                <c:pt idx="2463">
                  <c:v>357.6</c:v>
                </c:pt>
                <c:pt idx="2464">
                  <c:v>357.6</c:v>
                </c:pt>
                <c:pt idx="2465">
                  <c:v>357.6</c:v>
                </c:pt>
                <c:pt idx="2466">
                  <c:v>351.2</c:v>
                </c:pt>
                <c:pt idx="2467">
                  <c:v>351.2</c:v>
                </c:pt>
                <c:pt idx="2468">
                  <c:v>351.2</c:v>
                </c:pt>
                <c:pt idx="2469">
                  <c:v>351.2</c:v>
                </c:pt>
                <c:pt idx="2470">
                  <c:v>351.2</c:v>
                </c:pt>
                <c:pt idx="2471">
                  <c:v>351.2</c:v>
                </c:pt>
                <c:pt idx="2472">
                  <c:v>344.7</c:v>
                </c:pt>
                <c:pt idx="2473">
                  <c:v>344.7</c:v>
                </c:pt>
                <c:pt idx="2474">
                  <c:v>344.7</c:v>
                </c:pt>
                <c:pt idx="2475">
                  <c:v>344.7</c:v>
                </c:pt>
                <c:pt idx="2476">
                  <c:v>344.7</c:v>
                </c:pt>
                <c:pt idx="2477">
                  <c:v>344.7</c:v>
                </c:pt>
                <c:pt idx="2478">
                  <c:v>338.3</c:v>
                </c:pt>
                <c:pt idx="2479">
                  <c:v>338.3</c:v>
                </c:pt>
                <c:pt idx="2480">
                  <c:v>338.3</c:v>
                </c:pt>
                <c:pt idx="2481">
                  <c:v>338.3</c:v>
                </c:pt>
                <c:pt idx="2482">
                  <c:v>338.3</c:v>
                </c:pt>
                <c:pt idx="2483">
                  <c:v>338.3</c:v>
                </c:pt>
                <c:pt idx="2484">
                  <c:v>331.9</c:v>
                </c:pt>
                <c:pt idx="2485">
                  <c:v>331.9</c:v>
                </c:pt>
                <c:pt idx="2486">
                  <c:v>331.9</c:v>
                </c:pt>
                <c:pt idx="2487">
                  <c:v>331.9</c:v>
                </c:pt>
                <c:pt idx="2488">
                  <c:v>331.9</c:v>
                </c:pt>
                <c:pt idx="2489">
                  <c:v>331.9</c:v>
                </c:pt>
                <c:pt idx="2490">
                  <c:v>325.5</c:v>
                </c:pt>
                <c:pt idx="2491">
                  <c:v>325.5</c:v>
                </c:pt>
                <c:pt idx="2492">
                  <c:v>325.5</c:v>
                </c:pt>
                <c:pt idx="2493">
                  <c:v>325.5</c:v>
                </c:pt>
                <c:pt idx="2494">
                  <c:v>325.5</c:v>
                </c:pt>
                <c:pt idx="2495">
                  <c:v>325.5</c:v>
                </c:pt>
                <c:pt idx="2496">
                  <c:v>319.10000000000002</c:v>
                </c:pt>
                <c:pt idx="2497">
                  <c:v>319.10000000000002</c:v>
                </c:pt>
                <c:pt idx="2498">
                  <c:v>319.10000000000002</c:v>
                </c:pt>
                <c:pt idx="2499">
                  <c:v>319.10000000000002</c:v>
                </c:pt>
                <c:pt idx="2500">
                  <c:v>319.10000000000002</c:v>
                </c:pt>
                <c:pt idx="2501">
                  <c:v>319.10000000000002</c:v>
                </c:pt>
                <c:pt idx="2502">
                  <c:v>312.60000000000002</c:v>
                </c:pt>
                <c:pt idx="2503">
                  <c:v>312.60000000000002</c:v>
                </c:pt>
                <c:pt idx="2504">
                  <c:v>312.60000000000002</c:v>
                </c:pt>
                <c:pt idx="2505">
                  <c:v>312.60000000000002</c:v>
                </c:pt>
                <c:pt idx="2506">
                  <c:v>312.60000000000002</c:v>
                </c:pt>
                <c:pt idx="2507">
                  <c:v>312.60000000000002</c:v>
                </c:pt>
                <c:pt idx="2508">
                  <c:v>306.10000000000002</c:v>
                </c:pt>
                <c:pt idx="2509">
                  <c:v>306.10000000000002</c:v>
                </c:pt>
                <c:pt idx="2510">
                  <c:v>306.10000000000002</c:v>
                </c:pt>
                <c:pt idx="2511">
                  <c:v>306.10000000000002</c:v>
                </c:pt>
                <c:pt idx="2512">
                  <c:v>306.10000000000002</c:v>
                </c:pt>
                <c:pt idx="2513">
                  <c:v>306.10000000000002</c:v>
                </c:pt>
                <c:pt idx="2514">
                  <c:v>299.60000000000002</c:v>
                </c:pt>
                <c:pt idx="2515">
                  <c:v>299.60000000000002</c:v>
                </c:pt>
                <c:pt idx="2516">
                  <c:v>299.60000000000002</c:v>
                </c:pt>
                <c:pt idx="2517">
                  <c:v>299.60000000000002</c:v>
                </c:pt>
                <c:pt idx="2518">
                  <c:v>299.60000000000002</c:v>
                </c:pt>
                <c:pt idx="2519">
                  <c:v>299.60000000000002</c:v>
                </c:pt>
                <c:pt idx="2520">
                  <c:v>292.89999999999998</c:v>
                </c:pt>
                <c:pt idx="2521">
                  <c:v>292.89999999999998</c:v>
                </c:pt>
                <c:pt idx="2522">
                  <c:v>292.89999999999998</c:v>
                </c:pt>
                <c:pt idx="2523">
                  <c:v>292.89999999999998</c:v>
                </c:pt>
                <c:pt idx="2524">
                  <c:v>292.89999999999998</c:v>
                </c:pt>
                <c:pt idx="2525">
                  <c:v>292.89999999999998</c:v>
                </c:pt>
                <c:pt idx="2526">
                  <c:v>286.2</c:v>
                </c:pt>
                <c:pt idx="2527">
                  <c:v>286.2</c:v>
                </c:pt>
                <c:pt idx="2528">
                  <c:v>286.2</c:v>
                </c:pt>
                <c:pt idx="2529">
                  <c:v>286.2</c:v>
                </c:pt>
                <c:pt idx="2530">
                  <c:v>286.2</c:v>
                </c:pt>
                <c:pt idx="2531">
                  <c:v>286.2</c:v>
                </c:pt>
                <c:pt idx="2532">
                  <c:v>279.39999999999998</c:v>
                </c:pt>
                <c:pt idx="2533">
                  <c:v>279.39999999999998</c:v>
                </c:pt>
                <c:pt idx="2534">
                  <c:v>279.39999999999998</c:v>
                </c:pt>
                <c:pt idx="2535">
                  <c:v>279.39999999999998</c:v>
                </c:pt>
                <c:pt idx="2536">
                  <c:v>279.39999999999998</c:v>
                </c:pt>
                <c:pt idx="2537">
                  <c:v>279.39999999999998</c:v>
                </c:pt>
                <c:pt idx="2538">
                  <c:v>272.39999999999998</c:v>
                </c:pt>
                <c:pt idx="2539">
                  <c:v>272.39999999999998</c:v>
                </c:pt>
                <c:pt idx="2540">
                  <c:v>272.39999999999998</c:v>
                </c:pt>
                <c:pt idx="2541">
                  <c:v>272.39999999999998</c:v>
                </c:pt>
                <c:pt idx="2542">
                  <c:v>272.39999999999998</c:v>
                </c:pt>
                <c:pt idx="2543">
                  <c:v>272.39999999999998</c:v>
                </c:pt>
                <c:pt idx="2544">
                  <c:v>265.39999999999998</c:v>
                </c:pt>
                <c:pt idx="2545">
                  <c:v>265.39999999999998</c:v>
                </c:pt>
                <c:pt idx="2546">
                  <c:v>265.39999999999998</c:v>
                </c:pt>
                <c:pt idx="2547">
                  <c:v>265.39999999999998</c:v>
                </c:pt>
                <c:pt idx="2548">
                  <c:v>265.39999999999998</c:v>
                </c:pt>
                <c:pt idx="2549">
                  <c:v>265.39999999999998</c:v>
                </c:pt>
                <c:pt idx="2550">
                  <c:v>258.10000000000002</c:v>
                </c:pt>
                <c:pt idx="2551">
                  <c:v>258.10000000000002</c:v>
                </c:pt>
                <c:pt idx="2552">
                  <c:v>258.10000000000002</c:v>
                </c:pt>
                <c:pt idx="2553">
                  <c:v>258.10000000000002</c:v>
                </c:pt>
                <c:pt idx="2554">
                  <c:v>258.10000000000002</c:v>
                </c:pt>
                <c:pt idx="2555">
                  <c:v>258.10000000000002</c:v>
                </c:pt>
                <c:pt idx="2556">
                  <c:v>250.7</c:v>
                </c:pt>
                <c:pt idx="2557">
                  <c:v>250.7</c:v>
                </c:pt>
                <c:pt idx="2558">
                  <c:v>250.7</c:v>
                </c:pt>
                <c:pt idx="2559">
                  <c:v>250.7</c:v>
                </c:pt>
                <c:pt idx="2560">
                  <c:v>250.7</c:v>
                </c:pt>
                <c:pt idx="2561">
                  <c:v>250.7</c:v>
                </c:pt>
                <c:pt idx="2562">
                  <c:v>243.1</c:v>
                </c:pt>
                <c:pt idx="2563">
                  <c:v>243.1</c:v>
                </c:pt>
                <c:pt idx="2564">
                  <c:v>243.1</c:v>
                </c:pt>
                <c:pt idx="2565">
                  <c:v>243.1</c:v>
                </c:pt>
                <c:pt idx="2566">
                  <c:v>243.1</c:v>
                </c:pt>
                <c:pt idx="2567">
                  <c:v>243.1</c:v>
                </c:pt>
                <c:pt idx="2568">
                  <c:v>235.2</c:v>
                </c:pt>
                <c:pt idx="2569">
                  <c:v>235.2</c:v>
                </c:pt>
                <c:pt idx="2570">
                  <c:v>235.2</c:v>
                </c:pt>
                <c:pt idx="2571">
                  <c:v>235.2</c:v>
                </c:pt>
                <c:pt idx="2572">
                  <c:v>235.2</c:v>
                </c:pt>
                <c:pt idx="2573">
                  <c:v>235.2</c:v>
                </c:pt>
                <c:pt idx="2574">
                  <c:v>227</c:v>
                </c:pt>
                <c:pt idx="2575">
                  <c:v>227</c:v>
                </c:pt>
                <c:pt idx="2576">
                  <c:v>227</c:v>
                </c:pt>
                <c:pt idx="2577">
                  <c:v>227</c:v>
                </c:pt>
                <c:pt idx="2578">
                  <c:v>227</c:v>
                </c:pt>
                <c:pt idx="2579">
                  <c:v>227</c:v>
                </c:pt>
                <c:pt idx="2580">
                  <c:v>218.7</c:v>
                </c:pt>
                <c:pt idx="2581">
                  <c:v>218.7</c:v>
                </c:pt>
                <c:pt idx="2582">
                  <c:v>218.7</c:v>
                </c:pt>
                <c:pt idx="2583">
                  <c:v>218.7</c:v>
                </c:pt>
                <c:pt idx="2584">
                  <c:v>218.7</c:v>
                </c:pt>
                <c:pt idx="2585">
                  <c:v>218.7</c:v>
                </c:pt>
                <c:pt idx="2586">
                  <c:v>210</c:v>
                </c:pt>
                <c:pt idx="2587">
                  <c:v>210</c:v>
                </c:pt>
                <c:pt idx="2588">
                  <c:v>210</c:v>
                </c:pt>
                <c:pt idx="2589">
                  <c:v>210</c:v>
                </c:pt>
                <c:pt idx="2590">
                  <c:v>210</c:v>
                </c:pt>
                <c:pt idx="2591">
                  <c:v>210</c:v>
                </c:pt>
                <c:pt idx="2592">
                  <c:v>201</c:v>
                </c:pt>
                <c:pt idx="2593">
                  <c:v>201</c:v>
                </c:pt>
                <c:pt idx="2594">
                  <c:v>201</c:v>
                </c:pt>
                <c:pt idx="2595">
                  <c:v>201</c:v>
                </c:pt>
                <c:pt idx="2596">
                  <c:v>201</c:v>
                </c:pt>
                <c:pt idx="2597">
                  <c:v>201</c:v>
                </c:pt>
                <c:pt idx="2598">
                  <c:v>191.7</c:v>
                </c:pt>
                <c:pt idx="2599">
                  <c:v>191.7</c:v>
                </c:pt>
                <c:pt idx="2600">
                  <c:v>191.7</c:v>
                </c:pt>
                <c:pt idx="2601">
                  <c:v>191.7</c:v>
                </c:pt>
                <c:pt idx="2602">
                  <c:v>191.7</c:v>
                </c:pt>
                <c:pt idx="2603">
                  <c:v>191.7</c:v>
                </c:pt>
                <c:pt idx="2604">
                  <c:v>182.1</c:v>
                </c:pt>
                <c:pt idx="2605">
                  <c:v>182.1</c:v>
                </c:pt>
                <c:pt idx="2606">
                  <c:v>182.1</c:v>
                </c:pt>
                <c:pt idx="2607">
                  <c:v>182.1</c:v>
                </c:pt>
                <c:pt idx="2608">
                  <c:v>182.1</c:v>
                </c:pt>
                <c:pt idx="2609">
                  <c:v>182.1</c:v>
                </c:pt>
                <c:pt idx="2610">
                  <c:v>172.2</c:v>
                </c:pt>
                <c:pt idx="2611">
                  <c:v>172.2</c:v>
                </c:pt>
                <c:pt idx="2612">
                  <c:v>172.2</c:v>
                </c:pt>
                <c:pt idx="2613">
                  <c:v>172.2</c:v>
                </c:pt>
                <c:pt idx="2614">
                  <c:v>172.2</c:v>
                </c:pt>
                <c:pt idx="2615">
                  <c:v>172.2</c:v>
                </c:pt>
                <c:pt idx="2616">
                  <c:v>162.1</c:v>
                </c:pt>
                <c:pt idx="2617">
                  <c:v>162.1</c:v>
                </c:pt>
                <c:pt idx="2618">
                  <c:v>162.1</c:v>
                </c:pt>
                <c:pt idx="2619">
                  <c:v>162.1</c:v>
                </c:pt>
                <c:pt idx="2620">
                  <c:v>162.1</c:v>
                </c:pt>
                <c:pt idx="2621">
                  <c:v>162.1</c:v>
                </c:pt>
                <c:pt idx="2622">
                  <c:v>151.80000000000001</c:v>
                </c:pt>
                <c:pt idx="2623">
                  <c:v>151.80000000000001</c:v>
                </c:pt>
                <c:pt idx="2624">
                  <c:v>151.80000000000001</c:v>
                </c:pt>
                <c:pt idx="2625">
                  <c:v>151.80000000000001</c:v>
                </c:pt>
                <c:pt idx="2626">
                  <c:v>151.80000000000001</c:v>
                </c:pt>
                <c:pt idx="2627">
                  <c:v>151.80000000000001</c:v>
                </c:pt>
                <c:pt idx="2628">
                  <c:v>141.30000000000001</c:v>
                </c:pt>
                <c:pt idx="2629">
                  <c:v>141.30000000000001</c:v>
                </c:pt>
                <c:pt idx="2630">
                  <c:v>141.30000000000001</c:v>
                </c:pt>
                <c:pt idx="2631">
                  <c:v>141.30000000000001</c:v>
                </c:pt>
                <c:pt idx="2632">
                  <c:v>141.30000000000001</c:v>
                </c:pt>
                <c:pt idx="2633">
                  <c:v>141.30000000000001</c:v>
                </c:pt>
                <c:pt idx="2634">
                  <c:v>130.69999999999999</c:v>
                </c:pt>
                <c:pt idx="2635">
                  <c:v>130.69999999999999</c:v>
                </c:pt>
                <c:pt idx="2636">
                  <c:v>130.69999999999999</c:v>
                </c:pt>
                <c:pt idx="2637">
                  <c:v>130.69999999999999</c:v>
                </c:pt>
                <c:pt idx="2638">
                  <c:v>130.69999999999999</c:v>
                </c:pt>
                <c:pt idx="2639">
                  <c:v>130.69999999999999</c:v>
                </c:pt>
                <c:pt idx="2640">
                  <c:v>120</c:v>
                </c:pt>
                <c:pt idx="2641">
                  <c:v>120</c:v>
                </c:pt>
                <c:pt idx="2642">
                  <c:v>120</c:v>
                </c:pt>
                <c:pt idx="2643">
                  <c:v>120</c:v>
                </c:pt>
                <c:pt idx="2644">
                  <c:v>120</c:v>
                </c:pt>
                <c:pt idx="2645">
                  <c:v>120</c:v>
                </c:pt>
                <c:pt idx="2646">
                  <c:v>109.5</c:v>
                </c:pt>
                <c:pt idx="2647">
                  <c:v>109.5</c:v>
                </c:pt>
                <c:pt idx="2648">
                  <c:v>109.5</c:v>
                </c:pt>
                <c:pt idx="2649">
                  <c:v>109.5</c:v>
                </c:pt>
                <c:pt idx="2650">
                  <c:v>109.5</c:v>
                </c:pt>
                <c:pt idx="2651">
                  <c:v>109.5</c:v>
                </c:pt>
                <c:pt idx="2652">
                  <c:v>99</c:v>
                </c:pt>
                <c:pt idx="2653">
                  <c:v>99</c:v>
                </c:pt>
                <c:pt idx="2654">
                  <c:v>99</c:v>
                </c:pt>
                <c:pt idx="2655">
                  <c:v>99</c:v>
                </c:pt>
                <c:pt idx="2656">
                  <c:v>99</c:v>
                </c:pt>
                <c:pt idx="2657">
                  <c:v>99</c:v>
                </c:pt>
                <c:pt idx="2658">
                  <c:v>88.7</c:v>
                </c:pt>
                <c:pt idx="2659">
                  <c:v>88.7</c:v>
                </c:pt>
                <c:pt idx="2660">
                  <c:v>88.7</c:v>
                </c:pt>
                <c:pt idx="2661">
                  <c:v>88.7</c:v>
                </c:pt>
                <c:pt idx="2662">
                  <c:v>88.7</c:v>
                </c:pt>
                <c:pt idx="2663">
                  <c:v>88.7</c:v>
                </c:pt>
                <c:pt idx="2664">
                  <c:v>78.7</c:v>
                </c:pt>
                <c:pt idx="2665">
                  <c:v>78.7</c:v>
                </c:pt>
                <c:pt idx="2666">
                  <c:v>78.7</c:v>
                </c:pt>
                <c:pt idx="2667">
                  <c:v>78.7</c:v>
                </c:pt>
                <c:pt idx="2668">
                  <c:v>78.7</c:v>
                </c:pt>
                <c:pt idx="2669">
                  <c:v>78.7</c:v>
                </c:pt>
                <c:pt idx="2670">
                  <c:v>69.2</c:v>
                </c:pt>
                <c:pt idx="2671">
                  <c:v>69.2</c:v>
                </c:pt>
                <c:pt idx="2672">
                  <c:v>69.2</c:v>
                </c:pt>
                <c:pt idx="2673">
                  <c:v>69.2</c:v>
                </c:pt>
                <c:pt idx="2674">
                  <c:v>69.2</c:v>
                </c:pt>
                <c:pt idx="2675">
                  <c:v>69.2</c:v>
                </c:pt>
                <c:pt idx="2676">
                  <c:v>60.1</c:v>
                </c:pt>
                <c:pt idx="2677">
                  <c:v>60.1</c:v>
                </c:pt>
                <c:pt idx="2678">
                  <c:v>60.1</c:v>
                </c:pt>
                <c:pt idx="2679">
                  <c:v>60.1</c:v>
                </c:pt>
                <c:pt idx="2680">
                  <c:v>60.1</c:v>
                </c:pt>
                <c:pt idx="2681">
                  <c:v>60.1</c:v>
                </c:pt>
                <c:pt idx="2682">
                  <c:v>51.5</c:v>
                </c:pt>
                <c:pt idx="2683">
                  <c:v>51.5</c:v>
                </c:pt>
                <c:pt idx="2684">
                  <c:v>51.5</c:v>
                </c:pt>
                <c:pt idx="2685">
                  <c:v>51.5</c:v>
                </c:pt>
                <c:pt idx="2686">
                  <c:v>51.5</c:v>
                </c:pt>
                <c:pt idx="2687">
                  <c:v>51.5</c:v>
                </c:pt>
                <c:pt idx="2688">
                  <c:v>43.6</c:v>
                </c:pt>
                <c:pt idx="2689">
                  <c:v>43.6</c:v>
                </c:pt>
                <c:pt idx="2690">
                  <c:v>43.6</c:v>
                </c:pt>
                <c:pt idx="2691">
                  <c:v>43.6</c:v>
                </c:pt>
                <c:pt idx="2692">
                  <c:v>43.6</c:v>
                </c:pt>
                <c:pt idx="2693">
                  <c:v>43.6</c:v>
                </c:pt>
                <c:pt idx="2694">
                  <c:v>36.6</c:v>
                </c:pt>
                <c:pt idx="2695">
                  <c:v>36.6</c:v>
                </c:pt>
                <c:pt idx="2696">
                  <c:v>36.6</c:v>
                </c:pt>
                <c:pt idx="2697">
                  <c:v>36.6</c:v>
                </c:pt>
                <c:pt idx="2698">
                  <c:v>36.6</c:v>
                </c:pt>
                <c:pt idx="2699">
                  <c:v>36.6</c:v>
                </c:pt>
                <c:pt idx="2700">
                  <c:v>30.1</c:v>
                </c:pt>
                <c:pt idx="2701">
                  <c:v>30.1</c:v>
                </c:pt>
                <c:pt idx="2702">
                  <c:v>30.1</c:v>
                </c:pt>
                <c:pt idx="2703">
                  <c:v>30.1</c:v>
                </c:pt>
                <c:pt idx="2704">
                  <c:v>30.1</c:v>
                </c:pt>
                <c:pt idx="2705">
                  <c:v>30.1</c:v>
                </c:pt>
                <c:pt idx="2706">
                  <c:v>24.5</c:v>
                </c:pt>
                <c:pt idx="2707">
                  <c:v>24.5</c:v>
                </c:pt>
                <c:pt idx="2708">
                  <c:v>24.5</c:v>
                </c:pt>
                <c:pt idx="2709">
                  <c:v>24.5</c:v>
                </c:pt>
                <c:pt idx="2710">
                  <c:v>24.5</c:v>
                </c:pt>
                <c:pt idx="2711">
                  <c:v>24.5</c:v>
                </c:pt>
                <c:pt idx="2712">
                  <c:v>19.600000000000001</c:v>
                </c:pt>
                <c:pt idx="2713">
                  <c:v>19.600000000000001</c:v>
                </c:pt>
                <c:pt idx="2714">
                  <c:v>19.600000000000001</c:v>
                </c:pt>
                <c:pt idx="2715">
                  <c:v>19.600000000000001</c:v>
                </c:pt>
                <c:pt idx="2716">
                  <c:v>19.600000000000001</c:v>
                </c:pt>
                <c:pt idx="2717">
                  <c:v>19.600000000000001</c:v>
                </c:pt>
                <c:pt idx="2718">
                  <c:v>15.4</c:v>
                </c:pt>
                <c:pt idx="2719">
                  <c:v>15.4</c:v>
                </c:pt>
                <c:pt idx="2720">
                  <c:v>15.4</c:v>
                </c:pt>
                <c:pt idx="2721">
                  <c:v>15.4</c:v>
                </c:pt>
                <c:pt idx="2722">
                  <c:v>15.4</c:v>
                </c:pt>
                <c:pt idx="2723">
                  <c:v>15.4</c:v>
                </c:pt>
                <c:pt idx="2724">
                  <c:v>11.9</c:v>
                </c:pt>
                <c:pt idx="2725">
                  <c:v>11.9</c:v>
                </c:pt>
                <c:pt idx="2726">
                  <c:v>11.9</c:v>
                </c:pt>
                <c:pt idx="2727">
                  <c:v>11.9</c:v>
                </c:pt>
                <c:pt idx="2728">
                  <c:v>11.9</c:v>
                </c:pt>
                <c:pt idx="2729">
                  <c:v>11.9</c:v>
                </c:pt>
                <c:pt idx="2730">
                  <c:v>9.1</c:v>
                </c:pt>
                <c:pt idx="2731">
                  <c:v>9.1</c:v>
                </c:pt>
                <c:pt idx="2732">
                  <c:v>9.1</c:v>
                </c:pt>
                <c:pt idx="2733">
                  <c:v>9.1</c:v>
                </c:pt>
                <c:pt idx="2734">
                  <c:v>9.1</c:v>
                </c:pt>
                <c:pt idx="2735">
                  <c:v>9.1</c:v>
                </c:pt>
                <c:pt idx="2736">
                  <c:v>6.8</c:v>
                </c:pt>
                <c:pt idx="2737">
                  <c:v>6.8</c:v>
                </c:pt>
                <c:pt idx="2738">
                  <c:v>6.8</c:v>
                </c:pt>
                <c:pt idx="2739">
                  <c:v>6.8</c:v>
                </c:pt>
                <c:pt idx="2740">
                  <c:v>6.8</c:v>
                </c:pt>
                <c:pt idx="2741">
                  <c:v>6.8</c:v>
                </c:pt>
                <c:pt idx="2742">
                  <c:v>4.8</c:v>
                </c:pt>
                <c:pt idx="2743">
                  <c:v>4.8</c:v>
                </c:pt>
                <c:pt idx="2744">
                  <c:v>4.8</c:v>
                </c:pt>
                <c:pt idx="2745">
                  <c:v>4.8</c:v>
                </c:pt>
                <c:pt idx="2746">
                  <c:v>4.8</c:v>
                </c:pt>
                <c:pt idx="2747">
                  <c:v>4.8</c:v>
                </c:pt>
                <c:pt idx="2748">
                  <c:v>3.4</c:v>
                </c:pt>
                <c:pt idx="2749">
                  <c:v>3.4</c:v>
                </c:pt>
                <c:pt idx="2750">
                  <c:v>3.4</c:v>
                </c:pt>
                <c:pt idx="2751">
                  <c:v>3.4</c:v>
                </c:pt>
                <c:pt idx="2752">
                  <c:v>3.4</c:v>
                </c:pt>
                <c:pt idx="2753">
                  <c:v>3.4</c:v>
                </c:pt>
                <c:pt idx="2754">
                  <c:v>2.4</c:v>
                </c:pt>
                <c:pt idx="2755">
                  <c:v>2.4</c:v>
                </c:pt>
                <c:pt idx="2756">
                  <c:v>2.4</c:v>
                </c:pt>
                <c:pt idx="2757">
                  <c:v>2.4</c:v>
                </c:pt>
                <c:pt idx="2758">
                  <c:v>2.4</c:v>
                </c:pt>
                <c:pt idx="2759">
                  <c:v>2.4</c:v>
                </c:pt>
                <c:pt idx="2760">
                  <c:v>1.7</c:v>
                </c:pt>
                <c:pt idx="2761">
                  <c:v>1.7</c:v>
                </c:pt>
                <c:pt idx="2762">
                  <c:v>1.7</c:v>
                </c:pt>
                <c:pt idx="2763">
                  <c:v>1.7</c:v>
                </c:pt>
                <c:pt idx="2764">
                  <c:v>1.7</c:v>
                </c:pt>
                <c:pt idx="2765">
                  <c:v>1.7</c:v>
                </c:pt>
                <c:pt idx="2766">
                  <c:v>1.3</c:v>
                </c:pt>
                <c:pt idx="2767">
                  <c:v>1.3</c:v>
                </c:pt>
                <c:pt idx="2768">
                  <c:v>1.3</c:v>
                </c:pt>
                <c:pt idx="2769">
                  <c:v>1.3</c:v>
                </c:pt>
                <c:pt idx="2770">
                  <c:v>1.3</c:v>
                </c:pt>
                <c:pt idx="2771">
                  <c:v>1.3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0.9</c:v>
                </c:pt>
                <c:pt idx="2779">
                  <c:v>0.9</c:v>
                </c:pt>
                <c:pt idx="2780">
                  <c:v>0.9</c:v>
                </c:pt>
                <c:pt idx="2781">
                  <c:v>0.9</c:v>
                </c:pt>
                <c:pt idx="2782">
                  <c:v>0.9</c:v>
                </c:pt>
                <c:pt idx="2783">
                  <c:v>0.9</c:v>
                </c:pt>
                <c:pt idx="2784">
                  <c:v>0.8</c:v>
                </c:pt>
                <c:pt idx="2785">
                  <c:v>0.8</c:v>
                </c:pt>
                <c:pt idx="2786">
                  <c:v>0.8</c:v>
                </c:pt>
                <c:pt idx="2787">
                  <c:v>0.8</c:v>
                </c:pt>
                <c:pt idx="2788">
                  <c:v>0.8</c:v>
                </c:pt>
                <c:pt idx="2789">
                  <c:v>0.8</c:v>
                </c:pt>
                <c:pt idx="2790">
                  <c:v>0.7</c:v>
                </c:pt>
                <c:pt idx="2791">
                  <c:v>0.7</c:v>
                </c:pt>
                <c:pt idx="2792">
                  <c:v>0.7</c:v>
                </c:pt>
                <c:pt idx="2793">
                  <c:v>0.7</c:v>
                </c:pt>
                <c:pt idx="2794">
                  <c:v>0.7</c:v>
                </c:pt>
                <c:pt idx="2795">
                  <c:v>0.7</c:v>
                </c:pt>
                <c:pt idx="2796">
                  <c:v>0.6</c:v>
                </c:pt>
                <c:pt idx="2797">
                  <c:v>0.6</c:v>
                </c:pt>
                <c:pt idx="2798">
                  <c:v>0.6</c:v>
                </c:pt>
                <c:pt idx="2799">
                  <c:v>0.6</c:v>
                </c:pt>
                <c:pt idx="2800">
                  <c:v>0.6</c:v>
                </c:pt>
                <c:pt idx="2801">
                  <c:v>0.6</c:v>
                </c:pt>
                <c:pt idx="2802">
                  <c:v>0.5</c:v>
                </c:pt>
                <c:pt idx="2803">
                  <c:v>0.5</c:v>
                </c:pt>
                <c:pt idx="2804">
                  <c:v>0.5</c:v>
                </c:pt>
                <c:pt idx="2805">
                  <c:v>0.5</c:v>
                </c:pt>
                <c:pt idx="2806">
                  <c:v>0.5</c:v>
                </c:pt>
                <c:pt idx="2807">
                  <c:v>0.5</c:v>
                </c:pt>
                <c:pt idx="2808">
                  <c:v>0.3</c:v>
                </c:pt>
                <c:pt idx="2809">
                  <c:v>0.3</c:v>
                </c:pt>
                <c:pt idx="2810">
                  <c:v>0.3</c:v>
                </c:pt>
                <c:pt idx="2811">
                  <c:v>0.3</c:v>
                </c:pt>
                <c:pt idx="2812">
                  <c:v>0.3</c:v>
                </c:pt>
                <c:pt idx="2813">
                  <c:v>0.3</c:v>
                </c:pt>
                <c:pt idx="2814">
                  <c:v>0.2</c:v>
                </c:pt>
                <c:pt idx="2815">
                  <c:v>0.2</c:v>
                </c:pt>
                <c:pt idx="2816">
                  <c:v>0.2</c:v>
                </c:pt>
                <c:pt idx="2817">
                  <c:v>0.2</c:v>
                </c:pt>
                <c:pt idx="2818">
                  <c:v>0.2</c:v>
                </c:pt>
                <c:pt idx="2819">
                  <c:v>0.2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-0.1</c:v>
                </c:pt>
                <c:pt idx="2827">
                  <c:v>-0.1</c:v>
                </c:pt>
                <c:pt idx="2828">
                  <c:v>-0.1</c:v>
                </c:pt>
                <c:pt idx="2829">
                  <c:v>-0.1</c:v>
                </c:pt>
                <c:pt idx="2830">
                  <c:v>-0.1</c:v>
                </c:pt>
                <c:pt idx="2831">
                  <c:v>-0.1</c:v>
                </c:pt>
                <c:pt idx="2832">
                  <c:v>-0.3</c:v>
                </c:pt>
                <c:pt idx="2833">
                  <c:v>-0.3</c:v>
                </c:pt>
                <c:pt idx="2834">
                  <c:v>-0.3</c:v>
                </c:pt>
                <c:pt idx="2835">
                  <c:v>-0.3</c:v>
                </c:pt>
                <c:pt idx="2836">
                  <c:v>-0.3</c:v>
                </c:pt>
                <c:pt idx="2837">
                  <c:v>-0.3</c:v>
                </c:pt>
                <c:pt idx="2838">
                  <c:v>-0.3</c:v>
                </c:pt>
                <c:pt idx="2839">
                  <c:v>-0.3</c:v>
                </c:pt>
                <c:pt idx="2840">
                  <c:v>-0.3</c:v>
                </c:pt>
                <c:pt idx="2841">
                  <c:v>-0.3</c:v>
                </c:pt>
                <c:pt idx="2842">
                  <c:v>-0.3</c:v>
                </c:pt>
                <c:pt idx="2843">
                  <c:v>-0.3</c:v>
                </c:pt>
                <c:pt idx="2844">
                  <c:v>-0.3</c:v>
                </c:pt>
                <c:pt idx="2845">
                  <c:v>-0.3</c:v>
                </c:pt>
                <c:pt idx="2846">
                  <c:v>-0.3</c:v>
                </c:pt>
                <c:pt idx="2847">
                  <c:v>-0.3</c:v>
                </c:pt>
                <c:pt idx="2848">
                  <c:v>-0.3</c:v>
                </c:pt>
                <c:pt idx="2849">
                  <c:v>-0.3</c:v>
                </c:pt>
                <c:pt idx="2850">
                  <c:v>-0.3</c:v>
                </c:pt>
                <c:pt idx="2851">
                  <c:v>-0.3</c:v>
                </c:pt>
                <c:pt idx="2852">
                  <c:v>-0.3</c:v>
                </c:pt>
                <c:pt idx="2853">
                  <c:v>-0.3</c:v>
                </c:pt>
                <c:pt idx="2854">
                  <c:v>-0.3</c:v>
                </c:pt>
                <c:pt idx="2855">
                  <c:v>-0.3</c:v>
                </c:pt>
                <c:pt idx="2856">
                  <c:v>-0.4</c:v>
                </c:pt>
                <c:pt idx="2857">
                  <c:v>-0.4</c:v>
                </c:pt>
                <c:pt idx="2858">
                  <c:v>-0.4</c:v>
                </c:pt>
                <c:pt idx="2859">
                  <c:v>-0.4</c:v>
                </c:pt>
                <c:pt idx="2860">
                  <c:v>-0.4</c:v>
                </c:pt>
                <c:pt idx="2861">
                  <c:v>-0.4</c:v>
                </c:pt>
                <c:pt idx="2862">
                  <c:v>-0.4</c:v>
                </c:pt>
                <c:pt idx="2863">
                  <c:v>-0.4</c:v>
                </c:pt>
                <c:pt idx="2864">
                  <c:v>-0.4</c:v>
                </c:pt>
                <c:pt idx="2865">
                  <c:v>-0.4</c:v>
                </c:pt>
                <c:pt idx="2866">
                  <c:v>-0.4</c:v>
                </c:pt>
                <c:pt idx="2867">
                  <c:v>-0.4</c:v>
                </c:pt>
                <c:pt idx="2868">
                  <c:v>-0.3</c:v>
                </c:pt>
                <c:pt idx="2869">
                  <c:v>-0.3</c:v>
                </c:pt>
                <c:pt idx="2870">
                  <c:v>-0.3</c:v>
                </c:pt>
                <c:pt idx="2871">
                  <c:v>-0.3</c:v>
                </c:pt>
                <c:pt idx="2872">
                  <c:v>-0.3</c:v>
                </c:pt>
                <c:pt idx="2873">
                  <c:v>-0.3</c:v>
                </c:pt>
                <c:pt idx="2874">
                  <c:v>-0.3</c:v>
                </c:pt>
                <c:pt idx="2875">
                  <c:v>-0.3</c:v>
                </c:pt>
                <c:pt idx="2876">
                  <c:v>-0.3</c:v>
                </c:pt>
                <c:pt idx="2877">
                  <c:v>-0.3</c:v>
                </c:pt>
                <c:pt idx="2878">
                  <c:v>-0.3</c:v>
                </c:pt>
                <c:pt idx="2879">
                  <c:v>-0.3</c:v>
                </c:pt>
                <c:pt idx="2880">
                  <c:v>-0.2</c:v>
                </c:pt>
                <c:pt idx="2881">
                  <c:v>-0.2</c:v>
                </c:pt>
                <c:pt idx="2882">
                  <c:v>-0.2</c:v>
                </c:pt>
                <c:pt idx="2883">
                  <c:v>-0.2</c:v>
                </c:pt>
                <c:pt idx="2884">
                  <c:v>-0.2</c:v>
                </c:pt>
                <c:pt idx="2885">
                  <c:v>-0.2</c:v>
                </c:pt>
                <c:pt idx="2886">
                  <c:v>-0.2</c:v>
                </c:pt>
                <c:pt idx="2887">
                  <c:v>-0.2</c:v>
                </c:pt>
                <c:pt idx="2888">
                  <c:v>-0.2</c:v>
                </c:pt>
                <c:pt idx="2889">
                  <c:v>-0.2</c:v>
                </c:pt>
                <c:pt idx="2890">
                  <c:v>-0.2</c:v>
                </c:pt>
                <c:pt idx="2891">
                  <c:v>-0.2</c:v>
                </c:pt>
                <c:pt idx="2892">
                  <c:v>-0.1</c:v>
                </c:pt>
                <c:pt idx="2893">
                  <c:v>-0.1</c:v>
                </c:pt>
                <c:pt idx="2894">
                  <c:v>-0.1</c:v>
                </c:pt>
                <c:pt idx="2895">
                  <c:v>-0.1</c:v>
                </c:pt>
                <c:pt idx="2896">
                  <c:v>-0.1</c:v>
                </c:pt>
                <c:pt idx="2897">
                  <c:v>-0.1</c:v>
                </c:pt>
                <c:pt idx="2898">
                  <c:v>-0.1</c:v>
                </c:pt>
                <c:pt idx="2899">
                  <c:v>-0.1</c:v>
                </c:pt>
                <c:pt idx="2900">
                  <c:v>-0.1</c:v>
                </c:pt>
                <c:pt idx="2901">
                  <c:v>-0.1</c:v>
                </c:pt>
                <c:pt idx="2902">
                  <c:v>-0.1</c:v>
                </c:pt>
                <c:pt idx="2903">
                  <c:v>-0.1</c:v>
                </c:pt>
                <c:pt idx="2904">
                  <c:v>-0.1</c:v>
                </c:pt>
                <c:pt idx="2905">
                  <c:v>-0.1</c:v>
                </c:pt>
                <c:pt idx="2906">
                  <c:v>-0.1</c:v>
                </c:pt>
                <c:pt idx="2907">
                  <c:v>-0.1</c:v>
                </c:pt>
                <c:pt idx="2908">
                  <c:v>-0.1</c:v>
                </c:pt>
                <c:pt idx="2909">
                  <c:v>-0.1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0.1</c:v>
                </c:pt>
                <c:pt idx="2923">
                  <c:v>0.1</c:v>
                </c:pt>
                <c:pt idx="2924">
                  <c:v>0.1</c:v>
                </c:pt>
                <c:pt idx="2925">
                  <c:v>0.1</c:v>
                </c:pt>
                <c:pt idx="2926">
                  <c:v>0.1</c:v>
                </c:pt>
                <c:pt idx="2927">
                  <c:v>0.1</c:v>
                </c:pt>
                <c:pt idx="2928">
                  <c:v>0.1</c:v>
                </c:pt>
                <c:pt idx="2929">
                  <c:v>0.1</c:v>
                </c:pt>
                <c:pt idx="2930">
                  <c:v>0.1</c:v>
                </c:pt>
                <c:pt idx="2931">
                  <c:v>0.1</c:v>
                </c:pt>
                <c:pt idx="2932">
                  <c:v>0.1</c:v>
                </c:pt>
                <c:pt idx="2933">
                  <c:v>0.1</c:v>
                </c:pt>
                <c:pt idx="2934">
                  <c:v>0.1</c:v>
                </c:pt>
                <c:pt idx="2935">
                  <c:v>0.1</c:v>
                </c:pt>
                <c:pt idx="2936">
                  <c:v>0.1</c:v>
                </c:pt>
                <c:pt idx="2937">
                  <c:v>0.1</c:v>
                </c:pt>
                <c:pt idx="2938">
                  <c:v>0.1</c:v>
                </c:pt>
                <c:pt idx="2939">
                  <c:v>0.1</c:v>
                </c:pt>
                <c:pt idx="2940">
                  <c:v>0.1</c:v>
                </c:pt>
                <c:pt idx="2941">
                  <c:v>0.1</c:v>
                </c:pt>
                <c:pt idx="2942">
                  <c:v>0.1</c:v>
                </c:pt>
                <c:pt idx="2943">
                  <c:v>0.1</c:v>
                </c:pt>
                <c:pt idx="2944">
                  <c:v>0.1</c:v>
                </c:pt>
                <c:pt idx="2945">
                  <c:v>0.1</c:v>
                </c:pt>
                <c:pt idx="2946">
                  <c:v>0.1</c:v>
                </c:pt>
                <c:pt idx="2947">
                  <c:v>0.1</c:v>
                </c:pt>
                <c:pt idx="2948">
                  <c:v>0.1</c:v>
                </c:pt>
                <c:pt idx="2949">
                  <c:v>0.1</c:v>
                </c:pt>
                <c:pt idx="2950">
                  <c:v>0.1</c:v>
                </c:pt>
                <c:pt idx="2951">
                  <c:v>0.1</c:v>
                </c:pt>
                <c:pt idx="2952">
                  <c:v>0.2</c:v>
                </c:pt>
                <c:pt idx="2953">
                  <c:v>0.2</c:v>
                </c:pt>
                <c:pt idx="2954">
                  <c:v>0.2</c:v>
                </c:pt>
                <c:pt idx="2955">
                  <c:v>0.2</c:v>
                </c:pt>
                <c:pt idx="2956">
                  <c:v>0.2</c:v>
                </c:pt>
                <c:pt idx="2957">
                  <c:v>0.2</c:v>
                </c:pt>
                <c:pt idx="2958">
                  <c:v>0.2</c:v>
                </c:pt>
                <c:pt idx="2959">
                  <c:v>0.2</c:v>
                </c:pt>
                <c:pt idx="2960">
                  <c:v>0.2</c:v>
                </c:pt>
                <c:pt idx="2961">
                  <c:v>0.2</c:v>
                </c:pt>
                <c:pt idx="2962">
                  <c:v>0.2</c:v>
                </c:pt>
                <c:pt idx="2963">
                  <c:v>0.2</c:v>
                </c:pt>
                <c:pt idx="2964">
                  <c:v>0.2</c:v>
                </c:pt>
                <c:pt idx="2965">
                  <c:v>0.2</c:v>
                </c:pt>
                <c:pt idx="2966">
                  <c:v>0.2</c:v>
                </c:pt>
                <c:pt idx="2967">
                  <c:v>0.2</c:v>
                </c:pt>
                <c:pt idx="2968">
                  <c:v>0.2</c:v>
                </c:pt>
                <c:pt idx="2969">
                  <c:v>0.2</c:v>
                </c:pt>
                <c:pt idx="2970">
                  <c:v>0.1</c:v>
                </c:pt>
                <c:pt idx="2971">
                  <c:v>0.1</c:v>
                </c:pt>
                <c:pt idx="2972">
                  <c:v>0.1</c:v>
                </c:pt>
                <c:pt idx="2973">
                  <c:v>0.1</c:v>
                </c:pt>
                <c:pt idx="2974">
                  <c:v>0.1</c:v>
                </c:pt>
                <c:pt idx="2975">
                  <c:v>0.1</c:v>
                </c:pt>
                <c:pt idx="2976">
                  <c:v>0.1</c:v>
                </c:pt>
                <c:pt idx="2977">
                  <c:v>0.1</c:v>
                </c:pt>
                <c:pt idx="2978">
                  <c:v>0.1</c:v>
                </c:pt>
                <c:pt idx="2979">
                  <c:v>0.1</c:v>
                </c:pt>
                <c:pt idx="2980">
                  <c:v>0.1</c:v>
                </c:pt>
                <c:pt idx="2981">
                  <c:v>0.1</c:v>
                </c:pt>
                <c:pt idx="2982">
                  <c:v>0.1</c:v>
                </c:pt>
                <c:pt idx="2983">
                  <c:v>0.1</c:v>
                </c:pt>
                <c:pt idx="2984">
                  <c:v>0.1</c:v>
                </c:pt>
                <c:pt idx="2985">
                  <c:v>0.1</c:v>
                </c:pt>
                <c:pt idx="2986">
                  <c:v>0.1</c:v>
                </c:pt>
                <c:pt idx="2987">
                  <c:v>0.1</c:v>
                </c:pt>
                <c:pt idx="2988">
                  <c:v>0.1</c:v>
                </c:pt>
                <c:pt idx="2989">
                  <c:v>0.1</c:v>
                </c:pt>
                <c:pt idx="2990">
                  <c:v>0.1</c:v>
                </c:pt>
                <c:pt idx="2991">
                  <c:v>0.1</c:v>
                </c:pt>
                <c:pt idx="2992">
                  <c:v>0.1</c:v>
                </c:pt>
                <c:pt idx="2993">
                  <c:v>0.1</c:v>
                </c:pt>
                <c:pt idx="2994">
                  <c:v>0.1</c:v>
                </c:pt>
                <c:pt idx="2995">
                  <c:v>0.1</c:v>
                </c:pt>
                <c:pt idx="2996">
                  <c:v>0.1</c:v>
                </c:pt>
                <c:pt idx="2997">
                  <c:v>0.1</c:v>
                </c:pt>
                <c:pt idx="2998">
                  <c:v>0.1</c:v>
                </c:pt>
                <c:pt idx="2999">
                  <c:v>0.1</c:v>
                </c:pt>
                <c:pt idx="3000">
                  <c:v>0.1</c:v>
                </c:pt>
                <c:pt idx="3001">
                  <c:v>0.1</c:v>
                </c:pt>
                <c:pt idx="3002">
                  <c:v>0.1</c:v>
                </c:pt>
                <c:pt idx="3003">
                  <c:v>0.1</c:v>
                </c:pt>
                <c:pt idx="3004">
                  <c:v>0.1</c:v>
                </c:pt>
                <c:pt idx="3005">
                  <c:v>0.1</c:v>
                </c:pt>
                <c:pt idx="3006">
                  <c:v>0.1</c:v>
                </c:pt>
                <c:pt idx="3007">
                  <c:v>0.1</c:v>
                </c:pt>
                <c:pt idx="3008">
                  <c:v>0.1</c:v>
                </c:pt>
                <c:pt idx="3009">
                  <c:v>0.1</c:v>
                </c:pt>
                <c:pt idx="3010">
                  <c:v>0.1</c:v>
                </c:pt>
                <c:pt idx="3011">
                  <c:v>0.1</c:v>
                </c:pt>
                <c:pt idx="3012">
                  <c:v>0.1</c:v>
                </c:pt>
                <c:pt idx="3013">
                  <c:v>0.1</c:v>
                </c:pt>
                <c:pt idx="3014">
                  <c:v>0.1</c:v>
                </c:pt>
                <c:pt idx="3015">
                  <c:v>0.1</c:v>
                </c:pt>
                <c:pt idx="3016">
                  <c:v>0.1</c:v>
                </c:pt>
                <c:pt idx="3017">
                  <c:v>0.1</c:v>
                </c:pt>
                <c:pt idx="3018">
                  <c:v>0.1</c:v>
                </c:pt>
                <c:pt idx="3019">
                  <c:v>0.1</c:v>
                </c:pt>
                <c:pt idx="3020">
                  <c:v>0.1</c:v>
                </c:pt>
                <c:pt idx="3021">
                  <c:v>0.1</c:v>
                </c:pt>
                <c:pt idx="3022">
                  <c:v>0.1</c:v>
                </c:pt>
                <c:pt idx="3023">
                  <c:v>0.1</c:v>
                </c:pt>
                <c:pt idx="3024">
                  <c:v>0.1</c:v>
                </c:pt>
                <c:pt idx="3025">
                  <c:v>0.1</c:v>
                </c:pt>
                <c:pt idx="3026">
                  <c:v>0.1</c:v>
                </c:pt>
                <c:pt idx="3027">
                  <c:v>0.1</c:v>
                </c:pt>
                <c:pt idx="3028">
                  <c:v>0.1</c:v>
                </c:pt>
                <c:pt idx="3029">
                  <c:v>0.1</c:v>
                </c:pt>
                <c:pt idx="3030">
                  <c:v>0.1</c:v>
                </c:pt>
                <c:pt idx="3031">
                  <c:v>0.1</c:v>
                </c:pt>
                <c:pt idx="3032">
                  <c:v>0.1</c:v>
                </c:pt>
                <c:pt idx="3033">
                  <c:v>0.1</c:v>
                </c:pt>
                <c:pt idx="3034">
                  <c:v>0.1</c:v>
                </c:pt>
                <c:pt idx="3035">
                  <c:v>0.1</c:v>
                </c:pt>
                <c:pt idx="3036">
                  <c:v>0.1</c:v>
                </c:pt>
                <c:pt idx="3037">
                  <c:v>0.1</c:v>
                </c:pt>
                <c:pt idx="3038">
                  <c:v>0.1</c:v>
                </c:pt>
                <c:pt idx="3039">
                  <c:v>0.1</c:v>
                </c:pt>
                <c:pt idx="3040">
                  <c:v>0.1</c:v>
                </c:pt>
                <c:pt idx="3041">
                  <c:v>0.1</c:v>
                </c:pt>
                <c:pt idx="3042">
                  <c:v>0.1</c:v>
                </c:pt>
                <c:pt idx="3043">
                  <c:v>0.1</c:v>
                </c:pt>
                <c:pt idx="3044">
                  <c:v>0.1</c:v>
                </c:pt>
                <c:pt idx="3045">
                  <c:v>0.1</c:v>
                </c:pt>
                <c:pt idx="3046">
                  <c:v>0.1</c:v>
                </c:pt>
                <c:pt idx="3047">
                  <c:v>0.1</c:v>
                </c:pt>
                <c:pt idx="3048">
                  <c:v>0.1</c:v>
                </c:pt>
                <c:pt idx="3049">
                  <c:v>0.1</c:v>
                </c:pt>
                <c:pt idx="3050">
                  <c:v>0.1</c:v>
                </c:pt>
                <c:pt idx="3051">
                  <c:v>0.1</c:v>
                </c:pt>
                <c:pt idx="3052">
                  <c:v>0.1</c:v>
                </c:pt>
                <c:pt idx="3053">
                  <c:v>0.1</c:v>
                </c:pt>
                <c:pt idx="3054">
                  <c:v>0.1</c:v>
                </c:pt>
                <c:pt idx="3055">
                  <c:v>0.1</c:v>
                </c:pt>
                <c:pt idx="3056">
                  <c:v>0.1</c:v>
                </c:pt>
                <c:pt idx="3057">
                  <c:v>0.1</c:v>
                </c:pt>
                <c:pt idx="3058">
                  <c:v>0.1</c:v>
                </c:pt>
                <c:pt idx="3059">
                  <c:v>0.1</c:v>
                </c:pt>
                <c:pt idx="3060">
                  <c:v>0.1</c:v>
                </c:pt>
                <c:pt idx="3061">
                  <c:v>0.1</c:v>
                </c:pt>
                <c:pt idx="3062">
                  <c:v>0.1</c:v>
                </c:pt>
                <c:pt idx="3063">
                  <c:v>0.1</c:v>
                </c:pt>
                <c:pt idx="3064">
                  <c:v>0.1</c:v>
                </c:pt>
                <c:pt idx="3065">
                  <c:v>0.1</c:v>
                </c:pt>
                <c:pt idx="3066">
                  <c:v>0.1</c:v>
                </c:pt>
                <c:pt idx="3067">
                  <c:v>0.1</c:v>
                </c:pt>
                <c:pt idx="3068">
                  <c:v>0.1</c:v>
                </c:pt>
                <c:pt idx="3069">
                  <c:v>0.1</c:v>
                </c:pt>
                <c:pt idx="3070">
                  <c:v>0.1</c:v>
                </c:pt>
                <c:pt idx="3071">
                  <c:v>0.1</c:v>
                </c:pt>
                <c:pt idx="3072">
                  <c:v>0.1</c:v>
                </c:pt>
                <c:pt idx="3073">
                  <c:v>0.1</c:v>
                </c:pt>
                <c:pt idx="3074">
                  <c:v>0.1</c:v>
                </c:pt>
                <c:pt idx="3075">
                  <c:v>0.1</c:v>
                </c:pt>
                <c:pt idx="3076">
                  <c:v>0.1</c:v>
                </c:pt>
                <c:pt idx="3077">
                  <c:v>0.1</c:v>
                </c:pt>
                <c:pt idx="3078">
                  <c:v>0.1</c:v>
                </c:pt>
                <c:pt idx="3079">
                  <c:v>0.1</c:v>
                </c:pt>
                <c:pt idx="3080">
                  <c:v>0.1</c:v>
                </c:pt>
                <c:pt idx="3081">
                  <c:v>0.1</c:v>
                </c:pt>
                <c:pt idx="3082">
                  <c:v>0.1</c:v>
                </c:pt>
                <c:pt idx="3083">
                  <c:v>0.1</c:v>
                </c:pt>
                <c:pt idx="3084">
                  <c:v>0.1</c:v>
                </c:pt>
                <c:pt idx="3085">
                  <c:v>0.1</c:v>
                </c:pt>
                <c:pt idx="3086">
                  <c:v>0.1</c:v>
                </c:pt>
                <c:pt idx="3087">
                  <c:v>0.1</c:v>
                </c:pt>
                <c:pt idx="3088">
                  <c:v>0.1</c:v>
                </c:pt>
                <c:pt idx="3089">
                  <c:v>0.1</c:v>
                </c:pt>
                <c:pt idx="3090">
                  <c:v>0.1</c:v>
                </c:pt>
                <c:pt idx="3091">
                  <c:v>0.1</c:v>
                </c:pt>
                <c:pt idx="3092">
                  <c:v>0.1</c:v>
                </c:pt>
                <c:pt idx="3093">
                  <c:v>0.1</c:v>
                </c:pt>
                <c:pt idx="3094">
                  <c:v>0.1</c:v>
                </c:pt>
                <c:pt idx="3095">
                  <c:v>0.1</c:v>
                </c:pt>
                <c:pt idx="3096">
                  <c:v>0.1</c:v>
                </c:pt>
                <c:pt idx="3097">
                  <c:v>0.1</c:v>
                </c:pt>
                <c:pt idx="3098">
                  <c:v>0.1</c:v>
                </c:pt>
                <c:pt idx="3099">
                  <c:v>0.1</c:v>
                </c:pt>
                <c:pt idx="3100">
                  <c:v>0.1</c:v>
                </c:pt>
                <c:pt idx="3101">
                  <c:v>0.1</c:v>
                </c:pt>
                <c:pt idx="3102">
                  <c:v>0.1</c:v>
                </c:pt>
                <c:pt idx="3103">
                  <c:v>0.1</c:v>
                </c:pt>
                <c:pt idx="3104">
                  <c:v>0.1</c:v>
                </c:pt>
                <c:pt idx="3105">
                  <c:v>0.1</c:v>
                </c:pt>
                <c:pt idx="3106">
                  <c:v>0.1</c:v>
                </c:pt>
                <c:pt idx="3107">
                  <c:v>0.1</c:v>
                </c:pt>
                <c:pt idx="3108">
                  <c:v>0.1</c:v>
                </c:pt>
                <c:pt idx="3109">
                  <c:v>0.1</c:v>
                </c:pt>
                <c:pt idx="3110">
                  <c:v>0.1</c:v>
                </c:pt>
                <c:pt idx="3111">
                  <c:v>0.1</c:v>
                </c:pt>
                <c:pt idx="3112">
                  <c:v>0.1</c:v>
                </c:pt>
                <c:pt idx="3113">
                  <c:v>0.1</c:v>
                </c:pt>
                <c:pt idx="3114">
                  <c:v>0.1</c:v>
                </c:pt>
                <c:pt idx="3115">
                  <c:v>0.1</c:v>
                </c:pt>
                <c:pt idx="3116">
                  <c:v>0.1</c:v>
                </c:pt>
                <c:pt idx="3117">
                  <c:v>0.1</c:v>
                </c:pt>
                <c:pt idx="3118">
                  <c:v>0.1</c:v>
                </c:pt>
                <c:pt idx="3119">
                  <c:v>0.1</c:v>
                </c:pt>
                <c:pt idx="3120">
                  <c:v>0.1</c:v>
                </c:pt>
                <c:pt idx="3121">
                  <c:v>0.1</c:v>
                </c:pt>
                <c:pt idx="3122">
                  <c:v>0.1</c:v>
                </c:pt>
                <c:pt idx="3123">
                  <c:v>0.1</c:v>
                </c:pt>
                <c:pt idx="3124">
                  <c:v>0.1</c:v>
                </c:pt>
                <c:pt idx="3125">
                  <c:v>0.1</c:v>
                </c:pt>
                <c:pt idx="3126">
                  <c:v>0.1</c:v>
                </c:pt>
                <c:pt idx="3127">
                  <c:v>0.1</c:v>
                </c:pt>
                <c:pt idx="3128">
                  <c:v>0.1</c:v>
                </c:pt>
                <c:pt idx="3129">
                  <c:v>0.1</c:v>
                </c:pt>
                <c:pt idx="3130">
                  <c:v>0.1</c:v>
                </c:pt>
                <c:pt idx="3131">
                  <c:v>0.1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0.1</c:v>
                </c:pt>
                <c:pt idx="3235">
                  <c:v>0.1</c:v>
                </c:pt>
                <c:pt idx="3236">
                  <c:v>0.1</c:v>
                </c:pt>
                <c:pt idx="3237">
                  <c:v>0.1</c:v>
                </c:pt>
                <c:pt idx="3238">
                  <c:v>0.1</c:v>
                </c:pt>
                <c:pt idx="3239">
                  <c:v>0.1</c:v>
                </c:pt>
                <c:pt idx="3240">
                  <c:v>0.1</c:v>
                </c:pt>
                <c:pt idx="3241">
                  <c:v>0.1</c:v>
                </c:pt>
                <c:pt idx="3242">
                  <c:v>0.1</c:v>
                </c:pt>
                <c:pt idx="3243">
                  <c:v>0.1</c:v>
                </c:pt>
                <c:pt idx="3244">
                  <c:v>0.1</c:v>
                </c:pt>
                <c:pt idx="3245">
                  <c:v>0.1</c:v>
                </c:pt>
                <c:pt idx="3246">
                  <c:v>0.1</c:v>
                </c:pt>
                <c:pt idx="3247">
                  <c:v>0.1</c:v>
                </c:pt>
                <c:pt idx="3248">
                  <c:v>0.1</c:v>
                </c:pt>
                <c:pt idx="3249">
                  <c:v>0.1</c:v>
                </c:pt>
                <c:pt idx="3250">
                  <c:v>0.1</c:v>
                </c:pt>
                <c:pt idx="3251">
                  <c:v>0.1</c:v>
                </c:pt>
                <c:pt idx="3252">
                  <c:v>0.1</c:v>
                </c:pt>
                <c:pt idx="3253">
                  <c:v>0.1</c:v>
                </c:pt>
                <c:pt idx="3254">
                  <c:v>0.1</c:v>
                </c:pt>
                <c:pt idx="3255">
                  <c:v>0.1</c:v>
                </c:pt>
                <c:pt idx="3256">
                  <c:v>0.1</c:v>
                </c:pt>
                <c:pt idx="3257">
                  <c:v>0.1</c:v>
                </c:pt>
                <c:pt idx="3258">
                  <c:v>0.1</c:v>
                </c:pt>
                <c:pt idx="3259">
                  <c:v>0.1</c:v>
                </c:pt>
                <c:pt idx="3260">
                  <c:v>0.1</c:v>
                </c:pt>
                <c:pt idx="3261">
                  <c:v>0.1</c:v>
                </c:pt>
                <c:pt idx="3262">
                  <c:v>0.1</c:v>
                </c:pt>
                <c:pt idx="3263">
                  <c:v>0.1</c:v>
                </c:pt>
                <c:pt idx="3264">
                  <c:v>0.1</c:v>
                </c:pt>
                <c:pt idx="3265">
                  <c:v>0.1</c:v>
                </c:pt>
                <c:pt idx="3266">
                  <c:v>0.1</c:v>
                </c:pt>
                <c:pt idx="3267">
                  <c:v>0.1</c:v>
                </c:pt>
                <c:pt idx="3268">
                  <c:v>0.1</c:v>
                </c:pt>
                <c:pt idx="3269">
                  <c:v>0.1</c:v>
                </c:pt>
                <c:pt idx="3270">
                  <c:v>0.1</c:v>
                </c:pt>
                <c:pt idx="3271">
                  <c:v>0.1</c:v>
                </c:pt>
                <c:pt idx="3272">
                  <c:v>0.1</c:v>
                </c:pt>
                <c:pt idx="3273">
                  <c:v>0.1</c:v>
                </c:pt>
                <c:pt idx="3274">
                  <c:v>0.1</c:v>
                </c:pt>
                <c:pt idx="3275">
                  <c:v>0.1</c:v>
                </c:pt>
                <c:pt idx="3276">
                  <c:v>0.1</c:v>
                </c:pt>
                <c:pt idx="3277">
                  <c:v>0.1</c:v>
                </c:pt>
                <c:pt idx="3278">
                  <c:v>0.1</c:v>
                </c:pt>
                <c:pt idx="3279">
                  <c:v>0.1</c:v>
                </c:pt>
                <c:pt idx="3280">
                  <c:v>0.1</c:v>
                </c:pt>
                <c:pt idx="3281">
                  <c:v>0.1</c:v>
                </c:pt>
                <c:pt idx="3282">
                  <c:v>0.1</c:v>
                </c:pt>
                <c:pt idx="3283">
                  <c:v>0.1</c:v>
                </c:pt>
                <c:pt idx="3284">
                  <c:v>0.1</c:v>
                </c:pt>
                <c:pt idx="3285">
                  <c:v>0.1</c:v>
                </c:pt>
                <c:pt idx="3286">
                  <c:v>0.1</c:v>
                </c:pt>
                <c:pt idx="3287">
                  <c:v>0.1</c:v>
                </c:pt>
                <c:pt idx="3288">
                  <c:v>0.1</c:v>
                </c:pt>
                <c:pt idx="3289">
                  <c:v>0.1</c:v>
                </c:pt>
                <c:pt idx="3290">
                  <c:v>0.1</c:v>
                </c:pt>
                <c:pt idx="3291">
                  <c:v>0.1</c:v>
                </c:pt>
                <c:pt idx="3292">
                  <c:v>0.1</c:v>
                </c:pt>
                <c:pt idx="3293">
                  <c:v>0.1</c:v>
                </c:pt>
                <c:pt idx="3294">
                  <c:v>0.1</c:v>
                </c:pt>
                <c:pt idx="3295">
                  <c:v>0.1</c:v>
                </c:pt>
                <c:pt idx="3296">
                  <c:v>0.1</c:v>
                </c:pt>
                <c:pt idx="3297">
                  <c:v>0.1</c:v>
                </c:pt>
                <c:pt idx="3298">
                  <c:v>0.1</c:v>
                </c:pt>
                <c:pt idx="3299">
                  <c:v>0.1</c:v>
                </c:pt>
                <c:pt idx="3300">
                  <c:v>0.1</c:v>
                </c:pt>
                <c:pt idx="3301">
                  <c:v>0.1</c:v>
                </c:pt>
                <c:pt idx="3302">
                  <c:v>0.1</c:v>
                </c:pt>
                <c:pt idx="3303">
                  <c:v>0.1</c:v>
                </c:pt>
                <c:pt idx="3304">
                  <c:v>0.1</c:v>
                </c:pt>
                <c:pt idx="3305">
                  <c:v>0.1</c:v>
                </c:pt>
                <c:pt idx="3306">
                  <c:v>0.1</c:v>
                </c:pt>
                <c:pt idx="3307">
                  <c:v>0.1</c:v>
                </c:pt>
                <c:pt idx="3308">
                  <c:v>0.1</c:v>
                </c:pt>
                <c:pt idx="3309">
                  <c:v>0.1</c:v>
                </c:pt>
                <c:pt idx="3310">
                  <c:v>0.1</c:v>
                </c:pt>
                <c:pt idx="3311">
                  <c:v>0.1</c:v>
                </c:pt>
                <c:pt idx="3312">
                  <c:v>0.1</c:v>
                </c:pt>
                <c:pt idx="3313">
                  <c:v>0.1</c:v>
                </c:pt>
                <c:pt idx="3314">
                  <c:v>0.1</c:v>
                </c:pt>
                <c:pt idx="3315">
                  <c:v>0.1</c:v>
                </c:pt>
                <c:pt idx="3316">
                  <c:v>0.1</c:v>
                </c:pt>
                <c:pt idx="3317">
                  <c:v>0.1</c:v>
                </c:pt>
                <c:pt idx="3318">
                  <c:v>0.1</c:v>
                </c:pt>
                <c:pt idx="3319">
                  <c:v>0.1</c:v>
                </c:pt>
                <c:pt idx="3320">
                  <c:v>0.1</c:v>
                </c:pt>
                <c:pt idx="3321">
                  <c:v>0.1</c:v>
                </c:pt>
                <c:pt idx="3322">
                  <c:v>0.1</c:v>
                </c:pt>
                <c:pt idx="3323">
                  <c:v>0.1</c:v>
                </c:pt>
                <c:pt idx="3324">
                  <c:v>0.1</c:v>
                </c:pt>
                <c:pt idx="3325">
                  <c:v>0.1</c:v>
                </c:pt>
                <c:pt idx="3326">
                  <c:v>0.1</c:v>
                </c:pt>
                <c:pt idx="3327">
                  <c:v>0.1</c:v>
                </c:pt>
                <c:pt idx="3328">
                  <c:v>0.1</c:v>
                </c:pt>
                <c:pt idx="3329">
                  <c:v>0.1</c:v>
                </c:pt>
                <c:pt idx="3330">
                  <c:v>0.1</c:v>
                </c:pt>
                <c:pt idx="3331">
                  <c:v>0.1</c:v>
                </c:pt>
                <c:pt idx="3332">
                  <c:v>0.1</c:v>
                </c:pt>
                <c:pt idx="3333">
                  <c:v>0.1</c:v>
                </c:pt>
                <c:pt idx="3334">
                  <c:v>0.1</c:v>
                </c:pt>
                <c:pt idx="3335">
                  <c:v>0.1</c:v>
                </c:pt>
                <c:pt idx="3336">
                  <c:v>0.1</c:v>
                </c:pt>
                <c:pt idx="3337">
                  <c:v>0.1</c:v>
                </c:pt>
                <c:pt idx="3338">
                  <c:v>0.1</c:v>
                </c:pt>
                <c:pt idx="3339">
                  <c:v>0.1</c:v>
                </c:pt>
                <c:pt idx="3340">
                  <c:v>0.1</c:v>
                </c:pt>
                <c:pt idx="3341">
                  <c:v>0.1</c:v>
                </c:pt>
                <c:pt idx="3342">
                  <c:v>0.1</c:v>
                </c:pt>
                <c:pt idx="3343">
                  <c:v>0.1</c:v>
                </c:pt>
                <c:pt idx="3344">
                  <c:v>0.1</c:v>
                </c:pt>
                <c:pt idx="3345">
                  <c:v>0.1</c:v>
                </c:pt>
                <c:pt idx="3346">
                  <c:v>0.1</c:v>
                </c:pt>
                <c:pt idx="3347">
                  <c:v>0.1</c:v>
                </c:pt>
                <c:pt idx="3348">
                  <c:v>0.1</c:v>
                </c:pt>
                <c:pt idx="3349">
                  <c:v>0.1</c:v>
                </c:pt>
                <c:pt idx="3350">
                  <c:v>0.1</c:v>
                </c:pt>
                <c:pt idx="3351">
                  <c:v>0.1</c:v>
                </c:pt>
                <c:pt idx="3352">
                  <c:v>0.1</c:v>
                </c:pt>
                <c:pt idx="3353">
                  <c:v>0.1</c:v>
                </c:pt>
                <c:pt idx="3354">
                  <c:v>0.1</c:v>
                </c:pt>
                <c:pt idx="3355">
                  <c:v>0.1</c:v>
                </c:pt>
                <c:pt idx="3356">
                  <c:v>0.1</c:v>
                </c:pt>
                <c:pt idx="3357">
                  <c:v>0.1</c:v>
                </c:pt>
                <c:pt idx="3358">
                  <c:v>0.1</c:v>
                </c:pt>
                <c:pt idx="3359">
                  <c:v>0.1</c:v>
                </c:pt>
                <c:pt idx="3360">
                  <c:v>0.1</c:v>
                </c:pt>
                <c:pt idx="3361">
                  <c:v>0.1</c:v>
                </c:pt>
                <c:pt idx="3362">
                  <c:v>0.1</c:v>
                </c:pt>
                <c:pt idx="3363">
                  <c:v>0.1</c:v>
                </c:pt>
                <c:pt idx="3364">
                  <c:v>0.1</c:v>
                </c:pt>
                <c:pt idx="3365">
                  <c:v>0.1</c:v>
                </c:pt>
                <c:pt idx="3366">
                  <c:v>0.1</c:v>
                </c:pt>
                <c:pt idx="3367">
                  <c:v>0.1</c:v>
                </c:pt>
                <c:pt idx="3368">
                  <c:v>0.1</c:v>
                </c:pt>
                <c:pt idx="3369">
                  <c:v>0.1</c:v>
                </c:pt>
                <c:pt idx="3370">
                  <c:v>0.1</c:v>
                </c:pt>
                <c:pt idx="3371">
                  <c:v>0.1</c:v>
                </c:pt>
                <c:pt idx="3372">
                  <c:v>0.1</c:v>
                </c:pt>
                <c:pt idx="3373">
                  <c:v>0.1</c:v>
                </c:pt>
                <c:pt idx="3374">
                  <c:v>0.1</c:v>
                </c:pt>
                <c:pt idx="3375">
                  <c:v>0.1</c:v>
                </c:pt>
                <c:pt idx="3376">
                  <c:v>0.1</c:v>
                </c:pt>
                <c:pt idx="3377">
                  <c:v>0.1</c:v>
                </c:pt>
                <c:pt idx="3378">
                  <c:v>0.1</c:v>
                </c:pt>
                <c:pt idx="3379">
                  <c:v>0.1</c:v>
                </c:pt>
                <c:pt idx="3380">
                  <c:v>0.1</c:v>
                </c:pt>
                <c:pt idx="3381">
                  <c:v>0.1</c:v>
                </c:pt>
                <c:pt idx="3382">
                  <c:v>0.1</c:v>
                </c:pt>
                <c:pt idx="3383">
                  <c:v>0.1</c:v>
                </c:pt>
                <c:pt idx="3384">
                  <c:v>0.1</c:v>
                </c:pt>
                <c:pt idx="3385">
                  <c:v>0.1</c:v>
                </c:pt>
                <c:pt idx="3386">
                  <c:v>0.1</c:v>
                </c:pt>
                <c:pt idx="3387">
                  <c:v>0.1</c:v>
                </c:pt>
                <c:pt idx="3388">
                  <c:v>0.1</c:v>
                </c:pt>
                <c:pt idx="3389">
                  <c:v>0.1</c:v>
                </c:pt>
                <c:pt idx="3390">
                  <c:v>0.1</c:v>
                </c:pt>
                <c:pt idx="3391">
                  <c:v>0.1</c:v>
                </c:pt>
                <c:pt idx="3392">
                  <c:v>0.1</c:v>
                </c:pt>
                <c:pt idx="3393">
                  <c:v>0.1</c:v>
                </c:pt>
                <c:pt idx="3394">
                  <c:v>0.1</c:v>
                </c:pt>
                <c:pt idx="3395">
                  <c:v>0.1</c:v>
                </c:pt>
                <c:pt idx="3396">
                  <c:v>0.1</c:v>
                </c:pt>
                <c:pt idx="3397">
                  <c:v>0.1</c:v>
                </c:pt>
                <c:pt idx="3398">
                  <c:v>0.1</c:v>
                </c:pt>
                <c:pt idx="3399">
                  <c:v>0.1</c:v>
                </c:pt>
                <c:pt idx="3400">
                  <c:v>0.1</c:v>
                </c:pt>
                <c:pt idx="3401">
                  <c:v>0.1</c:v>
                </c:pt>
                <c:pt idx="3402">
                  <c:v>0.1</c:v>
                </c:pt>
                <c:pt idx="3403">
                  <c:v>0.1</c:v>
                </c:pt>
                <c:pt idx="3404">
                  <c:v>0.1</c:v>
                </c:pt>
                <c:pt idx="3405">
                  <c:v>0.1</c:v>
                </c:pt>
                <c:pt idx="3406">
                  <c:v>0.1</c:v>
                </c:pt>
                <c:pt idx="3407">
                  <c:v>0.1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0.1</c:v>
                </c:pt>
                <c:pt idx="3487">
                  <c:v>0.1</c:v>
                </c:pt>
                <c:pt idx="3488">
                  <c:v>0.1</c:v>
                </c:pt>
                <c:pt idx="3489">
                  <c:v>0.1</c:v>
                </c:pt>
                <c:pt idx="3490">
                  <c:v>0.1</c:v>
                </c:pt>
                <c:pt idx="3491">
                  <c:v>0.1</c:v>
                </c:pt>
                <c:pt idx="3492">
                  <c:v>0.1</c:v>
                </c:pt>
                <c:pt idx="3493">
                  <c:v>0.1</c:v>
                </c:pt>
                <c:pt idx="3494">
                  <c:v>0.1</c:v>
                </c:pt>
                <c:pt idx="3495">
                  <c:v>0.1</c:v>
                </c:pt>
                <c:pt idx="3496">
                  <c:v>0.1</c:v>
                </c:pt>
                <c:pt idx="3497">
                  <c:v>0.1</c:v>
                </c:pt>
                <c:pt idx="3498">
                  <c:v>0.1</c:v>
                </c:pt>
                <c:pt idx="3499">
                  <c:v>0.1</c:v>
                </c:pt>
                <c:pt idx="3500">
                  <c:v>0.1</c:v>
                </c:pt>
                <c:pt idx="3501">
                  <c:v>0.1</c:v>
                </c:pt>
                <c:pt idx="3502">
                  <c:v>0.1</c:v>
                </c:pt>
                <c:pt idx="3503">
                  <c:v>0.1</c:v>
                </c:pt>
                <c:pt idx="3504">
                  <c:v>0.1</c:v>
                </c:pt>
                <c:pt idx="3505">
                  <c:v>0.1</c:v>
                </c:pt>
                <c:pt idx="3506">
                  <c:v>0.1</c:v>
                </c:pt>
                <c:pt idx="3507">
                  <c:v>0.1</c:v>
                </c:pt>
                <c:pt idx="3508">
                  <c:v>0.1</c:v>
                </c:pt>
                <c:pt idx="3509">
                  <c:v>0.1</c:v>
                </c:pt>
                <c:pt idx="3510">
                  <c:v>0.1</c:v>
                </c:pt>
                <c:pt idx="3511">
                  <c:v>0.1</c:v>
                </c:pt>
                <c:pt idx="3512">
                  <c:v>0.1</c:v>
                </c:pt>
                <c:pt idx="3513">
                  <c:v>0.1</c:v>
                </c:pt>
                <c:pt idx="3514">
                  <c:v>0.1</c:v>
                </c:pt>
                <c:pt idx="3515">
                  <c:v>0.1</c:v>
                </c:pt>
                <c:pt idx="3516">
                  <c:v>0.1</c:v>
                </c:pt>
                <c:pt idx="3517">
                  <c:v>0.1</c:v>
                </c:pt>
                <c:pt idx="3518">
                  <c:v>0.1</c:v>
                </c:pt>
                <c:pt idx="3519">
                  <c:v>0.1</c:v>
                </c:pt>
                <c:pt idx="3520">
                  <c:v>0.1</c:v>
                </c:pt>
                <c:pt idx="3521">
                  <c:v>0.1</c:v>
                </c:pt>
                <c:pt idx="3522">
                  <c:v>0.1</c:v>
                </c:pt>
                <c:pt idx="3523">
                  <c:v>0.1</c:v>
                </c:pt>
                <c:pt idx="3524">
                  <c:v>0.1</c:v>
                </c:pt>
                <c:pt idx="3525">
                  <c:v>0.1</c:v>
                </c:pt>
                <c:pt idx="3526">
                  <c:v>0.1</c:v>
                </c:pt>
                <c:pt idx="3527">
                  <c:v>0.1</c:v>
                </c:pt>
                <c:pt idx="3528">
                  <c:v>0.1</c:v>
                </c:pt>
                <c:pt idx="3529">
                  <c:v>0.1</c:v>
                </c:pt>
                <c:pt idx="3530">
                  <c:v>0.1</c:v>
                </c:pt>
                <c:pt idx="3531">
                  <c:v>0.1</c:v>
                </c:pt>
                <c:pt idx="3532">
                  <c:v>0.1</c:v>
                </c:pt>
                <c:pt idx="3533">
                  <c:v>0.1</c:v>
                </c:pt>
                <c:pt idx="3534">
                  <c:v>0.1</c:v>
                </c:pt>
                <c:pt idx="3535">
                  <c:v>0.1</c:v>
                </c:pt>
                <c:pt idx="3536">
                  <c:v>0.1</c:v>
                </c:pt>
                <c:pt idx="3537">
                  <c:v>0.1</c:v>
                </c:pt>
                <c:pt idx="3538">
                  <c:v>0.1</c:v>
                </c:pt>
                <c:pt idx="3539">
                  <c:v>0.1</c:v>
                </c:pt>
                <c:pt idx="3540">
                  <c:v>0.1</c:v>
                </c:pt>
                <c:pt idx="3541">
                  <c:v>0.1</c:v>
                </c:pt>
                <c:pt idx="3542">
                  <c:v>0.1</c:v>
                </c:pt>
                <c:pt idx="3543">
                  <c:v>0.1</c:v>
                </c:pt>
                <c:pt idx="3544">
                  <c:v>0.1</c:v>
                </c:pt>
                <c:pt idx="3545">
                  <c:v>0.1</c:v>
                </c:pt>
                <c:pt idx="3546">
                  <c:v>0.1</c:v>
                </c:pt>
                <c:pt idx="3547">
                  <c:v>0.1</c:v>
                </c:pt>
                <c:pt idx="3548">
                  <c:v>0.1</c:v>
                </c:pt>
                <c:pt idx="3549">
                  <c:v>0.1</c:v>
                </c:pt>
                <c:pt idx="3550">
                  <c:v>0.1</c:v>
                </c:pt>
                <c:pt idx="3551">
                  <c:v>0.1</c:v>
                </c:pt>
                <c:pt idx="3552">
                  <c:v>0.1</c:v>
                </c:pt>
                <c:pt idx="3553">
                  <c:v>0.1</c:v>
                </c:pt>
                <c:pt idx="3554">
                  <c:v>0.1</c:v>
                </c:pt>
                <c:pt idx="3555">
                  <c:v>0.1</c:v>
                </c:pt>
                <c:pt idx="3556">
                  <c:v>0.1</c:v>
                </c:pt>
                <c:pt idx="3557">
                  <c:v>0.1</c:v>
                </c:pt>
                <c:pt idx="3558">
                  <c:v>0.1</c:v>
                </c:pt>
                <c:pt idx="3559">
                  <c:v>0.1</c:v>
                </c:pt>
                <c:pt idx="3560">
                  <c:v>0.1</c:v>
                </c:pt>
                <c:pt idx="3561">
                  <c:v>0.1</c:v>
                </c:pt>
                <c:pt idx="3562">
                  <c:v>0.1</c:v>
                </c:pt>
                <c:pt idx="3563">
                  <c:v>0.1</c:v>
                </c:pt>
                <c:pt idx="3564">
                  <c:v>0.1</c:v>
                </c:pt>
                <c:pt idx="3565">
                  <c:v>0.1</c:v>
                </c:pt>
                <c:pt idx="3566">
                  <c:v>0.1</c:v>
                </c:pt>
                <c:pt idx="3567">
                  <c:v>0.1</c:v>
                </c:pt>
                <c:pt idx="3568">
                  <c:v>0.1</c:v>
                </c:pt>
                <c:pt idx="3569">
                  <c:v>0.1</c:v>
                </c:pt>
                <c:pt idx="3570">
                  <c:v>0.1</c:v>
                </c:pt>
                <c:pt idx="3571">
                  <c:v>0.1</c:v>
                </c:pt>
                <c:pt idx="3572">
                  <c:v>0.1</c:v>
                </c:pt>
                <c:pt idx="3573">
                  <c:v>0.1</c:v>
                </c:pt>
                <c:pt idx="3574">
                  <c:v>0.1</c:v>
                </c:pt>
                <c:pt idx="3575">
                  <c:v>0.1</c:v>
                </c:pt>
                <c:pt idx="3576">
                  <c:v>0.1</c:v>
                </c:pt>
                <c:pt idx="3577">
                  <c:v>0.1</c:v>
                </c:pt>
                <c:pt idx="3578">
                  <c:v>0.1</c:v>
                </c:pt>
                <c:pt idx="3579">
                  <c:v>0.1</c:v>
                </c:pt>
                <c:pt idx="3580">
                  <c:v>0.1</c:v>
                </c:pt>
                <c:pt idx="3581">
                  <c:v>0.1</c:v>
                </c:pt>
                <c:pt idx="3582">
                  <c:v>0.1</c:v>
                </c:pt>
                <c:pt idx="3583">
                  <c:v>0.1</c:v>
                </c:pt>
                <c:pt idx="3584">
                  <c:v>0.1</c:v>
                </c:pt>
                <c:pt idx="3585">
                  <c:v>0.1</c:v>
                </c:pt>
                <c:pt idx="3586">
                  <c:v>0.1</c:v>
                </c:pt>
                <c:pt idx="3587">
                  <c:v>0.1</c:v>
                </c:pt>
                <c:pt idx="3588">
                  <c:v>0.1</c:v>
                </c:pt>
                <c:pt idx="3589">
                  <c:v>0.1</c:v>
                </c:pt>
                <c:pt idx="3590">
                  <c:v>0.1</c:v>
                </c:pt>
                <c:pt idx="3591">
                  <c:v>0.1</c:v>
                </c:pt>
                <c:pt idx="3592">
                  <c:v>0.1</c:v>
                </c:pt>
                <c:pt idx="3593">
                  <c:v>0.1</c:v>
                </c:pt>
                <c:pt idx="3594">
                  <c:v>0.1</c:v>
                </c:pt>
                <c:pt idx="3595">
                  <c:v>0.1</c:v>
                </c:pt>
                <c:pt idx="3596">
                  <c:v>0.1</c:v>
                </c:pt>
                <c:pt idx="3597">
                  <c:v>0.1</c:v>
                </c:pt>
                <c:pt idx="3598">
                  <c:v>0.1</c:v>
                </c:pt>
                <c:pt idx="3599">
                  <c:v>0.1</c:v>
                </c:pt>
                <c:pt idx="3600">
                  <c:v>0.1</c:v>
                </c:pt>
                <c:pt idx="3601">
                  <c:v>0.1</c:v>
                </c:pt>
                <c:pt idx="3602">
                  <c:v>0.1</c:v>
                </c:pt>
                <c:pt idx="3603">
                  <c:v>0.1</c:v>
                </c:pt>
                <c:pt idx="3604">
                  <c:v>0.1</c:v>
                </c:pt>
                <c:pt idx="3605">
                  <c:v>0.1</c:v>
                </c:pt>
                <c:pt idx="3606">
                  <c:v>0.1</c:v>
                </c:pt>
                <c:pt idx="3607">
                  <c:v>0.1</c:v>
                </c:pt>
                <c:pt idx="3608">
                  <c:v>0.1</c:v>
                </c:pt>
                <c:pt idx="3609">
                  <c:v>0.1</c:v>
                </c:pt>
                <c:pt idx="3610">
                  <c:v>0.1</c:v>
                </c:pt>
                <c:pt idx="3611">
                  <c:v>0.1</c:v>
                </c:pt>
                <c:pt idx="3612">
                  <c:v>0.1</c:v>
                </c:pt>
                <c:pt idx="3613">
                  <c:v>0.1</c:v>
                </c:pt>
                <c:pt idx="3614">
                  <c:v>0.1</c:v>
                </c:pt>
                <c:pt idx="3615">
                  <c:v>0.1</c:v>
                </c:pt>
                <c:pt idx="3616">
                  <c:v>0.1</c:v>
                </c:pt>
                <c:pt idx="3617">
                  <c:v>0.1</c:v>
                </c:pt>
                <c:pt idx="3618">
                  <c:v>0.1</c:v>
                </c:pt>
                <c:pt idx="3619">
                  <c:v>0.1</c:v>
                </c:pt>
                <c:pt idx="3620">
                  <c:v>0.1</c:v>
                </c:pt>
                <c:pt idx="3621">
                  <c:v>0.1</c:v>
                </c:pt>
                <c:pt idx="3622">
                  <c:v>0.1</c:v>
                </c:pt>
                <c:pt idx="3623">
                  <c:v>0.1</c:v>
                </c:pt>
                <c:pt idx="3624">
                  <c:v>0.1</c:v>
                </c:pt>
                <c:pt idx="3625">
                  <c:v>0.1</c:v>
                </c:pt>
                <c:pt idx="3626">
                  <c:v>0.1</c:v>
                </c:pt>
                <c:pt idx="3627">
                  <c:v>0.1</c:v>
                </c:pt>
                <c:pt idx="3628">
                  <c:v>0.1</c:v>
                </c:pt>
                <c:pt idx="3629">
                  <c:v>0.1</c:v>
                </c:pt>
                <c:pt idx="3630">
                  <c:v>0.1</c:v>
                </c:pt>
                <c:pt idx="3631">
                  <c:v>0.1</c:v>
                </c:pt>
                <c:pt idx="3632">
                  <c:v>0.1</c:v>
                </c:pt>
                <c:pt idx="3633">
                  <c:v>0.1</c:v>
                </c:pt>
                <c:pt idx="3634">
                  <c:v>0.1</c:v>
                </c:pt>
                <c:pt idx="3635">
                  <c:v>0.1</c:v>
                </c:pt>
                <c:pt idx="3636">
                  <c:v>0.1</c:v>
                </c:pt>
                <c:pt idx="3637">
                  <c:v>0.1</c:v>
                </c:pt>
                <c:pt idx="3638">
                  <c:v>0.1</c:v>
                </c:pt>
                <c:pt idx="3639">
                  <c:v>0.1</c:v>
                </c:pt>
                <c:pt idx="3640">
                  <c:v>0.1</c:v>
                </c:pt>
                <c:pt idx="3641">
                  <c:v>0.1</c:v>
                </c:pt>
                <c:pt idx="3642">
                  <c:v>0.1</c:v>
                </c:pt>
                <c:pt idx="3643">
                  <c:v>0.1</c:v>
                </c:pt>
                <c:pt idx="3644">
                  <c:v>0.1</c:v>
                </c:pt>
                <c:pt idx="3645">
                  <c:v>0.1</c:v>
                </c:pt>
                <c:pt idx="3646">
                  <c:v>0.1</c:v>
                </c:pt>
                <c:pt idx="3647">
                  <c:v>0.1</c:v>
                </c:pt>
                <c:pt idx="3648">
                  <c:v>0.1</c:v>
                </c:pt>
                <c:pt idx="3649">
                  <c:v>0.1</c:v>
                </c:pt>
                <c:pt idx="3650">
                  <c:v>0.1</c:v>
                </c:pt>
                <c:pt idx="3651">
                  <c:v>0.1</c:v>
                </c:pt>
                <c:pt idx="3652">
                  <c:v>0.1</c:v>
                </c:pt>
                <c:pt idx="3653">
                  <c:v>0.1</c:v>
                </c:pt>
                <c:pt idx="3654">
                  <c:v>0.1</c:v>
                </c:pt>
                <c:pt idx="3655">
                  <c:v>0.1</c:v>
                </c:pt>
                <c:pt idx="3656">
                  <c:v>0.1</c:v>
                </c:pt>
                <c:pt idx="3657">
                  <c:v>0.1</c:v>
                </c:pt>
                <c:pt idx="3658">
                  <c:v>0.1</c:v>
                </c:pt>
                <c:pt idx="3659">
                  <c:v>0.1</c:v>
                </c:pt>
                <c:pt idx="3660">
                  <c:v>0.1</c:v>
                </c:pt>
                <c:pt idx="3661">
                  <c:v>0.1</c:v>
                </c:pt>
                <c:pt idx="3662">
                  <c:v>0.1</c:v>
                </c:pt>
                <c:pt idx="3663">
                  <c:v>0.1</c:v>
                </c:pt>
                <c:pt idx="3664">
                  <c:v>0.1</c:v>
                </c:pt>
                <c:pt idx="3665">
                  <c:v>0.1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0.1</c:v>
                </c:pt>
                <c:pt idx="3673">
                  <c:v>0.1</c:v>
                </c:pt>
                <c:pt idx="3674">
                  <c:v>0.1</c:v>
                </c:pt>
                <c:pt idx="3675">
                  <c:v>0.1</c:v>
                </c:pt>
                <c:pt idx="3676">
                  <c:v>0.1</c:v>
                </c:pt>
                <c:pt idx="3677">
                  <c:v>0.1</c:v>
                </c:pt>
                <c:pt idx="3678">
                  <c:v>0.1</c:v>
                </c:pt>
                <c:pt idx="3679">
                  <c:v>0.1</c:v>
                </c:pt>
                <c:pt idx="3680">
                  <c:v>0.1</c:v>
                </c:pt>
                <c:pt idx="3681">
                  <c:v>0.1</c:v>
                </c:pt>
                <c:pt idx="3682">
                  <c:v>0.1</c:v>
                </c:pt>
                <c:pt idx="3683">
                  <c:v>0.1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0.1</c:v>
                </c:pt>
                <c:pt idx="3883">
                  <c:v>0.1</c:v>
                </c:pt>
                <c:pt idx="3884">
                  <c:v>0.1</c:v>
                </c:pt>
                <c:pt idx="3885">
                  <c:v>0.1</c:v>
                </c:pt>
                <c:pt idx="3886">
                  <c:v>0.1</c:v>
                </c:pt>
                <c:pt idx="3887">
                  <c:v>0.1</c:v>
                </c:pt>
                <c:pt idx="3888">
                  <c:v>0.1</c:v>
                </c:pt>
                <c:pt idx="3889">
                  <c:v>0.1</c:v>
                </c:pt>
                <c:pt idx="3890">
                  <c:v>0.1</c:v>
                </c:pt>
                <c:pt idx="3891">
                  <c:v>0.1</c:v>
                </c:pt>
                <c:pt idx="3892">
                  <c:v>0.1</c:v>
                </c:pt>
                <c:pt idx="3893">
                  <c:v>0.1</c:v>
                </c:pt>
                <c:pt idx="3894">
                  <c:v>0.1</c:v>
                </c:pt>
                <c:pt idx="3895">
                  <c:v>0.1</c:v>
                </c:pt>
                <c:pt idx="3896">
                  <c:v>0.1</c:v>
                </c:pt>
                <c:pt idx="3897">
                  <c:v>0.1</c:v>
                </c:pt>
                <c:pt idx="3898">
                  <c:v>0.1</c:v>
                </c:pt>
                <c:pt idx="3899">
                  <c:v>0.1</c:v>
                </c:pt>
                <c:pt idx="3900">
                  <c:v>0.1</c:v>
                </c:pt>
                <c:pt idx="3901">
                  <c:v>0.1</c:v>
                </c:pt>
                <c:pt idx="3902">
                  <c:v>0.1</c:v>
                </c:pt>
                <c:pt idx="3903">
                  <c:v>0.1</c:v>
                </c:pt>
                <c:pt idx="3904">
                  <c:v>0.1</c:v>
                </c:pt>
                <c:pt idx="3905">
                  <c:v>0.1</c:v>
                </c:pt>
                <c:pt idx="3906">
                  <c:v>0.1</c:v>
                </c:pt>
                <c:pt idx="3907">
                  <c:v>0.1</c:v>
                </c:pt>
                <c:pt idx="3908">
                  <c:v>0.1</c:v>
                </c:pt>
                <c:pt idx="3909">
                  <c:v>0.1</c:v>
                </c:pt>
                <c:pt idx="3910">
                  <c:v>0.1</c:v>
                </c:pt>
                <c:pt idx="3911">
                  <c:v>0.1</c:v>
                </c:pt>
                <c:pt idx="3912">
                  <c:v>0.1</c:v>
                </c:pt>
                <c:pt idx="3913">
                  <c:v>0.1</c:v>
                </c:pt>
                <c:pt idx="3914">
                  <c:v>0.1</c:v>
                </c:pt>
                <c:pt idx="3915">
                  <c:v>0.1</c:v>
                </c:pt>
                <c:pt idx="3916">
                  <c:v>0.1</c:v>
                </c:pt>
                <c:pt idx="3917">
                  <c:v>0.1</c:v>
                </c:pt>
                <c:pt idx="3918">
                  <c:v>0.1</c:v>
                </c:pt>
                <c:pt idx="3919">
                  <c:v>0.1</c:v>
                </c:pt>
                <c:pt idx="3920">
                  <c:v>0.1</c:v>
                </c:pt>
                <c:pt idx="3921">
                  <c:v>0.1</c:v>
                </c:pt>
                <c:pt idx="3922">
                  <c:v>0.1</c:v>
                </c:pt>
                <c:pt idx="3923">
                  <c:v>0.1</c:v>
                </c:pt>
                <c:pt idx="3924">
                  <c:v>0.1</c:v>
                </c:pt>
                <c:pt idx="3925">
                  <c:v>0.1</c:v>
                </c:pt>
                <c:pt idx="3926">
                  <c:v>0.1</c:v>
                </c:pt>
                <c:pt idx="3927">
                  <c:v>0.1</c:v>
                </c:pt>
                <c:pt idx="3928">
                  <c:v>0.1</c:v>
                </c:pt>
                <c:pt idx="3929">
                  <c:v>0.1</c:v>
                </c:pt>
                <c:pt idx="3930">
                  <c:v>0.1</c:v>
                </c:pt>
                <c:pt idx="3931">
                  <c:v>0.1</c:v>
                </c:pt>
                <c:pt idx="3932">
                  <c:v>0.1</c:v>
                </c:pt>
                <c:pt idx="3933">
                  <c:v>0.1</c:v>
                </c:pt>
                <c:pt idx="3934">
                  <c:v>0.1</c:v>
                </c:pt>
                <c:pt idx="3935">
                  <c:v>0.1</c:v>
                </c:pt>
                <c:pt idx="3936">
                  <c:v>0.1</c:v>
                </c:pt>
                <c:pt idx="3937">
                  <c:v>0.1</c:v>
                </c:pt>
                <c:pt idx="3938">
                  <c:v>0.1</c:v>
                </c:pt>
                <c:pt idx="3939">
                  <c:v>0.1</c:v>
                </c:pt>
                <c:pt idx="3940">
                  <c:v>0.1</c:v>
                </c:pt>
                <c:pt idx="3941">
                  <c:v>0.1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0.1</c:v>
                </c:pt>
                <c:pt idx="4111">
                  <c:v>0.1</c:v>
                </c:pt>
                <c:pt idx="4112">
                  <c:v>0.1</c:v>
                </c:pt>
                <c:pt idx="4113">
                  <c:v>0.1</c:v>
                </c:pt>
                <c:pt idx="4114">
                  <c:v>0.1</c:v>
                </c:pt>
                <c:pt idx="4115">
                  <c:v>0.1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0.1</c:v>
                </c:pt>
                <c:pt idx="4147">
                  <c:v>0.1</c:v>
                </c:pt>
                <c:pt idx="4148">
                  <c:v>0.1</c:v>
                </c:pt>
                <c:pt idx="4149">
                  <c:v>0.1</c:v>
                </c:pt>
                <c:pt idx="4150">
                  <c:v>0.1</c:v>
                </c:pt>
                <c:pt idx="4151">
                  <c:v>0.1</c:v>
                </c:pt>
                <c:pt idx="4152">
                  <c:v>0.1</c:v>
                </c:pt>
                <c:pt idx="4153">
                  <c:v>0.1</c:v>
                </c:pt>
                <c:pt idx="4154">
                  <c:v>0.1</c:v>
                </c:pt>
                <c:pt idx="4155">
                  <c:v>0.1</c:v>
                </c:pt>
                <c:pt idx="4156">
                  <c:v>0.1</c:v>
                </c:pt>
                <c:pt idx="4157">
                  <c:v>0.1</c:v>
                </c:pt>
                <c:pt idx="4158">
                  <c:v>0.1</c:v>
                </c:pt>
                <c:pt idx="4159">
                  <c:v>0.1</c:v>
                </c:pt>
                <c:pt idx="4160">
                  <c:v>0.1</c:v>
                </c:pt>
                <c:pt idx="4161">
                  <c:v>0.1</c:v>
                </c:pt>
                <c:pt idx="4162">
                  <c:v>0.1</c:v>
                </c:pt>
                <c:pt idx="4163">
                  <c:v>0.1</c:v>
                </c:pt>
                <c:pt idx="4164">
                  <c:v>0.1</c:v>
                </c:pt>
                <c:pt idx="4165">
                  <c:v>0.1</c:v>
                </c:pt>
                <c:pt idx="4166">
                  <c:v>0.1</c:v>
                </c:pt>
                <c:pt idx="4167">
                  <c:v>0.1</c:v>
                </c:pt>
                <c:pt idx="4168">
                  <c:v>0.1</c:v>
                </c:pt>
                <c:pt idx="4169">
                  <c:v>0.1</c:v>
                </c:pt>
                <c:pt idx="4170">
                  <c:v>0.1</c:v>
                </c:pt>
                <c:pt idx="4171">
                  <c:v>0.1</c:v>
                </c:pt>
                <c:pt idx="4172">
                  <c:v>0.1</c:v>
                </c:pt>
                <c:pt idx="4173">
                  <c:v>0.1</c:v>
                </c:pt>
                <c:pt idx="4174">
                  <c:v>0.1</c:v>
                </c:pt>
                <c:pt idx="4175">
                  <c:v>0.1</c:v>
                </c:pt>
                <c:pt idx="4176">
                  <c:v>0.1</c:v>
                </c:pt>
                <c:pt idx="4177">
                  <c:v>0.1</c:v>
                </c:pt>
                <c:pt idx="4178">
                  <c:v>0.1</c:v>
                </c:pt>
                <c:pt idx="4179">
                  <c:v>0.1</c:v>
                </c:pt>
                <c:pt idx="4180">
                  <c:v>0.1</c:v>
                </c:pt>
                <c:pt idx="4181">
                  <c:v>0.1</c:v>
                </c:pt>
                <c:pt idx="4182">
                  <c:v>0.1</c:v>
                </c:pt>
                <c:pt idx="4183">
                  <c:v>0.1</c:v>
                </c:pt>
                <c:pt idx="4184">
                  <c:v>0.1</c:v>
                </c:pt>
                <c:pt idx="4185">
                  <c:v>0.1</c:v>
                </c:pt>
                <c:pt idx="4186">
                  <c:v>0.1</c:v>
                </c:pt>
                <c:pt idx="4187">
                  <c:v>0.1</c:v>
                </c:pt>
                <c:pt idx="4188">
                  <c:v>0.1</c:v>
                </c:pt>
                <c:pt idx="4189">
                  <c:v>0.1</c:v>
                </c:pt>
                <c:pt idx="4190">
                  <c:v>0.1</c:v>
                </c:pt>
                <c:pt idx="4191">
                  <c:v>0.1</c:v>
                </c:pt>
                <c:pt idx="4192">
                  <c:v>0.1</c:v>
                </c:pt>
                <c:pt idx="4193">
                  <c:v>0.1</c:v>
                </c:pt>
                <c:pt idx="4194">
                  <c:v>0.1</c:v>
                </c:pt>
                <c:pt idx="4195">
                  <c:v>0.1</c:v>
                </c:pt>
                <c:pt idx="4196">
                  <c:v>0.1</c:v>
                </c:pt>
                <c:pt idx="4197">
                  <c:v>0.1</c:v>
                </c:pt>
                <c:pt idx="4198">
                  <c:v>0.1</c:v>
                </c:pt>
                <c:pt idx="4199">
                  <c:v>0.1</c:v>
                </c:pt>
                <c:pt idx="4200">
                  <c:v>0.1</c:v>
                </c:pt>
                <c:pt idx="4201">
                  <c:v>0.1</c:v>
                </c:pt>
                <c:pt idx="4202">
                  <c:v>0.1</c:v>
                </c:pt>
                <c:pt idx="4203">
                  <c:v>0.1</c:v>
                </c:pt>
                <c:pt idx="4204">
                  <c:v>0.1</c:v>
                </c:pt>
                <c:pt idx="4205">
                  <c:v>0.1</c:v>
                </c:pt>
                <c:pt idx="4206">
                  <c:v>0.1</c:v>
                </c:pt>
                <c:pt idx="4207">
                  <c:v>0.1</c:v>
                </c:pt>
                <c:pt idx="4208">
                  <c:v>0.1</c:v>
                </c:pt>
                <c:pt idx="4209">
                  <c:v>0.1</c:v>
                </c:pt>
                <c:pt idx="4210">
                  <c:v>0.1</c:v>
                </c:pt>
                <c:pt idx="4211">
                  <c:v>0.1</c:v>
                </c:pt>
                <c:pt idx="4212">
                  <c:v>0.1</c:v>
                </c:pt>
                <c:pt idx="4213">
                  <c:v>0.1</c:v>
                </c:pt>
                <c:pt idx="4214">
                  <c:v>0.1</c:v>
                </c:pt>
                <c:pt idx="4215">
                  <c:v>0.1</c:v>
                </c:pt>
                <c:pt idx="4216">
                  <c:v>0.1</c:v>
                </c:pt>
                <c:pt idx="4217">
                  <c:v>0.1</c:v>
                </c:pt>
                <c:pt idx="4218">
                  <c:v>0.1</c:v>
                </c:pt>
                <c:pt idx="4219">
                  <c:v>0.1</c:v>
                </c:pt>
                <c:pt idx="4220">
                  <c:v>0.1</c:v>
                </c:pt>
                <c:pt idx="4221">
                  <c:v>0.1</c:v>
                </c:pt>
                <c:pt idx="4222">
                  <c:v>0.1</c:v>
                </c:pt>
                <c:pt idx="4223">
                  <c:v>0.1</c:v>
                </c:pt>
                <c:pt idx="4224">
                  <c:v>0.1</c:v>
                </c:pt>
                <c:pt idx="4225">
                  <c:v>0.1</c:v>
                </c:pt>
                <c:pt idx="4226">
                  <c:v>0.1</c:v>
                </c:pt>
                <c:pt idx="4227">
                  <c:v>0.1</c:v>
                </c:pt>
                <c:pt idx="4228">
                  <c:v>0.1</c:v>
                </c:pt>
                <c:pt idx="4229">
                  <c:v>0.1</c:v>
                </c:pt>
                <c:pt idx="4230">
                  <c:v>0.1</c:v>
                </c:pt>
                <c:pt idx="4231">
                  <c:v>0.1</c:v>
                </c:pt>
                <c:pt idx="4232">
                  <c:v>0.1</c:v>
                </c:pt>
                <c:pt idx="4233">
                  <c:v>0.1</c:v>
                </c:pt>
                <c:pt idx="4234">
                  <c:v>0.1</c:v>
                </c:pt>
                <c:pt idx="4235">
                  <c:v>0.1</c:v>
                </c:pt>
                <c:pt idx="4236">
                  <c:v>0.1</c:v>
                </c:pt>
                <c:pt idx="4237">
                  <c:v>0.1</c:v>
                </c:pt>
                <c:pt idx="4238">
                  <c:v>0.1</c:v>
                </c:pt>
                <c:pt idx="4239">
                  <c:v>0.1</c:v>
                </c:pt>
                <c:pt idx="4240">
                  <c:v>0.1</c:v>
                </c:pt>
                <c:pt idx="4241">
                  <c:v>0.1</c:v>
                </c:pt>
                <c:pt idx="4242">
                  <c:v>0.1</c:v>
                </c:pt>
                <c:pt idx="4243">
                  <c:v>0.1</c:v>
                </c:pt>
                <c:pt idx="4244">
                  <c:v>0.1</c:v>
                </c:pt>
                <c:pt idx="4245">
                  <c:v>0.1</c:v>
                </c:pt>
                <c:pt idx="4246">
                  <c:v>0.1</c:v>
                </c:pt>
                <c:pt idx="4247">
                  <c:v>0.1</c:v>
                </c:pt>
                <c:pt idx="4248">
                  <c:v>0.1</c:v>
                </c:pt>
                <c:pt idx="4249">
                  <c:v>0.1</c:v>
                </c:pt>
                <c:pt idx="4250">
                  <c:v>0.1</c:v>
                </c:pt>
                <c:pt idx="4251">
                  <c:v>0.1</c:v>
                </c:pt>
                <c:pt idx="4252">
                  <c:v>0.1</c:v>
                </c:pt>
                <c:pt idx="4253">
                  <c:v>0.1</c:v>
                </c:pt>
                <c:pt idx="4254">
                  <c:v>0.1</c:v>
                </c:pt>
                <c:pt idx="4255">
                  <c:v>0.1</c:v>
                </c:pt>
                <c:pt idx="4256">
                  <c:v>0.1</c:v>
                </c:pt>
                <c:pt idx="4257">
                  <c:v>0.1</c:v>
                </c:pt>
                <c:pt idx="4258">
                  <c:v>0.1</c:v>
                </c:pt>
                <c:pt idx="4259">
                  <c:v>0.1</c:v>
                </c:pt>
                <c:pt idx="4260">
                  <c:v>0.1</c:v>
                </c:pt>
                <c:pt idx="4261">
                  <c:v>0.1</c:v>
                </c:pt>
                <c:pt idx="4262">
                  <c:v>0.1</c:v>
                </c:pt>
                <c:pt idx="4263">
                  <c:v>0.1</c:v>
                </c:pt>
                <c:pt idx="4264">
                  <c:v>0.1</c:v>
                </c:pt>
                <c:pt idx="4265">
                  <c:v>0.1</c:v>
                </c:pt>
                <c:pt idx="4266">
                  <c:v>0.1</c:v>
                </c:pt>
                <c:pt idx="4267">
                  <c:v>0.1</c:v>
                </c:pt>
                <c:pt idx="4268">
                  <c:v>0.1</c:v>
                </c:pt>
                <c:pt idx="4269">
                  <c:v>0.1</c:v>
                </c:pt>
                <c:pt idx="4270">
                  <c:v>0.1</c:v>
                </c:pt>
                <c:pt idx="4271">
                  <c:v>0.1</c:v>
                </c:pt>
                <c:pt idx="4272">
                  <c:v>0.1</c:v>
                </c:pt>
                <c:pt idx="4273">
                  <c:v>0.1</c:v>
                </c:pt>
                <c:pt idx="4274">
                  <c:v>0.1</c:v>
                </c:pt>
                <c:pt idx="4275">
                  <c:v>0.1</c:v>
                </c:pt>
                <c:pt idx="4276">
                  <c:v>0.1</c:v>
                </c:pt>
                <c:pt idx="4277">
                  <c:v>0.1</c:v>
                </c:pt>
                <c:pt idx="4278">
                  <c:v>0.1</c:v>
                </c:pt>
                <c:pt idx="4279">
                  <c:v>0.1</c:v>
                </c:pt>
                <c:pt idx="4280">
                  <c:v>0.1</c:v>
                </c:pt>
                <c:pt idx="4281">
                  <c:v>0.1</c:v>
                </c:pt>
                <c:pt idx="4282">
                  <c:v>0.1</c:v>
                </c:pt>
                <c:pt idx="4283">
                  <c:v>0.1</c:v>
                </c:pt>
                <c:pt idx="4284">
                  <c:v>0.1</c:v>
                </c:pt>
                <c:pt idx="4285">
                  <c:v>0.1</c:v>
                </c:pt>
                <c:pt idx="4286">
                  <c:v>0.1</c:v>
                </c:pt>
                <c:pt idx="4287">
                  <c:v>0.1</c:v>
                </c:pt>
                <c:pt idx="4288">
                  <c:v>0.1</c:v>
                </c:pt>
                <c:pt idx="4289">
                  <c:v>0.1</c:v>
                </c:pt>
                <c:pt idx="4290">
                  <c:v>0.1</c:v>
                </c:pt>
                <c:pt idx="4291">
                  <c:v>0.1</c:v>
                </c:pt>
                <c:pt idx="4292">
                  <c:v>0.1</c:v>
                </c:pt>
                <c:pt idx="4293">
                  <c:v>0.1</c:v>
                </c:pt>
                <c:pt idx="4294">
                  <c:v>0.1</c:v>
                </c:pt>
                <c:pt idx="4295">
                  <c:v>0.1</c:v>
                </c:pt>
                <c:pt idx="4296">
                  <c:v>0.1</c:v>
                </c:pt>
                <c:pt idx="4297">
                  <c:v>0.1</c:v>
                </c:pt>
                <c:pt idx="4298">
                  <c:v>0.1</c:v>
                </c:pt>
                <c:pt idx="4299">
                  <c:v>0.1</c:v>
                </c:pt>
                <c:pt idx="4300">
                  <c:v>0.1</c:v>
                </c:pt>
                <c:pt idx="4301">
                  <c:v>0.1</c:v>
                </c:pt>
                <c:pt idx="4302">
                  <c:v>0.1</c:v>
                </c:pt>
                <c:pt idx="4303">
                  <c:v>0.1</c:v>
                </c:pt>
                <c:pt idx="4304">
                  <c:v>0.1</c:v>
                </c:pt>
                <c:pt idx="4305">
                  <c:v>0.1</c:v>
                </c:pt>
                <c:pt idx="4306">
                  <c:v>0.1</c:v>
                </c:pt>
                <c:pt idx="4307">
                  <c:v>0.1</c:v>
                </c:pt>
                <c:pt idx="4308">
                  <c:v>0.1</c:v>
                </c:pt>
                <c:pt idx="4309">
                  <c:v>0.1</c:v>
                </c:pt>
                <c:pt idx="4310">
                  <c:v>0.1</c:v>
                </c:pt>
                <c:pt idx="4311">
                  <c:v>0.1</c:v>
                </c:pt>
                <c:pt idx="4312">
                  <c:v>0.1</c:v>
                </c:pt>
                <c:pt idx="4313">
                  <c:v>0.1</c:v>
                </c:pt>
                <c:pt idx="4314">
                  <c:v>0.1</c:v>
                </c:pt>
                <c:pt idx="4315">
                  <c:v>0.1</c:v>
                </c:pt>
                <c:pt idx="4316">
                  <c:v>0.1</c:v>
                </c:pt>
                <c:pt idx="4317">
                  <c:v>0.1</c:v>
                </c:pt>
                <c:pt idx="4318">
                  <c:v>0.1</c:v>
                </c:pt>
                <c:pt idx="4319">
                  <c:v>0.1</c:v>
                </c:pt>
                <c:pt idx="4320">
                  <c:v>0.1</c:v>
                </c:pt>
                <c:pt idx="4321">
                  <c:v>0.1</c:v>
                </c:pt>
                <c:pt idx="4322">
                  <c:v>0.1</c:v>
                </c:pt>
                <c:pt idx="4323">
                  <c:v>0.1</c:v>
                </c:pt>
                <c:pt idx="4324">
                  <c:v>0.1</c:v>
                </c:pt>
                <c:pt idx="4325">
                  <c:v>0.1</c:v>
                </c:pt>
                <c:pt idx="4326">
                  <c:v>0.1</c:v>
                </c:pt>
                <c:pt idx="4327">
                  <c:v>0.1</c:v>
                </c:pt>
                <c:pt idx="4328">
                  <c:v>0.1</c:v>
                </c:pt>
                <c:pt idx="4329">
                  <c:v>0.1</c:v>
                </c:pt>
                <c:pt idx="4330">
                  <c:v>0.1</c:v>
                </c:pt>
                <c:pt idx="4331">
                  <c:v>0.1</c:v>
                </c:pt>
                <c:pt idx="4332">
                  <c:v>0.1</c:v>
                </c:pt>
                <c:pt idx="4333">
                  <c:v>0.1</c:v>
                </c:pt>
                <c:pt idx="4334">
                  <c:v>0.1</c:v>
                </c:pt>
                <c:pt idx="4335">
                  <c:v>0.1</c:v>
                </c:pt>
                <c:pt idx="4336">
                  <c:v>0.1</c:v>
                </c:pt>
                <c:pt idx="4337">
                  <c:v>0.1</c:v>
                </c:pt>
                <c:pt idx="4338">
                  <c:v>0.1</c:v>
                </c:pt>
                <c:pt idx="4339">
                  <c:v>0.1</c:v>
                </c:pt>
                <c:pt idx="4340">
                  <c:v>0.1</c:v>
                </c:pt>
                <c:pt idx="4341">
                  <c:v>0.1</c:v>
                </c:pt>
                <c:pt idx="4342">
                  <c:v>0.1</c:v>
                </c:pt>
                <c:pt idx="4343">
                  <c:v>0.1</c:v>
                </c:pt>
                <c:pt idx="4344">
                  <c:v>0.1</c:v>
                </c:pt>
                <c:pt idx="4345">
                  <c:v>0.1</c:v>
                </c:pt>
                <c:pt idx="4346">
                  <c:v>0.1</c:v>
                </c:pt>
                <c:pt idx="4347">
                  <c:v>0.1</c:v>
                </c:pt>
                <c:pt idx="4348">
                  <c:v>0.1</c:v>
                </c:pt>
                <c:pt idx="4349">
                  <c:v>0.1</c:v>
                </c:pt>
                <c:pt idx="4350">
                  <c:v>0.1</c:v>
                </c:pt>
                <c:pt idx="4351">
                  <c:v>0.1</c:v>
                </c:pt>
                <c:pt idx="4352">
                  <c:v>0.1</c:v>
                </c:pt>
                <c:pt idx="4353">
                  <c:v>0.1</c:v>
                </c:pt>
                <c:pt idx="4354">
                  <c:v>0.1</c:v>
                </c:pt>
                <c:pt idx="4355">
                  <c:v>0.1</c:v>
                </c:pt>
                <c:pt idx="4356">
                  <c:v>0.1</c:v>
                </c:pt>
                <c:pt idx="4357">
                  <c:v>0.1</c:v>
                </c:pt>
                <c:pt idx="4358">
                  <c:v>0.1</c:v>
                </c:pt>
                <c:pt idx="4359">
                  <c:v>0.1</c:v>
                </c:pt>
                <c:pt idx="4360">
                  <c:v>0.1</c:v>
                </c:pt>
                <c:pt idx="4361">
                  <c:v>0.1</c:v>
                </c:pt>
                <c:pt idx="4362">
                  <c:v>0.1</c:v>
                </c:pt>
                <c:pt idx="4363">
                  <c:v>0.1</c:v>
                </c:pt>
                <c:pt idx="4364">
                  <c:v>0.1</c:v>
                </c:pt>
                <c:pt idx="4365">
                  <c:v>0.1</c:v>
                </c:pt>
                <c:pt idx="4366">
                  <c:v>0.1</c:v>
                </c:pt>
                <c:pt idx="4367">
                  <c:v>0.1</c:v>
                </c:pt>
                <c:pt idx="4368">
                  <c:v>0.1</c:v>
                </c:pt>
                <c:pt idx="4369">
                  <c:v>0.1</c:v>
                </c:pt>
                <c:pt idx="4370">
                  <c:v>0.1</c:v>
                </c:pt>
                <c:pt idx="4371">
                  <c:v>0.1</c:v>
                </c:pt>
                <c:pt idx="4372">
                  <c:v>0.1</c:v>
                </c:pt>
                <c:pt idx="4373">
                  <c:v>0.1</c:v>
                </c:pt>
                <c:pt idx="4374">
                  <c:v>0.1</c:v>
                </c:pt>
                <c:pt idx="4375">
                  <c:v>0.1</c:v>
                </c:pt>
                <c:pt idx="4376">
                  <c:v>0.1</c:v>
                </c:pt>
                <c:pt idx="4377">
                  <c:v>0.1</c:v>
                </c:pt>
                <c:pt idx="4378">
                  <c:v>0.1</c:v>
                </c:pt>
                <c:pt idx="4379">
                  <c:v>0.1</c:v>
                </c:pt>
                <c:pt idx="4380">
                  <c:v>0.1</c:v>
                </c:pt>
                <c:pt idx="4381">
                  <c:v>0.1</c:v>
                </c:pt>
                <c:pt idx="4382">
                  <c:v>0.1</c:v>
                </c:pt>
                <c:pt idx="4383">
                  <c:v>0.1</c:v>
                </c:pt>
                <c:pt idx="4384">
                  <c:v>0.1</c:v>
                </c:pt>
                <c:pt idx="4385">
                  <c:v>0.1</c:v>
                </c:pt>
                <c:pt idx="4386">
                  <c:v>0.1</c:v>
                </c:pt>
                <c:pt idx="4387">
                  <c:v>0.1</c:v>
                </c:pt>
                <c:pt idx="4388">
                  <c:v>0.1</c:v>
                </c:pt>
                <c:pt idx="4389">
                  <c:v>0.1</c:v>
                </c:pt>
                <c:pt idx="4390">
                  <c:v>0.1</c:v>
                </c:pt>
                <c:pt idx="4391">
                  <c:v>0.1</c:v>
                </c:pt>
                <c:pt idx="4392">
                  <c:v>0.1</c:v>
                </c:pt>
                <c:pt idx="4393">
                  <c:v>0.1</c:v>
                </c:pt>
                <c:pt idx="4394">
                  <c:v>0.1</c:v>
                </c:pt>
                <c:pt idx="4395">
                  <c:v>0.1</c:v>
                </c:pt>
                <c:pt idx="4396">
                  <c:v>0.1</c:v>
                </c:pt>
                <c:pt idx="4397">
                  <c:v>0.1</c:v>
                </c:pt>
                <c:pt idx="4398">
                  <c:v>0.1</c:v>
                </c:pt>
                <c:pt idx="4399">
                  <c:v>0.1</c:v>
                </c:pt>
                <c:pt idx="4400">
                  <c:v>0.1</c:v>
                </c:pt>
                <c:pt idx="4401">
                  <c:v>0.1</c:v>
                </c:pt>
                <c:pt idx="4402">
                  <c:v>0.1</c:v>
                </c:pt>
                <c:pt idx="4403">
                  <c:v>0.1</c:v>
                </c:pt>
                <c:pt idx="4404">
                  <c:v>0.1</c:v>
                </c:pt>
                <c:pt idx="4405">
                  <c:v>0.1</c:v>
                </c:pt>
                <c:pt idx="4406">
                  <c:v>0.1</c:v>
                </c:pt>
                <c:pt idx="4407">
                  <c:v>0.1</c:v>
                </c:pt>
                <c:pt idx="4408">
                  <c:v>0.1</c:v>
                </c:pt>
                <c:pt idx="4409">
                  <c:v>0.1</c:v>
                </c:pt>
                <c:pt idx="4410">
                  <c:v>0.1</c:v>
                </c:pt>
                <c:pt idx="4411">
                  <c:v>0.1</c:v>
                </c:pt>
                <c:pt idx="4412">
                  <c:v>0.1</c:v>
                </c:pt>
                <c:pt idx="4413">
                  <c:v>0.1</c:v>
                </c:pt>
                <c:pt idx="4414">
                  <c:v>0.1</c:v>
                </c:pt>
                <c:pt idx="4415">
                  <c:v>0.1</c:v>
                </c:pt>
                <c:pt idx="4416">
                  <c:v>0.1</c:v>
                </c:pt>
                <c:pt idx="4417">
                  <c:v>0.1</c:v>
                </c:pt>
                <c:pt idx="4418">
                  <c:v>0.1</c:v>
                </c:pt>
                <c:pt idx="4419">
                  <c:v>0.1</c:v>
                </c:pt>
                <c:pt idx="4420">
                  <c:v>0.1</c:v>
                </c:pt>
                <c:pt idx="4421">
                  <c:v>0.1</c:v>
                </c:pt>
                <c:pt idx="4422">
                  <c:v>0.1</c:v>
                </c:pt>
                <c:pt idx="4423">
                  <c:v>0.1</c:v>
                </c:pt>
                <c:pt idx="4424">
                  <c:v>0.1</c:v>
                </c:pt>
                <c:pt idx="4425">
                  <c:v>0.1</c:v>
                </c:pt>
                <c:pt idx="4426">
                  <c:v>0.1</c:v>
                </c:pt>
                <c:pt idx="4427">
                  <c:v>0.1</c:v>
                </c:pt>
                <c:pt idx="4428">
                  <c:v>0.1</c:v>
                </c:pt>
                <c:pt idx="4429">
                  <c:v>0.1</c:v>
                </c:pt>
                <c:pt idx="4430">
                  <c:v>0.1</c:v>
                </c:pt>
                <c:pt idx="4431">
                  <c:v>0.1</c:v>
                </c:pt>
                <c:pt idx="4432">
                  <c:v>0.1</c:v>
                </c:pt>
                <c:pt idx="4433">
                  <c:v>0.1</c:v>
                </c:pt>
                <c:pt idx="4434">
                  <c:v>0.1</c:v>
                </c:pt>
                <c:pt idx="4435">
                  <c:v>0.1</c:v>
                </c:pt>
                <c:pt idx="4436">
                  <c:v>0.1</c:v>
                </c:pt>
                <c:pt idx="4437">
                  <c:v>0.1</c:v>
                </c:pt>
                <c:pt idx="4438">
                  <c:v>0.1</c:v>
                </c:pt>
                <c:pt idx="4439">
                  <c:v>0.1</c:v>
                </c:pt>
                <c:pt idx="4440">
                  <c:v>0.1</c:v>
                </c:pt>
                <c:pt idx="4441">
                  <c:v>0.1</c:v>
                </c:pt>
                <c:pt idx="4442">
                  <c:v>0.1</c:v>
                </c:pt>
                <c:pt idx="4443">
                  <c:v>0.1</c:v>
                </c:pt>
                <c:pt idx="4444">
                  <c:v>0.1</c:v>
                </c:pt>
                <c:pt idx="4445">
                  <c:v>0.1</c:v>
                </c:pt>
                <c:pt idx="4446">
                  <c:v>0.1</c:v>
                </c:pt>
                <c:pt idx="4447">
                  <c:v>0.1</c:v>
                </c:pt>
                <c:pt idx="4448">
                  <c:v>0.1</c:v>
                </c:pt>
                <c:pt idx="4449">
                  <c:v>0.1</c:v>
                </c:pt>
                <c:pt idx="4450">
                  <c:v>0.1</c:v>
                </c:pt>
                <c:pt idx="4451">
                  <c:v>0.1</c:v>
                </c:pt>
                <c:pt idx="4452">
                  <c:v>0.1</c:v>
                </c:pt>
                <c:pt idx="4453">
                  <c:v>0.1</c:v>
                </c:pt>
                <c:pt idx="4454">
                  <c:v>0.1</c:v>
                </c:pt>
                <c:pt idx="4455">
                  <c:v>0.1</c:v>
                </c:pt>
                <c:pt idx="4456">
                  <c:v>0.1</c:v>
                </c:pt>
                <c:pt idx="4457">
                  <c:v>0.1</c:v>
                </c:pt>
                <c:pt idx="4458">
                  <c:v>0.1</c:v>
                </c:pt>
                <c:pt idx="4459">
                  <c:v>0.1</c:v>
                </c:pt>
                <c:pt idx="4460">
                  <c:v>0.1</c:v>
                </c:pt>
                <c:pt idx="4461">
                  <c:v>0.1</c:v>
                </c:pt>
                <c:pt idx="4462">
                  <c:v>0.1</c:v>
                </c:pt>
                <c:pt idx="4463">
                  <c:v>0.1</c:v>
                </c:pt>
                <c:pt idx="4464">
                  <c:v>0.1</c:v>
                </c:pt>
                <c:pt idx="4465">
                  <c:v>0.1</c:v>
                </c:pt>
                <c:pt idx="4466">
                  <c:v>0.1</c:v>
                </c:pt>
                <c:pt idx="4467">
                  <c:v>0.1</c:v>
                </c:pt>
                <c:pt idx="4468">
                  <c:v>0.1</c:v>
                </c:pt>
                <c:pt idx="4469">
                  <c:v>0.1</c:v>
                </c:pt>
                <c:pt idx="4470">
                  <c:v>0.1</c:v>
                </c:pt>
                <c:pt idx="4471">
                  <c:v>0.1</c:v>
                </c:pt>
                <c:pt idx="4472">
                  <c:v>0.1</c:v>
                </c:pt>
                <c:pt idx="4473">
                  <c:v>0.1</c:v>
                </c:pt>
                <c:pt idx="4474">
                  <c:v>0.1</c:v>
                </c:pt>
                <c:pt idx="4475">
                  <c:v>0.1</c:v>
                </c:pt>
                <c:pt idx="4476">
                  <c:v>0.1</c:v>
                </c:pt>
                <c:pt idx="4477">
                  <c:v>0.1</c:v>
                </c:pt>
                <c:pt idx="4478">
                  <c:v>0.1</c:v>
                </c:pt>
                <c:pt idx="4479">
                  <c:v>0.1</c:v>
                </c:pt>
                <c:pt idx="4480">
                  <c:v>0.1</c:v>
                </c:pt>
                <c:pt idx="4481">
                  <c:v>0.1</c:v>
                </c:pt>
                <c:pt idx="4482">
                  <c:v>0.1</c:v>
                </c:pt>
                <c:pt idx="4483">
                  <c:v>0.1</c:v>
                </c:pt>
                <c:pt idx="4484">
                  <c:v>0.1</c:v>
                </c:pt>
                <c:pt idx="4485">
                  <c:v>0.1</c:v>
                </c:pt>
                <c:pt idx="4486">
                  <c:v>0.1</c:v>
                </c:pt>
                <c:pt idx="4487">
                  <c:v>0.1</c:v>
                </c:pt>
                <c:pt idx="4488">
                  <c:v>0.1</c:v>
                </c:pt>
                <c:pt idx="4489">
                  <c:v>0.1</c:v>
                </c:pt>
                <c:pt idx="4490">
                  <c:v>0.1</c:v>
                </c:pt>
                <c:pt idx="4491">
                  <c:v>0.1</c:v>
                </c:pt>
                <c:pt idx="4492">
                  <c:v>0.1</c:v>
                </c:pt>
                <c:pt idx="4493">
                  <c:v>0.1</c:v>
                </c:pt>
                <c:pt idx="4494">
                  <c:v>0.1</c:v>
                </c:pt>
                <c:pt idx="4495">
                  <c:v>0.1</c:v>
                </c:pt>
                <c:pt idx="4496">
                  <c:v>0.1</c:v>
                </c:pt>
                <c:pt idx="4497">
                  <c:v>0.1</c:v>
                </c:pt>
                <c:pt idx="4498">
                  <c:v>0.1</c:v>
                </c:pt>
                <c:pt idx="4499">
                  <c:v>0.1</c:v>
                </c:pt>
                <c:pt idx="4500">
                  <c:v>0.1</c:v>
                </c:pt>
                <c:pt idx="4501">
                  <c:v>0.1</c:v>
                </c:pt>
                <c:pt idx="4502">
                  <c:v>0.1</c:v>
                </c:pt>
                <c:pt idx="4503">
                  <c:v>0.1</c:v>
                </c:pt>
                <c:pt idx="4504">
                  <c:v>0.1</c:v>
                </c:pt>
                <c:pt idx="4505">
                  <c:v>0.1</c:v>
                </c:pt>
                <c:pt idx="4506">
                  <c:v>0.1</c:v>
                </c:pt>
                <c:pt idx="4507">
                  <c:v>0.1</c:v>
                </c:pt>
                <c:pt idx="4508">
                  <c:v>0.1</c:v>
                </c:pt>
                <c:pt idx="4509">
                  <c:v>0.1</c:v>
                </c:pt>
                <c:pt idx="4510">
                  <c:v>0.1</c:v>
                </c:pt>
                <c:pt idx="4511">
                  <c:v>0.1</c:v>
                </c:pt>
                <c:pt idx="4512">
                  <c:v>0.1</c:v>
                </c:pt>
                <c:pt idx="4513">
                  <c:v>0.1</c:v>
                </c:pt>
                <c:pt idx="4514">
                  <c:v>0.1</c:v>
                </c:pt>
                <c:pt idx="4515">
                  <c:v>0.1</c:v>
                </c:pt>
                <c:pt idx="4516">
                  <c:v>0.1</c:v>
                </c:pt>
                <c:pt idx="4517">
                  <c:v>0.1</c:v>
                </c:pt>
                <c:pt idx="4518">
                  <c:v>0.1</c:v>
                </c:pt>
                <c:pt idx="4519">
                  <c:v>0.1</c:v>
                </c:pt>
                <c:pt idx="4520">
                  <c:v>0.1</c:v>
                </c:pt>
                <c:pt idx="4521">
                  <c:v>0.1</c:v>
                </c:pt>
                <c:pt idx="4522">
                  <c:v>0.1</c:v>
                </c:pt>
                <c:pt idx="4523">
                  <c:v>0.1</c:v>
                </c:pt>
                <c:pt idx="4524">
                  <c:v>0.1</c:v>
                </c:pt>
                <c:pt idx="4525">
                  <c:v>0.1</c:v>
                </c:pt>
                <c:pt idx="4526">
                  <c:v>0.1</c:v>
                </c:pt>
                <c:pt idx="4527">
                  <c:v>0.1</c:v>
                </c:pt>
                <c:pt idx="4528">
                  <c:v>0.1</c:v>
                </c:pt>
                <c:pt idx="4529">
                  <c:v>0.1</c:v>
                </c:pt>
                <c:pt idx="4530">
                  <c:v>0.1</c:v>
                </c:pt>
                <c:pt idx="4531">
                  <c:v>0.1</c:v>
                </c:pt>
                <c:pt idx="4532">
                  <c:v>0.1</c:v>
                </c:pt>
                <c:pt idx="4533">
                  <c:v>0.1</c:v>
                </c:pt>
                <c:pt idx="4534">
                  <c:v>0.1</c:v>
                </c:pt>
                <c:pt idx="4535">
                  <c:v>0.1</c:v>
                </c:pt>
                <c:pt idx="4536">
                  <c:v>0.1</c:v>
                </c:pt>
                <c:pt idx="4537">
                  <c:v>0.1</c:v>
                </c:pt>
                <c:pt idx="4538">
                  <c:v>0.1</c:v>
                </c:pt>
                <c:pt idx="4539">
                  <c:v>0.1</c:v>
                </c:pt>
                <c:pt idx="4540">
                  <c:v>0.1</c:v>
                </c:pt>
                <c:pt idx="4541">
                  <c:v>0.1</c:v>
                </c:pt>
                <c:pt idx="4542">
                  <c:v>0.1</c:v>
                </c:pt>
                <c:pt idx="4543">
                  <c:v>0.1</c:v>
                </c:pt>
                <c:pt idx="4544">
                  <c:v>0.1</c:v>
                </c:pt>
                <c:pt idx="4545">
                  <c:v>0.1</c:v>
                </c:pt>
                <c:pt idx="4546">
                  <c:v>0.1</c:v>
                </c:pt>
                <c:pt idx="4547">
                  <c:v>0.1</c:v>
                </c:pt>
                <c:pt idx="4548">
                  <c:v>0.1</c:v>
                </c:pt>
                <c:pt idx="4549">
                  <c:v>0.1</c:v>
                </c:pt>
                <c:pt idx="4550">
                  <c:v>0.1</c:v>
                </c:pt>
                <c:pt idx="4551">
                  <c:v>0.1</c:v>
                </c:pt>
                <c:pt idx="4552">
                  <c:v>0.1</c:v>
                </c:pt>
                <c:pt idx="4553">
                  <c:v>0.1</c:v>
                </c:pt>
                <c:pt idx="4554">
                  <c:v>0.1</c:v>
                </c:pt>
                <c:pt idx="4555">
                  <c:v>0.1</c:v>
                </c:pt>
                <c:pt idx="4556">
                  <c:v>0.1</c:v>
                </c:pt>
                <c:pt idx="4557">
                  <c:v>0.1</c:v>
                </c:pt>
                <c:pt idx="4558">
                  <c:v>0.1</c:v>
                </c:pt>
                <c:pt idx="4559">
                  <c:v>0.1</c:v>
                </c:pt>
                <c:pt idx="4560">
                  <c:v>0.1</c:v>
                </c:pt>
                <c:pt idx="4561">
                  <c:v>0.1</c:v>
                </c:pt>
                <c:pt idx="4562">
                  <c:v>0.1</c:v>
                </c:pt>
                <c:pt idx="4563">
                  <c:v>0.1</c:v>
                </c:pt>
                <c:pt idx="4564">
                  <c:v>0.1</c:v>
                </c:pt>
                <c:pt idx="4565">
                  <c:v>0.1</c:v>
                </c:pt>
                <c:pt idx="4566">
                  <c:v>0.1</c:v>
                </c:pt>
                <c:pt idx="4567">
                  <c:v>0.1</c:v>
                </c:pt>
                <c:pt idx="4568">
                  <c:v>0.1</c:v>
                </c:pt>
                <c:pt idx="4569">
                  <c:v>0.1</c:v>
                </c:pt>
                <c:pt idx="4570">
                  <c:v>0.1</c:v>
                </c:pt>
                <c:pt idx="4571">
                  <c:v>0.1</c:v>
                </c:pt>
                <c:pt idx="4572">
                  <c:v>0.1</c:v>
                </c:pt>
                <c:pt idx="4573">
                  <c:v>0.1</c:v>
                </c:pt>
                <c:pt idx="4574">
                  <c:v>0.1</c:v>
                </c:pt>
                <c:pt idx="4575">
                  <c:v>0.1</c:v>
                </c:pt>
                <c:pt idx="4576">
                  <c:v>0.1</c:v>
                </c:pt>
                <c:pt idx="4577">
                  <c:v>0.1</c:v>
                </c:pt>
                <c:pt idx="4578">
                  <c:v>0.1</c:v>
                </c:pt>
                <c:pt idx="4579">
                  <c:v>0.1</c:v>
                </c:pt>
                <c:pt idx="4580">
                  <c:v>0.1</c:v>
                </c:pt>
                <c:pt idx="4581">
                  <c:v>0.1</c:v>
                </c:pt>
                <c:pt idx="4582">
                  <c:v>0.1</c:v>
                </c:pt>
                <c:pt idx="4583">
                  <c:v>0.1</c:v>
                </c:pt>
                <c:pt idx="4584">
                  <c:v>0.1</c:v>
                </c:pt>
                <c:pt idx="4585">
                  <c:v>0.1</c:v>
                </c:pt>
                <c:pt idx="4586">
                  <c:v>0.1</c:v>
                </c:pt>
                <c:pt idx="4587">
                  <c:v>0.1</c:v>
                </c:pt>
                <c:pt idx="4588">
                  <c:v>0.1</c:v>
                </c:pt>
                <c:pt idx="4589">
                  <c:v>0.1</c:v>
                </c:pt>
                <c:pt idx="4590">
                  <c:v>0.1</c:v>
                </c:pt>
                <c:pt idx="4591">
                  <c:v>0.1</c:v>
                </c:pt>
                <c:pt idx="4592">
                  <c:v>0.1</c:v>
                </c:pt>
                <c:pt idx="4593">
                  <c:v>0.1</c:v>
                </c:pt>
                <c:pt idx="4594">
                  <c:v>0.1</c:v>
                </c:pt>
                <c:pt idx="4595">
                  <c:v>0.1</c:v>
                </c:pt>
                <c:pt idx="4596">
                  <c:v>0.1</c:v>
                </c:pt>
                <c:pt idx="4597">
                  <c:v>0.1</c:v>
                </c:pt>
                <c:pt idx="4598">
                  <c:v>0.1</c:v>
                </c:pt>
                <c:pt idx="4599">
                  <c:v>0.1</c:v>
                </c:pt>
                <c:pt idx="4600">
                  <c:v>0.1</c:v>
                </c:pt>
                <c:pt idx="4601">
                  <c:v>0.1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0.1</c:v>
                </c:pt>
                <c:pt idx="4699">
                  <c:v>0.1</c:v>
                </c:pt>
                <c:pt idx="4700">
                  <c:v>0.1</c:v>
                </c:pt>
                <c:pt idx="4701">
                  <c:v>0.1</c:v>
                </c:pt>
                <c:pt idx="4702">
                  <c:v>0.1</c:v>
                </c:pt>
                <c:pt idx="4703">
                  <c:v>0.1</c:v>
                </c:pt>
                <c:pt idx="4704">
                  <c:v>0.1</c:v>
                </c:pt>
                <c:pt idx="4705">
                  <c:v>0.1</c:v>
                </c:pt>
                <c:pt idx="4706">
                  <c:v>0.1</c:v>
                </c:pt>
                <c:pt idx="4707">
                  <c:v>0.1</c:v>
                </c:pt>
                <c:pt idx="4708">
                  <c:v>0.1</c:v>
                </c:pt>
                <c:pt idx="4709">
                  <c:v>0.1</c:v>
                </c:pt>
                <c:pt idx="4710">
                  <c:v>0.1</c:v>
                </c:pt>
                <c:pt idx="4711">
                  <c:v>0.1</c:v>
                </c:pt>
                <c:pt idx="4712">
                  <c:v>0.1</c:v>
                </c:pt>
                <c:pt idx="4713">
                  <c:v>0.1</c:v>
                </c:pt>
                <c:pt idx="4714">
                  <c:v>0.1</c:v>
                </c:pt>
                <c:pt idx="4715">
                  <c:v>0.1</c:v>
                </c:pt>
                <c:pt idx="4716">
                  <c:v>0.1</c:v>
                </c:pt>
                <c:pt idx="4717">
                  <c:v>0.1</c:v>
                </c:pt>
                <c:pt idx="4718">
                  <c:v>0.1</c:v>
                </c:pt>
                <c:pt idx="4719">
                  <c:v>0.1</c:v>
                </c:pt>
                <c:pt idx="4720">
                  <c:v>0.1</c:v>
                </c:pt>
                <c:pt idx="4721">
                  <c:v>0.1</c:v>
                </c:pt>
                <c:pt idx="4722">
                  <c:v>0.1</c:v>
                </c:pt>
                <c:pt idx="4723">
                  <c:v>0.1</c:v>
                </c:pt>
                <c:pt idx="4724">
                  <c:v>0.1</c:v>
                </c:pt>
                <c:pt idx="4725">
                  <c:v>0.1</c:v>
                </c:pt>
                <c:pt idx="4726">
                  <c:v>0.1</c:v>
                </c:pt>
                <c:pt idx="4727">
                  <c:v>0.1</c:v>
                </c:pt>
                <c:pt idx="4728">
                  <c:v>0.1</c:v>
                </c:pt>
                <c:pt idx="4729">
                  <c:v>0.1</c:v>
                </c:pt>
                <c:pt idx="4730">
                  <c:v>0.1</c:v>
                </c:pt>
                <c:pt idx="4731">
                  <c:v>0.1</c:v>
                </c:pt>
                <c:pt idx="4732">
                  <c:v>0.1</c:v>
                </c:pt>
                <c:pt idx="4733">
                  <c:v>0.1</c:v>
                </c:pt>
                <c:pt idx="4734">
                  <c:v>0.1</c:v>
                </c:pt>
                <c:pt idx="4735">
                  <c:v>0.1</c:v>
                </c:pt>
                <c:pt idx="4736">
                  <c:v>0.1</c:v>
                </c:pt>
                <c:pt idx="4737">
                  <c:v>0.1</c:v>
                </c:pt>
                <c:pt idx="4738">
                  <c:v>0.1</c:v>
                </c:pt>
                <c:pt idx="4739">
                  <c:v>0.1</c:v>
                </c:pt>
                <c:pt idx="4740">
                  <c:v>0.1</c:v>
                </c:pt>
                <c:pt idx="4741">
                  <c:v>0.1</c:v>
                </c:pt>
                <c:pt idx="4742">
                  <c:v>0.1</c:v>
                </c:pt>
                <c:pt idx="4743">
                  <c:v>0.1</c:v>
                </c:pt>
                <c:pt idx="4744">
                  <c:v>0.1</c:v>
                </c:pt>
                <c:pt idx="4745">
                  <c:v>0.1</c:v>
                </c:pt>
                <c:pt idx="4746">
                  <c:v>0.1</c:v>
                </c:pt>
                <c:pt idx="4747">
                  <c:v>0.1</c:v>
                </c:pt>
                <c:pt idx="4748">
                  <c:v>0.1</c:v>
                </c:pt>
                <c:pt idx="4749">
                  <c:v>0.1</c:v>
                </c:pt>
                <c:pt idx="4750">
                  <c:v>0.1</c:v>
                </c:pt>
                <c:pt idx="4751">
                  <c:v>0.1</c:v>
                </c:pt>
                <c:pt idx="4752">
                  <c:v>0.1</c:v>
                </c:pt>
                <c:pt idx="4753">
                  <c:v>0.1</c:v>
                </c:pt>
                <c:pt idx="4754">
                  <c:v>0.1</c:v>
                </c:pt>
                <c:pt idx="4755">
                  <c:v>0.1</c:v>
                </c:pt>
                <c:pt idx="4756">
                  <c:v>0.1</c:v>
                </c:pt>
                <c:pt idx="4757">
                  <c:v>0.1</c:v>
                </c:pt>
                <c:pt idx="4758">
                  <c:v>0.1</c:v>
                </c:pt>
                <c:pt idx="4759">
                  <c:v>0.1</c:v>
                </c:pt>
                <c:pt idx="4760">
                  <c:v>0.1</c:v>
                </c:pt>
                <c:pt idx="4761">
                  <c:v>0.1</c:v>
                </c:pt>
                <c:pt idx="4762">
                  <c:v>0.1</c:v>
                </c:pt>
                <c:pt idx="4763">
                  <c:v>0.1</c:v>
                </c:pt>
                <c:pt idx="4764">
                  <c:v>0.1</c:v>
                </c:pt>
                <c:pt idx="4765">
                  <c:v>0.1</c:v>
                </c:pt>
                <c:pt idx="4766">
                  <c:v>0.1</c:v>
                </c:pt>
                <c:pt idx="4767">
                  <c:v>0.1</c:v>
                </c:pt>
                <c:pt idx="4768">
                  <c:v>0.1</c:v>
                </c:pt>
                <c:pt idx="4769">
                  <c:v>0.1</c:v>
                </c:pt>
                <c:pt idx="4770">
                  <c:v>0.1</c:v>
                </c:pt>
                <c:pt idx="4771">
                  <c:v>0.1</c:v>
                </c:pt>
                <c:pt idx="4772">
                  <c:v>0.1</c:v>
                </c:pt>
                <c:pt idx="4773">
                  <c:v>0.1</c:v>
                </c:pt>
                <c:pt idx="4774">
                  <c:v>0.1</c:v>
                </c:pt>
                <c:pt idx="4775">
                  <c:v>0.1</c:v>
                </c:pt>
                <c:pt idx="4776">
                  <c:v>0.1</c:v>
                </c:pt>
                <c:pt idx="4777">
                  <c:v>0.1</c:v>
                </c:pt>
                <c:pt idx="4778">
                  <c:v>0.1</c:v>
                </c:pt>
                <c:pt idx="4779">
                  <c:v>0.1</c:v>
                </c:pt>
                <c:pt idx="4780">
                  <c:v>0.1</c:v>
                </c:pt>
                <c:pt idx="4781">
                  <c:v>0.1</c:v>
                </c:pt>
                <c:pt idx="4782">
                  <c:v>0.1</c:v>
                </c:pt>
                <c:pt idx="4783">
                  <c:v>0.1</c:v>
                </c:pt>
                <c:pt idx="4784">
                  <c:v>0.1</c:v>
                </c:pt>
                <c:pt idx="4785">
                  <c:v>0.1</c:v>
                </c:pt>
                <c:pt idx="4786">
                  <c:v>0.1</c:v>
                </c:pt>
                <c:pt idx="4787">
                  <c:v>0.1</c:v>
                </c:pt>
                <c:pt idx="4788">
                  <c:v>0.1</c:v>
                </c:pt>
                <c:pt idx="4789">
                  <c:v>0.1</c:v>
                </c:pt>
                <c:pt idx="4790">
                  <c:v>0.1</c:v>
                </c:pt>
                <c:pt idx="4791">
                  <c:v>0.1</c:v>
                </c:pt>
                <c:pt idx="4792">
                  <c:v>0.1</c:v>
                </c:pt>
                <c:pt idx="4793">
                  <c:v>0.1</c:v>
                </c:pt>
                <c:pt idx="4794">
                  <c:v>0.1</c:v>
                </c:pt>
                <c:pt idx="4795">
                  <c:v>0.1</c:v>
                </c:pt>
                <c:pt idx="4796">
                  <c:v>0.1</c:v>
                </c:pt>
                <c:pt idx="4797">
                  <c:v>0.1</c:v>
                </c:pt>
                <c:pt idx="4798">
                  <c:v>0.1</c:v>
                </c:pt>
                <c:pt idx="4799">
                  <c:v>0.1</c:v>
                </c:pt>
                <c:pt idx="4800">
                  <c:v>0.1</c:v>
                </c:pt>
                <c:pt idx="4801">
                  <c:v>0.1</c:v>
                </c:pt>
                <c:pt idx="4802">
                  <c:v>0.1</c:v>
                </c:pt>
                <c:pt idx="4803">
                  <c:v>0.1</c:v>
                </c:pt>
                <c:pt idx="4804">
                  <c:v>0.1</c:v>
                </c:pt>
                <c:pt idx="4805">
                  <c:v>0.1</c:v>
                </c:pt>
                <c:pt idx="4806">
                  <c:v>0.1</c:v>
                </c:pt>
                <c:pt idx="4807">
                  <c:v>0.1</c:v>
                </c:pt>
                <c:pt idx="4808">
                  <c:v>0.1</c:v>
                </c:pt>
                <c:pt idx="4809">
                  <c:v>0.1</c:v>
                </c:pt>
                <c:pt idx="4810">
                  <c:v>0.1</c:v>
                </c:pt>
                <c:pt idx="4811">
                  <c:v>0.1</c:v>
                </c:pt>
                <c:pt idx="4812">
                  <c:v>0.1</c:v>
                </c:pt>
                <c:pt idx="4813">
                  <c:v>0.1</c:v>
                </c:pt>
                <c:pt idx="4814">
                  <c:v>0.1</c:v>
                </c:pt>
                <c:pt idx="4815">
                  <c:v>0.1</c:v>
                </c:pt>
                <c:pt idx="4816">
                  <c:v>0.1</c:v>
                </c:pt>
                <c:pt idx="4817">
                  <c:v>0.1</c:v>
                </c:pt>
                <c:pt idx="4818">
                  <c:v>0.1</c:v>
                </c:pt>
                <c:pt idx="4819">
                  <c:v>0.1</c:v>
                </c:pt>
                <c:pt idx="4820">
                  <c:v>0.1</c:v>
                </c:pt>
                <c:pt idx="4821">
                  <c:v>0.1</c:v>
                </c:pt>
                <c:pt idx="4822">
                  <c:v>0.1</c:v>
                </c:pt>
                <c:pt idx="4823">
                  <c:v>0.1</c:v>
                </c:pt>
                <c:pt idx="4824">
                  <c:v>0.1</c:v>
                </c:pt>
                <c:pt idx="4825">
                  <c:v>0.1</c:v>
                </c:pt>
                <c:pt idx="4826">
                  <c:v>0.1</c:v>
                </c:pt>
                <c:pt idx="4827">
                  <c:v>0.1</c:v>
                </c:pt>
                <c:pt idx="4828">
                  <c:v>0.1</c:v>
                </c:pt>
                <c:pt idx="4829">
                  <c:v>0.1</c:v>
                </c:pt>
                <c:pt idx="4830">
                  <c:v>0.1</c:v>
                </c:pt>
                <c:pt idx="4831">
                  <c:v>0.1</c:v>
                </c:pt>
                <c:pt idx="4832">
                  <c:v>0.1</c:v>
                </c:pt>
                <c:pt idx="4833">
                  <c:v>0.1</c:v>
                </c:pt>
                <c:pt idx="4834">
                  <c:v>0.1</c:v>
                </c:pt>
                <c:pt idx="4835">
                  <c:v>0.1</c:v>
                </c:pt>
                <c:pt idx="4836">
                  <c:v>0.1</c:v>
                </c:pt>
                <c:pt idx="4837">
                  <c:v>0.1</c:v>
                </c:pt>
                <c:pt idx="4838">
                  <c:v>0.1</c:v>
                </c:pt>
                <c:pt idx="4839">
                  <c:v>0.1</c:v>
                </c:pt>
                <c:pt idx="4840">
                  <c:v>0.1</c:v>
                </c:pt>
                <c:pt idx="4841">
                  <c:v>0.1</c:v>
                </c:pt>
                <c:pt idx="4842">
                  <c:v>0.1</c:v>
                </c:pt>
                <c:pt idx="4843">
                  <c:v>0.1</c:v>
                </c:pt>
                <c:pt idx="4844">
                  <c:v>0.1</c:v>
                </c:pt>
                <c:pt idx="4845">
                  <c:v>0.1</c:v>
                </c:pt>
                <c:pt idx="4846">
                  <c:v>0.1</c:v>
                </c:pt>
                <c:pt idx="4847">
                  <c:v>0.1</c:v>
                </c:pt>
                <c:pt idx="4848">
                  <c:v>0.1</c:v>
                </c:pt>
                <c:pt idx="4849">
                  <c:v>0.1</c:v>
                </c:pt>
                <c:pt idx="4850">
                  <c:v>0.1</c:v>
                </c:pt>
                <c:pt idx="4851">
                  <c:v>0.1</c:v>
                </c:pt>
                <c:pt idx="4852">
                  <c:v>0.1</c:v>
                </c:pt>
                <c:pt idx="4853">
                  <c:v>0.1</c:v>
                </c:pt>
                <c:pt idx="4854">
                  <c:v>0.1</c:v>
                </c:pt>
                <c:pt idx="4855">
                  <c:v>0.1</c:v>
                </c:pt>
                <c:pt idx="4856">
                  <c:v>0.1</c:v>
                </c:pt>
                <c:pt idx="4857">
                  <c:v>0.1</c:v>
                </c:pt>
                <c:pt idx="4858">
                  <c:v>0.1</c:v>
                </c:pt>
                <c:pt idx="4859">
                  <c:v>0.1</c:v>
                </c:pt>
                <c:pt idx="4860">
                  <c:v>0.1</c:v>
                </c:pt>
                <c:pt idx="4861">
                  <c:v>0.1</c:v>
                </c:pt>
                <c:pt idx="4862">
                  <c:v>0.1</c:v>
                </c:pt>
                <c:pt idx="4863">
                  <c:v>0.1</c:v>
                </c:pt>
                <c:pt idx="4864">
                  <c:v>0.1</c:v>
                </c:pt>
                <c:pt idx="4865">
                  <c:v>0.1</c:v>
                </c:pt>
                <c:pt idx="4866">
                  <c:v>0.1</c:v>
                </c:pt>
                <c:pt idx="4867">
                  <c:v>0.1</c:v>
                </c:pt>
                <c:pt idx="4868">
                  <c:v>0.1</c:v>
                </c:pt>
                <c:pt idx="4869">
                  <c:v>0.1</c:v>
                </c:pt>
                <c:pt idx="4870">
                  <c:v>0.1</c:v>
                </c:pt>
                <c:pt idx="4871">
                  <c:v>0.1</c:v>
                </c:pt>
                <c:pt idx="4872">
                  <c:v>0.1</c:v>
                </c:pt>
                <c:pt idx="4873">
                  <c:v>0.1</c:v>
                </c:pt>
                <c:pt idx="4874">
                  <c:v>0.1</c:v>
                </c:pt>
                <c:pt idx="4875">
                  <c:v>0.1</c:v>
                </c:pt>
                <c:pt idx="4876">
                  <c:v>0.1</c:v>
                </c:pt>
                <c:pt idx="4877">
                  <c:v>0.1</c:v>
                </c:pt>
                <c:pt idx="4878">
                  <c:v>0.1</c:v>
                </c:pt>
                <c:pt idx="4879">
                  <c:v>0.1</c:v>
                </c:pt>
                <c:pt idx="4880">
                  <c:v>0.1</c:v>
                </c:pt>
                <c:pt idx="4881">
                  <c:v>0.1</c:v>
                </c:pt>
                <c:pt idx="4882">
                  <c:v>0.1</c:v>
                </c:pt>
                <c:pt idx="4883">
                  <c:v>0.1</c:v>
                </c:pt>
                <c:pt idx="4884">
                  <c:v>0.1</c:v>
                </c:pt>
                <c:pt idx="4885">
                  <c:v>0.1</c:v>
                </c:pt>
                <c:pt idx="4886">
                  <c:v>0.1</c:v>
                </c:pt>
                <c:pt idx="4887">
                  <c:v>0.1</c:v>
                </c:pt>
                <c:pt idx="4888">
                  <c:v>0.1</c:v>
                </c:pt>
                <c:pt idx="4889">
                  <c:v>0.1</c:v>
                </c:pt>
                <c:pt idx="4890">
                  <c:v>0.1</c:v>
                </c:pt>
                <c:pt idx="4891">
                  <c:v>0.1</c:v>
                </c:pt>
                <c:pt idx="4892">
                  <c:v>0.1</c:v>
                </c:pt>
                <c:pt idx="4893">
                  <c:v>0.1</c:v>
                </c:pt>
                <c:pt idx="4894">
                  <c:v>0.1</c:v>
                </c:pt>
                <c:pt idx="4895">
                  <c:v>0.1</c:v>
                </c:pt>
                <c:pt idx="4896">
                  <c:v>0.1</c:v>
                </c:pt>
                <c:pt idx="4897">
                  <c:v>0.1</c:v>
                </c:pt>
                <c:pt idx="4898">
                  <c:v>0.1</c:v>
                </c:pt>
                <c:pt idx="4899">
                  <c:v>0.1</c:v>
                </c:pt>
                <c:pt idx="4900">
                  <c:v>0.1</c:v>
                </c:pt>
                <c:pt idx="4901">
                  <c:v>0.1</c:v>
                </c:pt>
                <c:pt idx="4902">
                  <c:v>0.1</c:v>
                </c:pt>
                <c:pt idx="4903">
                  <c:v>0.1</c:v>
                </c:pt>
                <c:pt idx="4904">
                  <c:v>0.1</c:v>
                </c:pt>
                <c:pt idx="4905">
                  <c:v>0.1</c:v>
                </c:pt>
                <c:pt idx="4906">
                  <c:v>0.1</c:v>
                </c:pt>
                <c:pt idx="4907">
                  <c:v>0.1</c:v>
                </c:pt>
                <c:pt idx="4908">
                  <c:v>0.1</c:v>
                </c:pt>
                <c:pt idx="4909">
                  <c:v>0.1</c:v>
                </c:pt>
                <c:pt idx="4910">
                  <c:v>0.1</c:v>
                </c:pt>
                <c:pt idx="4911">
                  <c:v>0.1</c:v>
                </c:pt>
                <c:pt idx="4912">
                  <c:v>0.1</c:v>
                </c:pt>
                <c:pt idx="4913">
                  <c:v>0.1</c:v>
                </c:pt>
                <c:pt idx="4914">
                  <c:v>0.1</c:v>
                </c:pt>
                <c:pt idx="4915">
                  <c:v>0.1</c:v>
                </c:pt>
                <c:pt idx="4916">
                  <c:v>0.1</c:v>
                </c:pt>
                <c:pt idx="4917">
                  <c:v>0.1</c:v>
                </c:pt>
                <c:pt idx="4918">
                  <c:v>0.1</c:v>
                </c:pt>
                <c:pt idx="4919">
                  <c:v>0.1</c:v>
                </c:pt>
                <c:pt idx="4920">
                  <c:v>0.1</c:v>
                </c:pt>
                <c:pt idx="4921">
                  <c:v>0.1</c:v>
                </c:pt>
                <c:pt idx="4922">
                  <c:v>0.1</c:v>
                </c:pt>
                <c:pt idx="4923">
                  <c:v>0.1</c:v>
                </c:pt>
                <c:pt idx="4924">
                  <c:v>0.1</c:v>
                </c:pt>
                <c:pt idx="4925">
                  <c:v>0.1</c:v>
                </c:pt>
                <c:pt idx="4926">
                  <c:v>0.1</c:v>
                </c:pt>
                <c:pt idx="4927">
                  <c:v>0.1</c:v>
                </c:pt>
                <c:pt idx="4928">
                  <c:v>0.1</c:v>
                </c:pt>
                <c:pt idx="4929">
                  <c:v>0.1</c:v>
                </c:pt>
                <c:pt idx="4930">
                  <c:v>0.1</c:v>
                </c:pt>
                <c:pt idx="4931">
                  <c:v>0.1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0.1</c:v>
                </c:pt>
                <c:pt idx="4957">
                  <c:v>0.1</c:v>
                </c:pt>
                <c:pt idx="4958">
                  <c:v>0.1</c:v>
                </c:pt>
                <c:pt idx="4959">
                  <c:v>0.1</c:v>
                </c:pt>
                <c:pt idx="4960">
                  <c:v>0.1</c:v>
                </c:pt>
                <c:pt idx="4961">
                  <c:v>0.1</c:v>
                </c:pt>
                <c:pt idx="4962">
                  <c:v>0.1</c:v>
                </c:pt>
                <c:pt idx="4963">
                  <c:v>0.1</c:v>
                </c:pt>
                <c:pt idx="4964">
                  <c:v>0.1</c:v>
                </c:pt>
                <c:pt idx="4965">
                  <c:v>0.1</c:v>
                </c:pt>
                <c:pt idx="4966">
                  <c:v>0.1</c:v>
                </c:pt>
                <c:pt idx="4967">
                  <c:v>0.1</c:v>
                </c:pt>
                <c:pt idx="4968">
                  <c:v>0.1</c:v>
                </c:pt>
                <c:pt idx="4969">
                  <c:v>0.1</c:v>
                </c:pt>
                <c:pt idx="4970">
                  <c:v>0.1</c:v>
                </c:pt>
                <c:pt idx="4971">
                  <c:v>0.1</c:v>
                </c:pt>
                <c:pt idx="4972">
                  <c:v>0.1</c:v>
                </c:pt>
                <c:pt idx="4973">
                  <c:v>0.1</c:v>
                </c:pt>
                <c:pt idx="4974">
                  <c:v>0.1</c:v>
                </c:pt>
                <c:pt idx="4975">
                  <c:v>0.1</c:v>
                </c:pt>
                <c:pt idx="4976">
                  <c:v>0.1</c:v>
                </c:pt>
                <c:pt idx="4977">
                  <c:v>0.1</c:v>
                </c:pt>
                <c:pt idx="4978">
                  <c:v>0.1</c:v>
                </c:pt>
                <c:pt idx="4979">
                  <c:v>0.1</c:v>
                </c:pt>
                <c:pt idx="4980">
                  <c:v>0.1</c:v>
                </c:pt>
                <c:pt idx="4981">
                  <c:v>0.1</c:v>
                </c:pt>
                <c:pt idx="4982">
                  <c:v>0.1</c:v>
                </c:pt>
                <c:pt idx="4983">
                  <c:v>0.1</c:v>
                </c:pt>
                <c:pt idx="4984">
                  <c:v>0.1</c:v>
                </c:pt>
                <c:pt idx="4985">
                  <c:v>0.1</c:v>
                </c:pt>
                <c:pt idx="4986">
                  <c:v>0.1</c:v>
                </c:pt>
                <c:pt idx="4987">
                  <c:v>0.1</c:v>
                </c:pt>
                <c:pt idx="4988">
                  <c:v>0.1</c:v>
                </c:pt>
                <c:pt idx="4989">
                  <c:v>0.1</c:v>
                </c:pt>
                <c:pt idx="4990">
                  <c:v>0.1</c:v>
                </c:pt>
                <c:pt idx="4991">
                  <c:v>0.1</c:v>
                </c:pt>
                <c:pt idx="4992">
                  <c:v>0.1</c:v>
                </c:pt>
                <c:pt idx="4993">
                  <c:v>0.1</c:v>
                </c:pt>
                <c:pt idx="4994">
                  <c:v>0.1</c:v>
                </c:pt>
                <c:pt idx="4995">
                  <c:v>0.1</c:v>
                </c:pt>
                <c:pt idx="4996">
                  <c:v>0.1</c:v>
                </c:pt>
                <c:pt idx="4997">
                  <c:v>0.1</c:v>
                </c:pt>
                <c:pt idx="4998">
                  <c:v>0.1</c:v>
                </c:pt>
                <c:pt idx="4999">
                  <c:v>0.1</c:v>
                </c:pt>
                <c:pt idx="5000">
                  <c:v>0.1</c:v>
                </c:pt>
                <c:pt idx="5001">
                  <c:v>0.1</c:v>
                </c:pt>
                <c:pt idx="5002">
                  <c:v>0.1</c:v>
                </c:pt>
                <c:pt idx="5003">
                  <c:v>0.1</c:v>
                </c:pt>
                <c:pt idx="5004">
                  <c:v>0.1</c:v>
                </c:pt>
                <c:pt idx="5005">
                  <c:v>0.1</c:v>
                </c:pt>
                <c:pt idx="5006">
                  <c:v>0.1</c:v>
                </c:pt>
                <c:pt idx="5007">
                  <c:v>0.1</c:v>
                </c:pt>
                <c:pt idx="5008">
                  <c:v>0.1</c:v>
                </c:pt>
                <c:pt idx="5009">
                  <c:v>0.1</c:v>
                </c:pt>
                <c:pt idx="5010">
                  <c:v>0.1</c:v>
                </c:pt>
                <c:pt idx="5011">
                  <c:v>0.1</c:v>
                </c:pt>
                <c:pt idx="5012">
                  <c:v>0.1</c:v>
                </c:pt>
                <c:pt idx="5013">
                  <c:v>0.1</c:v>
                </c:pt>
                <c:pt idx="5014">
                  <c:v>0.1</c:v>
                </c:pt>
                <c:pt idx="5015">
                  <c:v>0.1</c:v>
                </c:pt>
                <c:pt idx="5016">
                  <c:v>0.1</c:v>
                </c:pt>
                <c:pt idx="5017">
                  <c:v>0.1</c:v>
                </c:pt>
                <c:pt idx="5018">
                  <c:v>0.1</c:v>
                </c:pt>
                <c:pt idx="5019">
                  <c:v>0.1</c:v>
                </c:pt>
                <c:pt idx="5020">
                  <c:v>0.1</c:v>
                </c:pt>
                <c:pt idx="5021">
                  <c:v>0.1</c:v>
                </c:pt>
                <c:pt idx="5022">
                  <c:v>0.1</c:v>
                </c:pt>
                <c:pt idx="5023">
                  <c:v>0.1</c:v>
                </c:pt>
                <c:pt idx="5024">
                  <c:v>0.1</c:v>
                </c:pt>
                <c:pt idx="5025">
                  <c:v>0.1</c:v>
                </c:pt>
                <c:pt idx="5026">
                  <c:v>0.1</c:v>
                </c:pt>
                <c:pt idx="5027">
                  <c:v>0.1</c:v>
                </c:pt>
                <c:pt idx="5028">
                  <c:v>0.1</c:v>
                </c:pt>
                <c:pt idx="5029">
                  <c:v>0.1</c:v>
                </c:pt>
                <c:pt idx="5030">
                  <c:v>0.1</c:v>
                </c:pt>
                <c:pt idx="5031">
                  <c:v>0.1</c:v>
                </c:pt>
                <c:pt idx="5032">
                  <c:v>0.1</c:v>
                </c:pt>
                <c:pt idx="5033">
                  <c:v>0.1</c:v>
                </c:pt>
                <c:pt idx="5034">
                  <c:v>0.1</c:v>
                </c:pt>
                <c:pt idx="5035">
                  <c:v>0.1</c:v>
                </c:pt>
                <c:pt idx="5036">
                  <c:v>0.1</c:v>
                </c:pt>
                <c:pt idx="5037">
                  <c:v>0.1</c:v>
                </c:pt>
                <c:pt idx="5038">
                  <c:v>0.1</c:v>
                </c:pt>
                <c:pt idx="5039">
                  <c:v>0.1</c:v>
                </c:pt>
                <c:pt idx="5040">
                  <c:v>0.1</c:v>
                </c:pt>
                <c:pt idx="5041">
                  <c:v>0.1</c:v>
                </c:pt>
                <c:pt idx="5042">
                  <c:v>0.1</c:v>
                </c:pt>
                <c:pt idx="5043">
                  <c:v>0.1</c:v>
                </c:pt>
                <c:pt idx="5044">
                  <c:v>0.1</c:v>
                </c:pt>
                <c:pt idx="5045">
                  <c:v>0.1</c:v>
                </c:pt>
                <c:pt idx="5046">
                  <c:v>0.1</c:v>
                </c:pt>
                <c:pt idx="5047">
                  <c:v>0.1</c:v>
                </c:pt>
                <c:pt idx="5048">
                  <c:v>0.1</c:v>
                </c:pt>
                <c:pt idx="5049">
                  <c:v>0.1</c:v>
                </c:pt>
                <c:pt idx="5050">
                  <c:v>0.1</c:v>
                </c:pt>
                <c:pt idx="5051">
                  <c:v>0.1</c:v>
                </c:pt>
                <c:pt idx="5052">
                  <c:v>0.1</c:v>
                </c:pt>
                <c:pt idx="5053">
                  <c:v>0.1</c:v>
                </c:pt>
                <c:pt idx="5054">
                  <c:v>0.1</c:v>
                </c:pt>
                <c:pt idx="5055">
                  <c:v>0.1</c:v>
                </c:pt>
                <c:pt idx="5056">
                  <c:v>0.1</c:v>
                </c:pt>
                <c:pt idx="5057">
                  <c:v>0.1</c:v>
                </c:pt>
                <c:pt idx="5058">
                  <c:v>0.1</c:v>
                </c:pt>
                <c:pt idx="5059">
                  <c:v>0.1</c:v>
                </c:pt>
                <c:pt idx="5060">
                  <c:v>0.1</c:v>
                </c:pt>
                <c:pt idx="5061">
                  <c:v>0.1</c:v>
                </c:pt>
                <c:pt idx="5062">
                  <c:v>0.1</c:v>
                </c:pt>
                <c:pt idx="5063">
                  <c:v>0.1</c:v>
                </c:pt>
                <c:pt idx="5064">
                  <c:v>0.1</c:v>
                </c:pt>
                <c:pt idx="5065">
                  <c:v>0.1</c:v>
                </c:pt>
                <c:pt idx="5066">
                  <c:v>0.1</c:v>
                </c:pt>
                <c:pt idx="5067">
                  <c:v>0.1</c:v>
                </c:pt>
                <c:pt idx="5068">
                  <c:v>0.1</c:v>
                </c:pt>
                <c:pt idx="5069">
                  <c:v>0.1</c:v>
                </c:pt>
                <c:pt idx="5070">
                  <c:v>0.1</c:v>
                </c:pt>
                <c:pt idx="5071">
                  <c:v>0.1</c:v>
                </c:pt>
                <c:pt idx="5072">
                  <c:v>0.1</c:v>
                </c:pt>
                <c:pt idx="5073">
                  <c:v>0.1</c:v>
                </c:pt>
                <c:pt idx="5074">
                  <c:v>0.1</c:v>
                </c:pt>
                <c:pt idx="5075">
                  <c:v>0.1</c:v>
                </c:pt>
                <c:pt idx="5076">
                  <c:v>0.1</c:v>
                </c:pt>
                <c:pt idx="5077">
                  <c:v>0.1</c:v>
                </c:pt>
                <c:pt idx="5078">
                  <c:v>0.1</c:v>
                </c:pt>
                <c:pt idx="5079">
                  <c:v>0.1</c:v>
                </c:pt>
                <c:pt idx="5080">
                  <c:v>0.1</c:v>
                </c:pt>
                <c:pt idx="5081">
                  <c:v>0.1</c:v>
                </c:pt>
                <c:pt idx="5082">
                  <c:v>0.1</c:v>
                </c:pt>
                <c:pt idx="5083">
                  <c:v>0.1</c:v>
                </c:pt>
                <c:pt idx="5084">
                  <c:v>0.1</c:v>
                </c:pt>
                <c:pt idx="5085">
                  <c:v>0.1</c:v>
                </c:pt>
                <c:pt idx="5086">
                  <c:v>0.1</c:v>
                </c:pt>
                <c:pt idx="5087">
                  <c:v>0.1</c:v>
                </c:pt>
                <c:pt idx="5088">
                  <c:v>0.1</c:v>
                </c:pt>
                <c:pt idx="5089">
                  <c:v>0.1</c:v>
                </c:pt>
                <c:pt idx="5090">
                  <c:v>0.1</c:v>
                </c:pt>
                <c:pt idx="5091">
                  <c:v>0.1</c:v>
                </c:pt>
                <c:pt idx="5092">
                  <c:v>0.1</c:v>
                </c:pt>
                <c:pt idx="5093">
                  <c:v>0.1</c:v>
                </c:pt>
                <c:pt idx="5094">
                  <c:v>0.1</c:v>
                </c:pt>
                <c:pt idx="5095">
                  <c:v>0.1</c:v>
                </c:pt>
                <c:pt idx="5096">
                  <c:v>0.1</c:v>
                </c:pt>
                <c:pt idx="5097">
                  <c:v>0.1</c:v>
                </c:pt>
                <c:pt idx="5098">
                  <c:v>0.1</c:v>
                </c:pt>
                <c:pt idx="5099">
                  <c:v>0.1</c:v>
                </c:pt>
                <c:pt idx="5100">
                  <c:v>0.1</c:v>
                </c:pt>
                <c:pt idx="5101">
                  <c:v>0.1</c:v>
                </c:pt>
                <c:pt idx="5102">
                  <c:v>0.1</c:v>
                </c:pt>
                <c:pt idx="5103">
                  <c:v>0.1</c:v>
                </c:pt>
                <c:pt idx="5104">
                  <c:v>0.1</c:v>
                </c:pt>
                <c:pt idx="5105">
                  <c:v>0.1</c:v>
                </c:pt>
                <c:pt idx="5106">
                  <c:v>0.1</c:v>
                </c:pt>
                <c:pt idx="5107">
                  <c:v>0.1</c:v>
                </c:pt>
                <c:pt idx="5108">
                  <c:v>0.1</c:v>
                </c:pt>
                <c:pt idx="5109">
                  <c:v>0.1</c:v>
                </c:pt>
                <c:pt idx="5110">
                  <c:v>0.1</c:v>
                </c:pt>
                <c:pt idx="5111">
                  <c:v>0.1</c:v>
                </c:pt>
                <c:pt idx="5112">
                  <c:v>0.1</c:v>
                </c:pt>
                <c:pt idx="5113">
                  <c:v>0.1</c:v>
                </c:pt>
                <c:pt idx="5114">
                  <c:v>0.1</c:v>
                </c:pt>
                <c:pt idx="5115">
                  <c:v>0.1</c:v>
                </c:pt>
                <c:pt idx="5116">
                  <c:v>0.1</c:v>
                </c:pt>
                <c:pt idx="5117">
                  <c:v>0.1</c:v>
                </c:pt>
                <c:pt idx="5118">
                  <c:v>0.1</c:v>
                </c:pt>
                <c:pt idx="5119">
                  <c:v>0.1</c:v>
                </c:pt>
                <c:pt idx="5120">
                  <c:v>0.1</c:v>
                </c:pt>
                <c:pt idx="5121">
                  <c:v>0.1</c:v>
                </c:pt>
                <c:pt idx="5122">
                  <c:v>0.1</c:v>
                </c:pt>
                <c:pt idx="5123">
                  <c:v>0.1</c:v>
                </c:pt>
                <c:pt idx="5124">
                  <c:v>0.1</c:v>
                </c:pt>
                <c:pt idx="5125">
                  <c:v>0.1</c:v>
                </c:pt>
                <c:pt idx="5126">
                  <c:v>0.1</c:v>
                </c:pt>
                <c:pt idx="5127">
                  <c:v>0.1</c:v>
                </c:pt>
                <c:pt idx="5128">
                  <c:v>0.1</c:v>
                </c:pt>
                <c:pt idx="5129">
                  <c:v>0.1</c:v>
                </c:pt>
                <c:pt idx="5130">
                  <c:v>0.1</c:v>
                </c:pt>
                <c:pt idx="5131">
                  <c:v>0.1</c:v>
                </c:pt>
                <c:pt idx="5132">
                  <c:v>0.1</c:v>
                </c:pt>
                <c:pt idx="5133">
                  <c:v>0.1</c:v>
                </c:pt>
                <c:pt idx="5134">
                  <c:v>0.1</c:v>
                </c:pt>
                <c:pt idx="5135">
                  <c:v>0.1</c:v>
                </c:pt>
                <c:pt idx="5136">
                  <c:v>0.1</c:v>
                </c:pt>
                <c:pt idx="5137">
                  <c:v>0.1</c:v>
                </c:pt>
                <c:pt idx="5138">
                  <c:v>0.1</c:v>
                </c:pt>
                <c:pt idx="5139">
                  <c:v>0.1</c:v>
                </c:pt>
                <c:pt idx="5140">
                  <c:v>0.1</c:v>
                </c:pt>
                <c:pt idx="5141">
                  <c:v>0.1</c:v>
                </c:pt>
                <c:pt idx="5142">
                  <c:v>0.1</c:v>
                </c:pt>
                <c:pt idx="5143">
                  <c:v>0.1</c:v>
                </c:pt>
                <c:pt idx="5144">
                  <c:v>0.1</c:v>
                </c:pt>
                <c:pt idx="5145">
                  <c:v>0.1</c:v>
                </c:pt>
                <c:pt idx="5146">
                  <c:v>0.1</c:v>
                </c:pt>
                <c:pt idx="5147">
                  <c:v>0.1</c:v>
                </c:pt>
                <c:pt idx="5148">
                  <c:v>0.1</c:v>
                </c:pt>
                <c:pt idx="5149">
                  <c:v>0.1</c:v>
                </c:pt>
                <c:pt idx="5150">
                  <c:v>0.1</c:v>
                </c:pt>
                <c:pt idx="5151">
                  <c:v>0.1</c:v>
                </c:pt>
                <c:pt idx="5152">
                  <c:v>0.1</c:v>
                </c:pt>
                <c:pt idx="5153">
                  <c:v>0.1</c:v>
                </c:pt>
                <c:pt idx="5154">
                  <c:v>0.1</c:v>
                </c:pt>
                <c:pt idx="5155">
                  <c:v>0.1</c:v>
                </c:pt>
                <c:pt idx="5156">
                  <c:v>0.1</c:v>
                </c:pt>
                <c:pt idx="5157">
                  <c:v>0.1</c:v>
                </c:pt>
                <c:pt idx="5158">
                  <c:v>0.1</c:v>
                </c:pt>
                <c:pt idx="5159">
                  <c:v>0.1</c:v>
                </c:pt>
                <c:pt idx="5160">
                  <c:v>0.1</c:v>
                </c:pt>
                <c:pt idx="5161">
                  <c:v>0.1</c:v>
                </c:pt>
                <c:pt idx="5162">
                  <c:v>0.1</c:v>
                </c:pt>
                <c:pt idx="5163">
                  <c:v>0.1</c:v>
                </c:pt>
                <c:pt idx="5164">
                  <c:v>0.1</c:v>
                </c:pt>
                <c:pt idx="5165">
                  <c:v>0.1</c:v>
                </c:pt>
                <c:pt idx="5166">
                  <c:v>0.1</c:v>
                </c:pt>
                <c:pt idx="5167">
                  <c:v>0.1</c:v>
                </c:pt>
                <c:pt idx="5168">
                  <c:v>0.1</c:v>
                </c:pt>
                <c:pt idx="5169">
                  <c:v>0.1</c:v>
                </c:pt>
                <c:pt idx="5170">
                  <c:v>0.1</c:v>
                </c:pt>
                <c:pt idx="5171">
                  <c:v>0.1</c:v>
                </c:pt>
                <c:pt idx="5172">
                  <c:v>0.1</c:v>
                </c:pt>
                <c:pt idx="5173">
                  <c:v>0.1</c:v>
                </c:pt>
                <c:pt idx="5174">
                  <c:v>0.1</c:v>
                </c:pt>
                <c:pt idx="5175">
                  <c:v>0.1</c:v>
                </c:pt>
                <c:pt idx="5176">
                  <c:v>0.1</c:v>
                </c:pt>
                <c:pt idx="5177">
                  <c:v>0.1</c:v>
                </c:pt>
                <c:pt idx="5178">
                  <c:v>0.1</c:v>
                </c:pt>
                <c:pt idx="5179">
                  <c:v>0.1</c:v>
                </c:pt>
                <c:pt idx="5180">
                  <c:v>0.1</c:v>
                </c:pt>
                <c:pt idx="5181">
                  <c:v>0.1</c:v>
                </c:pt>
                <c:pt idx="5182">
                  <c:v>0.1</c:v>
                </c:pt>
                <c:pt idx="5183">
                  <c:v>0.1</c:v>
                </c:pt>
                <c:pt idx="5184">
                  <c:v>0.1</c:v>
                </c:pt>
                <c:pt idx="5185">
                  <c:v>0.1</c:v>
                </c:pt>
                <c:pt idx="5186">
                  <c:v>0.1</c:v>
                </c:pt>
                <c:pt idx="5187">
                  <c:v>0.1</c:v>
                </c:pt>
                <c:pt idx="5188">
                  <c:v>0.1</c:v>
                </c:pt>
                <c:pt idx="5189">
                  <c:v>0.1</c:v>
                </c:pt>
                <c:pt idx="5190">
                  <c:v>0.1</c:v>
                </c:pt>
                <c:pt idx="5191">
                  <c:v>0.1</c:v>
                </c:pt>
                <c:pt idx="5192">
                  <c:v>0.1</c:v>
                </c:pt>
                <c:pt idx="5193">
                  <c:v>0.1</c:v>
                </c:pt>
                <c:pt idx="5194">
                  <c:v>0.1</c:v>
                </c:pt>
                <c:pt idx="5195">
                  <c:v>0.1</c:v>
                </c:pt>
                <c:pt idx="5196">
                  <c:v>0.1</c:v>
                </c:pt>
                <c:pt idx="5197">
                  <c:v>0.1</c:v>
                </c:pt>
                <c:pt idx="5198">
                  <c:v>0.1</c:v>
                </c:pt>
                <c:pt idx="5199">
                  <c:v>0.1</c:v>
                </c:pt>
                <c:pt idx="5200">
                  <c:v>0.1</c:v>
                </c:pt>
                <c:pt idx="5201">
                  <c:v>0.1</c:v>
                </c:pt>
                <c:pt idx="5202">
                  <c:v>0.1</c:v>
                </c:pt>
                <c:pt idx="5203">
                  <c:v>0.1</c:v>
                </c:pt>
                <c:pt idx="5204">
                  <c:v>0.1</c:v>
                </c:pt>
                <c:pt idx="5205">
                  <c:v>0.1</c:v>
                </c:pt>
                <c:pt idx="5206">
                  <c:v>0.1</c:v>
                </c:pt>
                <c:pt idx="5207">
                  <c:v>0.1</c:v>
                </c:pt>
                <c:pt idx="5208">
                  <c:v>0.1</c:v>
                </c:pt>
                <c:pt idx="5209">
                  <c:v>0.1</c:v>
                </c:pt>
                <c:pt idx="5210">
                  <c:v>0.1</c:v>
                </c:pt>
                <c:pt idx="5211">
                  <c:v>0.1</c:v>
                </c:pt>
                <c:pt idx="5212">
                  <c:v>0.1</c:v>
                </c:pt>
                <c:pt idx="5213">
                  <c:v>0.1</c:v>
                </c:pt>
                <c:pt idx="5214">
                  <c:v>0.1</c:v>
                </c:pt>
                <c:pt idx="5215">
                  <c:v>0.1</c:v>
                </c:pt>
                <c:pt idx="5216">
                  <c:v>0.1</c:v>
                </c:pt>
                <c:pt idx="5217">
                  <c:v>0.1</c:v>
                </c:pt>
                <c:pt idx="5218">
                  <c:v>0.1</c:v>
                </c:pt>
                <c:pt idx="5219">
                  <c:v>0.1</c:v>
                </c:pt>
                <c:pt idx="5220">
                  <c:v>0.1</c:v>
                </c:pt>
                <c:pt idx="5221">
                  <c:v>0.1</c:v>
                </c:pt>
                <c:pt idx="5222">
                  <c:v>0.1</c:v>
                </c:pt>
                <c:pt idx="5223">
                  <c:v>0.1</c:v>
                </c:pt>
                <c:pt idx="5224">
                  <c:v>0.1</c:v>
                </c:pt>
                <c:pt idx="5225">
                  <c:v>0.1</c:v>
                </c:pt>
                <c:pt idx="5226">
                  <c:v>0.1</c:v>
                </c:pt>
                <c:pt idx="5227">
                  <c:v>0.1</c:v>
                </c:pt>
                <c:pt idx="5228">
                  <c:v>0.1</c:v>
                </c:pt>
                <c:pt idx="5229">
                  <c:v>0.1</c:v>
                </c:pt>
                <c:pt idx="5230">
                  <c:v>0.1</c:v>
                </c:pt>
                <c:pt idx="5231">
                  <c:v>0.1</c:v>
                </c:pt>
                <c:pt idx="5232">
                  <c:v>0.1</c:v>
                </c:pt>
                <c:pt idx="5233">
                  <c:v>0.1</c:v>
                </c:pt>
                <c:pt idx="5234">
                  <c:v>0.1</c:v>
                </c:pt>
                <c:pt idx="5235">
                  <c:v>0.1</c:v>
                </c:pt>
                <c:pt idx="5236">
                  <c:v>0.1</c:v>
                </c:pt>
                <c:pt idx="5237">
                  <c:v>0.1</c:v>
                </c:pt>
                <c:pt idx="5238">
                  <c:v>0.1</c:v>
                </c:pt>
                <c:pt idx="5239">
                  <c:v>0.1</c:v>
                </c:pt>
                <c:pt idx="5240">
                  <c:v>0.1</c:v>
                </c:pt>
                <c:pt idx="5241">
                  <c:v>0.1</c:v>
                </c:pt>
                <c:pt idx="5242">
                  <c:v>0.1</c:v>
                </c:pt>
                <c:pt idx="5243">
                  <c:v>0.1</c:v>
                </c:pt>
                <c:pt idx="5244">
                  <c:v>0.1</c:v>
                </c:pt>
                <c:pt idx="5245">
                  <c:v>0.1</c:v>
                </c:pt>
                <c:pt idx="5246">
                  <c:v>0.1</c:v>
                </c:pt>
                <c:pt idx="5247">
                  <c:v>0.1</c:v>
                </c:pt>
                <c:pt idx="5248">
                  <c:v>0.1</c:v>
                </c:pt>
                <c:pt idx="5249">
                  <c:v>0.1</c:v>
                </c:pt>
                <c:pt idx="5250">
                  <c:v>0.1</c:v>
                </c:pt>
                <c:pt idx="5251">
                  <c:v>0.1</c:v>
                </c:pt>
                <c:pt idx="5252">
                  <c:v>0.1</c:v>
                </c:pt>
                <c:pt idx="5253">
                  <c:v>0.1</c:v>
                </c:pt>
                <c:pt idx="5254">
                  <c:v>0.1</c:v>
                </c:pt>
                <c:pt idx="5255">
                  <c:v>0.1</c:v>
                </c:pt>
                <c:pt idx="5256">
                  <c:v>0.1</c:v>
                </c:pt>
                <c:pt idx="5257">
                  <c:v>0.1</c:v>
                </c:pt>
                <c:pt idx="5258">
                  <c:v>0.1</c:v>
                </c:pt>
                <c:pt idx="5259">
                  <c:v>0.1</c:v>
                </c:pt>
                <c:pt idx="5260">
                  <c:v>0.1</c:v>
                </c:pt>
                <c:pt idx="5261">
                  <c:v>0.1</c:v>
                </c:pt>
                <c:pt idx="5262">
                  <c:v>0.1</c:v>
                </c:pt>
                <c:pt idx="5263">
                  <c:v>0.1</c:v>
                </c:pt>
                <c:pt idx="5264">
                  <c:v>0.1</c:v>
                </c:pt>
                <c:pt idx="5265">
                  <c:v>0.1</c:v>
                </c:pt>
                <c:pt idx="5266">
                  <c:v>0.1</c:v>
                </c:pt>
                <c:pt idx="5267">
                  <c:v>0.1</c:v>
                </c:pt>
                <c:pt idx="5268">
                  <c:v>0.1</c:v>
                </c:pt>
                <c:pt idx="5269">
                  <c:v>0.1</c:v>
                </c:pt>
                <c:pt idx="5270">
                  <c:v>0.1</c:v>
                </c:pt>
                <c:pt idx="5271">
                  <c:v>0.1</c:v>
                </c:pt>
                <c:pt idx="5272">
                  <c:v>0.1</c:v>
                </c:pt>
                <c:pt idx="5273">
                  <c:v>0.1</c:v>
                </c:pt>
                <c:pt idx="5274">
                  <c:v>0.1</c:v>
                </c:pt>
                <c:pt idx="5275">
                  <c:v>0.1</c:v>
                </c:pt>
                <c:pt idx="5276">
                  <c:v>0.1</c:v>
                </c:pt>
                <c:pt idx="5277">
                  <c:v>0.1</c:v>
                </c:pt>
                <c:pt idx="5278">
                  <c:v>0.1</c:v>
                </c:pt>
                <c:pt idx="5279">
                  <c:v>0.1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0.1</c:v>
                </c:pt>
                <c:pt idx="5287">
                  <c:v>0.1</c:v>
                </c:pt>
                <c:pt idx="5288">
                  <c:v>0.1</c:v>
                </c:pt>
                <c:pt idx="5289">
                  <c:v>0.1</c:v>
                </c:pt>
                <c:pt idx="5290">
                  <c:v>0.1</c:v>
                </c:pt>
                <c:pt idx="5291">
                  <c:v>0.1</c:v>
                </c:pt>
                <c:pt idx="5292">
                  <c:v>0.1</c:v>
                </c:pt>
                <c:pt idx="5293">
                  <c:v>0.1</c:v>
                </c:pt>
                <c:pt idx="5294">
                  <c:v>0.1</c:v>
                </c:pt>
                <c:pt idx="5295">
                  <c:v>0.1</c:v>
                </c:pt>
                <c:pt idx="5296">
                  <c:v>0.1</c:v>
                </c:pt>
                <c:pt idx="5297">
                  <c:v>0.1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0.1</c:v>
                </c:pt>
                <c:pt idx="5311">
                  <c:v>0.1</c:v>
                </c:pt>
                <c:pt idx="5312">
                  <c:v>0.1</c:v>
                </c:pt>
                <c:pt idx="5313">
                  <c:v>0.1</c:v>
                </c:pt>
                <c:pt idx="5314">
                  <c:v>0.1</c:v>
                </c:pt>
                <c:pt idx="5315">
                  <c:v>0.1</c:v>
                </c:pt>
                <c:pt idx="5316">
                  <c:v>0.1</c:v>
                </c:pt>
                <c:pt idx="5317">
                  <c:v>0.1</c:v>
                </c:pt>
                <c:pt idx="5318">
                  <c:v>0.1</c:v>
                </c:pt>
                <c:pt idx="5319">
                  <c:v>0.1</c:v>
                </c:pt>
                <c:pt idx="5320">
                  <c:v>0.1</c:v>
                </c:pt>
                <c:pt idx="5321">
                  <c:v>0.1</c:v>
                </c:pt>
                <c:pt idx="5322">
                  <c:v>0.1</c:v>
                </c:pt>
                <c:pt idx="5323">
                  <c:v>0.1</c:v>
                </c:pt>
                <c:pt idx="5324">
                  <c:v>0.1</c:v>
                </c:pt>
                <c:pt idx="5325">
                  <c:v>0.1</c:v>
                </c:pt>
                <c:pt idx="5326">
                  <c:v>0.1</c:v>
                </c:pt>
                <c:pt idx="5327">
                  <c:v>0.1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0.1</c:v>
                </c:pt>
                <c:pt idx="5347">
                  <c:v>0.1</c:v>
                </c:pt>
                <c:pt idx="5348">
                  <c:v>0.1</c:v>
                </c:pt>
                <c:pt idx="5349">
                  <c:v>0.1</c:v>
                </c:pt>
                <c:pt idx="5350">
                  <c:v>0.1</c:v>
                </c:pt>
                <c:pt idx="5351">
                  <c:v>0.1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0.1</c:v>
                </c:pt>
                <c:pt idx="5365">
                  <c:v>0.1</c:v>
                </c:pt>
                <c:pt idx="5366">
                  <c:v>0.1</c:v>
                </c:pt>
                <c:pt idx="5367">
                  <c:v>0.1</c:v>
                </c:pt>
                <c:pt idx="5368">
                  <c:v>0.1</c:v>
                </c:pt>
                <c:pt idx="5369">
                  <c:v>0.1</c:v>
                </c:pt>
                <c:pt idx="5370">
                  <c:v>0.1</c:v>
                </c:pt>
                <c:pt idx="5371">
                  <c:v>0.1</c:v>
                </c:pt>
                <c:pt idx="5372">
                  <c:v>0.1</c:v>
                </c:pt>
                <c:pt idx="5373">
                  <c:v>0.1</c:v>
                </c:pt>
                <c:pt idx="5374">
                  <c:v>0.1</c:v>
                </c:pt>
                <c:pt idx="5375">
                  <c:v>0.1</c:v>
                </c:pt>
                <c:pt idx="5376">
                  <c:v>0.1</c:v>
                </c:pt>
                <c:pt idx="5377">
                  <c:v>0.1</c:v>
                </c:pt>
                <c:pt idx="5378">
                  <c:v>0.1</c:v>
                </c:pt>
                <c:pt idx="5379">
                  <c:v>0.1</c:v>
                </c:pt>
                <c:pt idx="5380">
                  <c:v>0.1</c:v>
                </c:pt>
                <c:pt idx="5381">
                  <c:v>0.1</c:v>
                </c:pt>
                <c:pt idx="5382">
                  <c:v>0.1</c:v>
                </c:pt>
                <c:pt idx="5383">
                  <c:v>0.1</c:v>
                </c:pt>
                <c:pt idx="5384">
                  <c:v>0.1</c:v>
                </c:pt>
                <c:pt idx="5385">
                  <c:v>0.1</c:v>
                </c:pt>
                <c:pt idx="5386">
                  <c:v>0.1</c:v>
                </c:pt>
                <c:pt idx="5387">
                  <c:v>0.1</c:v>
                </c:pt>
                <c:pt idx="5388">
                  <c:v>0.1</c:v>
                </c:pt>
                <c:pt idx="5389">
                  <c:v>0.1</c:v>
                </c:pt>
                <c:pt idx="5390">
                  <c:v>0.1</c:v>
                </c:pt>
                <c:pt idx="5391">
                  <c:v>0.1</c:v>
                </c:pt>
                <c:pt idx="5392">
                  <c:v>0.1</c:v>
                </c:pt>
                <c:pt idx="5393">
                  <c:v>0.1</c:v>
                </c:pt>
                <c:pt idx="5394">
                  <c:v>0.1</c:v>
                </c:pt>
                <c:pt idx="5395">
                  <c:v>0.1</c:v>
                </c:pt>
                <c:pt idx="5396">
                  <c:v>0.1</c:v>
                </c:pt>
                <c:pt idx="5397">
                  <c:v>0.1</c:v>
                </c:pt>
                <c:pt idx="5398">
                  <c:v>0.1</c:v>
                </c:pt>
                <c:pt idx="5399">
                  <c:v>0.1</c:v>
                </c:pt>
                <c:pt idx="5400">
                  <c:v>0.1</c:v>
                </c:pt>
                <c:pt idx="5401">
                  <c:v>0.1</c:v>
                </c:pt>
                <c:pt idx="5402">
                  <c:v>0.1</c:v>
                </c:pt>
                <c:pt idx="5403">
                  <c:v>0.1</c:v>
                </c:pt>
                <c:pt idx="5404">
                  <c:v>0.1</c:v>
                </c:pt>
                <c:pt idx="5405">
                  <c:v>0.1</c:v>
                </c:pt>
                <c:pt idx="5406">
                  <c:v>0.1</c:v>
                </c:pt>
                <c:pt idx="5407">
                  <c:v>0.1</c:v>
                </c:pt>
                <c:pt idx="5408">
                  <c:v>0.1</c:v>
                </c:pt>
                <c:pt idx="5409">
                  <c:v>0.1</c:v>
                </c:pt>
                <c:pt idx="5410">
                  <c:v>0.1</c:v>
                </c:pt>
                <c:pt idx="5411">
                  <c:v>0.1</c:v>
                </c:pt>
                <c:pt idx="5412">
                  <c:v>0.1</c:v>
                </c:pt>
                <c:pt idx="5413">
                  <c:v>0.1</c:v>
                </c:pt>
                <c:pt idx="5414">
                  <c:v>0.1</c:v>
                </c:pt>
                <c:pt idx="5415">
                  <c:v>0.1</c:v>
                </c:pt>
                <c:pt idx="5416">
                  <c:v>0.1</c:v>
                </c:pt>
                <c:pt idx="5417">
                  <c:v>0.1</c:v>
                </c:pt>
                <c:pt idx="5418">
                  <c:v>0.2</c:v>
                </c:pt>
                <c:pt idx="5419">
                  <c:v>0.2</c:v>
                </c:pt>
                <c:pt idx="5420">
                  <c:v>0.2</c:v>
                </c:pt>
                <c:pt idx="5421">
                  <c:v>0.2</c:v>
                </c:pt>
                <c:pt idx="5422">
                  <c:v>0.2</c:v>
                </c:pt>
                <c:pt idx="5423">
                  <c:v>0.2</c:v>
                </c:pt>
                <c:pt idx="5424">
                  <c:v>-0.1</c:v>
                </c:pt>
                <c:pt idx="5425">
                  <c:v>-0.1</c:v>
                </c:pt>
                <c:pt idx="5426">
                  <c:v>-0.1</c:v>
                </c:pt>
                <c:pt idx="5427">
                  <c:v>-0.1</c:v>
                </c:pt>
                <c:pt idx="5428">
                  <c:v>-0.1</c:v>
                </c:pt>
                <c:pt idx="5429">
                  <c:v>-0.1</c:v>
                </c:pt>
                <c:pt idx="5430">
                  <c:v>-0.1</c:v>
                </c:pt>
                <c:pt idx="5431">
                  <c:v>-0.1</c:v>
                </c:pt>
                <c:pt idx="5432">
                  <c:v>-0.1</c:v>
                </c:pt>
                <c:pt idx="5433">
                  <c:v>-0.1</c:v>
                </c:pt>
                <c:pt idx="5434">
                  <c:v>-0.1</c:v>
                </c:pt>
                <c:pt idx="5435">
                  <c:v>-0.1</c:v>
                </c:pt>
                <c:pt idx="5436">
                  <c:v>-0.4</c:v>
                </c:pt>
                <c:pt idx="5437">
                  <c:v>-0.4</c:v>
                </c:pt>
                <c:pt idx="5438">
                  <c:v>-0.4</c:v>
                </c:pt>
                <c:pt idx="5439">
                  <c:v>-0.4</c:v>
                </c:pt>
                <c:pt idx="5440">
                  <c:v>-0.4</c:v>
                </c:pt>
                <c:pt idx="5441">
                  <c:v>-0.4</c:v>
                </c:pt>
                <c:pt idx="5442">
                  <c:v>-0.6</c:v>
                </c:pt>
                <c:pt idx="5443">
                  <c:v>-0.6</c:v>
                </c:pt>
                <c:pt idx="5444">
                  <c:v>-0.6</c:v>
                </c:pt>
                <c:pt idx="5445">
                  <c:v>-0.6</c:v>
                </c:pt>
                <c:pt idx="5446">
                  <c:v>-0.6</c:v>
                </c:pt>
                <c:pt idx="5447">
                  <c:v>-0.6</c:v>
                </c:pt>
                <c:pt idx="5448">
                  <c:v>-0.8</c:v>
                </c:pt>
                <c:pt idx="5449">
                  <c:v>-0.8</c:v>
                </c:pt>
                <c:pt idx="5450">
                  <c:v>-0.8</c:v>
                </c:pt>
                <c:pt idx="5451">
                  <c:v>-0.8</c:v>
                </c:pt>
                <c:pt idx="5452">
                  <c:v>-0.8</c:v>
                </c:pt>
                <c:pt idx="5453">
                  <c:v>-0.8</c:v>
                </c:pt>
                <c:pt idx="5454">
                  <c:v>-0.9</c:v>
                </c:pt>
                <c:pt idx="5455">
                  <c:v>-0.9</c:v>
                </c:pt>
                <c:pt idx="5456">
                  <c:v>-0.9</c:v>
                </c:pt>
                <c:pt idx="5457">
                  <c:v>-0.9</c:v>
                </c:pt>
                <c:pt idx="5458">
                  <c:v>-0.9</c:v>
                </c:pt>
                <c:pt idx="5459">
                  <c:v>-0.9</c:v>
                </c:pt>
                <c:pt idx="5460">
                  <c:v>-0.9</c:v>
                </c:pt>
                <c:pt idx="5461">
                  <c:v>-0.9</c:v>
                </c:pt>
                <c:pt idx="5462">
                  <c:v>-0.9</c:v>
                </c:pt>
                <c:pt idx="5463">
                  <c:v>-0.9</c:v>
                </c:pt>
                <c:pt idx="5464">
                  <c:v>-0.9</c:v>
                </c:pt>
                <c:pt idx="5465">
                  <c:v>-0.9</c:v>
                </c:pt>
                <c:pt idx="5466">
                  <c:v>-0.8</c:v>
                </c:pt>
                <c:pt idx="5467">
                  <c:v>-0.8</c:v>
                </c:pt>
                <c:pt idx="5468">
                  <c:v>-0.8</c:v>
                </c:pt>
                <c:pt idx="5469">
                  <c:v>-0.8</c:v>
                </c:pt>
                <c:pt idx="5470">
                  <c:v>-0.8</c:v>
                </c:pt>
                <c:pt idx="5471">
                  <c:v>-0.8</c:v>
                </c:pt>
                <c:pt idx="5472">
                  <c:v>-0.1</c:v>
                </c:pt>
                <c:pt idx="5473">
                  <c:v>-0.1</c:v>
                </c:pt>
                <c:pt idx="5474">
                  <c:v>-0.1</c:v>
                </c:pt>
                <c:pt idx="5475">
                  <c:v>-0.1</c:v>
                </c:pt>
                <c:pt idx="5476">
                  <c:v>-0.1</c:v>
                </c:pt>
                <c:pt idx="5477">
                  <c:v>-0.1</c:v>
                </c:pt>
                <c:pt idx="5478">
                  <c:v>0.7</c:v>
                </c:pt>
                <c:pt idx="5479">
                  <c:v>0.7</c:v>
                </c:pt>
                <c:pt idx="5480">
                  <c:v>0.7</c:v>
                </c:pt>
                <c:pt idx="5481">
                  <c:v>0.7</c:v>
                </c:pt>
                <c:pt idx="5482">
                  <c:v>0.7</c:v>
                </c:pt>
                <c:pt idx="5483">
                  <c:v>0.7</c:v>
                </c:pt>
                <c:pt idx="5484">
                  <c:v>2.2000000000000002</c:v>
                </c:pt>
                <c:pt idx="5485">
                  <c:v>2.2000000000000002</c:v>
                </c:pt>
                <c:pt idx="5486">
                  <c:v>2.2000000000000002</c:v>
                </c:pt>
                <c:pt idx="5487">
                  <c:v>2.2000000000000002</c:v>
                </c:pt>
                <c:pt idx="5488">
                  <c:v>2.2000000000000002</c:v>
                </c:pt>
                <c:pt idx="5489">
                  <c:v>2.2000000000000002</c:v>
                </c:pt>
                <c:pt idx="5490">
                  <c:v>4.2</c:v>
                </c:pt>
                <c:pt idx="5491">
                  <c:v>4.2</c:v>
                </c:pt>
                <c:pt idx="5492">
                  <c:v>4.2</c:v>
                </c:pt>
                <c:pt idx="5493">
                  <c:v>4.2</c:v>
                </c:pt>
                <c:pt idx="5494">
                  <c:v>4.2</c:v>
                </c:pt>
                <c:pt idx="5495">
                  <c:v>4.2</c:v>
                </c:pt>
                <c:pt idx="5496">
                  <c:v>6.8</c:v>
                </c:pt>
                <c:pt idx="5497">
                  <c:v>6.8</c:v>
                </c:pt>
                <c:pt idx="5498">
                  <c:v>6.8</c:v>
                </c:pt>
                <c:pt idx="5499">
                  <c:v>6.8</c:v>
                </c:pt>
                <c:pt idx="5500">
                  <c:v>6.8</c:v>
                </c:pt>
                <c:pt idx="5501">
                  <c:v>6.8</c:v>
                </c:pt>
                <c:pt idx="5502">
                  <c:v>10.199999999999999</c:v>
                </c:pt>
                <c:pt idx="5503">
                  <c:v>10.199999999999999</c:v>
                </c:pt>
                <c:pt idx="5504">
                  <c:v>10.199999999999999</c:v>
                </c:pt>
                <c:pt idx="5505">
                  <c:v>10.199999999999999</c:v>
                </c:pt>
                <c:pt idx="5506">
                  <c:v>10.199999999999999</c:v>
                </c:pt>
                <c:pt idx="5507">
                  <c:v>10.199999999999999</c:v>
                </c:pt>
                <c:pt idx="5508">
                  <c:v>14.2</c:v>
                </c:pt>
                <c:pt idx="5509">
                  <c:v>14.2</c:v>
                </c:pt>
                <c:pt idx="5510">
                  <c:v>14.2</c:v>
                </c:pt>
                <c:pt idx="5511">
                  <c:v>14.2</c:v>
                </c:pt>
                <c:pt idx="5512">
                  <c:v>14.2</c:v>
                </c:pt>
                <c:pt idx="5513">
                  <c:v>14.2</c:v>
                </c:pt>
                <c:pt idx="5514">
                  <c:v>19</c:v>
                </c:pt>
                <c:pt idx="5515">
                  <c:v>19</c:v>
                </c:pt>
                <c:pt idx="5516">
                  <c:v>19</c:v>
                </c:pt>
                <c:pt idx="5517">
                  <c:v>19</c:v>
                </c:pt>
                <c:pt idx="5518">
                  <c:v>19</c:v>
                </c:pt>
                <c:pt idx="5519">
                  <c:v>19</c:v>
                </c:pt>
                <c:pt idx="5520">
                  <c:v>25</c:v>
                </c:pt>
                <c:pt idx="5521">
                  <c:v>25</c:v>
                </c:pt>
                <c:pt idx="5522">
                  <c:v>25</c:v>
                </c:pt>
                <c:pt idx="5523">
                  <c:v>25</c:v>
                </c:pt>
                <c:pt idx="5524">
                  <c:v>25</c:v>
                </c:pt>
                <c:pt idx="5525">
                  <c:v>25</c:v>
                </c:pt>
                <c:pt idx="5526">
                  <c:v>31.8</c:v>
                </c:pt>
                <c:pt idx="5527">
                  <c:v>31.8</c:v>
                </c:pt>
                <c:pt idx="5528">
                  <c:v>31.8</c:v>
                </c:pt>
                <c:pt idx="5529">
                  <c:v>31.8</c:v>
                </c:pt>
                <c:pt idx="5530">
                  <c:v>31.8</c:v>
                </c:pt>
                <c:pt idx="5531">
                  <c:v>31.8</c:v>
                </c:pt>
                <c:pt idx="5532">
                  <c:v>39.799999999999997</c:v>
                </c:pt>
                <c:pt idx="5533">
                  <c:v>39.799999999999997</c:v>
                </c:pt>
                <c:pt idx="5534">
                  <c:v>39.799999999999997</c:v>
                </c:pt>
                <c:pt idx="5535">
                  <c:v>39.799999999999997</c:v>
                </c:pt>
                <c:pt idx="5536">
                  <c:v>39.799999999999997</c:v>
                </c:pt>
                <c:pt idx="5537">
                  <c:v>39.799999999999997</c:v>
                </c:pt>
                <c:pt idx="5538">
                  <c:v>48.8</c:v>
                </c:pt>
                <c:pt idx="5539">
                  <c:v>48.8</c:v>
                </c:pt>
                <c:pt idx="5540">
                  <c:v>48.8</c:v>
                </c:pt>
                <c:pt idx="5541">
                  <c:v>48.8</c:v>
                </c:pt>
                <c:pt idx="5542">
                  <c:v>48.8</c:v>
                </c:pt>
                <c:pt idx="5543">
                  <c:v>48.8</c:v>
                </c:pt>
                <c:pt idx="5544">
                  <c:v>58.6</c:v>
                </c:pt>
                <c:pt idx="5545">
                  <c:v>58.6</c:v>
                </c:pt>
                <c:pt idx="5546">
                  <c:v>58.6</c:v>
                </c:pt>
                <c:pt idx="5547">
                  <c:v>58.6</c:v>
                </c:pt>
                <c:pt idx="5548">
                  <c:v>58.6</c:v>
                </c:pt>
                <c:pt idx="5549">
                  <c:v>58.6</c:v>
                </c:pt>
                <c:pt idx="5550">
                  <c:v>69.400000000000006</c:v>
                </c:pt>
                <c:pt idx="5551">
                  <c:v>69.400000000000006</c:v>
                </c:pt>
                <c:pt idx="5552">
                  <c:v>69.400000000000006</c:v>
                </c:pt>
                <c:pt idx="5553">
                  <c:v>69.400000000000006</c:v>
                </c:pt>
                <c:pt idx="5554">
                  <c:v>69.400000000000006</c:v>
                </c:pt>
                <c:pt idx="5555">
                  <c:v>69.400000000000006</c:v>
                </c:pt>
                <c:pt idx="5556">
                  <c:v>81</c:v>
                </c:pt>
                <c:pt idx="5557">
                  <c:v>81</c:v>
                </c:pt>
                <c:pt idx="5558">
                  <c:v>81</c:v>
                </c:pt>
                <c:pt idx="5559">
                  <c:v>81</c:v>
                </c:pt>
                <c:pt idx="5560">
                  <c:v>81</c:v>
                </c:pt>
                <c:pt idx="5561">
                  <c:v>81</c:v>
                </c:pt>
                <c:pt idx="5562">
                  <c:v>93.6</c:v>
                </c:pt>
                <c:pt idx="5563">
                  <c:v>93.6</c:v>
                </c:pt>
                <c:pt idx="5564">
                  <c:v>93.6</c:v>
                </c:pt>
                <c:pt idx="5565">
                  <c:v>93.6</c:v>
                </c:pt>
                <c:pt idx="5566">
                  <c:v>93.6</c:v>
                </c:pt>
                <c:pt idx="5567">
                  <c:v>93.6</c:v>
                </c:pt>
                <c:pt idx="5568">
                  <c:v>106.4</c:v>
                </c:pt>
                <c:pt idx="5569">
                  <c:v>106.4</c:v>
                </c:pt>
                <c:pt idx="5570">
                  <c:v>106.4</c:v>
                </c:pt>
                <c:pt idx="5571">
                  <c:v>106.4</c:v>
                </c:pt>
                <c:pt idx="5572">
                  <c:v>106.4</c:v>
                </c:pt>
                <c:pt idx="5573">
                  <c:v>106.4</c:v>
                </c:pt>
                <c:pt idx="5574">
                  <c:v>120</c:v>
                </c:pt>
                <c:pt idx="5575">
                  <c:v>120</c:v>
                </c:pt>
                <c:pt idx="5576">
                  <c:v>120</c:v>
                </c:pt>
                <c:pt idx="5577">
                  <c:v>120</c:v>
                </c:pt>
                <c:pt idx="5578">
                  <c:v>120</c:v>
                </c:pt>
                <c:pt idx="5579">
                  <c:v>120</c:v>
                </c:pt>
                <c:pt idx="5580">
                  <c:v>133.9</c:v>
                </c:pt>
                <c:pt idx="5581">
                  <c:v>133.9</c:v>
                </c:pt>
                <c:pt idx="5582">
                  <c:v>133.9</c:v>
                </c:pt>
                <c:pt idx="5583">
                  <c:v>133.9</c:v>
                </c:pt>
                <c:pt idx="5584">
                  <c:v>133.9</c:v>
                </c:pt>
                <c:pt idx="5585">
                  <c:v>133.9</c:v>
                </c:pt>
                <c:pt idx="5586">
                  <c:v>148</c:v>
                </c:pt>
                <c:pt idx="5587">
                  <c:v>148</c:v>
                </c:pt>
                <c:pt idx="5588">
                  <c:v>148</c:v>
                </c:pt>
                <c:pt idx="5589">
                  <c:v>148</c:v>
                </c:pt>
                <c:pt idx="5590">
                  <c:v>148</c:v>
                </c:pt>
                <c:pt idx="5591">
                  <c:v>148</c:v>
                </c:pt>
                <c:pt idx="5592">
                  <c:v>162.5</c:v>
                </c:pt>
                <c:pt idx="5593">
                  <c:v>162.5</c:v>
                </c:pt>
                <c:pt idx="5594">
                  <c:v>162.5</c:v>
                </c:pt>
                <c:pt idx="5595">
                  <c:v>162.5</c:v>
                </c:pt>
                <c:pt idx="5596">
                  <c:v>162.5</c:v>
                </c:pt>
                <c:pt idx="5597">
                  <c:v>162.5</c:v>
                </c:pt>
                <c:pt idx="5598">
                  <c:v>177.1</c:v>
                </c:pt>
                <c:pt idx="5599">
                  <c:v>177.1</c:v>
                </c:pt>
                <c:pt idx="5600">
                  <c:v>177.1</c:v>
                </c:pt>
                <c:pt idx="5601">
                  <c:v>177.1</c:v>
                </c:pt>
                <c:pt idx="5602">
                  <c:v>177.1</c:v>
                </c:pt>
                <c:pt idx="5603">
                  <c:v>177.1</c:v>
                </c:pt>
                <c:pt idx="5604">
                  <c:v>191.8</c:v>
                </c:pt>
                <c:pt idx="5605">
                  <c:v>191.8</c:v>
                </c:pt>
                <c:pt idx="5606">
                  <c:v>191.8</c:v>
                </c:pt>
                <c:pt idx="5607">
                  <c:v>191.8</c:v>
                </c:pt>
                <c:pt idx="5608">
                  <c:v>191.8</c:v>
                </c:pt>
                <c:pt idx="5609">
                  <c:v>191.8</c:v>
                </c:pt>
                <c:pt idx="5610">
                  <c:v>206.5</c:v>
                </c:pt>
                <c:pt idx="5611">
                  <c:v>206.5</c:v>
                </c:pt>
                <c:pt idx="5612">
                  <c:v>206.5</c:v>
                </c:pt>
                <c:pt idx="5613">
                  <c:v>206.5</c:v>
                </c:pt>
                <c:pt idx="5614">
                  <c:v>206.5</c:v>
                </c:pt>
                <c:pt idx="5615">
                  <c:v>206.5</c:v>
                </c:pt>
                <c:pt idx="5616">
                  <c:v>221</c:v>
                </c:pt>
                <c:pt idx="5617">
                  <c:v>221</c:v>
                </c:pt>
                <c:pt idx="5618">
                  <c:v>221</c:v>
                </c:pt>
                <c:pt idx="5619">
                  <c:v>221</c:v>
                </c:pt>
                <c:pt idx="5620">
                  <c:v>221</c:v>
                </c:pt>
                <c:pt idx="5621">
                  <c:v>221</c:v>
                </c:pt>
                <c:pt idx="5622">
                  <c:v>235.3</c:v>
                </c:pt>
                <c:pt idx="5623">
                  <c:v>235.3</c:v>
                </c:pt>
                <c:pt idx="5624">
                  <c:v>235.3</c:v>
                </c:pt>
                <c:pt idx="5625">
                  <c:v>235.3</c:v>
                </c:pt>
                <c:pt idx="5626">
                  <c:v>235.3</c:v>
                </c:pt>
                <c:pt idx="5627">
                  <c:v>235.3</c:v>
                </c:pt>
                <c:pt idx="5628">
                  <c:v>249.4</c:v>
                </c:pt>
                <c:pt idx="5629">
                  <c:v>249.4</c:v>
                </c:pt>
                <c:pt idx="5630">
                  <c:v>249.4</c:v>
                </c:pt>
                <c:pt idx="5631">
                  <c:v>249.4</c:v>
                </c:pt>
                <c:pt idx="5632">
                  <c:v>249.4</c:v>
                </c:pt>
                <c:pt idx="5633">
                  <c:v>249.4</c:v>
                </c:pt>
                <c:pt idx="5634">
                  <c:v>263.10000000000002</c:v>
                </c:pt>
                <c:pt idx="5635">
                  <c:v>263.10000000000002</c:v>
                </c:pt>
                <c:pt idx="5636">
                  <c:v>263.10000000000002</c:v>
                </c:pt>
                <c:pt idx="5637">
                  <c:v>263.10000000000002</c:v>
                </c:pt>
                <c:pt idx="5638">
                  <c:v>263.10000000000002</c:v>
                </c:pt>
                <c:pt idx="5639">
                  <c:v>263.10000000000002</c:v>
                </c:pt>
                <c:pt idx="5640">
                  <c:v>276.7</c:v>
                </c:pt>
                <c:pt idx="5641">
                  <c:v>276.7</c:v>
                </c:pt>
                <c:pt idx="5642">
                  <c:v>276.7</c:v>
                </c:pt>
                <c:pt idx="5643">
                  <c:v>276.7</c:v>
                </c:pt>
                <c:pt idx="5644">
                  <c:v>276.7</c:v>
                </c:pt>
                <c:pt idx="5645">
                  <c:v>276.7</c:v>
                </c:pt>
                <c:pt idx="5646">
                  <c:v>290</c:v>
                </c:pt>
                <c:pt idx="5647">
                  <c:v>290</c:v>
                </c:pt>
                <c:pt idx="5648">
                  <c:v>290</c:v>
                </c:pt>
                <c:pt idx="5649">
                  <c:v>290</c:v>
                </c:pt>
                <c:pt idx="5650">
                  <c:v>290</c:v>
                </c:pt>
                <c:pt idx="5651">
                  <c:v>290</c:v>
                </c:pt>
                <c:pt idx="5652">
                  <c:v>303</c:v>
                </c:pt>
                <c:pt idx="5653">
                  <c:v>303</c:v>
                </c:pt>
                <c:pt idx="5654">
                  <c:v>303</c:v>
                </c:pt>
                <c:pt idx="5655">
                  <c:v>303</c:v>
                </c:pt>
                <c:pt idx="5656">
                  <c:v>303</c:v>
                </c:pt>
                <c:pt idx="5657">
                  <c:v>303</c:v>
                </c:pt>
                <c:pt idx="5658">
                  <c:v>315.60000000000002</c:v>
                </c:pt>
                <c:pt idx="5659">
                  <c:v>315.60000000000002</c:v>
                </c:pt>
                <c:pt idx="5660">
                  <c:v>315.60000000000002</c:v>
                </c:pt>
                <c:pt idx="5661">
                  <c:v>315.60000000000002</c:v>
                </c:pt>
                <c:pt idx="5662">
                  <c:v>315.60000000000002</c:v>
                </c:pt>
                <c:pt idx="5663">
                  <c:v>315.60000000000002</c:v>
                </c:pt>
                <c:pt idx="5664">
                  <c:v>327.9</c:v>
                </c:pt>
                <c:pt idx="5665">
                  <c:v>327.9</c:v>
                </c:pt>
                <c:pt idx="5666">
                  <c:v>327.9</c:v>
                </c:pt>
                <c:pt idx="5667">
                  <c:v>327.9</c:v>
                </c:pt>
                <c:pt idx="5668">
                  <c:v>327.9</c:v>
                </c:pt>
                <c:pt idx="5669">
                  <c:v>327.9</c:v>
                </c:pt>
                <c:pt idx="5670">
                  <c:v>340</c:v>
                </c:pt>
                <c:pt idx="5671">
                  <c:v>340</c:v>
                </c:pt>
                <c:pt idx="5672">
                  <c:v>340</c:v>
                </c:pt>
                <c:pt idx="5673">
                  <c:v>340</c:v>
                </c:pt>
                <c:pt idx="5674">
                  <c:v>340</c:v>
                </c:pt>
                <c:pt idx="5675">
                  <c:v>340</c:v>
                </c:pt>
                <c:pt idx="5676">
                  <c:v>351.6</c:v>
                </c:pt>
                <c:pt idx="5677">
                  <c:v>351.6</c:v>
                </c:pt>
                <c:pt idx="5678">
                  <c:v>351.6</c:v>
                </c:pt>
                <c:pt idx="5679">
                  <c:v>351.6</c:v>
                </c:pt>
                <c:pt idx="5680">
                  <c:v>351.6</c:v>
                </c:pt>
                <c:pt idx="5681">
                  <c:v>351.6</c:v>
                </c:pt>
                <c:pt idx="5682">
                  <c:v>363.2</c:v>
                </c:pt>
                <c:pt idx="5683">
                  <c:v>363.2</c:v>
                </c:pt>
                <c:pt idx="5684">
                  <c:v>363.2</c:v>
                </c:pt>
                <c:pt idx="5685">
                  <c:v>363.2</c:v>
                </c:pt>
                <c:pt idx="5686">
                  <c:v>363.2</c:v>
                </c:pt>
                <c:pt idx="5687">
                  <c:v>363.2</c:v>
                </c:pt>
                <c:pt idx="5688">
                  <c:v>374.4</c:v>
                </c:pt>
                <c:pt idx="5689">
                  <c:v>374.4</c:v>
                </c:pt>
                <c:pt idx="5690">
                  <c:v>374.4</c:v>
                </c:pt>
                <c:pt idx="5691">
                  <c:v>374.4</c:v>
                </c:pt>
                <c:pt idx="5692">
                  <c:v>374.4</c:v>
                </c:pt>
                <c:pt idx="5693">
                  <c:v>374.4</c:v>
                </c:pt>
                <c:pt idx="5694">
                  <c:v>385.2</c:v>
                </c:pt>
                <c:pt idx="5695">
                  <c:v>385.2</c:v>
                </c:pt>
                <c:pt idx="5696">
                  <c:v>385.2</c:v>
                </c:pt>
                <c:pt idx="5697">
                  <c:v>385.2</c:v>
                </c:pt>
                <c:pt idx="5698">
                  <c:v>385.2</c:v>
                </c:pt>
                <c:pt idx="5699">
                  <c:v>385.2</c:v>
                </c:pt>
                <c:pt idx="5700">
                  <c:v>395.8</c:v>
                </c:pt>
                <c:pt idx="5701">
                  <c:v>395.8</c:v>
                </c:pt>
                <c:pt idx="5702">
                  <c:v>395.8</c:v>
                </c:pt>
                <c:pt idx="5703">
                  <c:v>395.8</c:v>
                </c:pt>
                <c:pt idx="5704">
                  <c:v>395.8</c:v>
                </c:pt>
                <c:pt idx="5705">
                  <c:v>395.8</c:v>
                </c:pt>
                <c:pt idx="5706">
                  <c:v>406</c:v>
                </c:pt>
                <c:pt idx="5707">
                  <c:v>406</c:v>
                </c:pt>
                <c:pt idx="5708">
                  <c:v>406</c:v>
                </c:pt>
                <c:pt idx="5709">
                  <c:v>406</c:v>
                </c:pt>
                <c:pt idx="5710">
                  <c:v>406</c:v>
                </c:pt>
                <c:pt idx="5711">
                  <c:v>406</c:v>
                </c:pt>
                <c:pt idx="5712">
                  <c:v>416</c:v>
                </c:pt>
                <c:pt idx="5713">
                  <c:v>416</c:v>
                </c:pt>
                <c:pt idx="5714">
                  <c:v>416</c:v>
                </c:pt>
                <c:pt idx="5715">
                  <c:v>416</c:v>
                </c:pt>
                <c:pt idx="5716">
                  <c:v>416</c:v>
                </c:pt>
                <c:pt idx="5717">
                  <c:v>416</c:v>
                </c:pt>
                <c:pt idx="5718">
                  <c:v>425.8</c:v>
                </c:pt>
                <c:pt idx="5719">
                  <c:v>425.8</c:v>
                </c:pt>
                <c:pt idx="5720">
                  <c:v>425.8</c:v>
                </c:pt>
                <c:pt idx="5721">
                  <c:v>425.8</c:v>
                </c:pt>
                <c:pt idx="5722">
                  <c:v>425.8</c:v>
                </c:pt>
                <c:pt idx="5723">
                  <c:v>425.8</c:v>
                </c:pt>
                <c:pt idx="5724">
                  <c:v>435.5</c:v>
                </c:pt>
                <c:pt idx="5725">
                  <c:v>435.5</c:v>
                </c:pt>
                <c:pt idx="5726">
                  <c:v>435.5</c:v>
                </c:pt>
                <c:pt idx="5727">
                  <c:v>435.5</c:v>
                </c:pt>
                <c:pt idx="5728">
                  <c:v>435.5</c:v>
                </c:pt>
                <c:pt idx="5729">
                  <c:v>435.5</c:v>
                </c:pt>
                <c:pt idx="5730">
                  <c:v>445</c:v>
                </c:pt>
                <c:pt idx="5731">
                  <c:v>445</c:v>
                </c:pt>
                <c:pt idx="5732">
                  <c:v>445</c:v>
                </c:pt>
                <c:pt idx="5733">
                  <c:v>445</c:v>
                </c:pt>
                <c:pt idx="5734">
                  <c:v>445</c:v>
                </c:pt>
                <c:pt idx="5735">
                  <c:v>445</c:v>
                </c:pt>
                <c:pt idx="5736">
                  <c:v>454.3</c:v>
                </c:pt>
                <c:pt idx="5737">
                  <c:v>454.3</c:v>
                </c:pt>
                <c:pt idx="5738">
                  <c:v>454.3</c:v>
                </c:pt>
                <c:pt idx="5739">
                  <c:v>454.3</c:v>
                </c:pt>
                <c:pt idx="5740">
                  <c:v>454.3</c:v>
                </c:pt>
                <c:pt idx="5741">
                  <c:v>454.3</c:v>
                </c:pt>
                <c:pt idx="5742">
                  <c:v>463.4</c:v>
                </c:pt>
                <c:pt idx="5743">
                  <c:v>463.4</c:v>
                </c:pt>
                <c:pt idx="5744">
                  <c:v>463.4</c:v>
                </c:pt>
                <c:pt idx="5745">
                  <c:v>463.4</c:v>
                </c:pt>
                <c:pt idx="5746">
                  <c:v>463.4</c:v>
                </c:pt>
                <c:pt idx="5747">
                  <c:v>463.4</c:v>
                </c:pt>
                <c:pt idx="5748">
                  <c:v>472.4</c:v>
                </c:pt>
                <c:pt idx="5749">
                  <c:v>472.4</c:v>
                </c:pt>
                <c:pt idx="5750">
                  <c:v>472.4</c:v>
                </c:pt>
                <c:pt idx="5751">
                  <c:v>472.4</c:v>
                </c:pt>
                <c:pt idx="5752">
                  <c:v>472.4</c:v>
                </c:pt>
                <c:pt idx="5753">
                  <c:v>472.4</c:v>
                </c:pt>
                <c:pt idx="5754">
                  <c:v>481.4</c:v>
                </c:pt>
                <c:pt idx="5755">
                  <c:v>481.4</c:v>
                </c:pt>
                <c:pt idx="5756">
                  <c:v>481.4</c:v>
                </c:pt>
                <c:pt idx="5757">
                  <c:v>481.4</c:v>
                </c:pt>
                <c:pt idx="5758">
                  <c:v>481.4</c:v>
                </c:pt>
                <c:pt idx="5759">
                  <c:v>481.4</c:v>
                </c:pt>
                <c:pt idx="5760">
                  <c:v>490.3</c:v>
                </c:pt>
                <c:pt idx="5761">
                  <c:v>490.3</c:v>
                </c:pt>
                <c:pt idx="5762">
                  <c:v>490.3</c:v>
                </c:pt>
                <c:pt idx="5763">
                  <c:v>490.3</c:v>
                </c:pt>
                <c:pt idx="5764">
                  <c:v>490.3</c:v>
                </c:pt>
                <c:pt idx="5765">
                  <c:v>490.3</c:v>
                </c:pt>
                <c:pt idx="5766">
                  <c:v>499</c:v>
                </c:pt>
                <c:pt idx="5767">
                  <c:v>499</c:v>
                </c:pt>
                <c:pt idx="5768">
                  <c:v>499</c:v>
                </c:pt>
                <c:pt idx="5769">
                  <c:v>499</c:v>
                </c:pt>
                <c:pt idx="5770">
                  <c:v>499</c:v>
                </c:pt>
                <c:pt idx="5771">
                  <c:v>499</c:v>
                </c:pt>
                <c:pt idx="5772">
                  <c:v>507.7</c:v>
                </c:pt>
                <c:pt idx="5773">
                  <c:v>507.7</c:v>
                </c:pt>
                <c:pt idx="5774">
                  <c:v>507.7</c:v>
                </c:pt>
                <c:pt idx="5775">
                  <c:v>507.7</c:v>
                </c:pt>
                <c:pt idx="5776">
                  <c:v>507.7</c:v>
                </c:pt>
                <c:pt idx="5777">
                  <c:v>507.7</c:v>
                </c:pt>
                <c:pt idx="5778">
                  <c:v>516.29999999999995</c:v>
                </c:pt>
                <c:pt idx="5779">
                  <c:v>516.29999999999995</c:v>
                </c:pt>
                <c:pt idx="5780">
                  <c:v>516.29999999999995</c:v>
                </c:pt>
                <c:pt idx="5781">
                  <c:v>516.29999999999995</c:v>
                </c:pt>
                <c:pt idx="5782">
                  <c:v>516.29999999999995</c:v>
                </c:pt>
                <c:pt idx="5783">
                  <c:v>516.29999999999995</c:v>
                </c:pt>
                <c:pt idx="5784">
                  <c:v>524.9</c:v>
                </c:pt>
                <c:pt idx="5785">
                  <c:v>524.9</c:v>
                </c:pt>
                <c:pt idx="5786">
                  <c:v>524.9</c:v>
                </c:pt>
                <c:pt idx="5787">
                  <c:v>524.9</c:v>
                </c:pt>
                <c:pt idx="5788">
                  <c:v>524.9</c:v>
                </c:pt>
                <c:pt idx="5789">
                  <c:v>524.9</c:v>
                </c:pt>
                <c:pt idx="5790">
                  <c:v>533.29999999999995</c:v>
                </c:pt>
                <c:pt idx="5791">
                  <c:v>533.29999999999995</c:v>
                </c:pt>
                <c:pt idx="5792">
                  <c:v>533.29999999999995</c:v>
                </c:pt>
                <c:pt idx="5793">
                  <c:v>533.29999999999995</c:v>
                </c:pt>
                <c:pt idx="5794">
                  <c:v>533.29999999999995</c:v>
                </c:pt>
                <c:pt idx="5795">
                  <c:v>533.29999999999995</c:v>
                </c:pt>
                <c:pt idx="5796">
                  <c:v>541.79999999999995</c:v>
                </c:pt>
                <c:pt idx="5797">
                  <c:v>541.79999999999995</c:v>
                </c:pt>
                <c:pt idx="5798">
                  <c:v>541.79999999999995</c:v>
                </c:pt>
                <c:pt idx="5799">
                  <c:v>541.79999999999995</c:v>
                </c:pt>
                <c:pt idx="5800">
                  <c:v>541.79999999999995</c:v>
                </c:pt>
                <c:pt idx="5801">
                  <c:v>541.79999999999995</c:v>
                </c:pt>
                <c:pt idx="5802">
                  <c:v>550.29999999999995</c:v>
                </c:pt>
                <c:pt idx="5803">
                  <c:v>550.29999999999995</c:v>
                </c:pt>
                <c:pt idx="5804">
                  <c:v>550.29999999999995</c:v>
                </c:pt>
                <c:pt idx="5805">
                  <c:v>550.29999999999995</c:v>
                </c:pt>
                <c:pt idx="5806">
                  <c:v>550.29999999999995</c:v>
                </c:pt>
                <c:pt idx="5807">
                  <c:v>550.29999999999995</c:v>
                </c:pt>
                <c:pt idx="5808">
                  <c:v>558.70000000000005</c:v>
                </c:pt>
                <c:pt idx="5809">
                  <c:v>558.70000000000005</c:v>
                </c:pt>
                <c:pt idx="5810">
                  <c:v>558.70000000000005</c:v>
                </c:pt>
                <c:pt idx="5811">
                  <c:v>558.70000000000005</c:v>
                </c:pt>
                <c:pt idx="5812">
                  <c:v>558.70000000000005</c:v>
                </c:pt>
                <c:pt idx="5813">
                  <c:v>558.70000000000005</c:v>
                </c:pt>
                <c:pt idx="5814">
                  <c:v>567.1</c:v>
                </c:pt>
                <c:pt idx="5815">
                  <c:v>567.1</c:v>
                </c:pt>
                <c:pt idx="5816">
                  <c:v>567.1</c:v>
                </c:pt>
                <c:pt idx="5817">
                  <c:v>567.1</c:v>
                </c:pt>
                <c:pt idx="5818">
                  <c:v>567.1</c:v>
                </c:pt>
                <c:pt idx="5819">
                  <c:v>567.1</c:v>
                </c:pt>
                <c:pt idx="5820">
                  <c:v>575.4</c:v>
                </c:pt>
                <c:pt idx="5821">
                  <c:v>575.4</c:v>
                </c:pt>
                <c:pt idx="5822">
                  <c:v>575.4</c:v>
                </c:pt>
                <c:pt idx="5823">
                  <c:v>575.4</c:v>
                </c:pt>
                <c:pt idx="5824">
                  <c:v>575.4</c:v>
                </c:pt>
                <c:pt idx="5825">
                  <c:v>575.4</c:v>
                </c:pt>
                <c:pt idx="5826">
                  <c:v>583.70000000000005</c:v>
                </c:pt>
                <c:pt idx="5827">
                  <c:v>583.70000000000005</c:v>
                </c:pt>
                <c:pt idx="5828">
                  <c:v>583.70000000000005</c:v>
                </c:pt>
                <c:pt idx="5829">
                  <c:v>583.70000000000005</c:v>
                </c:pt>
                <c:pt idx="5830">
                  <c:v>583.70000000000005</c:v>
                </c:pt>
                <c:pt idx="5831">
                  <c:v>583.70000000000005</c:v>
                </c:pt>
                <c:pt idx="5832">
                  <c:v>592</c:v>
                </c:pt>
                <c:pt idx="5833">
                  <c:v>592</c:v>
                </c:pt>
                <c:pt idx="5834">
                  <c:v>592</c:v>
                </c:pt>
                <c:pt idx="5835">
                  <c:v>592</c:v>
                </c:pt>
                <c:pt idx="5836">
                  <c:v>592</c:v>
                </c:pt>
                <c:pt idx="5837">
                  <c:v>592</c:v>
                </c:pt>
                <c:pt idx="5838">
                  <c:v>600.20000000000005</c:v>
                </c:pt>
                <c:pt idx="5839">
                  <c:v>600.20000000000005</c:v>
                </c:pt>
                <c:pt idx="5840">
                  <c:v>600.20000000000005</c:v>
                </c:pt>
                <c:pt idx="5841">
                  <c:v>600.20000000000005</c:v>
                </c:pt>
                <c:pt idx="5842">
                  <c:v>600.20000000000005</c:v>
                </c:pt>
                <c:pt idx="5843">
                  <c:v>600.20000000000005</c:v>
                </c:pt>
                <c:pt idx="5844">
                  <c:v>608.29999999999995</c:v>
                </c:pt>
                <c:pt idx="5845">
                  <c:v>608.29999999999995</c:v>
                </c:pt>
                <c:pt idx="5846">
                  <c:v>608.29999999999995</c:v>
                </c:pt>
                <c:pt idx="5847">
                  <c:v>608.29999999999995</c:v>
                </c:pt>
                <c:pt idx="5848">
                  <c:v>608.29999999999995</c:v>
                </c:pt>
                <c:pt idx="5849">
                  <c:v>608.29999999999995</c:v>
                </c:pt>
                <c:pt idx="5850">
                  <c:v>616.4</c:v>
                </c:pt>
                <c:pt idx="5851">
                  <c:v>616.4</c:v>
                </c:pt>
                <c:pt idx="5852">
                  <c:v>616.4</c:v>
                </c:pt>
                <c:pt idx="5853">
                  <c:v>616.4</c:v>
                </c:pt>
                <c:pt idx="5854">
                  <c:v>616.4</c:v>
                </c:pt>
                <c:pt idx="5855">
                  <c:v>616.4</c:v>
                </c:pt>
                <c:pt idx="5856">
                  <c:v>624.6</c:v>
                </c:pt>
                <c:pt idx="5857">
                  <c:v>624.6</c:v>
                </c:pt>
                <c:pt idx="5858">
                  <c:v>624.6</c:v>
                </c:pt>
                <c:pt idx="5859">
                  <c:v>624.6</c:v>
                </c:pt>
                <c:pt idx="5860">
                  <c:v>624.6</c:v>
                </c:pt>
                <c:pt idx="5861">
                  <c:v>624.6</c:v>
                </c:pt>
                <c:pt idx="5862">
                  <c:v>632.70000000000005</c:v>
                </c:pt>
                <c:pt idx="5863">
                  <c:v>632.70000000000005</c:v>
                </c:pt>
                <c:pt idx="5864">
                  <c:v>632.70000000000005</c:v>
                </c:pt>
                <c:pt idx="5865">
                  <c:v>632.70000000000005</c:v>
                </c:pt>
                <c:pt idx="5866">
                  <c:v>632.70000000000005</c:v>
                </c:pt>
                <c:pt idx="5867">
                  <c:v>632.70000000000005</c:v>
                </c:pt>
                <c:pt idx="5868">
                  <c:v>640.79999999999995</c:v>
                </c:pt>
                <c:pt idx="5869">
                  <c:v>640.79999999999995</c:v>
                </c:pt>
                <c:pt idx="5870">
                  <c:v>640.79999999999995</c:v>
                </c:pt>
                <c:pt idx="5871">
                  <c:v>640.79999999999995</c:v>
                </c:pt>
                <c:pt idx="5872">
                  <c:v>640.79999999999995</c:v>
                </c:pt>
                <c:pt idx="5873">
                  <c:v>640.79999999999995</c:v>
                </c:pt>
                <c:pt idx="5874">
                  <c:v>648.79999999999995</c:v>
                </c:pt>
                <c:pt idx="5875">
                  <c:v>648.79999999999995</c:v>
                </c:pt>
                <c:pt idx="5876">
                  <c:v>648.79999999999995</c:v>
                </c:pt>
                <c:pt idx="5877">
                  <c:v>648.79999999999995</c:v>
                </c:pt>
                <c:pt idx="5878">
                  <c:v>648.79999999999995</c:v>
                </c:pt>
                <c:pt idx="5879">
                  <c:v>648.79999999999995</c:v>
                </c:pt>
                <c:pt idx="5880">
                  <c:v>656.7</c:v>
                </c:pt>
                <c:pt idx="5881">
                  <c:v>656.7</c:v>
                </c:pt>
                <c:pt idx="5882">
                  <c:v>656.7</c:v>
                </c:pt>
                <c:pt idx="5883">
                  <c:v>656.7</c:v>
                </c:pt>
                <c:pt idx="5884">
                  <c:v>656.7</c:v>
                </c:pt>
                <c:pt idx="5885">
                  <c:v>656.7</c:v>
                </c:pt>
                <c:pt idx="5886">
                  <c:v>664.6</c:v>
                </c:pt>
                <c:pt idx="5887">
                  <c:v>664.6</c:v>
                </c:pt>
                <c:pt idx="5888">
                  <c:v>664.6</c:v>
                </c:pt>
                <c:pt idx="5889">
                  <c:v>664.6</c:v>
                </c:pt>
                <c:pt idx="5890">
                  <c:v>664.6</c:v>
                </c:pt>
                <c:pt idx="5891">
                  <c:v>664.6</c:v>
                </c:pt>
                <c:pt idx="5892">
                  <c:v>672.5</c:v>
                </c:pt>
                <c:pt idx="5893">
                  <c:v>672.5</c:v>
                </c:pt>
                <c:pt idx="5894">
                  <c:v>672.5</c:v>
                </c:pt>
                <c:pt idx="5895">
                  <c:v>672.5</c:v>
                </c:pt>
                <c:pt idx="5896">
                  <c:v>672.5</c:v>
                </c:pt>
                <c:pt idx="5897">
                  <c:v>672.5</c:v>
                </c:pt>
                <c:pt idx="5898">
                  <c:v>680.4</c:v>
                </c:pt>
                <c:pt idx="5899">
                  <c:v>680.4</c:v>
                </c:pt>
                <c:pt idx="5900">
                  <c:v>680.4</c:v>
                </c:pt>
                <c:pt idx="5901">
                  <c:v>680.4</c:v>
                </c:pt>
                <c:pt idx="5902">
                  <c:v>680.4</c:v>
                </c:pt>
                <c:pt idx="5903">
                  <c:v>680.4</c:v>
                </c:pt>
                <c:pt idx="5904">
                  <c:v>688.2</c:v>
                </c:pt>
                <c:pt idx="5905">
                  <c:v>688.2</c:v>
                </c:pt>
                <c:pt idx="5906">
                  <c:v>688.2</c:v>
                </c:pt>
                <c:pt idx="5907">
                  <c:v>688.2</c:v>
                </c:pt>
                <c:pt idx="5908">
                  <c:v>688.2</c:v>
                </c:pt>
                <c:pt idx="5909">
                  <c:v>688.2</c:v>
                </c:pt>
                <c:pt idx="5910">
                  <c:v>696.1</c:v>
                </c:pt>
                <c:pt idx="5911">
                  <c:v>696.1</c:v>
                </c:pt>
                <c:pt idx="5912">
                  <c:v>696.1</c:v>
                </c:pt>
                <c:pt idx="5913">
                  <c:v>696.1</c:v>
                </c:pt>
                <c:pt idx="5914">
                  <c:v>696.1</c:v>
                </c:pt>
                <c:pt idx="5915">
                  <c:v>696.1</c:v>
                </c:pt>
                <c:pt idx="5916">
                  <c:v>704</c:v>
                </c:pt>
                <c:pt idx="5917">
                  <c:v>704</c:v>
                </c:pt>
                <c:pt idx="5918">
                  <c:v>704</c:v>
                </c:pt>
                <c:pt idx="5919">
                  <c:v>704</c:v>
                </c:pt>
                <c:pt idx="5920">
                  <c:v>704</c:v>
                </c:pt>
                <c:pt idx="5921">
                  <c:v>704</c:v>
                </c:pt>
                <c:pt idx="5922">
                  <c:v>711.8</c:v>
                </c:pt>
                <c:pt idx="5923">
                  <c:v>711.8</c:v>
                </c:pt>
                <c:pt idx="5924">
                  <c:v>711.8</c:v>
                </c:pt>
                <c:pt idx="5925">
                  <c:v>711.8</c:v>
                </c:pt>
                <c:pt idx="5926">
                  <c:v>711.8</c:v>
                </c:pt>
                <c:pt idx="5927">
                  <c:v>711.8</c:v>
                </c:pt>
                <c:pt idx="5928">
                  <c:v>719.6</c:v>
                </c:pt>
                <c:pt idx="5929">
                  <c:v>719.6</c:v>
                </c:pt>
                <c:pt idx="5930">
                  <c:v>719.6</c:v>
                </c:pt>
                <c:pt idx="5931">
                  <c:v>719.6</c:v>
                </c:pt>
                <c:pt idx="5932">
                  <c:v>719.6</c:v>
                </c:pt>
                <c:pt idx="5933">
                  <c:v>719.6</c:v>
                </c:pt>
                <c:pt idx="5934">
                  <c:v>727.4</c:v>
                </c:pt>
                <c:pt idx="5935">
                  <c:v>727.4</c:v>
                </c:pt>
                <c:pt idx="5936">
                  <c:v>727.4</c:v>
                </c:pt>
                <c:pt idx="5937">
                  <c:v>727.4</c:v>
                </c:pt>
                <c:pt idx="5938">
                  <c:v>727.4</c:v>
                </c:pt>
                <c:pt idx="5939">
                  <c:v>727.4</c:v>
                </c:pt>
                <c:pt idx="5940">
                  <c:v>735.2</c:v>
                </c:pt>
                <c:pt idx="5941">
                  <c:v>735.2</c:v>
                </c:pt>
                <c:pt idx="5942">
                  <c:v>735.2</c:v>
                </c:pt>
                <c:pt idx="5943">
                  <c:v>735.2</c:v>
                </c:pt>
                <c:pt idx="5944">
                  <c:v>735.2</c:v>
                </c:pt>
                <c:pt idx="5945">
                  <c:v>735.2</c:v>
                </c:pt>
                <c:pt idx="5946">
                  <c:v>742.9</c:v>
                </c:pt>
                <c:pt idx="5947">
                  <c:v>742.9</c:v>
                </c:pt>
                <c:pt idx="5948">
                  <c:v>742.9</c:v>
                </c:pt>
                <c:pt idx="5949">
                  <c:v>742.9</c:v>
                </c:pt>
                <c:pt idx="5950">
                  <c:v>742.9</c:v>
                </c:pt>
                <c:pt idx="5951">
                  <c:v>742.9</c:v>
                </c:pt>
                <c:pt idx="5952">
                  <c:v>750.6</c:v>
                </c:pt>
                <c:pt idx="5953">
                  <c:v>750.6</c:v>
                </c:pt>
                <c:pt idx="5954">
                  <c:v>750.6</c:v>
                </c:pt>
                <c:pt idx="5955">
                  <c:v>750.6</c:v>
                </c:pt>
                <c:pt idx="5956">
                  <c:v>750.6</c:v>
                </c:pt>
                <c:pt idx="5957">
                  <c:v>750.6</c:v>
                </c:pt>
                <c:pt idx="5958">
                  <c:v>758.2</c:v>
                </c:pt>
                <c:pt idx="5959">
                  <c:v>758.2</c:v>
                </c:pt>
                <c:pt idx="5960">
                  <c:v>758.2</c:v>
                </c:pt>
                <c:pt idx="5961">
                  <c:v>758.2</c:v>
                </c:pt>
                <c:pt idx="5962">
                  <c:v>758.2</c:v>
                </c:pt>
                <c:pt idx="5963">
                  <c:v>758.2</c:v>
                </c:pt>
                <c:pt idx="5964">
                  <c:v>765.9</c:v>
                </c:pt>
                <c:pt idx="5965">
                  <c:v>765.9</c:v>
                </c:pt>
                <c:pt idx="5966">
                  <c:v>765.9</c:v>
                </c:pt>
                <c:pt idx="5967">
                  <c:v>765.9</c:v>
                </c:pt>
                <c:pt idx="5968">
                  <c:v>765.9</c:v>
                </c:pt>
                <c:pt idx="5969">
                  <c:v>765.9</c:v>
                </c:pt>
                <c:pt idx="5970">
                  <c:v>773.6</c:v>
                </c:pt>
                <c:pt idx="5971">
                  <c:v>773.6</c:v>
                </c:pt>
                <c:pt idx="5972">
                  <c:v>773.6</c:v>
                </c:pt>
                <c:pt idx="5973">
                  <c:v>773.6</c:v>
                </c:pt>
                <c:pt idx="5974">
                  <c:v>773.6</c:v>
                </c:pt>
                <c:pt idx="5975">
                  <c:v>773.6</c:v>
                </c:pt>
                <c:pt idx="5976">
                  <c:v>781.4</c:v>
                </c:pt>
                <c:pt idx="5977">
                  <c:v>781.4</c:v>
                </c:pt>
                <c:pt idx="5978">
                  <c:v>781.4</c:v>
                </c:pt>
                <c:pt idx="5979">
                  <c:v>781.4</c:v>
                </c:pt>
                <c:pt idx="5980">
                  <c:v>781.4</c:v>
                </c:pt>
                <c:pt idx="5981">
                  <c:v>781.4</c:v>
                </c:pt>
                <c:pt idx="5982">
                  <c:v>789.2</c:v>
                </c:pt>
                <c:pt idx="5983">
                  <c:v>789.2</c:v>
                </c:pt>
                <c:pt idx="5984">
                  <c:v>789.2</c:v>
                </c:pt>
                <c:pt idx="5985">
                  <c:v>789.2</c:v>
                </c:pt>
                <c:pt idx="5986">
                  <c:v>789.2</c:v>
                </c:pt>
                <c:pt idx="5987">
                  <c:v>789.2</c:v>
                </c:pt>
                <c:pt idx="5988">
                  <c:v>797.1</c:v>
                </c:pt>
                <c:pt idx="5989">
                  <c:v>797.1</c:v>
                </c:pt>
                <c:pt idx="5990">
                  <c:v>797.1</c:v>
                </c:pt>
                <c:pt idx="5991">
                  <c:v>797.1</c:v>
                </c:pt>
                <c:pt idx="5992">
                  <c:v>797.1</c:v>
                </c:pt>
                <c:pt idx="5993">
                  <c:v>797.1</c:v>
                </c:pt>
                <c:pt idx="5994">
                  <c:v>805</c:v>
                </c:pt>
                <c:pt idx="5995">
                  <c:v>805</c:v>
                </c:pt>
                <c:pt idx="5996">
                  <c:v>805</c:v>
                </c:pt>
                <c:pt idx="5997">
                  <c:v>805</c:v>
                </c:pt>
                <c:pt idx="5998">
                  <c:v>805</c:v>
                </c:pt>
                <c:pt idx="5999">
                  <c:v>805</c:v>
                </c:pt>
                <c:pt idx="6000">
                  <c:v>813</c:v>
                </c:pt>
                <c:pt idx="6001">
                  <c:v>813</c:v>
                </c:pt>
                <c:pt idx="6002">
                  <c:v>813</c:v>
                </c:pt>
                <c:pt idx="6003">
                  <c:v>813</c:v>
                </c:pt>
                <c:pt idx="6004">
                  <c:v>813</c:v>
                </c:pt>
                <c:pt idx="6005">
                  <c:v>813</c:v>
                </c:pt>
                <c:pt idx="6006">
                  <c:v>820.9</c:v>
                </c:pt>
                <c:pt idx="6007">
                  <c:v>820.9</c:v>
                </c:pt>
                <c:pt idx="6008">
                  <c:v>820.9</c:v>
                </c:pt>
                <c:pt idx="6009">
                  <c:v>820.9</c:v>
                </c:pt>
                <c:pt idx="6010">
                  <c:v>820.9</c:v>
                </c:pt>
                <c:pt idx="6011">
                  <c:v>820.9</c:v>
                </c:pt>
                <c:pt idx="6012">
                  <c:v>828.9</c:v>
                </c:pt>
                <c:pt idx="6013">
                  <c:v>828.9</c:v>
                </c:pt>
                <c:pt idx="6014">
                  <c:v>828.9</c:v>
                </c:pt>
                <c:pt idx="6015">
                  <c:v>828.9</c:v>
                </c:pt>
                <c:pt idx="6016">
                  <c:v>828.9</c:v>
                </c:pt>
                <c:pt idx="6017">
                  <c:v>828.9</c:v>
                </c:pt>
                <c:pt idx="6018">
                  <c:v>836.8</c:v>
                </c:pt>
                <c:pt idx="6019">
                  <c:v>836.8</c:v>
                </c:pt>
                <c:pt idx="6020">
                  <c:v>836.8</c:v>
                </c:pt>
                <c:pt idx="6021">
                  <c:v>836.8</c:v>
                </c:pt>
                <c:pt idx="6022">
                  <c:v>836.8</c:v>
                </c:pt>
                <c:pt idx="6023">
                  <c:v>836.8</c:v>
                </c:pt>
                <c:pt idx="6024">
                  <c:v>844.8</c:v>
                </c:pt>
                <c:pt idx="6025">
                  <c:v>844.8</c:v>
                </c:pt>
                <c:pt idx="6026">
                  <c:v>844.8</c:v>
                </c:pt>
                <c:pt idx="6027">
                  <c:v>844.8</c:v>
                </c:pt>
                <c:pt idx="6028">
                  <c:v>844.8</c:v>
                </c:pt>
                <c:pt idx="6029">
                  <c:v>844.8</c:v>
                </c:pt>
                <c:pt idx="6030">
                  <c:v>852.7</c:v>
                </c:pt>
                <c:pt idx="6031">
                  <c:v>852.7</c:v>
                </c:pt>
                <c:pt idx="6032">
                  <c:v>852.7</c:v>
                </c:pt>
                <c:pt idx="6033">
                  <c:v>852.7</c:v>
                </c:pt>
                <c:pt idx="6034">
                  <c:v>852.7</c:v>
                </c:pt>
                <c:pt idx="6035">
                  <c:v>852.7</c:v>
                </c:pt>
                <c:pt idx="6036">
                  <c:v>860.7</c:v>
                </c:pt>
                <c:pt idx="6037">
                  <c:v>860.7</c:v>
                </c:pt>
                <c:pt idx="6038">
                  <c:v>860.7</c:v>
                </c:pt>
                <c:pt idx="6039">
                  <c:v>860.7</c:v>
                </c:pt>
                <c:pt idx="6040">
                  <c:v>860.7</c:v>
                </c:pt>
                <c:pt idx="6041">
                  <c:v>860.7</c:v>
                </c:pt>
                <c:pt idx="6042">
                  <c:v>868.8</c:v>
                </c:pt>
                <c:pt idx="6043">
                  <c:v>868.8</c:v>
                </c:pt>
                <c:pt idx="6044">
                  <c:v>868.8</c:v>
                </c:pt>
                <c:pt idx="6045">
                  <c:v>868.8</c:v>
                </c:pt>
                <c:pt idx="6046">
                  <c:v>868.8</c:v>
                </c:pt>
                <c:pt idx="6047">
                  <c:v>868.8</c:v>
                </c:pt>
                <c:pt idx="6048">
                  <c:v>876.8</c:v>
                </c:pt>
                <c:pt idx="6049">
                  <c:v>876.8</c:v>
                </c:pt>
                <c:pt idx="6050">
                  <c:v>876.8</c:v>
                </c:pt>
                <c:pt idx="6051">
                  <c:v>876.8</c:v>
                </c:pt>
                <c:pt idx="6052">
                  <c:v>876.8</c:v>
                </c:pt>
                <c:pt idx="6053">
                  <c:v>876.8</c:v>
                </c:pt>
                <c:pt idx="6054">
                  <c:v>885</c:v>
                </c:pt>
                <c:pt idx="6055">
                  <c:v>885</c:v>
                </c:pt>
                <c:pt idx="6056">
                  <c:v>885</c:v>
                </c:pt>
                <c:pt idx="6057">
                  <c:v>885</c:v>
                </c:pt>
                <c:pt idx="6058">
                  <c:v>885</c:v>
                </c:pt>
                <c:pt idx="6059">
                  <c:v>885</c:v>
                </c:pt>
                <c:pt idx="6060">
                  <c:v>893.1</c:v>
                </c:pt>
                <c:pt idx="6061">
                  <c:v>893.1</c:v>
                </c:pt>
                <c:pt idx="6062">
                  <c:v>893.1</c:v>
                </c:pt>
                <c:pt idx="6063">
                  <c:v>893.1</c:v>
                </c:pt>
                <c:pt idx="6064">
                  <c:v>893.1</c:v>
                </c:pt>
                <c:pt idx="6065">
                  <c:v>893.1</c:v>
                </c:pt>
                <c:pt idx="6066">
                  <c:v>901.3</c:v>
                </c:pt>
                <c:pt idx="6067">
                  <c:v>901.3</c:v>
                </c:pt>
                <c:pt idx="6068">
                  <c:v>901.3</c:v>
                </c:pt>
                <c:pt idx="6069">
                  <c:v>901.3</c:v>
                </c:pt>
                <c:pt idx="6070">
                  <c:v>901.3</c:v>
                </c:pt>
                <c:pt idx="6071">
                  <c:v>901.3</c:v>
                </c:pt>
                <c:pt idx="6072">
                  <c:v>909.4</c:v>
                </c:pt>
                <c:pt idx="6073">
                  <c:v>909.4</c:v>
                </c:pt>
                <c:pt idx="6074">
                  <c:v>909.4</c:v>
                </c:pt>
                <c:pt idx="6075">
                  <c:v>909.4</c:v>
                </c:pt>
                <c:pt idx="6076">
                  <c:v>909.4</c:v>
                </c:pt>
                <c:pt idx="6077">
                  <c:v>909.4</c:v>
                </c:pt>
                <c:pt idx="6078">
                  <c:v>917.6</c:v>
                </c:pt>
                <c:pt idx="6079">
                  <c:v>917.6</c:v>
                </c:pt>
                <c:pt idx="6080">
                  <c:v>917.6</c:v>
                </c:pt>
                <c:pt idx="6081">
                  <c:v>917.6</c:v>
                </c:pt>
                <c:pt idx="6082">
                  <c:v>917.6</c:v>
                </c:pt>
                <c:pt idx="6083">
                  <c:v>917.6</c:v>
                </c:pt>
                <c:pt idx="6084">
                  <c:v>925.7</c:v>
                </c:pt>
                <c:pt idx="6085">
                  <c:v>925.7</c:v>
                </c:pt>
                <c:pt idx="6086">
                  <c:v>925.7</c:v>
                </c:pt>
                <c:pt idx="6087">
                  <c:v>925.7</c:v>
                </c:pt>
                <c:pt idx="6088">
                  <c:v>925.7</c:v>
                </c:pt>
                <c:pt idx="6089">
                  <c:v>925.7</c:v>
                </c:pt>
                <c:pt idx="6090">
                  <c:v>933.8</c:v>
                </c:pt>
                <c:pt idx="6091">
                  <c:v>933.8</c:v>
                </c:pt>
                <c:pt idx="6092">
                  <c:v>933.8</c:v>
                </c:pt>
                <c:pt idx="6093">
                  <c:v>933.8</c:v>
                </c:pt>
                <c:pt idx="6094">
                  <c:v>933.8</c:v>
                </c:pt>
                <c:pt idx="6095">
                  <c:v>933.8</c:v>
                </c:pt>
                <c:pt idx="6096">
                  <c:v>941.9</c:v>
                </c:pt>
                <c:pt idx="6097">
                  <c:v>941.9</c:v>
                </c:pt>
                <c:pt idx="6098">
                  <c:v>941.9</c:v>
                </c:pt>
                <c:pt idx="6099">
                  <c:v>941.9</c:v>
                </c:pt>
                <c:pt idx="6100">
                  <c:v>941.9</c:v>
                </c:pt>
                <c:pt idx="6101">
                  <c:v>941.9</c:v>
                </c:pt>
                <c:pt idx="6102">
                  <c:v>950.1</c:v>
                </c:pt>
                <c:pt idx="6103">
                  <c:v>950.1</c:v>
                </c:pt>
                <c:pt idx="6104">
                  <c:v>950.1</c:v>
                </c:pt>
                <c:pt idx="6105">
                  <c:v>950.1</c:v>
                </c:pt>
                <c:pt idx="6106">
                  <c:v>950.1</c:v>
                </c:pt>
                <c:pt idx="6107">
                  <c:v>950.1</c:v>
                </c:pt>
                <c:pt idx="6108">
                  <c:v>958.2</c:v>
                </c:pt>
                <c:pt idx="6109">
                  <c:v>958.2</c:v>
                </c:pt>
                <c:pt idx="6110">
                  <c:v>958.2</c:v>
                </c:pt>
                <c:pt idx="6111">
                  <c:v>958.2</c:v>
                </c:pt>
                <c:pt idx="6112">
                  <c:v>958.2</c:v>
                </c:pt>
                <c:pt idx="6113">
                  <c:v>958.2</c:v>
                </c:pt>
                <c:pt idx="6114">
                  <c:v>966.5</c:v>
                </c:pt>
                <c:pt idx="6115">
                  <c:v>966.5</c:v>
                </c:pt>
                <c:pt idx="6116">
                  <c:v>966.5</c:v>
                </c:pt>
                <c:pt idx="6117">
                  <c:v>966.5</c:v>
                </c:pt>
                <c:pt idx="6118">
                  <c:v>966.5</c:v>
                </c:pt>
                <c:pt idx="6119">
                  <c:v>966.5</c:v>
                </c:pt>
                <c:pt idx="6120">
                  <c:v>974.7</c:v>
                </c:pt>
                <c:pt idx="6121">
                  <c:v>974.7</c:v>
                </c:pt>
                <c:pt idx="6122">
                  <c:v>974.7</c:v>
                </c:pt>
                <c:pt idx="6123">
                  <c:v>974.7</c:v>
                </c:pt>
                <c:pt idx="6124">
                  <c:v>974.7</c:v>
                </c:pt>
                <c:pt idx="6125">
                  <c:v>974.7</c:v>
                </c:pt>
                <c:pt idx="6126">
                  <c:v>982.9</c:v>
                </c:pt>
                <c:pt idx="6127">
                  <c:v>982.9</c:v>
                </c:pt>
                <c:pt idx="6128">
                  <c:v>982.9</c:v>
                </c:pt>
                <c:pt idx="6129">
                  <c:v>982.9</c:v>
                </c:pt>
                <c:pt idx="6130">
                  <c:v>982.9</c:v>
                </c:pt>
                <c:pt idx="6131">
                  <c:v>982.9</c:v>
                </c:pt>
                <c:pt idx="6132">
                  <c:v>991.3</c:v>
                </c:pt>
                <c:pt idx="6133">
                  <c:v>991.3</c:v>
                </c:pt>
                <c:pt idx="6134">
                  <c:v>991.3</c:v>
                </c:pt>
                <c:pt idx="6135">
                  <c:v>991.3</c:v>
                </c:pt>
                <c:pt idx="6136">
                  <c:v>991.3</c:v>
                </c:pt>
                <c:pt idx="6137">
                  <c:v>991.3</c:v>
                </c:pt>
                <c:pt idx="6138">
                  <c:v>999.5</c:v>
                </c:pt>
                <c:pt idx="6139">
                  <c:v>999.5</c:v>
                </c:pt>
                <c:pt idx="6140">
                  <c:v>999.5</c:v>
                </c:pt>
                <c:pt idx="6141">
                  <c:v>999.5</c:v>
                </c:pt>
                <c:pt idx="6142">
                  <c:v>999.5</c:v>
                </c:pt>
                <c:pt idx="6143">
                  <c:v>999.5</c:v>
                </c:pt>
                <c:pt idx="6144">
                  <c:v>1007.7</c:v>
                </c:pt>
                <c:pt idx="6145">
                  <c:v>1007.7</c:v>
                </c:pt>
                <c:pt idx="6146">
                  <c:v>1007.7</c:v>
                </c:pt>
                <c:pt idx="6147">
                  <c:v>1007.7</c:v>
                </c:pt>
                <c:pt idx="6148">
                  <c:v>1007.7</c:v>
                </c:pt>
                <c:pt idx="6149">
                  <c:v>1007.7</c:v>
                </c:pt>
                <c:pt idx="6150">
                  <c:v>1015.9</c:v>
                </c:pt>
                <c:pt idx="6151">
                  <c:v>1015.9</c:v>
                </c:pt>
                <c:pt idx="6152">
                  <c:v>1015.9</c:v>
                </c:pt>
                <c:pt idx="6153">
                  <c:v>1015.9</c:v>
                </c:pt>
                <c:pt idx="6154">
                  <c:v>1015.9</c:v>
                </c:pt>
                <c:pt idx="6155">
                  <c:v>1015.9</c:v>
                </c:pt>
                <c:pt idx="6156">
                  <c:v>1024.2</c:v>
                </c:pt>
                <c:pt idx="6157">
                  <c:v>1024.2</c:v>
                </c:pt>
                <c:pt idx="6158">
                  <c:v>1024.2</c:v>
                </c:pt>
                <c:pt idx="6159">
                  <c:v>1024.2</c:v>
                </c:pt>
                <c:pt idx="6160">
                  <c:v>1024.2</c:v>
                </c:pt>
                <c:pt idx="6161">
                  <c:v>1024.2</c:v>
                </c:pt>
                <c:pt idx="6162">
                  <c:v>1032.4000000000001</c:v>
                </c:pt>
                <c:pt idx="6163">
                  <c:v>1032.4000000000001</c:v>
                </c:pt>
                <c:pt idx="6164">
                  <c:v>1032.4000000000001</c:v>
                </c:pt>
                <c:pt idx="6165">
                  <c:v>1032.4000000000001</c:v>
                </c:pt>
                <c:pt idx="6166">
                  <c:v>1032.4000000000001</c:v>
                </c:pt>
                <c:pt idx="6167">
                  <c:v>1032.4000000000001</c:v>
                </c:pt>
                <c:pt idx="6168">
                  <c:v>1040.7</c:v>
                </c:pt>
                <c:pt idx="6169">
                  <c:v>1040.7</c:v>
                </c:pt>
                <c:pt idx="6170">
                  <c:v>1040.7</c:v>
                </c:pt>
                <c:pt idx="6171">
                  <c:v>1040.7</c:v>
                </c:pt>
                <c:pt idx="6172">
                  <c:v>1040.7</c:v>
                </c:pt>
                <c:pt idx="6173">
                  <c:v>1040.7</c:v>
                </c:pt>
                <c:pt idx="6174">
                  <c:v>1049</c:v>
                </c:pt>
                <c:pt idx="6175">
                  <c:v>1049</c:v>
                </c:pt>
                <c:pt idx="6176">
                  <c:v>1049</c:v>
                </c:pt>
                <c:pt idx="6177">
                  <c:v>1049</c:v>
                </c:pt>
                <c:pt idx="6178">
                  <c:v>1049</c:v>
                </c:pt>
                <c:pt idx="6179">
                  <c:v>1049</c:v>
                </c:pt>
                <c:pt idx="6180">
                  <c:v>1057.3</c:v>
                </c:pt>
                <c:pt idx="6181">
                  <c:v>1057.3</c:v>
                </c:pt>
                <c:pt idx="6182">
                  <c:v>1057.3</c:v>
                </c:pt>
                <c:pt idx="6183">
                  <c:v>1057.3</c:v>
                </c:pt>
                <c:pt idx="6184">
                  <c:v>1057.3</c:v>
                </c:pt>
                <c:pt idx="6185">
                  <c:v>1057.3</c:v>
                </c:pt>
                <c:pt idx="6186">
                  <c:v>1065.5999999999999</c:v>
                </c:pt>
                <c:pt idx="6187">
                  <c:v>1065.5999999999999</c:v>
                </c:pt>
                <c:pt idx="6188">
                  <c:v>1065.5999999999999</c:v>
                </c:pt>
                <c:pt idx="6189">
                  <c:v>1065.5999999999999</c:v>
                </c:pt>
                <c:pt idx="6190">
                  <c:v>1065.5999999999999</c:v>
                </c:pt>
                <c:pt idx="6191">
                  <c:v>1065.5999999999999</c:v>
                </c:pt>
                <c:pt idx="6192">
                  <c:v>1074</c:v>
                </c:pt>
                <c:pt idx="6193">
                  <c:v>1074</c:v>
                </c:pt>
                <c:pt idx="6194">
                  <c:v>1074</c:v>
                </c:pt>
                <c:pt idx="6195">
                  <c:v>1074</c:v>
                </c:pt>
                <c:pt idx="6196">
                  <c:v>1074</c:v>
                </c:pt>
                <c:pt idx="6197">
                  <c:v>1074</c:v>
                </c:pt>
                <c:pt idx="6198">
                  <c:v>1082.4000000000001</c:v>
                </c:pt>
                <c:pt idx="6199">
                  <c:v>1082.4000000000001</c:v>
                </c:pt>
                <c:pt idx="6200">
                  <c:v>1082.4000000000001</c:v>
                </c:pt>
                <c:pt idx="6201">
                  <c:v>1082.4000000000001</c:v>
                </c:pt>
                <c:pt idx="6202">
                  <c:v>1082.4000000000001</c:v>
                </c:pt>
                <c:pt idx="6203">
                  <c:v>1082.4000000000001</c:v>
                </c:pt>
                <c:pt idx="6204">
                  <c:v>1090.7</c:v>
                </c:pt>
                <c:pt idx="6205">
                  <c:v>1090.7</c:v>
                </c:pt>
                <c:pt idx="6206">
                  <c:v>1090.7</c:v>
                </c:pt>
                <c:pt idx="6207">
                  <c:v>1090.7</c:v>
                </c:pt>
                <c:pt idx="6208">
                  <c:v>1090.7</c:v>
                </c:pt>
                <c:pt idx="6209">
                  <c:v>1090.7</c:v>
                </c:pt>
                <c:pt idx="6210">
                  <c:v>1099.0999999999999</c:v>
                </c:pt>
                <c:pt idx="6211">
                  <c:v>1099.0999999999999</c:v>
                </c:pt>
                <c:pt idx="6212">
                  <c:v>1099.0999999999999</c:v>
                </c:pt>
                <c:pt idx="6213">
                  <c:v>1099.0999999999999</c:v>
                </c:pt>
                <c:pt idx="6214">
                  <c:v>1099.0999999999999</c:v>
                </c:pt>
                <c:pt idx="6215">
                  <c:v>1099.0999999999999</c:v>
                </c:pt>
                <c:pt idx="6216">
                  <c:v>1107.5</c:v>
                </c:pt>
                <c:pt idx="6217">
                  <c:v>1107.5</c:v>
                </c:pt>
                <c:pt idx="6218">
                  <c:v>1107.5</c:v>
                </c:pt>
                <c:pt idx="6219">
                  <c:v>1107.5</c:v>
                </c:pt>
                <c:pt idx="6220">
                  <c:v>1107.5</c:v>
                </c:pt>
                <c:pt idx="6221">
                  <c:v>1107.5</c:v>
                </c:pt>
                <c:pt idx="6222">
                  <c:v>1115.9000000000001</c:v>
                </c:pt>
                <c:pt idx="6223">
                  <c:v>1115.9000000000001</c:v>
                </c:pt>
                <c:pt idx="6224">
                  <c:v>1115.9000000000001</c:v>
                </c:pt>
                <c:pt idx="6225">
                  <c:v>1115.9000000000001</c:v>
                </c:pt>
                <c:pt idx="6226">
                  <c:v>1115.9000000000001</c:v>
                </c:pt>
                <c:pt idx="6227">
                  <c:v>1115.9000000000001</c:v>
                </c:pt>
                <c:pt idx="6228">
                  <c:v>1124.3</c:v>
                </c:pt>
                <c:pt idx="6229">
                  <c:v>1124.3</c:v>
                </c:pt>
                <c:pt idx="6230">
                  <c:v>1124.3</c:v>
                </c:pt>
                <c:pt idx="6231">
                  <c:v>1124.3</c:v>
                </c:pt>
                <c:pt idx="6232">
                  <c:v>1124.3</c:v>
                </c:pt>
                <c:pt idx="6233">
                  <c:v>1124.3</c:v>
                </c:pt>
                <c:pt idx="6234">
                  <c:v>1132.8</c:v>
                </c:pt>
                <c:pt idx="6235">
                  <c:v>1132.8</c:v>
                </c:pt>
                <c:pt idx="6236">
                  <c:v>1132.8</c:v>
                </c:pt>
                <c:pt idx="6237">
                  <c:v>1132.8</c:v>
                </c:pt>
                <c:pt idx="6238">
                  <c:v>1132.8</c:v>
                </c:pt>
                <c:pt idx="6239">
                  <c:v>1132.8</c:v>
                </c:pt>
                <c:pt idx="6240">
                  <c:v>1141.2</c:v>
                </c:pt>
                <c:pt idx="6241">
                  <c:v>1141.2</c:v>
                </c:pt>
                <c:pt idx="6242">
                  <c:v>1141.2</c:v>
                </c:pt>
                <c:pt idx="6243">
                  <c:v>1141.2</c:v>
                </c:pt>
                <c:pt idx="6244">
                  <c:v>1141.2</c:v>
                </c:pt>
                <c:pt idx="6245">
                  <c:v>1141.2</c:v>
                </c:pt>
                <c:pt idx="6246">
                  <c:v>1149.7</c:v>
                </c:pt>
                <c:pt idx="6247">
                  <c:v>1149.7</c:v>
                </c:pt>
                <c:pt idx="6248">
                  <c:v>1149.7</c:v>
                </c:pt>
                <c:pt idx="6249">
                  <c:v>1149.7</c:v>
                </c:pt>
                <c:pt idx="6250">
                  <c:v>1149.7</c:v>
                </c:pt>
                <c:pt idx="6251">
                  <c:v>1149.7</c:v>
                </c:pt>
                <c:pt idx="6252">
                  <c:v>1158.0999999999999</c:v>
                </c:pt>
                <c:pt idx="6253">
                  <c:v>1158.0999999999999</c:v>
                </c:pt>
                <c:pt idx="6254">
                  <c:v>1158.0999999999999</c:v>
                </c:pt>
                <c:pt idx="6255">
                  <c:v>1158.0999999999999</c:v>
                </c:pt>
                <c:pt idx="6256">
                  <c:v>1158.0999999999999</c:v>
                </c:pt>
                <c:pt idx="6257">
                  <c:v>1158.0999999999999</c:v>
                </c:pt>
                <c:pt idx="6258">
                  <c:v>1166.5999999999999</c:v>
                </c:pt>
                <c:pt idx="6259">
                  <c:v>1166.5999999999999</c:v>
                </c:pt>
                <c:pt idx="6260">
                  <c:v>1166.5999999999999</c:v>
                </c:pt>
                <c:pt idx="6261">
                  <c:v>1166.5999999999999</c:v>
                </c:pt>
                <c:pt idx="6262">
                  <c:v>1166.5999999999999</c:v>
                </c:pt>
                <c:pt idx="6263">
                  <c:v>1166.5999999999999</c:v>
                </c:pt>
                <c:pt idx="6264">
                  <c:v>1175.0999999999999</c:v>
                </c:pt>
                <c:pt idx="6265">
                  <c:v>1175.0999999999999</c:v>
                </c:pt>
                <c:pt idx="6266">
                  <c:v>1175.0999999999999</c:v>
                </c:pt>
                <c:pt idx="6267">
                  <c:v>1175.0999999999999</c:v>
                </c:pt>
                <c:pt idx="6268">
                  <c:v>1175.0999999999999</c:v>
                </c:pt>
                <c:pt idx="6269">
                  <c:v>1175.0999999999999</c:v>
                </c:pt>
                <c:pt idx="6270">
                  <c:v>1183.5</c:v>
                </c:pt>
                <c:pt idx="6271">
                  <c:v>1183.5</c:v>
                </c:pt>
                <c:pt idx="6272">
                  <c:v>1183.5</c:v>
                </c:pt>
                <c:pt idx="6273">
                  <c:v>1183.5</c:v>
                </c:pt>
                <c:pt idx="6274">
                  <c:v>1183.5</c:v>
                </c:pt>
                <c:pt idx="6275">
                  <c:v>1183.5</c:v>
                </c:pt>
                <c:pt idx="6276">
                  <c:v>1191.9000000000001</c:v>
                </c:pt>
                <c:pt idx="6277">
                  <c:v>1191.9000000000001</c:v>
                </c:pt>
                <c:pt idx="6278">
                  <c:v>1191.9000000000001</c:v>
                </c:pt>
                <c:pt idx="6279">
                  <c:v>1191.9000000000001</c:v>
                </c:pt>
                <c:pt idx="6280">
                  <c:v>1191.9000000000001</c:v>
                </c:pt>
                <c:pt idx="6281">
                  <c:v>1191.9000000000001</c:v>
                </c:pt>
                <c:pt idx="6282">
                  <c:v>1200.4000000000001</c:v>
                </c:pt>
                <c:pt idx="6283">
                  <c:v>1200.4000000000001</c:v>
                </c:pt>
                <c:pt idx="6284">
                  <c:v>1200.4000000000001</c:v>
                </c:pt>
                <c:pt idx="6285">
                  <c:v>1200.4000000000001</c:v>
                </c:pt>
                <c:pt idx="6286">
                  <c:v>1200.4000000000001</c:v>
                </c:pt>
                <c:pt idx="6287">
                  <c:v>1200.4000000000001</c:v>
                </c:pt>
                <c:pt idx="6288">
                  <c:v>1208.9000000000001</c:v>
                </c:pt>
                <c:pt idx="6289">
                  <c:v>1208.9000000000001</c:v>
                </c:pt>
                <c:pt idx="6290">
                  <c:v>1208.9000000000001</c:v>
                </c:pt>
                <c:pt idx="6291">
                  <c:v>1208.9000000000001</c:v>
                </c:pt>
                <c:pt idx="6292">
                  <c:v>1208.9000000000001</c:v>
                </c:pt>
                <c:pt idx="6293">
                  <c:v>1208.9000000000001</c:v>
                </c:pt>
                <c:pt idx="6294">
                  <c:v>1217.4000000000001</c:v>
                </c:pt>
                <c:pt idx="6295">
                  <c:v>1217.4000000000001</c:v>
                </c:pt>
                <c:pt idx="6296">
                  <c:v>1217.4000000000001</c:v>
                </c:pt>
                <c:pt idx="6297">
                  <c:v>1217.4000000000001</c:v>
                </c:pt>
                <c:pt idx="6298">
                  <c:v>1217.4000000000001</c:v>
                </c:pt>
                <c:pt idx="6299">
                  <c:v>1217.4000000000001</c:v>
                </c:pt>
                <c:pt idx="6300">
                  <c:v>1226</c:v>
                </c:pt>
                <c:pt idx="6301">
                  <c:v>1226</c:v>
                </c:pt>
                <c:pt idx="6302">
                  <c:v>1226</c:v>
                </c:pt>
                <c:pt idx="6303">
                  <c:v>1226</c:v>
                </c:pt>
                <c:pt idx="6304">
                  <c:v>1226</c:v>
                </c:pt>
                <c:pt idx="6305">
                  <c:v>1226</c:v>
                </c:pt>
                <c:pt idx="6306">
                  <c:v>1234.5</c:v>
                </c:pt>
                <c:pt idx="6307">
                  <c:v>1234.5</c:v>
                </c:pt>
                <c:pt idx="6308">
                  <c:v>1234.5</c:v>
                </c:pt>
                <c:pt idx="6309">
                  <c:v>1234.5</c:v>
                </c:pt>
                <c:pt idx="6310">
                  <c:v>1234.5</c:v>
                </c:pt>
                <c:pt idx="6311">
                  <c:v>1234.5</c:v>
                </c:pt>
                <c:pt idx="6312">
                  <c:v>1243</c:v>
                </c:pt>
                <c:pt idx="6313">
                  <c:v>1243</c:v>
                </c:pt>
                <c:pt idx="6314">
                  <c:v>1243</c:v>
                </c:pt>
                <c:pt idx="6315">
                  <c:v>1243</c:v>
                </c:pt>
                <c:pt idx="6316">
                  <c:v>1243</c:v>
                </c:pt>
                <c:pt idx="6317">
                  <c:v>1243</c:v>
                </c:pt>
                <c:pt idx="6318">
                  <c:v>1251.5999999999999</c:v>
                </c:pt>
                <c:pt idx="6319">
                  <c:v>1251.5999999999999</c:v>
                </c:pt>
                <c:pt idx="6320">
                  <c:v>1251.5999999999999</c:v>
                </c:pt>
                <c:pt idx="6321">
                  <c:v>1251.5999999999999</c:v>
                </c:pt>
                <c:pt idx="6322">
                  <c:v>1251.5999999999999</c:v>
                </c:pt>
                <c:pt idx="6323">
                  <c:v>1251.5999999999999</c:v>
                </c:pt>
                <c:pt idx="6324">
                  <c:v>1260.0999999999999</c:v>
                </c:pt>
                <c:pt idx="6325">
                  <c:v>1260.0999999999999</c:v>
                </c:pt>
                <c:pt idx="6326">
                  <c:v>1260.0999999999999</c:v>
                </c:pt>
                <c:pt idx="6327">
                  <c:v>1260.0999999999999</c:v>
                </c:pt>
                <c:pt idx="6328">
                  <c:v>1260.0999999999999</c:v>
                </c:pt>
                <c:pt idx="6329">
                  <c:v>1260.0999999999999</c:v>
                </c:pt>
                <c:pt idx="6330">
                  <c:v>1268.7</c:v>
                </c:pt>
                <c:pt idx="6331">
                  <c:v>1268.7</c:v>
                </c:pt>
                <c:pt idx="6332">
                  <c:v>1268.7</c:v>
                </c:pt>
                <c:pt idx="6333">
                  <c:v>1268.7</c:v>
                </c:pt>
                <c:pt idx="6334">
                  <c:v>1268.7</c:v>
                </c:pt>
                <c:pt idx="6335">
                  <c:v>1268.7</c:v>
                </c:pt>
                <c:pt idx="6336">
                  <c:v>1277.2</c:v>
                </c:pt>
                <c:pt idx="6337">
                  <c:v>1277.2</c:v>
                </c:pt>
                <c:pt idx="6338">
                  <c:v>1277.2</c:v>
                </c:pt>
                <c:pt idx="6339">
                  <c:v>1277.2</c:v>
                </c:pt>
                <c:pt idx="6340">
                  <c:v>1277.2</c:v>
                </c:pt>
                <c:pt idx="6341">
                  <c:v>1277.2</c:v>
                </c:pt>
                <c:pt idx="6342">
                  <c:v>1285.7</c:v>
                </c:pt>
                <c:pt idx="6343">
                  <c:v>1285.7</c:v>
                </c:pt>
                <c:pt idx="6344">
                  <c:v>1285.7</c:v>
                </c:pt>
                <c:pt idx="6345">
                  <c:v>1285.7</c:v>
                </c:pt>
                <c:pt idx="6346">
                  <c:v>1285.7</c:v>
                </c:pt>
                <c:pt idx="6347">
                  <c:v>1285.7</c:v>
                </c:pt>
                <c:pt idx="6348">
                  <c:v>1294.3</c:v>
                </c:pt>
                <c:pt idx="6349">
                  <c:v>1294.3</c:v>
                </c:pt>
                <c:pt idx="6350">
                  <c:v>1294.3</c:v>
                </c:pt>
                <c:pt idx="6351">
                  <c:v>1294.3</c:v>
                </c:pt>
                <c:pt idx="6352">
                  <c:v>1294.3</c:v>
                </c:pt>
                <c:pt idx="6353">
                  <c:v>1294.3</c:v>
                </c:pt>
                <c:pt idx="6354">
                  <c:v>1302.8</c:v>
                </c:pt>
                <c:pt idx="6355">
                  <c:v>1302.8</c:v>
                </c:pt>
                <c:pt idx="6356">
                  <c:v>1302.8</c:v>
                </c:pt>
                <c:pt idx="6357">
                  <c:v>1302.8</c:v>
                </c:pt>
                <c:pt idx="6358">
                  <c:v>1302.8</c:v>
                </c:pt>
                <c:pt idx="6359">
                  <c:v>1302.8</c:v>
                </c:pt>
                <c:pt idx="6360">
                  <c:v>1311.3</c:v>
                </c:pt>
                <c:pt idx="6361">
                  <c:v>1311.3</c:v>
                </c:pt>
                <c:pt idx="6362">
                  <c:v>1311.3</c:v>
                </c:pt>
                <c:pt idx="6363">
                  <c:v>1311.3</c:v>
                </c:pt>
                <c:pt idx="6364">
                  <c:v>1311.3</c:v>
                </c:pt>
                <c:pt idx="6365">
                  <c:v>1311.3</c:v>
                </c:pt>
                <c:pt idx="6366">
                  <c:v>1319.8</c:v>
                </c:pt>
                <c:pt idx="6367">
                  <c:v>1319.8</c:v>
                </c:pt>
                <c:pt idx="6368">
                  <c:v>1319.8</c:v>
                </c:pt>
                <c:pt idx="6369">
                  <c:v>1319.8</c:v>
                </c:pt>
                <c:pt idx="6370">
                  <c:v>1319.8</c:v>
                </c:pt>
                <c:pt idx="6371">
                  <c:v>1319.8</c:v>
                </c:pt>
                <c:pt idx="6372">
                  <c:v>1328.3</c:v>
                </c:pt>
                <c:pt idx="6373">
                  <c:v>1328.3</c:v>
                </c:pt>
                <c:pt idx="6374">
                  <c:v>1328.3</c:v>
                </c:pt>
                <c:pt idx="6375">
                  <c:v>1328.3</c:v>
                </c:pt>
                <c:pt idx="6376">
                  <c:v>1328.3</c:v>
                </c:pt>
                <c:pt idx="6377">
                  <c:v>1328.3</c:v>
                </c:pt>
                <c:pt idx="6378">
                  <c:v>1336.8</c:v>
                </c:pt>
                <c:pt idx="6379">
                  <c:v>1336.8</c:v>
                </c:pt>
                <c:pt idx="6380">
                  <c:v>1336.8</c:v>
                </c:pt>
                <c:pt idx="6381">
                  <c:v>1336.8</c:v>
                </c:pt>
                <c:pt idx="6382">
                  <c:v>1336.8</c:v>
                </c:pt>
                <c:pt idx="6383">
                  <c:v>1336.8</c:v>
                </c:pt>
                <c:pt idx="6384">
                  <c:v>1345.3</c:v>
                </c:pt>
                <c:pt idx="6385">
                  <c:v>1345.3</c:v>
                </c:pt>
                <c:pt idx="6386">
                  <c:v>1345.3</c:v>
                </c:pt>
                <c:pt idx="6387">
                  <c:v>1345.3</c:v>
                </c:pt>
                <c:pt idx="6388">
                  <c:v>1345.3</c:v>
                </c:pt>
                <c:pt idx="6389">
                  <c:v>1345.3</c:v>
                </c:pt>
                <c:pt idx="6390">
                  <c:v>1353.8</c:v>
                </c:pt>
                <c:pt idx="6391">
                  <c:v>1353.8</c:v>
                </c:pt>
                <c:pt idx="6392">
                  <c:v>1353.8</c:v>
                </c:pt>
                <c:pt idx="6393">
                  <c:v>1353.8</c:v>
                </c:pt>
                <c:pt idx="6394">
                  <c:v>1353.8</c:v>
                </c:pt>
                <c:pt idx="6395">
                  <c:v>1353.8</c:v>
                </c:pt>
                <c:pt idx="6396">
                  <c:v>1362.4</c:v>
                </c:pt>
                <c:pt idx="6397">
                  <c:v>1362.4</c:v>
                </c:pt>
                <c:pt idx="6398">
                  <c:v>1362.4</c:v>
                </c:pt>
                <c:pt idx="6399">
                  <c:v>1362.4</c:v>
                </c:pt>
                <c:pt idx="6400">
                  <c:v>1362.4</c:v>
                </c:pt>
                <c:pt idx="6401">
                  <c:v>1362.4</c:v>
                </c:pt>
                <c:pt idx="6402">
                  <c:v>1370.9</c:v>
                </c:pt>
                <c:pt idx="6403">
                  <c:v>1370.9</c:v>
                </c:pt>
                <c:pt idx="6404">
                  <c:v>1370.9</c:v>
                </c:pt>
                <c:pt idx="6405">
                  <c:v>1370.9</c:v>
                </c:pt>
                <c:pt idx="6406">
                  <c:v>1370.9</c:v>
                </c:pt>
                <c:pt idx="6407">
                  <c:v>1370.9</c:v>
                </c:pt>
                <c:pt idx="6408">
                  <c:v>1379.5</c:v>
                </c:pt>
                <c:pt idx="6409">
                  <c:v>1379.5</c:v>
                </c:pt>
                <c:pt idx="6410">
                  <c:v>1379.5</c:v>
                </c:pt>
                <c:pt idx="6411">
                  <c:v>1379.5</c:v>
                </c:pt>
                <c:pt idx="6412">
                  <c:v>1379.5</c:v>
                </c:pt>
                <c:pt idx="6413">
                  <c:v>1379.5</c:v>
                </c:pt>
                <c:pt idx="6414">
                  <c:v>1388.1</c:v>
                </c:pt>
                <c:pt idx="6415">
                  <c:v>1388.1</c:v>
                </c:pt>
                <c:pt idx="6416">
                  <c:v>1388.1</c:v>
                </c:pt>
                <c:pt idx="6417">
                  <c:v>1388.1</c:v>
                </c:pt>
                <c:pt idx="6418">
                  <c:v>1388.1</c:v>
                </c:pt>
                <c:pt idx="6419">
                  <c:v>1388.1</c:v>
                </c:pt>
                <c:pt idx="6420">
                  <c:v>1396.7</c:v>
                </c:pt>
                <c:pt idx="6421">
                  <c:v>1396.7</c:v>
                </c:pt>
                <c:pt idx="6422">
                  <c:v>1396.7</c:v>
                </c:pt>
                <c:pt idx="6423">
                  <c:v>1396.7</c:v>
                </c:pt>
                <c:pt idx="6424">
                  <c:v>1396.7</c:v>
                </c:pt>
                <c:pt idx="6425">
                  <c:v>1396.7</c:v>
                </c:pt>
                <c:pt idx="6426">
                  <c:v>1405.4</c:v>
                </c:pt>
                <c:pt idx="6427">
                  <c:v>1405.4</c:v>
                </c:pt>
                <c:pt idx="6428">
                  <c:v>1405.4</c:v>
                </c:pt>
                <c:pt idx="6429">
                  <c:v>1405.4</c:v>
                </c:pt>
                <c:pt idx="6430">
                  <c:v>1405.4</c:v>
                </c:pt>
                <c:pt idx="6431">
                  <c:v>1405.4</c:v>
                </c:pt>
                <c:pt idx="6432">
                  <c:v>1414.2</c:v>
                </c:pt>
                <c:pt idx="6433">
                  <c:v>1414.2</c:v>
                </c:pt>
                <c:pt idx="6434">
                  <c:v>1414.2</c:v>
                </c:pt>
                <c:pt idx="6435">
                  <c:v>1414.2</c:v>
                </c:pt>
                <c:pt idx="6436">
                  <c:v>1414.2</c:v>
                </c:pt>
                <c:pt idx="6437">
                  <c:v>1414.2</c:v>
                </c:pt>
                <c:pt idx="6438">
                  <c:v>1423</c:v>
                </c:pt>
                <c:pt idx="6439">
                  <c:v>1423</c:v>
                </c:pt>
                <c:pt idx="6440">
                  <c:v>1423</c:v>
                </c:pt>
                <c:pt idx="6441">
                  <c:v>1423</c:v>
                </c:pt>
                <c:pt idx="6442">
                  <c:v>1423</c:v>
                </c:pt>
                <c:pt idx="6443">
                  <c:v>1423</c:v>
                </c:pt>
                <c:pt idx="6444">
                  <c:v>1431.8</c:v>
                </c:pt>
                <c:pt idx="6445">
                  <c:v>1431.8</c:v>
                </c:pt>
                <c:pt idx="6446">
                  <c:v>1431.8</c:v>
                </c:pt>
                <c:pt idx="6447">
                  <c:v>1431.8</c:v>
                </c:pt>
                <c:pt idx="6448">
                  <c:v>1431.8</c:v>
                </c:pt>
                <c:pt idx="6449">
                  <c:v>1431.8</c:v>
                </c:pt>
                <c:pt idx="6450">
                  <c:v>1440.6</c:v>
                </c:pt>
                <c:pt idx="6451">
                  <c:v>1440.6</c:v>
                </c:pt>
                <c:pt idx="6452">
                  <c:v>1440.6</c:v>
                </c:pt>
                <c:pt idx="6453">
                  <c:v>1440.6</c:v>
                </c:pt>
                <c:pt idx="6454">
                  <c:v>1440.6</c:v>
                </c:pt>
                <c:pt idx="6455">
                  <c:v>1440.6</c:v>
                </c:pt>
                <c:pt idx="6456">
                  <c:v>1449.5</c:v>
                </c:pt>
                <c:pt idx="6457">
                  <c:v>1449.5</c:v>
                </c:pt>
                <c:pt idx="6458">
                  <c:v>1449.5</c:v>
                </c:pt>
                <c:pt idx="6459">
                  <c:v>1449.5</c:v>
                </c:pt>
                <c:pt idx="6460">
                  <c:v>1449.5</c:v>
                </c:pt>
                <c:pt idx="6461">
                  <c:v>1449.5</c:v>
                </c:pt>
                <c:pt idx="6462">
                  <c:v>1458.3</c:v>
                </c:pt>
                <c:pt idx="6463">
                  <c:v>1458.3</c:v>
                </c:pt>
                <c:pt idx="6464">
                  <c:v>1458.3</c:v>
                </c:pt>
                <c:pt idx="6465">
                  <c:v>1458.3</c:v>
                </c:pt>
                <c:pt idx="6466">
                  <c:v>1458.3</c:v>
                </c:pt>
                <c:pt idx="6467">
                  <c:v>1458.3</c:v>
                </c:pt>
                <c:pt idx="6468">
                  <c:v>1467.1</c:v>
                </c:pt>
                <c:pt idx="6469">
                  <c:v>1467.1</c:v>
                </c:pt>
                <c:pt idx="6470">
                  <c:v>1467.1</c:v>
                </c:pt>
                <c:pt idx="6471">
                  <c:v>1467.1</c:v>
                </c:pt>
                <c:pt idx="6472">
                  <c:v>1467.1</c:v>
                </c:pt>
                <c:pt idx="6473">
                  <c:v>1467.1</c:v>
                </c:pt>
                <c:pt idx="6474">
                  <c:v>1476.1</c:v>
                </c:pt>
                <c:pt idx="6475">
                  <c:v>1476.1</c:v>
                </c:pt>
                <c:pt idx="6476">
                  <c:v>1476.1</c:v>
                </c:pt>
                <c:pt idx="6477">
                  <c:v>1476.1</c:v>
                </c:pt>
                <c:pt idx="6478">
                  <c:v>1476.1</c:v>
                </c:pt>
                <c:pt idx="6479">
                  <c:v>1476.1</c:v>
                </c:pt>
                <c:pt idx="6480">
                  <c:v>1484.9</c:v>
                </c:pt>
                <c:pt idx="6481">
                  <c:v>1484.9</c:v>
                </c:pt>
                <c:pt idx="6482">
                  <c:v>1484.9</c:v>
                </c:pt>
                <c:pt idx="6483">
                  <c:v>1484.9</c:v>
                </c:pt>
                <c:pt idx="6484">
                  <c:v>1484.9</c:v>
                </c:pt>
                <c:pt idx="6485">
                  <c:v>1484.9</c:v>
                </c:pt>
                <c:pt idx="6486">
                  <c:v>1493.8</c:v>
                </c:pt>
                <c:pt idx="6487">
                  <c:v>1493.8</c:v>
                </c:pt>
                <c:pt idx="6488">
                  <c:v>1493.8</c:v>
                </c:pt>
                <c:pt idx="6489">
                  <c:v>1493.8</c:v>
                </c:pt>
                <c:pt idx="6490">
                  <c:v>1493.8</c:v>
                </c:pt>
                <c:pt idx="6491">
                  <c:v>1493.8</c:v>
                </c:pt>
                <c:pt idx="6492">
                  <c:v>1502.7</c:v>
                </c:pt>
                <c:pt idx="6493">
                  <c:v>1502.7</c:v>
                </c:pt>
                <c:pt idx="6494">
                  <c:v>1502.7</c:v>
                </c:pt>
                <c:pt idx="6495">
                  <c:v>1502.7</c:v>
                </c:pt>
                <c:pt idx="6496">
                  <c:v>1502.7</c:v>
                </c:pt>
                <c:pt idx="6497">
                  <c:v>1502.7</c:v>
                </c:pt>
                <c:pt idx="6498">
                  <c:v>1511.6</c:v>
                </c:pt>
                <c:pt idx="6499">
                  <c:v>1511.6</c:v>
                </c:pt>
                <c:pt idx="6500">
                  <c:v>1511.6</c:v>
                </c:pt>
                <c:pt idx="6501">
                  <c:v>1511.6</c:v>
                </c:pt>
                <c:pt idx="6502">
                  <c:v>1511.6</c:v>
                </c:pt>
                <c:pt idx="6503">
                  <c:v>1511.6</c:v>
                </c:pt>
                <c:pt idx="6504">
                  <c:v>1520.4</c:v>
                </c:pt>
                <c:pt idx="6505">
                  <c:v>1520.4</c:v>
                </c:pt>
                <c:pt idx="6506">
                  <c:v>1520.4</c:v>
                </c:pt>
                <c:pt idx="6507">
                  <c:v>1520.4</c:v>
                </c:pt>
                <c:pt idx="6508">
                  <c:v>1520.4</c:v>
                </c:pt>
                <c:pt idx="6509">
                  <c:v>1520.4</c:v>
                </c:pt>
                <c:pt idx="6510">
                  <c:v>1529.3</c:v>
                </c:pt>
                <c:pt idx="6511">
                  <c:v>1529.3</c:v>
                </c:pt>
                <c:pt idx="6512">
                  <c:v>1529.3</c:v>
                </c:pt>
                <c:pt idx="6513">
                  <c:v>1529.3</c:v>
                </c:pt>
                <c:pt idx="6514">
                  <c:v>1529.3</c:v>
                </c:pt>
                <c:pt idx="6515">
                  <c:v>1529.3</c:v>
                </c:pt>
                <c:pt idx="6516">
                  <c:v>1538.1</c:v>
                </c:pt>
                <c:pt idx="6517">
                  <c:v>1538.1</c:v>
                </c:pt>
                <c:pt idx="6518">
                  <c:v>1538.1</c:v>
                </c:pt>
                <c:pt idx="6519">
                  <c:v>1538.1</c:v>
                </c:pt>
                <c:pt idx="6520">
                  <c:v>1538.1</c:v>
                </c:pt>
                <c:pt idx="6521">
                  <c:v>1538.1</c:v>
                </c:pt>
                <c:pt idx="6522">
                  <c:v>1546.9</c:v>
                </c:pt>
                <c:pt idx="6523">
                  <c:v>1546.9</c:v>
                </c:pt>
                <c:pt idx="6524">
                  <c:v>1546.9</c:v>
                </c:pt>
                <c:pt idx="6525">
                  <c:v>1546.9</c:v>
                </c:pt>
                <c:pt idx="6526">
                  <c:v>1546.9</c:v>
                </c:pt>
                <c:pt idx="6527">
                  <c:v>1546.9</c:v>
                </c:pt>
                <c:pt idx="6528">
                  <c:v>1555.8</c:v>
                </c:pt>
                <c:pt idx="6529">
                  <c:v>1555.8</c:v>
                </c:pt>
                <c:pt idx="6530">
                  <c:v>1555.8</c:v>
                </c:pt>
                <c:pt idx="6531">
                  <c:v>1555.8</c:v>
                </c:pt>
                <c:pt idx="6532">
                  <c:v>1555.8</c:v>
                </c:pt>
                <c:pt idx="6533">
                  <c:v>1555.8</c:v>
                </c:pt>
                <c:pt idx="6534">
                  <c:v>1564.6</c:v>
                </c:pt>
                <c:pt idx="6535">
                  <c:v>1564.6</c:v>
                </c:pt>
                <c:pt idx="6536">
                  <c:v>1564.6</c:v>
                </c:pt>
                <c:pt idx="6537">
                  <c:v>1564.6</c:v>
                </c:pt>
                <c:pt idx="6538">
                  <c:v>1564.6</c:v>
                </c:pt>
                <c:pt idx="6539">
                  <c:v>1564.6</c:v>
                </c:pt>
                <c:pt idx="6540">
                  <c:v>1573.4</c:v>
                </c:pt>
                <c:pt idx="6541">
                  <c:v>1573.4</c:v>
                </c:pt>
                <c:pt idx="6542">
                  <c:v>1573.4</c:v>
                </c:pt>
                <c:pt idx="6543">
                  <c:v>1573.4</c:v>
                </c:pt>
                <c:pt idx="6544">
                  <c:v>1573.4</c:v>
                </c:pt>
                <c:pt idx="6545">
                  <c:v>1573.4</c:v>
                </c:pt>
                <c:pt idx="6546">
                  <c:v>1582.2</c:v>
                </c:pt>
                <c:pt idx="6547">
                  <c:v>1582.2</c:v>
                </c:pt>
                <c:pt idx="6548">
                  <c:v>1582.2</c:v>
                </c:pt>
                <c:pt idx="6549">
                  <c:v>1582.2</c:v>
                </c:pt>
                <c:pt idx="6550">
                  <c:v>1582.2</c:v>
                </c:pt>
                <c:pt idx="6551">
                  <c:v>1582.2</c:v>
                </c:pt>
                <c:pt idx="6552">
                  <c:v>1591.1</c:v>
                </c:pt>
                <c:pt idx="6553">
                  <c:v>1591.1</c:v>
                </c:pt>
                <c:pt idx="6554">
                  <c:v>1591.1</c:v>
                </c:pt>
                <c:pt idx="6555">
                  <c:v>1591.1</c:v>
                </c:pt>
                <c:pt idx="6556">
                  <c:v>1591.1</c:v>
                </c:pt>
                <c:pt idx="6557">
                  <c:v>1591.1</c:v>
                </c:pt>
                <c:pt idx="6558">
                  <c:v>1600</c:v>
                </c:pt>
                <c:pt idx="6559">
                  <c:v>1600</c:v>
                </c:pt>
                <c:pt idx="6560">
                  <c:v>1600</c:v>
                </c:pt>
                <c:pt idx="6561">
                  <c:v>1600</c:v>
                </c:pt>
                <c:pt idx="6562">
                  <c:v>1600</c:v>
                </c:pt>
                <c:pt idx="6563">
                  <c:v>1600</c:v>
                </c:pt>
                <c:pt idx="6564">
                  <c:v>1608.9</c:v>
                </c:pt>
                <c:pt idx="6565">
                  <c:v>1608.9</c:v>
                </c:pt>
                <c:pt idx="6566">
                  <c:v>1608.9</c:v>
                </c:pt>
                <c:pt idx="6567">
                  <c:v>1608.9</c:v>
                </c:pt>
                <c:pt idx="6568">
                  <c:v>1608.9</c:v>
                </c:pt>
                <c:pt idx="6569">
                  <c:v>1608.9</c:v>
                </c:pt>
                <c:pt idx="6570">
                  <c:v>1617.8</c:v>
                </c:pt>
                <c:pt idx="6571">
                  <c:v>1617.8</c:v>
                </c:pt>
                <c:pt idx="6572">
                  <c:v>1617.8</c:v>
                </c:pt>
                <c:pt idx="6573">
                  <c:v>1617.8</c:v>
                </c:pt>
                <c:pt idx="6574">
                  <c:v>1617.8</c:v>
                </c:pt>
                <c:pt idx="6575">
                  <c:v>1617.8</c:v>
                </c:pt>
                <c:pt idx="6576">
                  <c:v>1626.7</c:v>
                </c:pt>
                <c:pt idx="6577">
                  <c:v>1626.7</c:v>
                </c:pt>
                <c:pt idx="6578">
                  <c:v>1626.7</c:v>
                </c:pt>
                <c:pt idx="6579">
                  <c:v>1626.7</c:v>
                </c:pt>
                <c:pt idx="6580">
                  <c:v>1626.7</c:v>
                </c:pt>
                <c:pt idx="6581">
                  <c:v>1626.7</c:v>
                </c:pt>
                <c:pt idx="6582">
                  <c:v>1635.7</c:v>
                </c:pt>
                <c:pt idx="6583">
                  <c:v>1635.7</c:v>
                </c:pt>
                <c:pt idx="6584">
                  <c:v>1635.7</c:v>
                </c:pt>
                <c:pt idx="6585">
                  <c:v>1635.7</c:v>
                </c:pt>
                <c:pt idx="6586">
                  <c:v>1635.7</c:v>
                </c:pt>
                <c:pt idx="6587">
                  <c:v>1635.7</c:v>
                </c:pt>
                <c:pt idx="6588">
                  <c:v>1644.6</c:v>
                </c:pt>
                <c:pt idx="6589">
                  <c:v>1644.6</c:v>
                </c:pt>
                <c:pt idx="6590">
                  <c:v>1644.6</c:v>
                </c:pt>
                <c:pt idx="6591">
                  <c:v>1644.6</c:v>
                </c:pt>
                <c:pt idx="6592">
                  <c:v>1644.6</c:v>
                </c:pt>
                <c:pt idx="6593">
                  <c:v>1644.6</c:v>
                </c:pt>
                <c:pt idx="6594">
                  <c:v>1653.5</c:v>
                </c:pt>
                <c:pt idx="6595">
                  <c:v>1653.5</c:v>
                </c:pt>
                <c:pt idx="6596">
                  <c:v>1653.5</c:v>
                </c:pt>
                <c:pt idx="6597">
                  <c:v>1653.5</c:v>
                </c:pt>
                <c:pt idx="6598">
                  <c:v>1653.5</c:v>
                </c:pt>
                <c:pt idx="6599">
                  <c:v>1653.5</c:v>
                </c:pt>
                <c:pt idx="6600">
                  <c:v>1662.4</c:v>
                </c:pt>
                <c:pt idx="6601">
                  <c:v>1662.4</c:v>
                </c:pt>
                <c:pt idx="6602">
                  <c:v>1662.4</c:v>
                </c:pt>
                <c:pt idx="6603">
                  <c:v>1662.4</c:v>
                </c:pt>
                <c:pt idx="6604">
                  <c:v>1662.4</c:v>
                </c:pt>
                <c:pt idx="6605">
                  <c:v>1662.4</c:v>
                </c:pt>
                <c:pt idx="6606">
                  <c:v>1671.4</c:v>
                </c:pt>
                <c:pt idx="6607">
                  <c:v>1671.4</c:v>
                </c:pt>
                <c:pt idx="6608">
                  <c:v>1671.4</c:v>
                </c:pt>
                <c:pt idx="6609">
                  <c:v>1671.4</c:v>
                </c:pt>
                <c:pt idx="6610">
                  <c:v>1671.4</c:v>
                </c:pt>
                <c:pt idx="6611">
                  <c:v>1671.4</c:v>
                </c:pt>
                <c:pt idx="6612">
                  <c:v>1680.3</c:v>
                </c:pt>
                <c:pt idx="6613">
                  <c:v>1680.3</c:v>
                </c:pt>
                <c:pt idx="6614">
                  <c:v>1680.3</c:v>
                </c:pt>
                <c:pt idx="6615">
                  <c:v>1680.3</c:v>
                </c:pt>
                <c:pt idx="6616">
                  <c:v>1680.3</c:v>
                </c:pt>
                <c:pt idx="6617">
                  <c:v>1680.3</c:v>
                </c:pt>
                <c:pt idx="6618">
                  <c:v>1689.3</c:v>
                </c:pt>
                <c:pt idx="6619">
                  <c:v>1689.3</c:v>
                </c:pt>
                <c:pt idx="6620">
                  <c:v>1689.3</c:v>
                </c:pt>
                <c:pt idx="6621">
                  <c:v>1689.3</c:v>
                </c:pt>
                <c:pt idx="6622">
                  <c:v>1689.3</c:v>
                </c:pt>
                <c:pt idx="6623">
                  <c:v>1689.3</c:v>
                </c:pt>
                <c:pt idx="6624">
                  <c:v>1698.2</c:v>
                </c:pt>
                <c:pt idx="6625">
                  <c:v>1698.2</c:v>
                </c:pt>
                <c:pt idx="6626">
                  <c:v>1698.2</c:v>
                </c:pt>
                <c:pt idx="6627">
                  <c:v>1698.2</c:v>
                </c:pt>
                <c:pt idx="6628">
                  <c:v>1698.2</c:v>
                </c:pt>
                <c:pt idx="6629">
                  <c:v>1698.2</c:v>
                </c:pt>
                <c:pt idx="6630">
                  <c:v>1707</c:v>
                </c:pt>
                <c:pt idx="6631">
                  <c:v>1707</c:v>
                </c:pt>
                <c:pt idx="6632">
                  <c:v>1707</c:v>
                </c:pt>
                <c:pt idx="6633">
                  <c:v>1707</c:v>
                </c:pt>
                <c:pt idx="6634">
                  <c:v>1707</c:v>
                </c:pt>
                <c:pt idx="6635">
                  <c:v>1707</c:v>
                </c:pt>
                <c:pt idx="6636">
                  <c:v>1715.9</c:v>
                </c:pt>
                <c:pt idx="6637">
                  <c:v>1715.9</c:v>
                </c:pt>
                <c:pt idx="6638">
                  <c:v>1715.9</c:v>
                </c:pt>
                <c:pt idx="6639">
                  <c:v>1715.9</c:v>
                </c:pt>
                <c:pt idx="6640">
                  <c:v>1715.9</c:v>
                </c:pt>
                <c:pt idx="6641">
                  <c:v>1715.9</c:v>
                </c:pt>
                <c:pt idx="6642">
                  <c:v>1724.7</c:v>
                </c:pt>
                <c:pt idx="6643">
                  <c:v>1724.7</c:v>
                </c:pt>
                <c:pt idx="6644">
                  <c:v>1724.7</c:v>
                </c:pt>
                <c:pt idx="6645">
                  <c:v>1724.7</c:v>
                </c:pt>
                <c:pt idx="6646">
                  <c:v>1724.7</c:v>
                </c:pt>
                <c:pt idx="6647">
                  <c:v>1724.7</c:v>
                </c:pt>
                <c:pt idx="6648">
                  <c:v>1733.5</c:v>
                </c:pt>
                <c:pt idx="6649">
                  <c:v>1733.5</c:v>
                </c:pt>
                <c:pt idx="6650">
                  <c:v>1733.5</c:v>
                </c:pt>
                <c:pt idx="6651">
                  <c:v>1733.5</c:v>
                </c:pt>
                <c:pt idx="6652">
                  <c:v>1733.5</c:v>
                </c:pt>
                <c:pt idx="6653">
                  <c:v>1733.5</c:v>
                </c:pt>
                <c:pt idx="6654">
                  <c:v>1742.3</c:v>
                </c:pt>
                <c:pt idx="6655">
                  <c:v>1742.3</c:v>
                </c:pt>
                <c:pt idx="6656">
                  <c:v>1742.3</c:v>
                </c:pt>
                <c:pt idx="6657">
                  <c:v>1742.3</c:v>
                </c:pt>
                <c:pt idx="6658">
                  <c:v>1742.3</c:v>
                </c:pt>
                <c:pt idx="6659">
                  <c:v>1742.3</c:v>
                </c:pt>
                <c:pt idx="6660">
                  <c:v>1751.1</c:v>
                </c:pt>
                <c:pt idx="6661">
                  <c:v>1751.1</c:v>
                </c:pt>
                <c:pt idx="6662">
                  <c:v>1751.1</c:v>
                </c:pt>
                <c:pt idx="6663">
                  <c:v>1751.1</c:v>
                </c:pt>
                <c:pt idx="6664">
                  <c:v>1751.1</c:v>
                </c:pt>
                <c:pt idx="6665">
                  <c:v>1751.1</c:v>
                </c:pt>
                <c:pt idx="6666">
                  <c:v>1759.9</c:v>
                </c:pt>
                <c:pt idx="6667">
                  <c:v>1759.9</c:v>
                </c:pt>
                <c:pt idx="6668">
                  <c:v>1759.9</c:v>
                </c:pt>
                <c:pt idx="6669">
                  <c:v>1759.9</c:v>
                </c:pt>
                <c:pt idx="6670">
                  <c:v>1759.9</c:v>
                </c:pt>
                <c:pt idx="6671">
                  <c:v>1759.9</c:v>
                </c:pt>
                <c:pt idx="6672">
                  <c:v>1768.7</c:v>
                </c:pt>
                <c:pt idx="6673">
                  <c:v>1768.7</c:v>
                </c:pt>
                <c:pt idx="6674">
                  <c:v>1768.7</c:v>
                </c:pt>
                <c:pt idx="6675">
                  <c:v>1768.7</c:v>
                </c:pt>
                <c:pt idx="6676">
                  <c:v>1768.7</c:v>
                </c:pt>
                <c:pt idx="6677">
                  <c:v>1768.7</c:v>
                </c:pt>
                <c:pt idx="6678">
                  <c:v>1777.6</c:v>
                </c:pt>
                <c:pt idx="6679">
                  <c:v>1777.6</c:v>
                </c:pt>
                <c:pt idx="6680">
                  <c:v>1777.6</c:v>
                </c:pt>
                <c:pt idx="6681">
                  <c:v>1777.6</c:v>
                </c:pt>
                <c:pt idx="6682">
                  <c:v>1777.6</c:v>
                </c:pt>
                <c:pt idx="6683">
                  <c:v>1777.6</c:v>
                </c:pt>
                <c:pt idx="6684">
                  <c:v>1786.4</c:v>
                </c:pt>
                <c:pt idx="6685">
                  <c:v>1786.4</c:v>
                </c:pt>
                <c:pt idx="6686">
                  <c:v>1786.4</c:v>
                </c:pt>
                <c:pt idx="6687">
                  <c:v>1786.4</c:v>
                </c:pt>
                <c:pt idx="6688">
                  <c:v>1786.4</c:v>
                </c:pt>
                <c:pt idx="6689">
                  <c:v>1786.4</c:v>
                </c:pt>
                <c:pt idx="6690">
                  <c:v>1795.3</c:v>
                </c:pt>
                <c:pt idx="6691">
                  <c:v>1795.3</c:v>
                </c:pt>
                <c:pt idx="6692">
                  <c:v>1795.3</c:v>
                </c:pt>
                <c:pt idx="6693">
                  <c:v>1795.3</c:v>
                </c:pt>
                <c:pt idx="6694">
                  <c:v>1795.3</c:v>
                </c:pt>
                <c:pt idx="6695">
                  <c:v>1795.3</c:v>
                </c:pt>
                <c:pt idx="6696">
                  <c:v>1804.2</c:v>
                </c:pt>
                <c:pt idx="6697">
                  <c:v>1804.2</c:v>
                </c:pt>
                <c:pt idx="6698">
                  <c:v>1804.2</c:v>
                </c:pt>
                <c:pt idx="6699">
                  <c:v>1804.2</c:v>
                </c:pt>
                <c:pt idx="6700">
                  <c:v>1804.2</c:v>
                </c:pt>
                <c:pt idx="6701">
                  <c:v>1804.2</c:v>
                </c:pt>
                <c:pt idx="6702">
                  <c:v>1813.1</c:v>
                </c:pt>
                <c:pt idx="6703">
                  <c:v>1813.1</c:v>
                </c:pt>
                <c:pt idx="6704">
                  <c:v>1813.1</c:v>
                </c:pt>
                <c:pt idx="6705">
                  <c:v>1813.1</c:v>
                </c:pt>
                <c:pt idx="6706">
                  <c:v>1813.1</c:v>
                </c:pt>
                <c:pt idx="6707">
                  <c:v>1813.1</c:v>
                </c:pt>
                <c:pt idx="6708">
                  <c:v>1822</c:v>
                </c:pt>
                <c:pt idx="6709">
                  <c:v>1822</c:v>
                </c:pt>
                <c:pt idx="6710">
                  <c:v>1822</c:v>
                </c:pt>
                <c:pt idx="6711">
                  <c:v>1822</c:v>
                </c:pt>
                <c:pt idx="6712">
                  <c:v>1822</c:v>
                </c:pt>
                <c:pt idx="6713">
                  <c:v>1822</c:v>
                </c:pt>
                <c:pt idx="6714">
                  <c:v>1831.1</c:v>
                </c:pt>
                <c:pt idx="6715">
                  <c:v>1831.1</c:v>
                </c:pt>
                <c:pt idx="6716">
                  <c:v>1831.1</c:v>
                </c:pt>
                <c:pt idx="6717">
                  <c:v>1831.1</c:v>
                </c:pt>
                <c:pt idx="6718">
                  <c:v>1831.1</c:v>
                </c:pt>
                <c:pt idx="6719">
                  <c:v>1831.1</c:v>
                </c:pt>
                <c:pt idx="6720">
                  <c:v>1840.1</c:v>
                </c:pt>
                <c:pt idx="6721">
                  <c:v>1840.1</c:v>
                </c:pt>
                <c:pt idx="6722">
                  <c:v>1840.1</c:v>
                </c:pt>
                <c:pt idx="6723">
                  <c:v>1840.1</c:v>
                </c:pt>
                <c:pt idx="6724">
                  <c:v>1840.1</c:v>
                </c:pt>
                <c:pt idx="6725">
                  <c:v>1840.1</c:v>
                </c:pt>
                <c:pt idx="6726">
                  <c:v>1849.3</c:v>
                </c:pt>
                <c:pt idx="6727">
                  <c:v>1849.3</c:v>
                </c:pt>
                <c:pt idx="6728">
                  <c:v>1849.3</c:v>
                </c:pt>
                <c:pt idx="6729">
                  <c:v>1849.3</c:v>
                </c:pt>
                <c:pt idx="6730">
                  <c:v>1849.3</c:v>
                </c:pt>
                <c:pt idx="6731">
                  <c:v>1849.3</c:v>
                </c:pt>
                <c:pt idx="6732">
                  <c:v>1858.5</c:v>
                </c:pt>
                <c:pt idx="6733">
                  <c:v>1858.5</c:v>
                </c:pt>
                <c:pt idx="6734">
                  <c:v>1858.5</c:v>
                </c:pt>
                <c:pt idx="6735">
                  <c:v>1858.5</c:v>
                </c:pt>
                <c:pt idx="6736">
                  <c:v>1858.5</c:v>
                </c:pt>
                <c:pt idx="6737">
                  <c:v>1858.5</c:v>
                </c:pt>
                <c:pt idx="6738">
                  <c:v>1867.7</c:v>
                </c:pt>
                <c:pt idx="6739">
                  <c:v>1867.7</c:v>
                </c:pt>
                <c:pt idx="6740">
                  <c:v>1867.7</c:v>
                </c:pt>
                <c:pt idx="6741">
                  <c:v>1867.7</c:v>
                </c:pt>
                <c:pt idx="6742">
                  <c:v>1867.7</c:v>
                </c:pt>
                <c:pt idx="6743">
                  <c:v>1867.7</c:v>
                </c:pt>
                <c:pt idx="6744">
                  <c:v>1876.9</c:v>
                </c:pt>
                <c:pt idx="6745">
                  <c:v>1876.9</c:v>
                </c:pt>
                <c:pt idx="6746">
                  <c:v>1876.9</c:v>
                </c:pt>
                <c:pt idx="6747">
                  <c:v>1876.9</c:v>
                </c:pt>
                <c:pt idx="6748">
                  <c:v>1876.9</c:v>
                </c:pt>
                <c:pt idx="6749">
                  <c:v>1876.9</c:v>
                </c:pt>
                <c:pt idx="6750">
                  <c:v>1886.1</c:v>
                </c:pt>
                <c:pt idx="6751">
                  <c:v>1886.1</c:v>
                </c:pt>
                <c:pt idx="6752">
                  <c:v>1886.1</c:v>
                </c:pt>
                <c:pt idx="6753">
                  <c:v>1886.1</c:v>
                </c:pt>
                <c:pt idx="6754">
                  <c:v>1886.1</c:v>
                </c:pt>
                <c:pt idx="6755">
                  <c:v>1886.1</c:v>
                </c:pt>
                <c:pt idx="6756">
                  <c:v>1895.3</c:v>
                </c:pt>
                <c:pt idx="6757">
                  <c:v>1895.3</c:v>
                </c:pt>
                <c:pt idx="6758">
                  <c:v>1895.3</c:v>
                </c:pt>
                <c:pt idx="6759">
                  <c:v>1895.3</c:v>
                </c:pt>
                <c:pt idx="6760">
                  <c:v>1895.3</c:v>
                </c:pt>
                <c:pt idx="6761">
                  <c:v>1895.3</c:v>
                </c:pt>
                <c:pt idx="6762">
                  <c:v>1904.4</c:v>
                </c:pt>
                <c:pt idx="6763">
                  <c:v>1904.4</c:v>
                </c:pt>
                <c:pt idx="6764">
                  <c:v>1904.4</c:v>
                </c:pt>
                <c:pt idx="6765">
                  <c:v>1904.4</c:v>
                </c:pt>
                <c:pt idx="6766">
                  <c:v>1904.4</c:v>
                </c:pt>
                <c:pt idx="6767">
                  <c:v>1904.4</c:v>
                </c:pt>
                <c:pt idx="6768">
                  <c:v>1913.5</c:v>
                </c:pt>
                <c:pt idx="6769">
                  <c:v>1913.5</c:v>
                </c:pt>
                <c:pt idx="6770">
                  <c:v>1913.5</c:v>
                </c:pt>
                <c:pt idx="6771">
                  <c:v>1913.5</c:v>
                </c:pt>
                <c:pt idx="6772">
                  <c:v>1913.5</c:v>
                </c:pt>
                <c:pt idx="6773">
                  <c:v>1913.5</c:v>
                </c:pt>
                <c:pt idx="6774">
                  <c:v>1922.6</c:v>
                </c:pt>
                <c:pt idx="6775">
                  <c:v>1922.6</c:v>
                </c:pt>
                <c:pt idx="6776">
                  <c:v>1922.6</c:v>
                </c:pt>
                <c:pt idx="6777">
                  <c:v>1922.6</c:v>
                </c:pt>
                <c:pt idx="6778">
                  <c:v>1922.6</c:v>
                </c:pt>
                <c:pt idx="6779">
                  <c:v>1922.6</c:v>
                </c:pt>
                <c:pt idx="6780">
                  <c:v>1931.6</c:v>
                </c:pt>
                <c:pt idx="6781">
                  <c:v>1931.6</c:v>
                </c:pt>
                <c:pt idx="6782">
                  <c:v>1931.6</c:v>
                </c:pt>
                <c:pt idx="6783">
                  <c:v>1931.6</c:v>
                </c:pt>
                <c:pt idx="6784">
                  <c:v>1931.6</c:v>
                </c:pt>
                <c:pt idx="6785">
                  <c:v>1931.6</c:v>
                </c:pt>
                <c:pt idx="6786">
                  <c:v>1940.5</c:v>
                </c:pt>
                <c:pt idx="6787">
                  <c:v>1940.5</c:v>
                </c:pt>
                <c:pt idx="6788">
                  <c:v>1940.5</c:v>
                </c:pt>
                <c:pt idx="6789">
                  <c:v>1940.5</c:v>
                </c:pt>
                <c:pt idx="6790">
                  <c:v>1940.5</c:v>
                </c:pt>
                <c:pt idx="6791">
                  <c:v>1940.5</c:v>
                </c:pt>
                <c:pt idx="6792">
                  <c:v>1949.4</c:v>
                </c:pt>
                <c:pt idx="6793">
                  <c:v>1949.4</c:v>
                </c:pt>
                <c:pt idx="6794">
                  <c:v>1949.4</c:v>
                </c:pt>
                <c:pt idx="6795">
                  <c:v>1949.4</c:v>
                </c:pt>
                <c:pt idx="6796">
                  <c:v>1949.4</c:v>
                </c:pt>
                <c:pt idx="6797">
                  <c:v>1949.4</c:v>
                </c:pt>
                <c:pt idx="6798">
                  <c:v>1957.9</c:v>
                </c:pt>
                <c:pt idx="6799">
                  <c:v>1957.9</c:v>
                </c:pt>
                <c:pt idx="6800">
                  <c:v>1957.9</c:v>
                </c:pt>
                <c:pt idx="6801">
                  <c:v>1957.9</c:v>
                </c:pt>
                <c:pt idx="6802">
                  <c:v>1957.9</c:v>
                </c:pt>
                <c:pt idx="6803">
                  <c:v>1957.9</c:v>
                </c:pt>
                <c:pt idx="6804">
                  <c:v>1966.1</c:v>
                </c:pt>
                <c:pt idx="6805">
                  <c:v>1966.1</c:v>
                </c:pt>
                <c:pt idx="6806">
                  <c:v>1966.1</c:v>
                </c:pt>
                <c:pt idx="6807">
                  <c:v>1966.1</c:v>
                </c:pt>
                <c:pt idx="6808">
                  <c:v>1966.1</c:v>
                </c:pt>
                <c:pt idx="6809">
                  <c:v>1966.1</c:v>
                </c:pt>
                <c:pt idx="6810">
                  <c:v>1973.4</c:v>
                </c:pt>
                <c:pt idx="6811">
                  <c:v>1973.4</c:v>
                </c:pt>
                <c:pt idx="6812">
                  <c:v>1973.4</c:v>
                </c:pt>
                <c:pt idx="6813">
                  <c:v>1973.4</c:v>
                </c:pt>
                <c:pt idx="6814">
                  <c:v>1973.4</c:v>
                </c:pt>
                <c:pt idx="6815">
                  <c:v>1973.4</c:v>
                </c:pt>
                <c:pt idx="6816">
                  <c:v>1980</c:v>
                </c:pt>
                <c:pt idx="6817">
                  <c:v>1980</c:v>
                </c:pt>
                <c:pt idx="6818">
                  <c:v>1980</c:v>
                </c:pt>
                <c:pt idx="6819">
                  <c:v>1980</c:v>
                </c:pt>
                <c:pt idx="6820">
                  <c:v>1980</c:v>
                </c:pt>
                <c:pt idx="6821">
                  <c:v>1980</c:v>
                </c:pt>
                <c:pt idx="6822">
                  <c:v>1985.4</c:v>
                </c:pt>
                <c:pt idx="6823">
                  <c:v>1985.4</c:v>
                </c:pt>
                <c:pt idx="6824">
                  <c:v>1985.4</c:v>
                </c:pt>
                <c:pt idx="6825">
                  <c:v>1985.4</c:v>
                </c:pt>
                <c:pt idx="6826">
                  <c:v>1985.4</c:v>
                </c:pt>
                <c:pt idx="6827">
                  <c:v>1985.4</c:v>
                </c:pt>
                <c:pt idx="6828">
                  <c:v>1989.5</c:v>
                </c:pt>
                <c:pt idx="6829">
                  <c:v>1989.5</c:v>
                </c:pt>
                <c:pt idx="6830">
                  <c:v>1989.5</c:v>
                </c:pt>
                <c:pt idx="6831">
                  <c:v>1989.5</c:v>
                </c:pt>
                <c:pt idx="6832">
                  <c:v>1989.5</c:v>
                </c:pt>
                <c:pt idx="6833">
                  <c:v>1989.5</c:v>
                </c:pt>
                <c:pt idx="6834">
                  <c:v>1992.1</c:v>
                </c:pt>
                <c:pt idx="6835">
                  <c:v>1992.1</c:v>
                </c:pt>
                <c:pt idx="6836">
                  <c:v>1992.1</c:v>
                </c:pt>
                <c:pt idx="6837">
                  <c:v>1992.1</c:v>
                </c:pt>
                <c:pt idx="6838">
                  <c:v>1992.1</c:v>
                </c:pt>
                <c:pt idx="6839">
                  <c:v>1992.1</c:v>
                </c:pt>
                <c:pt idx="6840">
                  <c:v>1993.2</c:v>
                </c:pt>
                <c:pt idx="6841">
                  <c:v>1993.2</c:v>
                </c:pt>
                <c:pt idx="6842">
                  <c:v>1993.2</c:v>
                </c:pt>
                <c:pt idx="6843">
                  <c:v>1993.2</c:v>
                </c:pt>
                <c:pt idx="6844">
                  <c:v>1993.2</c:v>
                </c:pt>
                <c:pt idx="6845">
                  <c:v>1993.2</c:v>
                </c:pt>
                <c:pt idx="6846">
                  <c:v>1992.9</c:v>
                </c:pt>
                <c:pt idx="6847">
                  <c:v>1992.9</c:v>
                </c:pt>
                <c:pt idx="6848">
                  <c:v>1992.9</c:v>
                </c:pt>
                <c:pt idx="6849">
                  <c:v>1992.9</c:v>
                </c:pt>
                <c:pt idx="6850">
                  <c:v>1992.9</c:v>
                </c:pt>
                <c:pt idx="6851">
                  <c:v>1992.9</c:v>
                </c:pt>
                <c:pt idx="6852">
                  <c:v>1990.8</c:v>
                </c:pt>
                <c:pt idx="6853">
                  <c:v>1990.8</c:v>
                </c:pt>
                <c:pt idx="6854">
                  <c:v>1990.8</c:v>
                </c:pt>
                <c:pt idx="6855">
                  <c:v>1990.8</c:v>
                </c:pt>
                <c:pt idx="6856">
                  <c:v>1990.8</c:v>
                </c:pt>
                <c:pt idx="6857">
                  <c:v>1990.8</c:v>
                </c:pt>
                <c:pt idx="6858">
                  <c:v>1987.5</c:v>
                </c:pt>
                <c:pt idx="6859">
                  <c:v>1987.5</c:v>
                </c:pt>
                <c:pt idx="6860">
                  <c:v>1987.5</c:v>
                </c:pt>
                <c:pt idx="6861">
                  <c:v>1987.5</c:v>
                </c:pt>
                <c:pt idx="6862">
                  <c:v>1987.5</c:v>
                </c:pt>
                <c:pt idx="6863">
                  <c:v>1987.5</c:v>
                </c:pt>
                <c:pt idx="6864">
                  <c:v>1982.7</c:v>
                </c:pt>
                <c:pt idx="6865">
                  <c:v>1982.7</c:v>
                </c:pt>
                <c:pt idx="6866">
                  <c:v>1982.7</c:v>
                </c:pt>
                <c:pt idx="6867">
                  <c:v>1982.7</c:v>
                </c:pt>
                <c:pt idx="6868">
                  <c:v>1982.7</c:v>
                </c:pt>
                <c:pt idx="6869">
                  <c:v>1982.7</c:v>
                </c:pt>
                <c:pt idx="6870">
                  <c:v>1976.6</c:v>
                </c:pt>
                <c:pt idx="6871">
                  <c:v>1976.6</c:v>
                </c:pt>
                <c:pt idx="6872">
                  <c:v>1976.6</c:v>
                </c:pt>
                <c:pt idx="6873">
                  <c:v>1976.6</c:v>
                </c:pt>
                <c:pt idx="6874">
                  <c:v>1976.6</c:v>
                </c:pt>
                <c:pt idx="6875">
                  <c:v>1976.6</c:v>
                </c:pt>
                <c:pt idx="6876">
                  <c:v>1969.1</c:v>
                </c:pt>
                <c:pt idx="6877">
                  <c:v>1969.1</c:v>
                </c:pt>
                <c:pt idx="6878">
                  <c:v>1969.1</c:v>
                </c:pt>
                <c:pt idx="6879">
                  <c:v>1969.1</c:v>
                </c:pt>
                <c:pt idx="6880">
                  <c:v>1969.1</c:v>
                </c:pt>
                <c:pt idx="6881">
                  <c:v>1969.1</c:v>
                </c:pt>
                <c:pt idx="6882">
                  <c:v>1960.2</c:v>
                </c:pt>
                <c:pt idx="6883">
                  <c:v>1960.2</c:v>
                </c:pt>
                <c:pt idx="6884">
                  <c:v>1960.2</c:v>
                </c:pt>
                <c:pt idx="6885">
                  <c:v>1960.2</c:v>
                </c:pt>
                <c:pt idx="6886">
                  <c:v>1960.2</c:v>
                </c:pt>
                <c:pt idx="6887">
                  <c:v>1960.2</c:v>
                </c:pt>
                <c:pt idx="6888">
                  <c:v>1950</c:v>
                </c:pt>
                <c:pt idx="6889">
                  <c:v>1950</c:v>
                </c:pt>
                <c:pt idx="6890">
                  <c:v>1950</c:v>
                </c:pt>
                <c:pt idx="6891">
                  <c:v>1950</c:v>
                </c:pt>
                <c:pt idx="6892">
                  <c:v>1950</c:v>
                </c:pt>
                <c:pt idx="6893">
                  <c:v>1950</c:v>
                </c:pt>
                <c:pt idx="6894">
                  <c:v>1938.8</c:v>
                </c:pt>
                <c:pt idx="6895">
                  <c:v>1938.8</c:v>
                </c:pt>
                <c:pt idx="6896">
                  <c:v>1938.8</c:v>
                </c:pt>
                <c:pt idx="6897">
                  <c:v>1938.8</c:v>
                </c:pt>
                <c:pt idx="6898">
                  <c:v>1938.8</c:v>
                </c:pt>
                <c:pt idx="6899">
                  <c:v>1938.8</c:v>
                </c:pt>
                <c:pt idx="6900">
                  <c:v>1926.4</c:v>
                </c:pt>
                <c:pt idx="6901">
                  <c:v>1926.4</c:v>
                </c:pt>
                <c:pt idx="6902">
                  <c:v>1926.4</c:v>
                </c:pt>
                <c:pt idx="6903">
                  <c:v>1926.4</c:v>
                </c:pt>
                <c:pt idx="6904">
                  <c:v>1926.4</c:v>
                </c:pt>
                <c:pt idx="6905">
                  <c:v>1926.4</c:v>
                </c:pt>
                <c:pt idx="6906">
                  <c:v>1913.3</c:v>
                </c:pt>
                <c:pt idx="6907">
                  <c:v>1913.3</c:v>
                </c:pt>
                <c:pt idx="6908">
                  <c:v>1913.3</c:v>
                </c:pt>
                <c:pt idx="6909">
                  <c:v>1913.3</c:v>
                </c:pt>
                <c:pt idx="6910">
                  <c:v>1913.3</c:v>
                </c:pt>
                <c:pt idx="6911">
                  <c:v>1913.3</c:v>
                </c:pt>
                <c:pt idx="6912">
                  <c:v>1899.7</c:v>
                </c:pt>
                <c:pt idx="6913">
                  <c:v>1899.7</c:v>
                </c:pt>
                <c:pt idx="6914">
                  <c:v>1899.7</c:v>
                </c:pt>
                <c:pt idx="6915">
                  <c:v>1899.7</c:v>
                </c:pt>
                <c:pt idx="6916">
                  <c:v>1899.7</c:v>
                </c:pt>
                <c:pt idx="6917">
                  <c:v>1899.7</c:v>
                </c:pt>
                <c:pt idx="6918">
                  <c:v>1885.7</c:v>
                </c:pt>
                <c:pt idx="6919">
                  <c:v>1885.7</c:v>
                </c:pt>
                <c:pt idx="6920">
                  <c:v>1885.7</c:v>
                </c:pt>
                <c:pt idx="6921">
                  <c:v>1885.7</c:v>
                </c:pt>
                <c:pt idx="6922">
                  <c:v>1885.7</c:v>
                </c:pt>
                <c:pt idx="6923">
                  <c:v>1885.7</c:v>
                </c:pt>
                <c:pt idx="6924">
                  <c:v>1871.6</c:v>
                </c:pt>
                <c:pt idx="6925">
                  <c:v>1871.6</c:v>
                </c:pt>
                <c:pt idx="6926">
                  <c:v>1871.6</c:v>
                </c:pt>
                <c:pt idx="6927">
                  <c:v>1871.6</c:v>
                </c:pt>
                <c:pt idx="6928">
                  <c:v>1871.6</c:v>
                </c:pt>
                <c:pt idx="6929">
                  <c:v>1871.6</c:v>
                </c:pt>
                <c:pt idx="6930">
                  <c:v>1857.6</c:v>
                </c:pt>
                <c:pt idx="6931">
                  <c:v>1857.6</c:v>
                </c:pt>
                <c:pt idx="6932">
                  <c:v>1857.6</c:v>
                </c:pt>
                <c:pt idx="6933">
                  <c:v>1857.6</c:v>
                </c:pt>
                <c:pt idx="6934">
                  <c:v>1857.6</c:v>
                </c:pt>
                <c:pt idx="6935">
                  <c:v>1857.6</c:v>
                </c:pt>
                <c:pt idx="6936">
                  <c:v>1843.9</c:v>
                </c:pt>
                <c:pt idx="6937">
                  <c:v>1843.9</c:v>
                </c:pt>
                <c:pt idx="6938">
                  <c:v>1843.9</c:v>
                </c:pt>
                <c:pt idx="6939">
                  <c:v>1843.9</c:v>
                </c:pt>
                <c:pt idx="6940">
                  <c:v>1843.9</c:v>
                </c:pt>
                <c:pt idx="6941">
                  <c:v>1843.9</c:v>
                </c:pt>
                <c:pt idx="6942">
                  <c:v>1830.2</c:v>
                </c:pt>
                <c:pt idx="6943">
                  <c:v>1830.2</c:v>
                </c:pt>
                <c:pt idx="6944">
                  <c:v>1830.2</c:v>
                </c:pt>
                <c:pt idx="6945">
                  <c:v>1830.2</c:v>
                </c:pt>
                <c:pt idx="6946">
                  <c:v>1830.2</c:v>
                </c:pt>
                <c:pt idx="6947">
                  <c:v>1830.2</c:v>
                </c:pt>
                <c:pt idx="6948">
                  <c:v>1817</c:v>
                </c:pt>
                <c:pt idx="6949">
                  <c:v>1817</c:v>
                </c:pt>
                <c:pt idx="6950">
                  <c:v>1817</c:v>
                </c:pt>
                <c:pt idx="6951">
                  <c:v>1817</c:v>
                </c:pt>
                <c:pt idx="6952">
                  <c:v>1817</c:v>
                </c:pt>
                <c:pt idx="6953">
                  <c:v>1817</c:v>
                </c:pt>
                <c:pt idx="6954">
                  <c:v>1803.6</c:v>
                </c:pt>
                <c:pt idx="6955">
                  <c:v>1803.6</c:v>
                </c:pt>
                <c:pt idx="6956">
                  <c:v>1803.6</c:v>
                </c:pt>
                <c:pt idx="6957">
                  <c:v>1803.6</c:v>
                </c:pt>
                <c:pt idx="6958">
                  <c:v>1803.6</c:v>
                </c:pt>
                <c:pt idx="6959">
                  <c:v>1803.6</c:v>
                </c:pt>
                <c:pt idx="6960">
                  <c:v>1790.5</c:v>
                </c:pt>
                <c:pt idx="6961">
                  <c:v>1790.5</c:v>
                </c:pt>
                <c:pt idx="6962">
                  <c:v>1790.5</c:v>
                </c:pt>
                <c:pt idx="6963">
                  <c:v>1790.5</c:v>
                </c:pt>
                <c:pt idx="6964">
                  <c:v>1790.5</c:v>
                </c:pt>
                <c:pt idx="6965">
                  <c:v>1790.5</c:v>
                </c:pt>
                <c:pt idx="6966">
                  <c:v>1777.4</c:v>
                </c:pt>
                <c:pt idx="6967">
                  <c:v>1777.4</c:v>
                </c:pt>
                <c:pt idx="6968">
                  <c:v>1777.4</c:v>
                </c:pt>
                <c:pt idx="6969">
                  <c:v>1777.4</c:v>
                </c:pt>
                <c:pt idx="6970">
                  <c:v>1777.4</c:v>
                </c:pt>
                <c:pt idx="6971">
                  <c:v>1777.4</c:v>
                </c:pt>
                <c:pt idx="6972">
                  <c:v>1764.4</c:v>
                </c:pt>
                <c:pt idx="6973">
                  <c:v>1764.4</c:v>
                </c:pt>
                <c:pt idx="6974">
                  <c:v>1764.4</c:v>
                </c:pt>
                <c:pt idx="6975">
                  <c:v>1764.4</c:v>
                </c:pt>
                <c:pt idx="6976">
                  <c:v>1764.4</c:v>
                </c:pt>
                <c:pt idx="6977">
                  <c:v>1764.4</c:v>
                </c:pt>
                <c:pt idx="6978">
                  <c:v>1751.5</c:v>
                </c:pt>
                <c:pt idx="6979">
                  <c:v>1751.5</c:v>
                </c:pt>
                <c:pt idx="6980">
                  <c:v>1751.5</c:v>
                </c:pt>
                <c:pt idx="6981">
                  <c:v>1751.5</c:v>
                </c:pt>
                <c:pt idx="6982">
                  <c:v>1751.5</c:v>
                </c:pt>
                <c:pt idx="6983">
                  <c:v>1751.5</c:v>
                </c:pt>
                <c:pt idx="6984">
                  <c:v>1738.7</c:v>
                </c:pt>
                <c:pt idx="6985">
                  <c:v>1738.7</c:v>
                </c:pt>
                <c:pt idx="6986">
                  <c:v>1738.7</c:v>
                </c:pt>
                <c:pt idx="6987">
                  <c:v>1738.7</c:v>
                </c:pt>
                <c:pt idx="6988">
                  <c:v>1738.7</c:v>
                </c:pt>
                <c:pt idx="6989">
                  <c:v>1738.7</c:v>
                </c:pt>
                <c:pt idx="6990">
                  <c:v>1726</c:v>
                </c:pt>
                <c:pt idx="6991">
                  <c:v>1726</c:v>
                </c:pt>
                <c:pt idx="6992">
                  <c:v>1726</c:v>
                </c:pt>
                <c:pt idx="6993">
                  <c:v>1726</c:v>
                </c:pt>
                <c:pt idx="6994">
                  <c:v>1726</c:v>
                </c:pt>
                <c:pt idx="6995">
                  <c:v>1726</c:v>
                </c:pt>
                <c:pt idx="6996">
                  <c:v>1713.4</c:v>
                </c:pt>
                <c:pt idx="6997">
                  <c:v>1713.4</c:v>
                </c:pt>
                <c:pt idx="6998">
                  <c:v>1713.4</c:v>
                </c:pt>
                <c:pt idx="6999">
                  <c:v>1713.4</c:v>
                </c:pt>
                <c:pt idx="7000">
                  <c:v>1713.4</c:v>
                </c:pt>
                <c:pt idx="7001">
                  <c:v>1713.4</c:v>
                </c:pt>
                <c:pt idx="7002">
                  <c:v>1701</c:v>
                </c:pt>
                <c:pt idx="7003">
                  <c:v>1701</c:v>
                </c:pt>
                <c:pt idx="7004">
                  <c:v>1701</c:v>
                </c:pt>
                <c:pt idx="7005">
                  <c:v>1701</c:v>
                </c:pt>
                <c:pt idx="7006">
                  <c:v>1701</c:v>
                </c:pt>
                <c:pt idx="7007">
                  <c:v>1701</c:v>
                </c:pt>
                <c:pt idx="7008">
                  <c:v>1688.6</c:v>
                </c:pt>
                <c:pt idx="7009">
                  <c:v>1688.6</c:v>
                </c:pt>
                <c:pt idx="7010">
                  <c:v>1688.6</c:v>
                </c:pt>
                <c:pt idx="7011">
                  <c:v>1688.6</c:v>
                </c:pt>
                <c:pt idx="7012">
                  <c:v>1688.6</c:v>
                </c:pt>
                <c:pt idx="7013">
                  <c:v>1688.6</c:v>
                </c:pt>
                <c:pt idx="7014">
                  <c:v>1676.4</c:v>
                </c:pt>
                <c:pt idx="7015">
                  <c:v>1676.4</c:v>
                </c:pt>
                <c:pt idx="7016">
                  <c:v>1676.4</c:v>
                </c:pt>
                <c:pt idx="7017">
                  <c:v>1676.4</c:v>
                </c:pt>
                <c:pt idx="7018">
                  <c:v>1676.4</c:v>
                </c:pt>
                <c:pt idx="7019">
                  <c:v>1676.4</c:v>
                </c:pt>
                <c:pt idx="7020">
                  <c:v>1664.4</c:v>
                </c:pt>
                <c:pt idx="7021">
                  <c:v>1664.4</c:v>
                </c:pt>
                <c:pt idx="7022">
                  <c:v>1664.4</c:v>
                </c:pt>
                <c:pt idx="7023">
                  <c:v>1664.4</c:v>
                </c:pt>
                <c:pt idx="7024">
                  <c:v>1664.4</c:v>
                </c:pt>
                <c:pt idx="7025">
                  <c:v>1664.4</c:v>
                </c:pt>
                <c:pt idx="7026">
                  <c:v>1652.3</c:v>
                </c:pt>
                <c:pt idx="7027">
                  <c:v>1652.3</c:v>
                </c:pt>
                <c:pt idx="7028">
                  <c:v>1652.3</c:v>
                </c:pt>
                <c:pt idx="7029">
                  <c:v>1652.3</c:v>
                </c:pt>
                <c:pt idx="7030">
                  <c:v>1652.3</c:v>
                </c:pt>
                <c:pt idx="7031">
                  <c:v>1652.3</c:v>
                </c:pt>
                <c:pt idx="7032">
                  <c:v>1640.3</c:v>
                </c:pt>
                <c:pt idx="7033">
                  <c:v>1640.3</c:v>
                </c:pt>
                <c:pt idx="7034">
                  <c:v>1640.3</c:v>
                </c:pt>
                <c:pt idx="7035">
                  <c:v>1640.3</c:v>
                </c:pt>
                <c:pt idx="7036">
                  <c:v>1640.3</c:v>
                </c:pt>
                <c:pt idx="7037">
                  <c:v>1640.3</c:v>
                </c:pt>
                <c:pt idx="7038">
                  <c:v>1628.5</c:v>
                </c:pt>
                <c:pt idx="7039">
                  <c:v>1628.5</c:v>
                </c:pt>
                <c:pt idx="7040">
                  <c:v>1628.5</c:v>
                </c:pt>
                <c:pt idx="7041">
                  <c:v>1628.5</c:v>
                </c:pt>
                <c:pt idx="7042">
                  <c:v>1628.5</c:v>
                </c:pt>
                <c:pt idx="7043">
                  <c:v>1628.5</c:v>
                </c:pt>
                <c:pt idx="7044">
                  <c:v>1616.7</c:v>
                </c:pt>
                <c:pt idx="7045">
                  <c:v>1616.7</c:v>
                </c:pt>
                <c:pt idx="7046">
                  <c:v>1616.7</c:v>
                </c:pt>
                <c:pt idx="7047">
                  <c:v>1616.7</c:v>
                </c:pt>
                <c:pt idx="7048">
                  <c:v>1616.7</c:v>
                </c:pt>
                <c:pt idx="7049">
                  <c:v>1616.7</c:v>
                </c:pt>
                <c:pt idx="7050">
                  <c:v>1604.9</c:v>
                </c:pt>
                <c:pt idx="7051">
                  <c:v>1604.9</c:v>
                </c:pt>
                <c:pt idx="7052">
                  <c:v>1604.9</c:v>
                </c:pt>
                <c:pt idx="7053">
                  <c:v>1604.9</c:v>
                </c:pt>
                <c:pt idx="7054">
                  <c:v>1604.9</c:v>
                </c:pt>
                <c:pt idx="7055">
                  <c:v>1604.9</c:v>
                </c:pt>
                <c:pt idx="7056">
                  <c:v>1593.2</c:v>
                </c:pt>
                <c:pt idx="7057">
                  <c:v>1593.2</c:v>
                </c:pt>
                <c:pt idx="7058">
                  <c:v>1593.2</c:v>
                </c:pt>
                <c:pt idx="7059">
                  <c:v>1593.2</c:v>
                </c:pt>
                <c:pt idx="7060">
                  <c:v>1593.2</c:v>
                </c:pt>
                <c:pt idx="7061">
                  <c:v>1593.2</c:v>
                </c:pt>
                <c:pt idx="7062">
                  <c:v>1581.5</c:v>
                </c:pt>
                <c:pt idx="7063">
                  <c:v>1581.5</c:v>
                </c:pt>
                <c:pt idx="7064">
                  <c:v>1581.5</c:v>
                </c:pt>
                <c:pt idx="7065">
                  <c:v>1581.5</c:v>
                </c:pt>
                <c:pt idx="7066">
                  <c:v>1581.5</c:v>
                </c:pt>
                <c:pt idx="7067">
                  <c:v>1581.5</c:v>
                </c:pt>
                <c:pt idx="7068">
                  <c:v>1569.8</c:v>
                </c:pt>
                <c:pt idx="7069">
                  <c:v>1569.8</c:v>
                </c:pt>
                <c:pt idx="7070">
                  <c:v>1569.8</c:v>
                </c:pt>
                <c:pt idx="7071">
                  <c:v>1569.8</c:v>
                </c:pt>
                <c:pt idx="7072">
                  <c:v>1569.8</c:v>
                </c:pt>
                <c:pt idx="7073">
                  <c:v>1569.8</c:v>
                </c:pt>
                <c:pt idx="7074">
                  <c:v>1558.2</c:v>
                </c:pt>
                <c:pt idx="7075">
                  <c:v>1558.2</c:v>
                </c:pt>
                <c:pt idx="7076">
                  <c:v>1558.2</c:v>
                </c:pt>
                <c:pt idx="7077">
                  <c:v>1558.2</c:v>
                </c:pt>
                <c:pt idx="7078">
                  <c:v>1558.2</c:v>
                </c:pt>
                <c:pt idx="7079">
                  <c:v>1558.2</c:v>
                </c:pt>
                <c:pt idx="7080">
                  <c:v>1546.6</c:v>
                </c:pt>
                <c:pt idx="7081">
                  <c:v>1546.6</c:v>
                </c:pt>
                <c:pt idx="7082">
                  <c:v>1546.6</c:v>
                </c:pt>
                <c:pt idx="7083">
                  <c:v>1546.6</c:v>
                </c:pt>
                <c:pt idx="7084">
                  <c:v>1546.6</c:v>
                </c:pt>
                <c:pt idx="7085">
                  <c:v>1546.6</c:v>
                </c:pt>
                <c:pt idx="7086">
                  <c:v>1535.1</c:v>
                </c:pt>
                <c:pt idx="7087">
                  <c:v>1535.1</c:v>
                </c:pt>
                <c:pt idx="7088">
                  <c:v>1535.1</c:v>
                </c:pt>
                <c:pt idx="7089">
                  <c:v>1535.1</c:v>
                </c:pt>
                <c:pt idx="7090">
                  <c:v>1535.1</c:v>
                </c:pt>
                <c:pt idx="7091">
                  <c:v>1535.1</c:v>
                </c:pt>
                <c:pt idx="7092">
                  <c:v>1523.7</c:v>
                </c:pt>
                <c:pt idx="7093">
                  <c:v>1523.7</c:v>
                </c:pt>
                <c:pt idx="7094">
                  <c:v>1523.7</c:v>
                </c:pt>
                <c:pt idx="7095">
                  <c:v>1523.7</c:v>
                </c:pt>
                <c:pt idx="7096">
                  <c:v>1523.7</c:v>
                </c:pt>
                <c:pt idx="7097">
                  <c:v>1523.7</c:v>
                </c:pt>
                <c:pt idx="7098">
                  <c:v>1512.3</c:v>
                </c:pt>
                <c:pt idx="7099">
                  <c:v>1512.3</c:v>
                </c:pt>
                <c:pt idx="7100">
                  <c:v>1512.3</c:v>
                </c:pt>
                <c:pt idx="7101">
                  <c:v>1512.3</c:v>
                </c:pt>
                <c:pt idx="7102">
                  <c:v>1512.3</c:v>
                </c:pt>
                <c:pt idx="7103">
                  <c:v>1512.3</c:v>
                </c:pt>
                <c:pt idx="7104">
                  <c:v>1500.9</c:v>
                </c:pt>
                <c:pt idx="7105">
                  <c:v>1500.9</c:v>
                </c:pt>
                <c:pt idx="7106">
                  <c:v>1500.9</c:v>
                </c:pt>
                <c:pt idx="7107">
                  <c:v>1500.9</c:v>
                </c:pt>
                <c:pt idx="7108">
                  <c:v>1500.9</c:v>
                </c:pt>
                <c:pt idx="7109">
                  <c:v>1500.9</c:v>
                </c:pt>
                <c:pt idx="7110">
                  <c:v>1489.6</c:v>
                </c:pt>
                <c:pt idx="7111">
                  <c:v>1489.6</c:v>
                </c:pt>
                <c:pt idx="7112">
                  <c:v>1489.6</c:v>
                </c:pt>
                <c:pt idx="7113">
                  <c:v>1489.6</c:v>
                </c:pt>
                <c:pt idx="7114">
                  <c:v>1489.6</c:v>
                </c:pt>
                <c:pt idx="7115">
                  <c:v>1489.6</c:v>
                </c:pt>
                <c:pt idx="7116">
                  <c:v>1478.3</c:v>
                </c:pt>
                <c:pt idx="7117">
                  <c:v>1478.3</c:v>
                </c:pt>
                <c:pt idx="7118">
                  <c:v>1478.3</c:v>
                </c:pt>
                <c:pt idx="7119">
                  <c:v>1478.3</c:v>
                </c:pt>
                <c:pt idx="7120">
                  <c:v>1478.3</c:v>
                </c:pt>
                <c:pt idx="7121">
                  <c:v>1478.3</c:v>
                </c:pt>
                <c:pt idx="7122">
                  <c:v>1467.1</c:v>
                </c:pt>
                <c:pt idx="7123">
                  <c:v>1467.1</c:v>
                </c:pt>
                <c:pt idx="7124">
                  <c:v>1467.1</c:v>
                </c:pt>
                <c:pt idx="7125">
                  <c:v>1467.1</c:v>
                </c:pt>
                <c:pt idx="7126">
                  <c:v>1467.1</c:v>
                </c:pt>
                <c:pt idx="7127">
                  <c:v>1467.1</c:v>
                </c:pt>
                <c:pt idx="7128">
                  <c:v>1455.9</c:v>
                </c:pt>
                <c:pt idx="7129">
                  <c:v>1455.9</c:v>
                </c:pt>
                <c:pt idx="7130">
                  <c:v>1455.9</c:v>
                </c:pt>
                <c:pt idx="7131">
                  <c:v>1455.9</c:v>
                </c:pt>
                <c:pt idx="7132">
                  <c:v>1455.9</c:v>
                </c:pt>
                <c:pt idx="7133">
                  <c:v>1455.9</c:v>
                </c:pt>
                <c:pt idx="7134">
                  <c:v>1444.8</c:v>
                </c:pt>
                <c:pt idx="7135">
                  <c:v>1444.8</c:v>
                </c:pt>
                <c:pt idx="7136">
                  <c:v>1444.8</c:v>
                </c:pt>
                <c:pt idx="7137">
                  <c:v>1444.8</c:v>
                </c:pt>
                <c:pt idx="7138">
                  <c:v>1444.8</c:v>
                </c:pt>
                <c:pt idx="7139">
                  <c:v>1444.8</c:v>
                </c:pt>
                <c:pt idx="7140">
                  <c:v>1433.7</c:v>
                </c:pt>
                <c:pt idx="7141">
                  <c:v>1433.7</c:v>
                </c:pt>
                <c:pt idx="7142">
                  <c:v>1433.7</c:v>
                </c:pt>
                <c:pt idx="7143">
                  <c:v>1433.7</c:v>
                </c:pt>
                <c:pt idx="7144">
                  <c:v>1433.7</c:v>
                </c:pt>
                <c:pt idx="7145">
                  <c:v>1433.7</c:v>
                </c:pt>
                <c:pt idx="7146">
                  <c:v>1422.6</c:v>
                </c:pt>
                <c:pt idx="7147">
                  <c:v>1422.6</c:v>
                </c:pt>
                <c:pt idx="7148">
                  <c:v>1422.6</c:v>
                </c:pt>
                <c:pt idx="7149">
                  <c:v>1422.6</c:v>
                </c:pt>
                <c:pt idx="7150">
                  <c:v>1422.6</c:v>
                </c:pt>
                <c:pt idx="7151">
                  <c:v>1422.6</c:v>
                </c:pt>
                <c:pt idx="7152">
                  <c:v>1411.6</c:v>
                </c:pt>
                <c:pt idx="7153">
                  <c:v>1411.6</c:v>
                </c:pt>
                <c:pt idx="7154">
                  <c:v>1411.6</c:v>
                </c:pt>
                <c:pt idx="7155">
                  <c:v>1411.6</c:v>
                </c:pt>
                <c:pt idx="7156">
                  <c:v>1411.6</c:v>
                </c:pt>
                <c:pt idx="7157">
                  <c:v>1411.6</c:v>
                </c:pt>
                <c:pt idx="7158">
                  <c:v>1400.8</c:v>
                </c:pt>
                <c:pt idx="7159">
                  <c:v>1400.8</c:v>
                </c:pt>
                <c:pt idx="7160">
                  <c:v>1400.8</c:v>
                </c:pt>
                <c:pt idx="7161">
                  <c:v>1400.8</c:v>
                </c:pt>
                <c:pt idx="7162">
                  <c:v>1400.8</c:v>
                </c:pt>
                <c:pt idx="7163">
                  <c:v>1400.8</c:v>
                </c:pt>
                <c:pt idx="7164">
                  <c:v>1389.9</c:v>
                </c:pt>
                <c:pt idx="7165">
                  <c:v>1389.9</c:v>
                </c:pt>
                <c:pt idx="7166">
                  <c:v>1389.9</c:v>
                </c:pt>
                <c:pt idx="7167">
                  <c:v>1389.9</c:v>
                </c:pt>
                <c:pt idx="7168">
                  <c:v>1389.9</c:v>
                </c:pt>
                <c:pt idx="7169">
                  <c:v>1389.9</c:v>
                </c:pt>
                <c:pt idx="7170">
                  <c:v>1379.2</c:v>
                </c:pt>
                <c:pt idx="7171">
                  <c:v>1379.2</c:v>
                </c:pt>
                <c:pt idx="7172">
                  <c:v>1379.2</c:v>
                </c:pt>
                <c:pt idx="7173">
                  <c:v>1379.2</c:v>
                </c:pt>
                <c:pt idx="7174">
                  <c:v>1379.2</c:v>
                </c:pt>
                <c:pt idx="7175">
                  <c:v>1379.2</c:v>
                </c:pt>
                <c:pt idx="7176">
                  <c:v>1368.5</c:v>
                </c:pt>
                <c:pt idx="7177">
                  <c:v>1368.5</c:v>
                </c:pt>
                <c:pt idx="7178">
                  <c:v>1368.5</c:v>
                </c:pt>
                <c:pt idx="7179">
                  <c:v>1368.5</c:v>
                </c:pt>
                <c:pt idx="7180">
                  <c:v>1368.5</c:v>
                </c:pt>
                <c:pt idx="7181">
                  <c:v>1368.5</c:v>
                </c:pt>
                <c:pt idx="7182">
                  <c:v>1357.9</c:v>
                </c:pt>
                <c:pt idx="7183">
                  <c:v>1357.9</c:v>
                </c:pt>
                <c:pt idx="7184">
                  <c:v>1357.9</c:v>
                </c:pt>
                <c:pt idx="7185">
                  <c:v>1357.9</c:v>
                </c:pt>
                <c:pt idx="7186">
                  <c:v>1357.9</c:v>
                </c:pt>
                <c:pt idx="7187">
                  <c:v>1357.9</c:v>
                </c:pt>
                <c:pt idx="7188">
                  <c:v>1347.3</c:v>
                </c:pt>
                <c:pt idx="7189">
                  <c:v>1347.3</c:v>
                </c:pt>
                <c:pt idx="7190">
                  <c:v>1347.3</c:v>
                </c:pt>
                <c:pt idx="7191">
                  <c:v>1347.3</c:v>
                </c:pt>
                <c:pt idx="7192">
                  <c:v>1347.3</c:v>
                </c:pt>
                <c:pt idx="7193">
                  <c:v>1347.3</c:v>
                </c:pt>
                <c:pt idx="7194">
                  <c:v>1336.8</c:v>
                </c:pt>
                <c:pt idx="7195">
                  <c:v>1336.8</c:v>
                </c:pt>
                <c:pt idx="7196">
                  <c:v>1336.8</c:v>
                </c:pt>
                <c:pt idx="7197">
                  <c:v>1336.8</c:v>
                </c:pt>
                <c:pt idx="7198">
                  <c:v>1336.8</c:v>
                </c:pt>
                <c:pt idx="7199">
                  <c:v>1336.8</c:v>
                </c:pt>
                <c:pt idx="7200">
                  <c:v>1326.3</c:v>
                </c:pt>
                <c:pt idx="7201">
                  <c:v>1326.3</c:v>
                </c:pt>
                <c:pt idx="7202">
                  <c:v>1326.3</c:v>
                </c:pt>
                <c:pt idx="7203">
                  <c:v>1326.3</c:v>
                </c:pt>
                <c:pt idx="7204">
                  <c:v>1326.3</c:v>
                </c:pt>
                <c:pt idx="7205">
                  <c:v>1326.3</c:v>
                </c:pt>
                <c:pt idx="7206">
                  <c:v>1315.9</c:v>
                </c:pt>
                <c:pt idx="7207">
                  <c:v>1315.9</c:v>
                </c:pt>
                <c:pt idx="7208">
                  <c:v>1315.9</c:v>
                </c:pt>
                <c:pt idx="7209">
                  <c:v>1315.9</c:v>
                </c:pt>
                <c:pt idx="7210">
                  <c:v>1315.9</c:v>
                </c:pt>
                <c:pt idx="7211">
                  <c:v>1315.9</c:v>
                </c:pt>
                <c:pt idx="7212">
                  <c:v>1305.5</c:v>
                </c:pt>
                <c:pt idx="7213">
                  <c:v>1305.5</c:v>
                </c:pt>
                <c:pt idx="7214">
                  <c:v>1305.5</c:v>
                </c:pt>
                <c:pt idx="7215">
                  <c:v>1305.5</c:v>
                </c:pt>
                <c:pt idx="7216">
                  <c:v>1305.5</c:v>
                </c:pt>
                <c:pt idx="7217">
                  <c:v>1305.5</c:v>
                </c:pt>
                <c:pt idx="7218">
                  <c:v>1295</c:v>
                </c:pt>
                <c:pt idx="7219">
                  <c:v>1295</c:v>
                </c:pt>
                <c:pt idx="7220">
                  <c:v>1295</c:v>
                </c:pt>
                <c:pt idx="7221">
                  <c:v>1295</c:v>
                </c:pt>
                <c:pt idx="7222">
                  <c:v>1295</c:v>
                </c:pt>
                <c:pt idx="7223">
                  <c:v>1295</c:v>
                </c:pt>
                <c:pt idx="7224">
                  <c:v>1284.7</c:v>
                </c:pt>
                <c:pt idx="7225">
                  <c:v>1284.7</c:v>
                </c:pt>
                <c:pt idx="7226">
                  <c:v>1284.7</c:v>
                </c:pt>
                <c:pt idx="7227">
                  <c:v>1284.7</c:v>
                </c:pt>
                <c:pt idx="7228">
                  <c:v>1284.7</c:v>
                </c:pt>
                <c:pt idx="7229">
                  <c:v>1284.7</c:v>
                </c:pt>
                <c:pt idx="7230">
                  <c:v>1274.3</c:v>
                </c:pt>
                <c:pt idx="7231">
                  <c:v>1274.3</c:v>
                </c:pt>
                <c:pt idx="7232">
                  <c:v>1274.3</c:v>
                </c:pt>
                <c:pt idx="7233">
                  <c:v>1274.3</c:v>
                </c:pt>
                <c:pt idx="7234">
                  <c:v>1274.3</c:v>
                </c:pt>
                <c:pt idx="7235">
                  <c:v>1274.3</c:v>
                </c:pt>
                <c:pt idx="7236">
                  <c:v>1264.0999999999999</c:v>
                </c:pt>
                <c:pt idx="7237">
                  <c:v>1264.0999999999999</c:v>
                </c:pt>
                <c:pt idx="7238">
                  <c:v>1264.0999999999999</c:v>
                </c:pt>
                <c:pt idx="7239">
                  <c:v>1264.0999999999999</c:v>
                </c:pt>
                <c:pt idx="7240">
                  <c:v>1264.0999999999999</c:v>
                </c:pt>
                <c:pt idx="7241">
                  <c:v>1264.0999999999999</c:v>
                </c:pt>
                <c:pt idx="7242">
                  <c:v>1253.7</c:v>
                </c:pt>
                <c:pt idx="7243">
                  <c:v>1253.7</c:v>
                </c:pt>
                <c:pt idx="7244">
                  <c:v>1253.7</c:v>
                </c:pt>
                <c:pt idx="7245">
                  <c:v>1253.7</c:v>
                </c:pt>
                <c:pt idx="7246">
                  <c:v>1253.7</c:v>
                </c:pt>
                <c:pt idx="7247">
                  <c:v>1253.7</c:v>
                </c:pt>
                <c:pt idx="7248">
                  <c:v>1243.5</c:v>
                </c:pt>
                <c:pt idx="7249">
                  <c:v>1243.5</c:v>
                </c:pt>
                <c:pt idx="7250">
                  <c:v>1243.5</c:v>
                </c:pt>
                <c:pt idx="7251">
                  <c:v>1243.5</c:v>
                </c:pt>
                <c:pt idx="7252">
                  <c:v>1243.5</c:v>
                </c:pt>
                <c:pt idx="7253">
                  <c:v>1243.5</c:v>
                </c:pt>
                <c:pt idx="7254">
                  <c:v>1233.0999999999999</c:v>
                </c:pt>
                <c:pt idx="7255">
                  <c:v>1233.0999999999999</c:v>
                </c:pt>
                <c:pt idx="7256">
                  <c:v>1233.0999999999999</c:v>
                </c:pt>
                <c:pt idx="7257">
                  <c:v>1233.0999999999999</c:v>
                </c:pt>
                <c:pt idx="7258">
                  <c:v>1233.0999999999999</c:v>
                </c:pt>
                <c:pt idx="7259">
                  <c:v>1233.0999999999999</c:v>
                </c:pt>
                <c:pt idx="7260">
                  <c:v>1222.9000000000001</c:v>
                </c:pt>
                <c:pt idx="7261">
                  <c:v>1222.9000000000001</c:v>
                </c:pt>
                <c:pt idx="7262">
                  <c:v>1222.9000000000001</c:v>
                </c:pt>
                <c:pt idx="7263">
                  <c:v>1222.9000000000001</c:v>
                </c:pt>
                <c:pt idx="7264">
                  <c:v>1222.9000000000001</c:v>
                </c:pt>
                <c:pt idx="7265">
                  <c:v>1222.9000000000001</c:v>
                </c:pt>
                <c:pt idx="7266">
                  <c:v>1212.5999999999999</c:v>
                </c:pt>
                <c:pt idx="7267">
                  <c:v>1212.5999999999999</c:v>
                </c:pt>
                <c:pt idx="7268">
                  <c:v>1212.5999999999999</c:v>
                </c:pt>
                <c:pt idx="7269">
                  <c:v>1212.5999999999999</c:v>
                </c:pt>
                <c:pt idx="7270">
                  <c:v>1212.5999999999999</c:v>
                </c:pt>
                <c:pt idx="7271">
                  <c:v>1212.5999999999999</c:v>
                </c:pt>
                <c:pt idx="7272">
                  <c:v>1202.4000000000001</c:v>
                </c:pt>
                <c:pt idx="7273">
                  <c:v>1202.4000000000001</c:v>
                </c:pt>
                <c:pt idx="7274">
                  <c:v>1202.4000000000001</c:v>
                </c:pt>
                <c:pt idx="7275">
                  <c:v>1202.4000000000001</c:v>
                </c:pt>
                <c:pt idx="7276">
                  <c:v>1202.4000000000001</c:v>
                </c:pt>
                <c:pt idx="7277">
                  <c:v>1202.4000000000001</c:v>
                </c:pt>
                <c:pt idx="7278">
                  <c:v>1192.2</c:v>
                </c:pt>
                <c:pt idx="7279">
                  <c:v>1192.2</c:v>
                </c:pt>
                <c:pt idx="7280">
                  <c:v>1192.2</c:v>
                </c:pt>
                <c:pt idx="7281">
                  <c:v>1192.2</c:v>
                </c:pt>
                <c:pt idx="7282">
                  <c:v>1192.2</c:v>
                </c:pt>
                <c:pt idx="7283">
                  <c:v>1192.2</c:v>
                </c:pt>
                <c:pt idx="7284">
                  <c:v>1182.0999999999999</c:v>
                </c:pt>
                <c:pt idx="7285">
                  <c:v>1182.0999999999999</c:v>
                </c:pt>
                <c:pt idx="7286">
                  <c:v>1182.0999999999999</c:v>
                </c:pt>
                <c:pt idx="7287">
                  <c:v>1182.0999999999999</c:v>
                </c:pt>
                <c:pt idx="7288">
                  <c:v>1182.0999999999999</c:v>
                </c:pt>
                <c:pt idx="7289">
                  <c:v>1182.0999999999999</c:v>
                </c:pt>
                <c:pt idx="7290">
                  <c:v>1172</c:v>
                </c:pt>
                <c:pt idx="7291">
                  <c:v>1172</c:v>
                </c:pt>
                <c:pt idx="7292">
                  <c:v>1172</c:v>
                </c:pt>
                <c:pt idx="7293">
                  <c:v>1172</c:v>
                </c:pt>
                <c:pt idx="7294">
                  <c:v>1172</c:v>
                </c:pt>
                <c:pt idx="7295">
                  <c:v>1172</c:v>
                </c:pt>
                <c:pt idx="7296">
                  <c:v>1161.8</c:v>
                </c:pt>
                <c:pt idx="7297">
                  <c:v>1161.8</c:v>
                </c:pt>
                <c:pt idx="7298">
                  <c:v>1161.8</c:v>
                </c:pt>
                <c:pt idx="7299">
                  <c:v>1161.8</c:v>
                </c:pt>
                <c:pt idx="7300">
                  <c:v>1161.8</c:v>
                </c:pt>
                <c:pt idx="7301">
                  <c:v>1161.8</c:v>
                </c:pt>
                <c:pt idx="7302">
                  <c:v>1151.9000000000001</c:v>
                </c:pt>
                <c:pt idx="7303">
                  <c:v>1151.9000000000001</c:v>
                </c:pt>
                <c:pt idx="7304">
                  <c:v>1151.9000000000001</c:v>
                </c:pt>
                <c:pt idx="7305">
                  <c:v>1151.9000000000001</c:v>
                </c:pt>
                <c:pt idx="7306">
                  <c:v>1151.9000000000001</c:v>
                </c:pt>
                <c:pt idx="7307">
                  <c:v>1151.9000000000001</c:v>
                </c:pt>
                <c:pt idx="7308">
                  <c:v>1141.9000000000001</c:v>
                </c:pt>
                <c:pt idx="7309">
                  <c:v>1141.9000000000001</c:v>
                </c:pt>
                <c:pt idx="7310">
                  <c:v>1141.9000000000001</c:v>
                </c:pt>
                <c:pt idx="7311">
                  <c:v>1141.9000000000001</c:v>
                </c:pt>
                <c:pt idx="7312">
                  <c:v>1141.9000000000001</c:v>
                </c:pt>
                <c:pt idx="7313">
                  <c:v>1141.9000000000001</c:v>
                </c:pt>
                <c:pt idx="7314">
                  <c:v>1132</c:v>
                </c:pt>
                <c:pt idx="7315">
                  <c:v>1132</c:v>
                </c:pt>
                <c:pt idx="7316">
                  <c:v>1132</c:v>
                </c:pt>
                <c:pt idx="7317">
                  <c:v>1132</c:v>
                </c:pt>
                <c:pt idx="7318">
                  <c:v>1132</c:v>
                </c:pt>
                <c:pt idx="7319">
                  <c:v>1132</c:v>
                </c:pt>
                <c:pt idx="7320">
                  <c:v>1122.0999999999999</c:v>
                </c:pt>
                <c:pt idx="7321">
                  <c:v>1122.0999999999999</c:v>
                </c:pt>
                <c:pt idx="7322">
                  <c:v>1122.0999999999999</c:v>
                </c:pt>
                <c:pt idx="7323">
                  <c:v>1122.0999999999999</c:v>
                </c:pt>
                <c:pt idx="7324">
                  <c:v>1122.0999999999999</c:v>
                </c:pt>
                <c:pt idx="7325">
                  <c:v>1122.0999999999999</c:v>
                </c:pt>
                <c:pt idx="7326">
                  <c:v>1112.4000000000001</c:v>
                </c:pt>
                <c:pt idx="7327">
                  <c:v>1112.4000000000001</c:v>
                </c:pt>
                <c:pt idx="7328">
                  <c:v>1112.4000000000001</c:v>
                </c:pt>
                <c:pt idx="7329">
                  <c:v>1112.4000000000001</c:v>
                </c:pt>
                <c:pt idx="7330">
                  <c:v>1112.4000000000001</c:v>
                </c:pt>
                <c:pt idx="7331">
                  <c:v>1112.4000000000001</c:v>
                </c:pt>
                <c:pt idx="7332">
                  <c:v>1102.7</c:v>
                </c:pt>
                <c:pt idx="7333">
                  <c:v>1102.7</c:v>
                </c:pt>
                <c:pt idx="7334">
                  <c:v>1102.7</c:v>
                </c:pt>
                <c:pt idx="7335">
                  <c:v>1102.7</c:v>
                </c:pt>
                <c:pt idx="7336">
                  <c:v>1102.7</c:v>
                </c:pt>
                <c:pt idx="7337">
                  <c:v>1102.7</c:v>
                </c:pt>
                <c:pt idx="7338">
                  <c:v>1093.2</c:v>
                </c:pt>
                <c:pt idx="7339">
                  <c:v>1093.2</c:v>
                </c:pt>
                <c:pt idx="7340">
                  <c:v>1093.2</c:v>
                </c:pt>
                <c:pt idx="7341">
                  <c:v>1093.2</c:v>
                </c:pt>
                <c:pt idx="7342">
                  <c:v>1093.2</c:v>
                </c:pt>
                <c:pt idx="7343">
                  <c:v>1093.2</c:v>
                </c:pt>
                <c:pt idx="7344">
                  <c:v>1083.8</c:v>
                </c:pt>
                <c:pt idx="7345">
                  <c:v>1083.8</c:v>
                </c:pt>
                <c:pt idx="7346">
                  <c:v>1083.8</c:v>
                </c:pt>
                <c:pt idx="7347">
                  <c:v>1083.8</c:v>
                </c:pt>
                <c:pt idx="7348">
                  <c:v>1083.8</c:v>
                </c:pt>
                <c:pt idx="7349">
                  <c:v>1083.8</c:v>
                </c:pt>
                <c:pt idx="7350">
                  <c:v>1074.4000000000001</c:v>
                </c:pt>
                <c:pt idx="7351">
                  <c:v>1074.4000000000001</c:v>
                </c:pt>
                <c:pt idx="7352">
                  <c:v>1074.4000000000001</c:v>
                </c:pt>
                <c:pt idx="7353">
                  <c:v>1074.4000000000001</c:v>
                </c:pt>
                <c:pt idx="7354">
                  <c:v>1074.4000000000001</c:v>
                </c:pt>
                <c:pt idx="7355">
                  <c:v>1074.4000000000001</c:v>
                </c:pt>
                <c:pt idx="7356">
                  <c:v>1065</c:v>
                </c:pt>
                <c:pt idx="7357">
                  <c:v>1065</c:v>
                </c:pt>
                <c:pt idx="7358">
                  <c:v>1065</c:v>
                </c:pt>
                <c:pt idx="7359">
                  <c:v>1065</c:v>
                </c:pt>
                <c:pt idx="7360">
                  <c:v>1065</c:v>
                </c:pt>
                <c:pt idx="7361">
                  <c:v>1065</c:v>
                </c:pt>
                <c:pt idx="7362">
                  <c:v>1055.8</c:v>
                </c:pt>
                <c:pt idx="7363">
                  <c:v>1055.8</c:v>
                </c:pt>
                <c:pt idx="7364">
                  <c:v>1055.8</c:v>
                </c:pt>
                <c:pt idx="7365">
                  <c:v>1055.8</c:v>
                </c:pt>
                <c:pt idx="7366">
                  <c:v>1055.8</c:v>
                </c:pt>
                <c:pt idx="7367">
                  <c:v>1055.8</c:v>
                </c:pt>
                <c:pt idx="7368">
                  <c:v>1046.5</c:v>
                </c:pt>
                <c:pt idx="7369">
                  <c:v>1046.5</c:v>
                </c:pt>
                <c:pt idx="7370">
                  <c:v>1046.5</c:v>
                </c:pt>
                <c:pt idx="7371">
                  <c:v>1046.5</c:v>
                </c:pt>
                <c:pt idx="7372">
                  <c:v>1046.5</c:v>
                </c:pt>
                <c:pt idx="7373">
                  <c:v>1046.5</c:v>
                </c:pt>
                <c:pt idx="7374">
                  <c:v>1037.2</c:v>
                </c:pt>
                <c:pt idx="7375">
                  <c:v>1037.2</c:v>
                </c:pt>
                <c:pt idx="7376">
                  <c:v>1037.2</c:v>
                </c:pt>
                <c:pt idx="7377">
                  <c:v>1037.2</c:v>
                </c:pt>
                <c:pt idx="7378">
                  <c:v>1037.2</c:v>
                </c:pt>
                <c:pt idx="7379">
                  <c:v>1037.2</c:v>
                </c:pt>
                <c:pt idx="7380">
                  <c:v>1027.9000000000001</c:v>
                </c:pt>
                <c:pt idx="7381">
                  <c:v>1027.9000000000001</c:v>
                </c:pt>
                <c:pt idx="7382">
                  <c:v>1027.9000000000001</c:v>
                </c:pt>
                <c:pt idx="7383">
                  <c:v>1027.9000000000001</c:v>
                </c:pt>
                <c:pt idx="7384">
                  <c:v>1027.9000000000001</c:v>
                </c:pt>
                <c:pt idx="7385">
                  <c:v>1027.9000000000001</c:v>
                </c:pt>
                <c:pt idx="7386">
                  <c:v>1018.7</c:v>
                </c:pt>
                <c:pt idx="7387">
                  <c:v>1018.7</c:v>
                </c:pt>
                <c:pt idx="7388">
                  <c:v>1018.7</c:v>
                </c:pt>
                <c:pt idx="7389">
                  <c:v>1018.7</c:v>
                </c:pt>
                <c:pt idx="7390">
                  <c:v>1018.7</c:v>
                </c:pt>
                <c:pt idx="7391">
                  <c:v>1018.7</c:v>
                </c:pt>
                <c:pt idx="7392">
                  <c:v>1009.5</c:v>
                </c:pt>
                <c:pt idx="7393">
                  <c:v>1009.5</c:v>
                </c:pt>
                <c:pt idx="7394">
                  <c:v>1009.5</c:v>
                </c:pt>
                <c:pt idx="7395">
                  <c:v>1009.5</c:v>
                </c:pt>
                <c:pt idx="7396">
                  <c:v>1009.5</c:v>
                </c:pt>
                <c:pt idx="7397">
                  <c:v>1009.5</c:v>
                </c:pt>
                <c:pt idx="7398">
                  <c:v>1000.2</c:v>
                </c:pt>
                <c:pt idx="7399">
                  <c:v>1000.2</c:v>
                </c:pt>
                <c:pt idx="7400">
                  <c:v>1000.2</c:v>
                </c:pt>
                <c:pt idx="7401">
                  <c:v>1000.2</c:v>
                </c:pt>
                <c:pt idx="7402">
                  <c:v>1000.2</c:v>
                </c:pt>
                <c:pt idx="7403">
                  <c:v>1000.2</c:v>
                </c:pt>
                <c:pt idx="7404">
                  <c:v>991</c:v>
                </c:pt>
                <c:pt idx="7405">
                  <c:v>991</c:v>
                </c:pt>
                <c:pt idx="7406">
                  <c:v>991</c:v>
                </c:pt>
                <c:pt idx="7407">
                  <c:v>991</c:v>
                </c:pt>
                <c:pt idx="7408">
                  <c:v>991</c:v>
                </c:pt>
                <c:pt idx="7409">
                  <c:v>991</c:v>
                </c:pt>
                <c:pt idx="7410">
                  <c:v>981.8</c:v>
                </c:pt>
                <c:pt idx="7411">
                  <c:v>981.8</c:v>
                </c:pt>
                <c:pt idx="7412">
                  <c:v>981.8</c:v>
                </c:pt>
                <c:pt idx="7413">
                  <c:v>981.8</c:v>
                </c:pt>
                <c:pt idx="7414">
                  <c:v>981.8</c:v>
                </c:pt>
                <c:pt idx="7415">
                  <c:v>981.8</c:v>
                </c:pt>
                <c:pt idx="7416">
                  <c:v>972.8</c:v>
                </c:pt>
                <c:pt idx="7417">
                  <c:v>972.8</c:v>
                </c:pt>
                <c:pt idx="7418">
                  <c:v>972.8</c:v>
                </c:pt>
                <c:pt idx="7419">
                  <c:v>972.8</c:v>
                </c:pt>
                <c:pt idx="7420">
                  <c:v>972.8</c:v>
                </c:pt>
                <c:pt idx="7421">
                  <c:v>972.8</c:v>
                </c:pt>
                <c:pt idx="7422">
                  <c:v>963.6</c:v>
                </c:pt>
                <c:pt idx="7423">
                  <c:v>963.6</c:v>
                </c:pt>
                <c:pt idx="7424">
                  <c:v>963.6</c:v>
                </c:pt>
                <c:pt idx="7425">
                  <c:v>963.6</c:v>
                </c:pt>
                <c:pt idx="7426">
                  <c:v>963.6</c:v>
                </c:pt>
                <c:pt idx="7427">
                  <c:v>963.6</c:v>
                </c:pt>
                <c:pt idx="7428">
                  <c:v>954.6</c:v>
                </c:pt>
                <c:pt idx="7429">
                  <c:v>954.6</c:v>
                </c:pt>
                <c:pt idx="7430">
                  <c:v>954.6</c:v>
                </c:pt>
                <c:pt idx="7431">
                  <c:v>954.6</c:v>
                </c:pt>
                <c:pt idx="7432">
                  <c:v>954.6</c:v>
                </c:pt>
                <c:pt idx="7433">
                  <c:v>954.6</c:v>
                </c:pt>
                <c:pt idx="7434">
                  <c:v>945.5</c:v>
                </c:pt>
                <c:pt idx="7435">
                  <c:v>945.5</c:v>
                </c:pt>
                <c:pt idx="7436">
                  <c:v>945.5</c:v>
                </c:pt>
                <c:pt idx="7437">
                  <c:v>945.5</c:v>
                </c:pt>
                <c:pt idx="7438">
                  <c:v>945.5</c:v>
                </c:pt>
                <c:pt idx="7439">
                  <c:v>945.5</c:v>
                </c:pt>
                <c:pt idx="7440">
                  <c:v>936.4</c:v>
                </c:pt>
                <c:pt idx="7441">
                  <c:v>936.4</c:v>
                </c:pt>
                <c:pt idx="7442">
                  <c:v>936.4</c:v>
                </c:pt>
                <c:pt idx="7443">
                  <c:v>936.4</c:v>
                </c:pt>
                <c:pt idx="7444">
                  <c:v>936.4</c:v>
                </c:pt>
                <c:pt idx="7445">
                  <c:v>936.4</c:v>
                </c:pt>
                <c:pt idx="7446">
                  <c:v>927.4</c:v>
                </c:pt>
                <c:pt idx="7447">
                  <c:v>927.4</c:v>
                </c:pt>
                <c:pt idx="7448">
                  <c:v>927.4</c:v>
                </c:pt>
                <c:pt idx="7449">
                  <c:v>927.4</c:v>
                </c:pt>
                <c:pt idx="7450">
                  <c:v>927.4</c:v>
                </c:pt>
                <c:pt idx="7451">
                  <c:v>927.4</c:v>
                </c:pt>
                <c:pt idx="7452">
                  <c:v>918.5</c:v>
                </c:pt>
                <c:pt idx="7453">
                  <c:v>918.5</c:v>
                </c:pt>
                <c:pt idx="7454">
                  <c:v>918.5</c:v>
                </c:pt>
                <c:pt idx="7455">
                  <c:v>918.5</c:v>
                </c:pt>
                <c:pt idx="7456">
                  <c:v>918.5</c:v>
                </c:pt>
                <c:pt idx="7457">
                  <c:v>918.5</c:v>
                </c:pt>
                <c:pt idx="7458">
                  <c:v>909.7</c:v>
                </c:pt>
                <c:pt idx="7459">
                  <c:v>909.7</c:v>
                </c:pt>
                <c:pt idx="7460">
                  <c:v>909.7</c:v>
                </c:pt>
                <c:pt idx="7461">
                  <c:v>909.7</c:v>
                </c:pt>
                <c:pt idx="7462">
                  <c:v>909.7</c:v>
                </c:pt>
                <c:pt idx="7463">
                  <c:v>909.7</c:v>
                </c:pt>
                <c:pt idx="7464">
                  <c:v>901</c:v>
                </c:pt>
                <c:pt idx="7465">
                  <c:v>901</c:v>
                </c:pt>
                <c:pt idx="7466">
                  <c:v>901</c:v>
                </c:pt>
                <c:pt idx="7467">
                  <c:v>901</c:v>
                </c:pt>
                <c:pt idx="7468">
                  <c:v>901</c:v>
                </c:pt>
                <c:pt idx="7469">
                  <c:v>901</c:v>
                </c:pt>
                <c:pt idx="7470">
                  <c:v>892.3</c:v>
                </c:pt>
                <c:pt idx="7471">
                  <c:v>892.3</c:v>
                </c:pt>
                <c:pt idx="7472">
                  <c:v>892.3</c:v>
                </c:pt>
                <c:pt idx="7473">
                  <c:v>892.3</c:v>
                </c:pt>
                <c:pt idx="7474">
                  <c:v>892.3</c:v>
                </c:pt>
                <c:pt idx="7475">
                  <c:v>892.3</c:v>
                </c:pt>
                <c:pt idx="7476">
                  <c:v>883.6</c:v>
                </c:pt>
                <c:pt idx="7477">
                  <c:v>883.6</c:v>
                </c:pt>
                <c:pt idx="7478">
                  <c:v>883.6</c:v>
                </c:pt>
                <c:pt idx="7479">
                  <c:v>883.6</c:v>
                </c:pt>
                <c:pt idx="7480">
                  <c:v>883.6</c:v>
                </c:pt>
                <c:pt idx="7481">
                  <c:v>883.6</c:v>
                </c:pt>
                <c:pt idx="7482">
                  <c:v>875.1</c:v>
                </c:pt>
                <c:pt idx="7483">
                  <c:v>875.1</c:v>
                </c:pt>
                <c:pt idx="7484">
                  <c:v>875.1</c:v>
                </c:pt>
                <c:pt idx="7485">
                  <c:v>875.1</c:v>
                </c:pt>
                <c:pt idx="7486">
                  <c:v>875.1</c:v>
                </c:pt>
                <c:pt idx="7487">
                  <c:v>875.1</c:v>
                </c:pt>
                <c:pt idx="7488">
                  <c:v>866.7</c:v>
                </c:pt>
                <c:pt idx="7489">
                  <c:v>866.7</c:v>
                </c:pt>
                <c:pt idx="7490">
                  <c:v>866.7</c:v>
                </c:pt>
                <c:pt idx="7491">
                  <c:v>866.7</c:v>
                </c:pt>
                <c:pt idx="7492">
                  <c:v>866.7</c:v>
                </c:pt>
                <c:pt idx="7493">
                  <c:v>866.7</c:v>
                </c:pt>
                <c:pt idx="7494">
                  <c:v>858.4</c:v>
                </c:pt>
                <c:pt idx="7495">
                  <c:v>858.4</c:v>
                </c:pt>
                <c:pt idx="7496">
                  <c:v>858.4</c:v>
                </c:pt>
                <c:pt idx="7497">
                  <c:v>858.4</c:v>
                </c:pt>
                <c:pt idx="7498">
                  <c:v>858.4</c:v>
                </c:pt>
                <c:pt idx="7499">
                  <c:v>858.4</c:v>
                </c:pt>
                <c:pt idx="7500">
                  <c:v>850.2</c:v>
                </c:pt>
                <c:pt idx="7501">
                  <c:v>850.2</c:v>
                </c:pt>
                <c:pt idx="7502">
                  <c:v>850.2</c:v>
                </c:pt>
                <c:pt idx="7503">
                  <c:v>850.2</c:v>
                </c:pt>
                <c:pt idx="7504">
                  <c:v>850.2</c:v>
                </c:pt>
                <c:pt idx="7505">
                  <c:v>850.2</c:v>
                </c:pt>
                <c:pt idx="7506">
                  <c:v>842</c:v>
                </c:pt>
                <c:pt idx="7507">
                  <c:v>842</c:v>
                </c:pt>
                <c:pt idx="7508">
                  <c:v>842</c:v>
                </c:pt>
                <c:pt idx="7509">
                  <c:v>842</c:v>
                </c:pt>
                <c:pt idx="7510">
                  <c:v>842</c:v>
                </c:pt>
                <c:pt idx="7511">
                  <c:v>842</c:v>
                </c:pt>
                <c:pt idx="7512">
                  <c:v>833.7</c:v>
                </c:pt>
                <c:pt idx="7513">
                  <c:v>833.7</c:v>
                </c:pt>
                <c:pt idx="7514">
                  <c:v>833.7</c:v>
                </c:pt>
                <c:pt idx="7515">
                  <c:v>833.7</c:v>
                </c:pt>
                <c:pt idx="7516">
                  <c:v>833.7</c:v>
                </c:pt>
                <c:pt idx="7517">
                  <c:v>833.7</c:v>
                </c:pt>
                <c:pt idx="7518">
                  <c:v>825.6</c:v>
                </c:pt>
                <c:pt idx="7519">
                  <c:v>825.6</c:v>
                </c:pt>
                <c:pt idx="7520">
                  <c:v>825.6</c:v>
                </c:pt>
                <c:pt idx="7521">
                  <c:v>825.6</c:v>
                </c:pt>
                <c:pt idx="7522">
                  <c:v>825.6</c:v>
                </c:pt>
                <c:pt idx="7523">
                  <c:v>825.6</c:v>
                </c:pt>
                <c:pt idx="7524">
                  <c:v>817.4</c:v>
                </c:pt>
                <c:pt idx="7525">
                  <c:v>817.4</c:v>
                </c:pt>
                <c:pt idx="7526">
                  <c:v>817.4</c:v>
                </c:pt>
                <c:pt idx="7527">
                  <c:v>817.4</c:v>
                </c:pt>
                <c:pt idx="7528">
                  <c:v>817.4</c:v>
                </c:pt>
                <c:pt idx="7529">
                  <c:v>817.4</c:v>
                </c:pt>
                <c:pt idx="7530">
                  <c:v>809.3</c:v>
                </c:pt>
                <c:pt idx="7531">
                  <c:v>809.3</c:v>
                </c:pt>
                <c:pt idx="7532">
                  <c:v>809.3</c:v>
                </c:pt>
                <c:pt idx="7533">
                  <c:v>809.3</c:v>
                </c:pt>
                <c:pt idx="7534">
                  <c:v>809.3</c:v>
                </c:pt>
                <c:pt idx="7535">
                  <c:v>809.3</c:v>
                </c:pt>
                <c:pt idx="7536">
                  <c:v>801.3</c:v>
                </c:pt>
                <c:pt idx="7537">
                  <c:v>801.3</c:v>
                </c:pt>
                <c:pt idx="7538">
                  <c:v>801.3</c:v>
                </c:pt>
                <c:pt idx="7539">
                  <c:v>801.3</c:v>
                </c:pt>
                <c:pt idx="7540">
                  <c:v>801.3</c:v>
                </c:pt>
                <c:pt idx="7541">
                  <c:v>801.3</c:v>
                </c:pt>
                <c:pt idx="7542">
                  <c:v>793.2</c:v>
                </c:pt>
                <c:pt idx="7543">
                  <c:v>793.2</c:v>
                </c:pt>
                <c:pt idx="7544">
                  <c:v>793.2</c:v>
                </c:pt>
                <c:pt idx="7545">
                  <c:v>793.2</c:v>
                </c:pt>
                <c:pt idx="7546">
                  <c:v>793.2</c:v>
                </c:pt>
                <c:pt idx="7547">
                  <c:v>793.2</c:v>
                </c:pt>
                <c:pt idx="7548">
                  <c:v>785.1</c:v>
                </c:pt>
                <c:pt idx="7549">
                  <c:v>785.1</c:v>
                </c:pt>
                <c:pt idx="7550">
                  <c:v>785.1</c:v>
                </c:pt>
                <c:pt idx="7551">
                  <c:v>785.1</c:v>
                </c:pt>
                <c:pt idx="7552">
                  <c:v>785.1</c:v>
                </c:pt>
                <c:pt idx="7553">
                  <c:v>785.1</c:v>
                </c:pt>
                <c:pt idx="7554">
                  <c:v>777</c:v>
                </c:pt>
                <c:pt idx="7555">
                  <c:v>777</c:v>
                </c:pt>
                <c:pt idx="7556">
                  <c:v>777</c:v>
                </c:pt>
                <c:pt idx="7557">
                  <c:v>777</c:v>
                </c:pt>
                <c:pt idx="7558">
                  <c:v>777</c:v>
                </c:pt>
                <c:pt idx="7559">
                  <c:v>777</c:v>
                </c:pt>
                <c:pt idx="7560">
                  <c:v>768.8</c:v>
                </c:pt>
                <c:pt idx="7561">
                  <c:v>768.8</c:v>
                </c:pt>
                <c:pt idx="7562">
                  <c:v>768.8</c:v>
                </c:pt>
                <c:pt idx="7563">
                  <c:v>768.8</c:v>
                </c:pt>
                <c:pt idx="7564">
                  <c:v>768.8</c:v>
                </c:pt>
                <c:pt idx="7565">
                  <c:v>768.8</c:v>
                </c:pt>
                <c:pt idx="7566">
                  <c:v>760.8</c:v>
                </c:pt>
                <c:pt idx="7567">
                  <c:v>760.8</c:v>
                </c:pt>
                <c:pt idx="7568">
                  <c:v>760.8</c:v>
                </c:pt>
                <c:pt idx="7569">
                  <c:v>760.8</c:v>
                </c:pt>
                <c:pt idx="7570">
                  <c:v>760.8</c:v>
                </c:pt>
                <c:pt idx="7571">
                  <c:v>760.8</c:v>
                </c:pt>
                <c:pt idx="7572">
                  <c:v>752.7</c:v>
                </c:pt>
                <c:pt idx="7573">
                  <c:v>752.7</c:v>
                </c:pt>
                <c:pt idx="7574">
                  <c:v>752.7</c:v>
                </c:pt>
                <c:pt idx="7575">
                  <c:v>752.7</c:v>
                </c:pt>
                <c:pt idx="7576">
                  <c:v>752.7</c:v>
                </c:pt>
                <c:pt idx="7577">
                  <c:v>752.7</c:v>
                </c:pt>
                <c:pt idx="7578">
                  <c:v>744.6</c:v>
                </c:pt>
                <c:pt idx="7579">
                  <c:v>744.6</c:v>
                </c:pt>
                <c:pt idx="7580">
                  <c:v>744.6</c:v>
                </c:pt>
                <c:pt idx="7581">
                  <c:v>744.6</c:v>
                </c:pt>
                <c:pt idx="7582">
                  <c:v>744.6</c:v>
                </c:pt>
                <c:pt idx="7583">
                  <c:v>744.6</c:v>
                </c:pt>
                <c:pt idx="7584">
                  <c:v>736.5</c:v>
                </c:pt>
                <c:pt idx="7585">
                  <c:v>736.5</c:v>
                </c:pt>
                <c:pt idx="7586">
                  <c:v>736.5</c:v>
                </c:pt>
                <c:pt idx="7587">
                  <c:v>736.5</c:v>
                </c:pt>
                <c:pt idx="7588">
                  <c:v>736.5</c:v>
                </c:pt>
                <c:pt idx="7589">
                  <c:v>736.5</c:v>
                </c:pt>
                <c:pt idx="7590">
                  <c:v>728.4</c:v>
                </c:pt>
                <c:pt idx="7591">
                  <c:v>728.4</c:v>
                </c:pt>
                <c:pt idx="7592">
                  <c:v>728.4</c:v>
                </c:pt>
                <c:pt idx="7593">
                  <c:v>728.4</c:v>
                </c:pt>
                <c:pt idx="7594">
                  <c:v>728.4</c:v>
                </c:pt>
                <c:pt idx="7595">
                  <c:v>728.4</c:v>
                </c:pt>
                <c:pt idx="7596">
                  <c:v>720.4</c:v>
                </c:pt>
                <c:pt idx="7597">
                  <c:v>720.4</c:v>
                </c:pt>
                <c:pt idx="7598">
                  <c:v>720.4</c:v>
                </c:pt>
                <c:pt idx="7599">
                  <c:v>720.4</c:v>
                </c:pt>
                <c:pt idx="7600">
                  <c:v>720.4</c:v>
                </c:pt>
                <c:pt idx="7601">
                  <c:v>720.4</c:v>
                </c:pt>
                <c:pt idx="7602">
                  <c:v>712.4</c:v>
                </c:pt>
                <c:pt idx="7603">
                  <c:v>712.4</c:v>
                </c:pt>
                <c:pt idx="7604">
                  <c:v>712.4</c:v>
                </c:pt>
                <c:pt idx="7605">
                  <c:v>712.4</c:v>
                </c:pt>
                <c:pt idx="7606">
                  <c:v>712.4</c:v>
                </c:pt>
                <c:pt idx="7607">
                  <c:v>712.4</c:v>
                </c:pt>
                <c:pt idx="7608">
                  <c:v>704.5</c:v>
                </c:pt>
                <c:pt idx="7609">
                  <c:v>704.5</c:v>
                </c:pt>
                <c:pt idx="7610">
                  <c:v>704.5</c:v>
                </c:pt>
                <c:pt idx="7611">
                  <c:v>704.5</c:v>
                </c:pt>
                <c:pt idx="7612">
                  <c:v>704.5</c:v>
                </c:pt>
                <c:pt idx="7613">
                  <c:v>704.5</c:v>
                </c:pt>
                <c:pt idx="7614">
                  <c:v>696.5</c:v>
                </c:pt>
                <c:pt idx="7615">
                  <c:v>696.5</c:v>
                </c:pt>
                <c:pt idx="7616">
                  <c:v>696.5</c:v>
                </c:pt>
                <c:pt idx="7617">
                  <c:v>696.5</c:v>
                </c:pt>
                <c:pt idx="7618">
                  <c:v>696.5</c:v>
                </c:pt>
                <c:pt idx="7619">
                  <c:v>696.5</c:v>
                </c:pt>
                <c:pt idx="7620">
                  <c:v>688.6</c:v>
                </c:pt>
                <c:pt idx="7621">
                  <c:v>688.6</c:v>
                </c:pt>
                <c:pt idx="7622">
                  <c:v>688.6</c:v>
                </c:pt>
                <c:pt idx="7623">
                  <c:v>688.6</c:v>
                </c:pt>
                <c:pt idx="7624">
                  <c:v>688.6</c:v>
                </c:pt>
                <c:pt idx="7625">
                  <c:v>688.6</c:v>
                </c:pt>
                <c:pt idx="7626">
                  <c:v>680.7</c:v>
                </c:pt>
                <c:pt idx="7627">
                  <c:v>680.7</c:v>
                </c:pt>
                <c:pt idx="7628">
                  <c:v>680.7</c:v>
                </c:pt>
                <c:pt idx="7629">
                  <c:v>680.7</c:v>
                </c:pt>
                <c:pt idx="7630">
                  <c:v>680.7</c:v>
                </c:pt>
                <c:pt idx="7631">
                  <c:v>680.7</c:v>
                </c:pt>
                <c:pt idx="7632">
                  <c:v>673</c:v>
                </c:pt>
                <c:pt idx="7633">
                  <c:v>673</c:v>
                </c:pt>
                <c:pt idx="7634">
                  <c:v>673</c:v>
                </c:pt>
                <c:pt idx="7635">
                  <c:v>673</c:v>
                </c:pt>
                <c:pt idx="7636">
                  <c:v>673</c:v>
                </c:pt>
                <c:pt idx="7637">
                  <c:v>673</c:v>
                </c:pt>
                <c:pt idx="7638">
                  <c:v>665.3</c:v>
                </c:pt>
                <c:pt idx="7639">
                  <c:v>665.3</c:v>
                </c:pt>
                <c:pt idx="7640">
                  <c:v>665.3</c:v>
                </c:pt>
                <c:pt idx="7641">
                  <c:v>665.3</c:v>
                </c:pt>
                <c:pt idx="7642">
                  <c:v>665.3</c:v>
                </c:pt>
                <c:pt idx="7643">
                  <c:v>665.3</c:v>
                </c:pt>
                <c:pt idx="7644">
                  <c:v>657.6</c:v>
                </c:pt>
                <c:pt idx="7645">
                  <c:v>657.6</c:v>
                </c:pt>
                <c:pt idx="7646">
                  <c:v>657.6</c:v>
                </c:pt>
                <c:pt idx="7647">
                  <c:v>657.6</c:v>
                </c:pt>
                <c:pt idx="7648">
                  <c:v>657.6</c:v>
                </c:pt>
                <c:pt idx="7649">
                  <c:v>657.6</c:v>
                </c:pt>
                <c:pt idx="7650">
                  <c:v>649.9</c:v>
                </c:pt>
                <c:pt idx="7651">
                  <c:v>649.9</c:v>
                </c:pt>
                <c:pt idx="7652">
                  <c:v>649.9</c:v>
                </c:pt>
                <c:pt idx="7653">
                  <c:v>649.9</c:v>
                </c:pt>
                <c:pt idx="7654">
                  <c:v>649.9</c:v>
                </c:pt>
                <c:pt idx="7655">
                  <c:v>649.9</c:v>
                </c:pt>
                <c:pt idx="7656">
                  <c:v>642.4</c:v>
                </c:pt>
                <c:pt idx="7657">
                  <c:v>642.4</c:v>
                </c:pt>
                <c:pt idx="7658">
                  <c:v>642.4</c:v>
                </c:pt>
                <c:pt idx="7659">
                  <c:v>642.4</c:v>
                </c:pt>
                <c:pt idx="7660">
                  <c:v>642.4</c:v>
                </c:pt>
                <c:pt idx="7661">
                  <c:v>642.4</c:v>
                </c:pt>
                <c:pt idx="7662">
                  <c:v>634.9</c:v>
                </c:pt>
                <c:pt idx="7663">
                  <c:v>634.9</c:v>
                </c:pt>
                <c:pt idx="7664">
                  <c:v>634.9</c:v>
                </c:pt>
                <c:pt idx="7665">
                  <c:v>634.9</c:v>
                </c:pt>
                <c:pt idx="7666">
                  <c:v>634.9</c:v>
                </c:pt>
                <c:pt idx="7667">
                  <c:v>634.9</c:v>
                </c:pt>
                <c:pt idx="7668">
                  <c:v>627.4</c:v>
                </c:pt>
                <c:pt idx="7669">
                  <c:v>627.4</c:v>
                </c:pt>
                <c:pt idx="7670">
                  <c:v>627.4</c:v>
                </c:pt>
                <c:pt idx="7671">
                  <c:v>627.4</c:v>
                </c:pt>
                <c:pt idx="7672">
                  <c:v>627.4</c:v>
                </c:pt>
                <c:pt idx="7673">
                  <c:v>627.4</c:v>
                </c:pt>
                <c:pt idx="7674">
                  <c:v>619.9</c:v>
                </c:pt>
                <c:pt idx="7675">
                  <c:v>619.9</c:v>
                </c:pt>
                <c:pt idx="7676">
                  <c:v>619.9</c:v>
                </c:pt>
                <c:pt idx="7677">
                  <c:v>619.9</c:v>
                </c:pt>
                <c:pt idx="7678">
                  <c:v>619.9</c:v>
                </c:pt>
                <c:pt idx="7679">
                  <c:v>619.9</c:v>
                </c:pt>
                <c:pt idx="7680">
                  <c:v>612.5</c:v>
                </c:pt>
                <c:pt idx="7681">
                  <c:v>612.5</c:v>
                </c:pt>
                <c:pt idx="7682">
                  <c:v>612.5</c:v>
                </c:pt>
                <c:pt idx="7683">
                  <c:v>612.5</c:v>
                </c:pt>
                <c:pt idx="7684">
                  <c:v>612.5</c:v>
                </c:pt>
                <c:pt idx="7685">
                  <c:v>612.5</c:v>
                </c:pt>
                <c:pt idx="7686">
                  <c:v>605.20000000000005</c:v>
                </c:pt>
                <c:pt idx="7687">
                  <c:v>605.20000000000005</c:v>
                </c:pt>
                <c:pt idx="7688">
                  <c:v>605.20000000000005</c:v>
                </c:pt>
                <c:pt idx="7689">
                  <c:v>605.20000000000005</c:v>
                </c:pt>
                <c:pt idx="7690">
                  <c:v>605.20000000000005</c:v>
                </c:pt>
                <c:pt idx="7691">
                  <c:v>605.20000000000005</c:v>
                </c:pt>
                <c:pt idx="7692">
                  <c:v>597.79999999999995</c:v>
                </c:pt>
                <c:pt idx="7693">
                  <c:v>597.79999999999995</c:v>
                </c:pt>
                <c:pt idx="7694">
                  <c:v>597.79999999999995</c:v>
                </c:pt>
                <c:pt idx="7695">
                  <c:v>597.79999999999995</c:v>
                </c:pt>
                <c:pt idx="7696">
                  <c:v>597.79999999999995</c:v>
                </c:pt>
                <c:pt idx="7697">
                  <c:v>597.79999999999995</c:v>
                </c:pt>
                <c:pt idx="7698">
                  <c:v>590.5</c:v>
                </c:pt>
                <c:pt idx="7699">
                  <c:v>590.5</c:v>
                </c:pt>
                <c:pt idx="7700">
                  <c:v>590.5</c:v>
                </c:pt>
                <c:pt idx="7701">
                  <c:v>590.5</c:v>
                </c:pt>
                <c:pt idx="7702">
                  <c:v>590.5</c:v>
                </c:pt>
                <c:pt idx="7703">
                  <c:v>590.5</c:v>
                </c:pt>
                <c:pt idx="7704">
                  <c:v>583.20000000000005</c:v>
                </c:pt>
                <c:pt idx="7705">
                  <c:v>583.20000000000005</c:v>
                </c:pt>
                <c:pt idx="7706">
                  <c:v>583.20000000000005</c:v>
                </c:pt>
                <c:pt idx="7707">
                  <c:v>583.20000000000005</c:v>
                </c:pt>
                <c:pt idx="7708">
                  <c:v>583.20000000000005</c:v>
                </c:pt>
                <c:pt idx="7709">
                  <c:v>583.20000000000005</c:v>
                </c:pt>
                <c:pt idx="7710">
                  <c:v>576</c:v>
                </c:pt>
                <c:pt idx="7711">
                  <c:v>576</c:v>
                </c:pt>
                <c:pt idx="7712">
                  <c:v>576</c:v>
                </c:pt>
                <c:pt idx="7713">
                  <c:v>576</c:v>
                </c:pt>
                <c:pt idx="7714">
                  <c:v>576</c:v>
                </c:pt>
                <c:pt idx="7715">
                  <c:v>576</c:v>
                </c:pt>
                <c:pt idx="7716">
                  <c:v>568.9</c:v>
                </c:pt>
                <c:pt idx="7717">
                  <c:v>568.9</c:v>
                </c:pt>
                <c:pt idx="7718">
                  <c:v>568.9</c:v>
                </c:pt>
                <c:pt idx="7719">
                  <c:v>568.9</c:v>
                </c:pt>
                <c:pt idx="7720">
                  <c:v>568.9</c:v>
                </c:pt>
                <c:pt idx="7721">
                  <c:v>568.9</c:v>
                </c:pt>
                <c:pt idx="7722">
                  <c:v>561.70000000000005</c:v>
                </c:pt>
                <c:pt idx="7723">
                  <c:v>561.70000000000005</c:v>
                </c:pt>
                <c:pt idx="7724">
                  <c:v>561.70000000000005</c:v>
                </c:pt>
                <c:pt idx="7725">
                  <c:v>561.70000000000005</c:v>
                </c:pt>
                <c:pt idx="7726">
                  <c:v>561.70000000000005</c:v>
                </c:pt>
                <c:pt idx="7727">
                  <c:v>561.70000000000005</c:v>
                </c:pt>
                <c:pt idx="7728">
                  <c:v>554.70000000000005</c:v>
                </c:pt>
                <c:pt idx="7729">
                  <c:v>554.70000000000005</c:v>
                </c:pt>
                <c:pt idx="7730">
                  <c:v>554.70000000000005</c:v>
                </c:pt>
                <c:pt idx="7731">
                  <c:v>554.70000000000005</c:v>
                </c:pt>
                <c:pt idx="7732">
                  <c:v>554.70000000000005</c:v>
                </c:pt>
                <c:pt idx="7733">
                  <c:v>554.70000000000005</c:v>
                </c:pt>
                <c:pt idx="7734">
                  <c:v>547.70000000000005</c:v>
                </c:pt>
                <c:pt idx="7735">
                  <c:v>547.70000000000005</c:v>
                </c:pt>
                <c:pt idx="7736">
                  <c:v>547.70000000000005</c:v>
                </c:pt>
                <c:pt idx="7737">
                  <c:v>547.70000000000005</c:v>
                </c:pt>
                <c:pt idx="7738">
                  <c:v>547.70000000000005</c:v>
                </c:pt>
                <c:pt idx="7739">
                  <c:v>547.70000000000005</c:v>
                </c:pt>
                <c:pt idx="7740">
                  <c:v>540.79999999999995</c:v>
                </c:pt>
                <c:pt idx="7741">
                  <c:v>540.79999999999995</c:v>
                </c:pt>
                <c:pt idx="7742">
                  <c:v>540.79999999999995</c:v>
                </c:pt>
                <c:pt idx="7743">
                  <c:v>540.79999999999995</c:v>
                </c:pt>
                <c:pt idx="7744">
                  <c:v>540.79999999999995</c:v>
                </c:pt>
                <c:pt idx="7745">
                  <c:v>540.79999999999995</c:v>
                </c:pt>
                <c:pt idx="7746">
                  <c:v>533.79999999999995</c:v>
                </c:pt>
                <c:pt idx="7747">
                  <c:v>533.79999999999995</c:v>
                </c:pt>
                <c:pt idx="7748">
                  <c:v>533.79999999999995</c:v>
                </c:pt>
                <c:pt idx="7749">
                  <c:v>533.79999999999995</c:v>
                </c:pt>
                <c:pt idx="7750">
                  <c:v>533.79999999999995</c:v>
                </c:pt>
                <c:pt idx="7751">
                  <c:v>533.79999999999995</c:v>
                </c:pt>
                <c:pt idx="7752">
                  <c:v>527</c:v>
                </c:pt>
                <c:pt idx="7753">
                  <c:v>527</c:v>
                </c:pt>
                <c:pt idx="7754">
                  <c:v>527</c:v>
                </c:pt>
                <c:pt idx="7755">
                  <c:v>527</c:v>
                </c:pt>
                <c:pt idx="7756">
                  <c:v>527</c:v>
                </c:pt>
                <c:pt idx="7757">
                  <c:v>527</c:v>
                </c:pt>
                <c:pt idx="7758">
                  <c:v>520.20000000000005</c:v>
                </c:pt>
                <c:pt idx="7759">
                  <c:v>520.20000000000005</c:v>
                </c:pt>
                <c:pt idx="7760">
                  <c:v>520.20000000000005</c:v>
                </c:pt>
                <c:pt idx="7761">
                  <c:v>520.20000000000005</c:v>
                </c:pt>
                <c:pt idx="7762">
                  <c:v>520.20000000000005</c:v>
                </c:pt>
                <c:pt idx="7763">
                  <c:v>520.20000000000005</c:v>
                </c:pt>
                <c:pt idx="7764">
                  <c:v>513.4</c:v>
                </c:pt>
                <c:pt idx="7765">
                  <c:v>513.4</c:v>
                </c:pt>
                <c:pt idx="7766">
                  <c:v>513.4</c:v>
                </c:pt>
                <c:pt idx="7767">
                  <c:v>513.4</c:v>
                </c:pt>
                <c:pt idx="7768">
                  <c:v>513.4</c:v>
                </c:pt>
                <c:pt idx="7769">
                  <c:v>513.4</c:v>
                </c:pt>
                <c:pt idx="7770">
                  <c:v>506.6</c:v>
                </c:pt>
                <c:pt idx="7771">
                  <c:v>506.6</c:v>
                </c:pt>
                <c:pt idx="7772">
                  <c:v>506.6</c:v>
                </c:pt>
                <c:pt idx="7773">
                  <c:v>506.6</c:v>
                </c:pt>
                <c:pt idx="7774">
                  <c:v>506.6</c:v>
                </c:pt>
                <c:pt idx="7775">
                  <c:v>506.6</c:v>
                </c:pt>
                <c:pt idx="7776">
                  <c:v>499.9</c:v>
                </c:pt>
                <c:pt idx="7777">
                  <c:v>499.9</c:v>
                </c:pt>
                <c:pt idx="7778">
                  <c:v>499.9</c:v>
                </c:pt>
                <c:pt idx="7779">
                  <c:v>499.9</c:v>
                </c:pt>
                <c:pt idx="7780">
                  <c:v>499.9</c:v>
                </c:pt>
                <c:pt idx="7781">
                  <c:v>499.9</c:v>
                </c:pt>
                <c:pt idx="7782">
                  <c:v>493.2</c:v>
                </c:pt>
                <c:pt idx="7783">
                  <c:v>493.2</c:v>
                </c:pt>
                <c:pt idx="7784">
                  <c:v>493.2</c:v>
                </c:pt>
                <c:pt idx="7785">
                  <c:v>493.2</c:v>
                </c:pt>
                <c:pt idx="7786">
                  <c:v>493.2</c:v>
                </c:pt>
                <c:pt idx="7787">
                  <c:v>493.2</c:v>
                </c:pt>
                <c:pt idx="7788">
                  <c:v>486.6</c:v>
                </c:pt>
                <c:pt idx="7789">
                  <c:v>486.6</c:v>
                </c:pt>
                <c:pt idx="7790">
                  <c:v>486.6</c:v>
                </c:pt>
                <c:pt idx="7791">
                  <c:v>486.6</c:v>
                </c:pt>
                <c:pt idx="7792">
                  <c:v>486.6</c:v>
                </c:pt>
                <c:pt idx="7793">
                  <c:v>486.6</c:v>
                </c:pt>
                <c:pt idx="7794">
                  <c:v>480</c:v>
                </c:pt>
                <c:pt idx="7795">
                  <c:v>480</c:v>
                </c:pt>
                <c:pt idx="7796">
                  <c:v>480</c:v>
                </c:pt>
                <c:pt idx="7797">
                  <c:v>480</c:v>
                </c:pt>
                <c:pt idx="7798">
                  <c:v>480</c:v>
                </c:pt>
                <c:pt idx="7799">
                  <c:v>480</c:v>
                </c:pt>
                <c:pt idx="7800">
                  <c:v>473.4</c:v>
                </c:pt>
                <c:pt idx="7801">
                  <c:v>473.4</c:v>
                </c:pt>
                <c:pt idx="7802">
                  <c:v>473.4</c:v>
                </c:pt>
                <c:pt idx="7803">
                  <c:v>473.4</c:v>
                </c:pt>
                <c:pt idx="7804">
                  <c:v>473.4</c:v>
                </c:pt>
                <c:pt idx="7805">
                  <c:v>473.4</c:v>
                </c:pt>
                <c:pt idx="7806">
                  <c:v>466.9</c:v>
                </c:pt>
                <c:pt idx="7807">
                  <c:v>466.9</c:v>
                </c:pt>
                <c:pt idx="7808">
                  <c:v>466.9</c:v>
                </c:pt>
                <c:pt idx="7809">
                  <c:v>466.9</c:v>
                </c:pt>
                <c:pt idx="7810">
                  <c:v>466.9</c:v>
                </c:pt>
                <c:pt idx="7811">
                  <c:v>466.9</c:v>
                </c:pt>
                <c:pt idx="7812">
                  <c:v>460.4</c:v>
                </c:pt>
                <c:pt idx="7813">
                  <c:v>460.4</c:v>
                </c:pt>
                <c:pt idx="7814">
                  <c:v>460.4</c:v>
                </c:pt>
                <c:pt idx="7815">
                  <c:v>460.4</c:v>
                </c:pt>
                <c:pt idx="7816">
                  <c:v>460.4</c:v>
                </c:pt>
                <c:pt idx="7817">
                  <c:v>460.4</c:v>
                </c:pt>
                <c:pt idx="7818">
                  <c:v>454</c:v>
                </c:pt>
                <c:pt idx="7819">
                  <c:v>454</c:v>
                </c:pt>
                <c:pt idx="7820">
                  <c:v>454</c:v>
                </c:pt>
                <c:pt idx="7821">
                  <c:v>454</c:v>
                </c:pt>
                <c:pt idx="7822">
                  <c:v>454</c:v>
                </c:pt>
                <c:pt idx="7823">
                  <c:v>454</c:v>
                </c:pt>
                <c:pt idx="7824">
                  <c:v>447.5</c:v>
                </c:pt>
                <c:pt idx="7825">
                  <c:v>447.5</c:v>
                </c:pt>
                <c:pt idx="7826">
                  <c:v>447.5</c:v>
                </c:pt>
                <c:pt idx="7827">
                  <c:v>447.5</c:v>
                </c:pt>
                <c:pt idx="7828">
                  <c:v>447.5</c:v>
                </c:pt>
                <c:pt idx="7829">
                  <c:v>447.5</c:v>
                </c:pt>
                <c:pt idx="7830">
                  <c:v>441.1</c:v>
                </c:pt>
                <c:pt idx="7831">
                  <c:v>441.1</c:v>
                </c:pt>
                <c:pt idx="7832">
                  <c:v>441.1</c:v>
                </c:pt>
                <c:pt idx="7833">
                  <c:v>441.1</c:v>
                </c:pt>
                <c:pt idx="7834">
                  <c:v>441.1</c:v>
                </c:pt>
                <c:pt idx="7835">
                  <c:v>441.1</c:v>
                </c:pt>
                <c:pt idx="7836">
                  <c:v>434.6</c:v>
                </c:pt>
                <c:pt idx="7837">
                  <c:v>434.6</c:v>
                </c:pt>
                <c:pt idx="7838">
                  <c:v>434.6</c:v>
                </c:pt>
                <c:pt idx="7839">
                  <c:v>434.6</c:v>
                </c:pt>
                <c:pt idx="7840">
                  <c:v>434.6</c:v>
                </c:pt>
                <c:pt idx="7841">
                  <c:v>434.6</c:v>
                </c:pt>
                <c:pt idx="7842">
                  <c:v>428.3</c:v>
                </c:pt>
                <c:pt idx="7843">
                  <c:v>428.3</c:v>
                </c:pt>
                <c:pt idx="7844">
                  <c:v>428.3</c:v>
                </c:pt>
                <c:pt idx="7845">
                  <c:v>428.3</c:v>
                </c:pt>
                <c:pt idx="7846">
                  <c:v>428.3</c:v>
                </c:pt>
                <c:pt idx="7847">
                  <c:v>428.3</c:v>
                </c:pt>
                <c:pt idx="7848">
                  <c:v>421.9</c:v>
                </c:pt>
                <c:pt idx="7849">
                  <c:v>421.9</c:v>
                </c:pt>
                <c:pt idx="7850">
                  <c:v>421.9</c:v>
                </c:pt>
                <c:pt idx="7851">
                  <c:v>421.9</c:v>
                </c:pt>
                <c:pt idx="7852">
                  <c:v>421.9</c:v>
                </c:pt>
                <c:pt idx="7853">
                  <c:v>421.9</c:v>
                </c:pt>
                <c:pt idx="7854">
                  <c:v>415.5</c:v>
                </c:pt>
                <c:pt idx="7855">
                  <c:v>415.5</c:v>
                </c:pt>
                <c:pt idx="7856">
                  <c:v>415.5</c:v>
                </c:pt>
                <c:pt idx="7857">
                  <c:v>415.5</c:v>
                </c:pt>
                <c:pt idx="7858">
                  <c:v>415.5</c:v>
                </c:pt>
                <c:pt idx="7859">
                  <c:v>415.5</c:v>
                </c:pt>
                <c:pt idx="7860">
                  <c:v>409.1</c:v>
                </c:pt>
                <c:pt idx="7861">
                  <c:v>409.1</c:v>
                </c:pt>
                <c:pt idx="7862">
                  <c:v>409.1</c:v>
                </c:pt>
                <c:pt idx="7863">
                  <c:v>409.1</c:v>
                </c:pt>
                <c:pt idx="7864">
                  <c:v>409.1</c:v>
                </c:pt>
                <c:pt idx="7865">
                  <c:v>409.1</c:v>
                </c:pt>
                <c:pt idx="7866">
                  <c:v>402.8</c:v>
                </c:pt>
                <c:pt idx="7867">
                  <c:v>402.8</c:v>
                </c:pt>
                <c:pt idx="7868">
                  <c:v>402.8</c:v>
                </c:pt>
                <c:pt idx="7869">
                  <c:v>402.8</c:v>
                </c:pt>
                <c:pt idx="7870">
                  <c:v>402.8</c:v>
                </c:pt>
                <c:pt idx="7871">
                  <c:v>402.8</c:v>
                </c:pt>
                <c:pt idx="7872">
                  <c:v>396.5</c:v>
                </c:pt>
                <c:pt idx="7873">
                  <c:v>396.5</c:v>
                </c:pt>
                <c:pt idx="7874">
                  <c:v>396.5</c:v>
                </c:pt>
                <c:pt idx="7875">
                  <c:v>396.5</c:v>
                </c:pt>
                <c:pt idx="7876">
                  <c:v>396.5</c:v>
                </c:pt>
                <c:pt idx="7877">
                  <c:v>396.5</c:v>
                </c:pt>
                <c:pt idx="7878">
                  <c:v>390.2</c:v>
                </c:pt>
                <c:pt idx="7879">
                  <c:v>390.2</c:v>
                </c:pt>
                <c:pt idx="7880">
                  <c:v>390.2</c:v>
                </c:pt>
                <c:pt idx="7881">
                  <c:v>390.2</c:v>
                </c:pt>
                <c:pt idx="7882">
                  <c:v>390.2</c:v>
                </c:pt>
                <c:pt idx="7883">
                  <c:v>390.2</c:v>
                </c:pt>
                <c:pt idx="7884">
                  <c:v>384</c:v>
                </c:pt>
                <c:pt idx="7885">
                  <c:v>384</c:v>
                </c:pt>
                <c:pt idx="7886">
                  <c:v>384</c:v>
                </c:pt>
                <c:pt idx="7887">
                  <c:v>384</c:v>
                </c:pt>
                <c:pt idx="7888">
                  <c:v>384</c:v>
                </c:pt>
                <c:pt idx="7889">
                  <c:v>384</c:v>
                </c:pt>
                <c:pt idx="7890">
                  <c:v>377.8</c:v>
                </c:pt>
                <c:pt idx="7891">
                  <c:v>377.8</c:v>
                </c:pt>
                <c:pt idx="7892">
                  <c:v>377.8</c:v>
                </c:pt>
                <c:pt idx="7893">
                  <c:v>377.8</c:v>
                </c:pt>
                <c:pt idx="7894">
                  <c:v>377.8</c:v>
                </c:pt>
                <c:pt idx="7895">
                  <c:v>377.8</c:v>
                </c:pt>
                <c:pt idx="7896">
                  <c:v>371.6</c:v>
                </c:pt>
                <c:pt idx="7897">
                  <c:v>371.6</c:v>
                </c:pt>
                <c:pt idx="7898">
                  <c:v>371.6</c:v>
                </c:pt>
                <c:pt idx="7899">
                  <c:v>371.6</c:v>
                </c:pt>
                <c:pt idx="7900">
                  <c:v>371.6</c:v>
                </c:pt>
                <c:pt idx="7901">
                  <c:v>371.6</c:v>
                </c:pt>
                <c:pt idx="7902">
                  <c:v>365.5</c:v>
                </c:pt>
                <c:pt idx="7903">
                  <c:v>365.5</c:v>
                </c:pt>
                <c:pt idx="7904">
                  <c:v>365.5</c:v>
                </c:pt>
                <c:pt idx="7905">
                  <c:v>365.5</c:v>
                </c:pt>
                <c:pt idx="7906">
                  <c:v>365.5</c:v>
                </c:pt>
                <c:pt idx="7907">
                  <c:v>365.5</c:v>
                </c:pt>
                <c:pt idx="7908">
                  <c:v>359.3</c:v>
                </c:pt>
                <c:pt idx="7909">
                  <c:v>359.3</c:v>
                </c:pt>
                <c:pt idx="7910">
                  <c:v>359.3</c:v>
                </c:pt>
                <c:pt idx="7911">
                  <c:v>359.3</c:v>
                </c:pt>
                <c:pt idx="7912">
                  <c:v>359.3</c:v>
                </c:pt>
                <c:pt idx="7913">
                  <c:v>359.3</c:v>
                </c:pt>
                <c:pt idx="7914">
                  <c:v>353.2</c:v>
                </c:pt>
                <c:pt idx="7915">
                  <c:v>353.2</c:v>
                </c:pt>
                <c:pt idx="7916">
                  <c:v>353.2</c:v>
                </c:pt>
                <c:pt idx="7917">
                  <c:v>353.2</c:v>
                </c:pt>
                <c:pt idx="7918">
                  <c:v>353.2</c:v>
                </c:pt>
                <c:pt idx="7919">
                  <c:v>353.2</c:v>
                </c:pt>
                <c:pt idx="7920">
                  <c:v>347</c:v>
                </c:pt>
                <c:pt idx="7921">
                  <c:v>347</c:v>
                </c:pt>
                <c:pt idx="7922">
                  <c:v>347</c:v>
                </c:pt>
                <c:pt idx="7923">
                  <c:v>347</c:v>
                </c:pt>
                <c:pt idx="7924">
                  <c:v>347</c:v>
                </c:pt>
                <c:pt idx="7925">
                  <c:v>347</c:v>
                </c:pt>
                <c:pt idx="7926">
                  <c:v>340.8</c:v>
                </c:pt>
                <c:pt idx="7927">
                  <c:v>340.8</c:v>
                </c:pt>
                <c:pt idx="7928">
                  <c:v>340.8</c:v>
                </c:pt>
                <c:pt idx="7929">
                  <c:v>340.8</c:v>
                </c:pt>
                <c:pt idx="7930">
                  <c:v>340.8</c:v>
                </c:pt>
                <c:pt idx="7931">
                  <c:v>340.8</c:v>
                </c:pt>
                <c:pt idx="7932">
                  <c:v>334.6</c:v>
                </c:pt>
                <c:pt idx="7933">
                  <c:v>334.6</c:v>
                </c:pt>
                <c:pt idx="7934">
                  <c:v>334.6</c:v>
                </c:pt>
                <c:pt idx="7935">
                  <c:v>334.6</c:v>
                </c:pt>
                <c:pt idx="7936">
                  <c:v>334.6</c:v>
                </c:pt>
                <c:pt idx="7937">
                  <c:v>334.6</c:v>
                </c:pt>
                <c:pt idx="7938">
                  <c:v>328.4</c:v>
                </c:pt>
                <c:pt idx="7939">
                  <c:v>328.4</c:v>
                </c:pt>
                <c:pt idx="7940">
                  <c:v>328.4</c:v>
                </c:pt>
                <c:pt idx="7941">
                  <c:v>328.4</c:v>
                </c:pt>
                <c:pt idx="7942">
                  <c:v>328.4</c:v>
                </c:pt>
                <c:pt idx="7943">
                  <c:v>328.4</c:v>
                </c:pt>
                <c:pt idx="7944">
                  <c:v>322.10000000000002</c:v>
                </c:pt>
                <c:pt idx="7945">
                  <c:v>322.10000000000002</c:v>
                </c:pt>
                <c:pt idx="7946">
                  <c:v>322.10000000000002</c:v>
                </c:pt>
                <c:pt idx="7947">
                  <c:v>322.10000000000002</c:v>
                </c:pt>
                <c:pt idx="7948">
                  <c:v>322.10000000000002</c:v>
                </c:pt>
                <c:pt idx="7949">
                  <c:v>322.10000000000002</c:v>
                </c:pt>
                <c:pt idx="7950">
                  <c:v>315.89999999999998</c:v>
                </c:pt>
                <c:pt idx="7951">
                  <c:v>315.89999999999998</c:v>
                </c:pt>
                <c:pt idx="7952">
                  <c:v>315.89999999999998</c:v>
                </c:pt>
                <c:pt idx="7953">
                  <c:v>315.89999999999998</c:v>
                </c:pt>
                <c:pt idx="7954">
                  <c:v>315.89999999999998</c:v>
                </c:pt>
                <c:pt idx="7955">
                  <c:v>315.89999999999998</c:v>
                </c:pt>
                <c:pt idx="7956">
                  <c:v>309.60000000000002</c:v>
                </c:pt>
                <c:pt idx="7957">
                  <c:v>309.60000000000002</c:v>
                </c:pt>
                <c:pt idx="7958">
                  <c:v>309.60000000000002</c:v>
                </c:pt>
                <c:pt idx="7959">
                  <c:v>309.60000000000002</c:v>
                </c:pt>
                <c:pt idx="7960">
                  <c:v>309.60000000000002</c:v>
                </c:pt>
                <c:pt idx="7961">
                  <c:v>309.60000000000002</c:v>
                </c:pt>
                <c:pt idx="7962">
                  <c:v>303.3</c:v>
                </c:pt>
                <c:pt idx="7963">
                  <c:v>303.3</c:v>
                </c:pt>
                <c:pt idx="7964">
                  <c:v>303.3</c:v>
                </c:pt>
                <c:pt idx="7965">
                  <c:v>303.3</c:v>
                </c:pt>
                <c:pt idx="7966">
                  <c:v>303.3</c:v>
                </c:pt>
                <c:pt idx="7967">
                  <c:v>303.3</c:v>
                </c:pt>
                <c:pt idx="7968">
                  <c:v>296.8</c:v>
                </c:pt>
                <c:pt idx="7969">
                  <c:v>296.8</c:v>
                </c:pt>
                <c:pt idx="7970">
                  <c:v>296.8</c:v>
                </c:pt>
                <c:pt idx="7971">
                  <c:v>296.8</c:v>
                </c:pt>
                <c:pt idx="7972">
                  <c:v>296.8</c:v>
                </c:pt>
                <c:pt idx="7973">
                  <c:v>296.8</c:v>
                </c:pt>
                <c:pt idx="7974">
                  <c:v>290.39999999999998</c:v>
                </c:pt>
                <c:pt idx="7975">
                  <c:v>290.39999999999998</c:v>
                </c:pt>
                <c:pt idx="7976">
                  <c:v>290.39999999999998</c:v>
                </c:pt>
                <c:pt idx="7977">
                  <c:v>290.39999999999998</c:v>
                </c:pt>
                <c:pt idx="7978">
                  <c:v>290.39999999999998</c:v>
                </c:pt>
                <c:pt idx="7979">
                  <c:v>290.39999999999998</c:v>
                </c:pt>
                <c:pt idx="7980">
                  <c:v>283.89999999999998</c:v>
                </c:pt>
                <c:pt idx="7981">
                  <c:v>283.89999999999998</c:v>
                </c:pt>
                <c:pt idx="7982">
                  <c:v>283.89999999999998</c:v>
                </c:pt>
                <c:pt idx="7983">
                  <c:v>283.89999999999998</c:v>
                </c:pt>
                <c:pt idx="7984">
                  <c:v>283.89999999999998</c:v>
                </c:pt>
                <c:pt idx="7985">
                  <c:v>283.89999999999998</c:v>
                </c:pt>
                <c:pt idx="7986">
                  <c:v>277.2</c:v>
                </c:pt>
                <c:pt idx="7987">
                  <c:v>277.2</c:v>
                </c:pt>
                <c:pt idx="7988">
                  <c:v>277.2</c:v>
                </c:pt>
                <c:pt idx="7989">
                  <c:v>277.2</c:v>
                </c:pt>
                <c:pt idx="7990">
                  <c:v>277.2</c:v>
                </c:pt>
                <c:pt idx="7991">
                  <c:v>277.2</c:v>
                </c:pt>
                <c:pt idx="7992">
                  <c:v>270.5</c:v>
                </c:pt>
                <c:pt idx="7993">
                  <c:v>270.5</c:v>
                </c:pt>
                <c:pt idx="7994">
                  <c:v>270.5</c:v>
                </c:pt>
                <c:pt idx="7995">
                  <c:v>270.5</c:v>
                </c:pt>
                <c:pt idx="7996">
                  <c:v>270.5</c:v>
                </c:pt>
                <c:pt idx="7997">
                  <c:v>270.5</c:v>
                </c:pt>
                <c:pt idx="7998">
                  <c:v>263.60000000000002</c:v>
                </c:pt>
                <c:pt idx="7999">
                  <c:v>263.60000000000002</c:v>
                </c:pt>
                <c:pt idx="8000">
                  <c:v>263.60000000000002</c:v>
                </c:pt>
                <c:pt idx="8001">
                  <c:v>263.60000000000002</c:v>
                </c:pt>
                <c:pt idx="8002">
                  <c:v>263.60000000000002</c:v>
                </c:pt>
                <c:pt idx="8003">
                  <c:v>263.60000000000002</c:v>
                </c:pt>
                <c:pt idx="8004">
                  <c:v>256.5</c:v>
                </c:pt>
                <c:pt idx="8005">
                  <c:v>256.5</c:v>
                </c:pt>
                <c:pt idx="8006">
                  <c:v>256.5</c:v>
                </c:pt>
                <c:pt idx="8007">
                  <c:v>256.5</c:v>
                </c:pt>
                <c:pt idx="8008">
                  <c:v>256.5</c:v>
                </c:pt>
                <c:pt idx="8009">
                  <c:v>256.5</c:v>
                </c:pt>
                <c:pt idx="8010">
                  <c:v>249.3</c:v>
                </c:pt>
                <c:pt idx="8011">
                  <c:v>249.3</c:v>
                </c:pt>
                <c:pt idx="8012">
                  <c:v>249.3</c:v>
                </c:pt>
                <c:pt idx="8013">
                  <c:v>249.3</c:v>
                </c:pt>
                <c:pt idx="8014">
                  <c:v>249.3</c:v>
                </c:pt>
                <c:pt idx="8015">
                  <c:v>249.3</c:v>
                </c:pt>
                <c:pt idx="8016">
                  <c:v>242</c:v>
                </c:pt>
                <c:pt idx="8017">
                  <c:v>242</c:v>
                </c:pt>
                <c:pt idx="8018">
                  <c:v>242</c:v>
                </c:pt>
                <c:pt idx="8019">
                  <c:v>242</c:v>
                </c:pt>
                <c:pt idx="8020">
                  <c:v>242</c:v>
                </c:pt>
                <c:pt idx="8021">
                  <c:v>242</c:v>
                </c:pt>
                <c:pt idx="8022">
                  <c:v>234.4</c:v>
                </c:pt>
                <c:pt idx="8023">
                  <c:v>234.4</c:v>
                </c:pt>
                <c:pt idx="8024">
                  <c:v>234.4</c:v>
                </c:pt>
                <c:pt idx="8025">
                  <c:v>234.4</c:v>
                </c:pt>
                <c:pt idx="8026">
                  <c:v>234.4</c:v>
                </c:pt>
                <c:pt idx="8027">
                  <c:v>234.4</c:v>
                </c:pt>
                <c:pt idx="8028">
                  <c:v>226.7</c:v>
                </c:pt>
                <c:pt idx="8029">
                  <c:v>226.7</c:v>
                </c:pt>
                <c:pt idx="8030">
                  <c:v>226.7</c:v>
                </c:pt>
                <c:pt idx="8031">
                  <c:v>226.7</c:v>
                </c:pt>
                <c:pt idx="8032">
                  <c:v>226.7</c:v>
                </c:pt>
                <c:pt idx="8033">
                  <c:v>226.7</c:v>
                </c:pt>
                <c:pt idx="8034">
                  <c:v>218.7</c:v>
                </c:pt>
                <c:pt idx="8035">
                  <c:v>218.7</c:v>
                </c:pt>
                <c:pt idx="8036">
                  <c:v>218.7</c:v>
                </c:pt>
                <c:pt idx="8037">
                  <c:v>218.7</c:v>
                </c:pt>
                <c:pt idx="8038">
                  <c:v>218.7</c:v>
                </c:pt>
                <c:pt idx="8039">
                  <c:v>218.7</c:v>
                </c:pt>
                <c:pt idx="8040">
                  <c:v>210.4</c:v>
                </c:pt>
                <c:pt idx="8041">
                  <c:v>210.4</c:v>
                </c:pt>
                <c:pt idx="8042">
                  <c:v>210.4</c:v>
                </c:pt>
                <c:pt idx="8043">
                  <c:v>210.4</c:v>
                </c:pt>
                <c:pt idx="8044">
                  <c:v>210.4</c:v>
                </c:pt>
                <c:pt idx="8045">
                  <c:v>210.4</c:v>
                </c:pt>
                <c:pt idx="8046">
                  <c:v>201.8</c:v>
                </c:pt>
                <c:pt idx="8047">
                  <c:v>201.8</c:v>
                </c:pt>
                <c:pt idx="8048">
                  <c:v>201.8</c:v>
                </c:pt>
                <c:pt idx="8049">
                  <c:v>201.8</c:v>
                </c:pt>
                <c:pt idx="8050">
                  <c:v>201.8</c:v>
                </c:pt>
                <c:pt idx="8051">
                  <c:v>201.8</c:v>
                </c:pt>
                <c:pt idx="8052">
                  <c:v>193</c:v>
                </c:pt>
                <c:pt idx="8053">
                  <c:v>193</c:v>
                </c:pt>
                <c:pt idx="8054">
                  <c:v>193</c:v>
                </c:pt>
                <c:pt idx="8055">
                  <c:v>193</c:v>
                </c:pt>
                <c:pt idx="8056">
                  <c:v>193</c:v>
                </c:pt>
                <c:pt idx="8057">
                  <c:v>193</c:v>
                </c:pt>
                <c:pt idx="8058">
                  <c:v>184</c:v>
                </c:pt>
                <c:pt idx="8059">
                  <c:v>184</c:v>
                </c:pt>
                <c:pt idx="8060">
                  <c:v>184</c:v>
                </c:pt>
                <c:pt idx="8061">
                  <c:v>184</c:v>
                </c:pt>
                <c:pt idx="8062">
                  <c:v>184</c:v>
                </c:pt>
                <c:pt idx="8063">
                  <c:v>184</c:v>
                </c:pt>
                <c:pt idx="8064">
                  <c:v>174.7</c:v>
                </c:pt>
                <c:pt idx="8065">
                  <c:v>174.7</c:v>
                </c:pt>
                <c:pt idx="8066">
                  <c:v>174.7</c:v>
                </c:pt>
                <c:pt idx="8067">
                  <c:v>174.7</c:v>
                </c:pt>
                <c:pt idx="8068">
                  <c:v>174.7</c:v>
                </c:pt>
                <c:pt idx="8069">
                  <c:v>174.7</c:v>
                </c:pt>
                <c:pt idx="8070">
                  <c:v>165.2</c:v>
                </c:pt>
                <c:pt idx="8071">
                  <c:v>165.2</c:v>
                </c:pt>
                <c:pt idx="8072">
                  <c:v>165.2</c:v>
                </c:pt>
                <c:pt idx="8073">
                  <c:v>165.2</c:v>
                </c:pt>
                <c:pt idx="8074">
                  <c:v>165.2</c:v>
                </c:pt>
                <c:pt idx="8075">
                  <c:v>165.2</c:v>
                </c:pt>
                <c:pt idx="8076">
                  <c:v>155.30000000000001</c:v>
                </c:pt>
                <c:pt idx="8077">
                  <c:v>155.30000000000001</c:v>
                </c:pt>
                <c:pt idx="8078">
                  <c:v>155.30000000000001</c:v>
                </c:pt>
                <c:pt idx="8079">
                  <c:v>155.30000000000001</c:v>
                </c:pt>
                <c:pt idx="8080">
                  <c:v>155.30000000000001</c:v>
                </c:pt>
                <c:pt idx="8081">
                  <c:v>155.30000000000001</c:v>
                </c:pt>
                <c:pt idx="8082">
                  <c:v>145.4</c:v>
                </c:pt>
                <c:pt idx="8083">
                  <c:v>145.4</c:v>
                </c:pt>
                <c:pt idx="8084">
                  <c:v>145.4</c:v>
                </c:pt>
                <c:pt idx="8085">
                  <c:v>145.4</c:v>
                </c:pt>
                <c:pt idx="8086">
                  <c:v>145.4</c:v>
                </c:pt>
                <c:pt idx="8087">
                  <c:v>145.4</c:v>
                </c:pt>
                <c:pt idx="8088">
                  <c:v>135.30000000000001</c:v>
                </c:pt>
                <c:pt idx="8089">
                  <c:v>135.30000000000001</c:v>
                </c:pt>
                <c:pt idx="8090">
                  <c:v>135.30000000000001</c:v>
                </c:pt>
                <c:pt idx="8091">
                  <c:v>135.30000000000001</c:v>
                </c:pt>
                <c:pt idx="8092">
                  <c:v>135.30000000000001</c:v>
                </c:pt>
                <c:pt idx="8093">
                  <c:v>135.30000000000001</c:v>
                </c:pt>
                <c:pt idx="8094">
                  <c:v>125.1</c:v>
                </c:pt>
                <c:pt idx="8095">
                  <c:v>125.1</c:v>
                </c:pt>
                <c:pt idx="8096">
                  <c:v>125.1</c:v>
                </c:pt>
                <c:pt idx="8097">
                  <c:v>125.1</c:v>
                </c:pt>
                <c:pt idx="8098">
                  <c:v>125.1</c:v>
                </c:pt>
                <c:pt idx="8099">
                  <c:v>125.1</c:v>
                </c:pt>
                <c:pt idx="8100">
                  <c:v>114.9</c:v>
                </c:pt>
                <c:pt idx="8101">
                  <c:v>114.9</c:v>
                </c:pt>
                <c:pt idx="8102">
                  <c:v>114.9</c:v>
                </c:pt>
                <c:pt idx="8103">
                  <c:v>114.9</c:v>
                </c:pt>
                <c:pt idx="8104">
                  <c:v>114.9</c:v>
                </c:pt>
                <c:pt idx="8105">
                  <c:v>114.9</c:v>
                </c:pt>
                <c:pt idx="8106">
                  <c:v>104.8</c:v>
                </c:pt>
                <c:pt idx="8107">
                  <c:v>104.8</c:v>
                </c:pt>
                <c:pt idx="8108">
                  <c:v>104.8</c:v>
                </c:pt>
                <c:pt idx="8109">
                  <c:v>104.8</c:v>
                </c:pt>
                <c:pt idx="8110">
                  <c:v>104.8</c:v>
                </c:pt>
                <c:pt idx="8111">
                  <c:v>104.8</c:v>
                </c:pt>
                <c:pt idx="8112">
                  <c:v>94.6</c:v>
                </c:pt>
                <c:pt idx="8113">
                  <c:v>94.6</c:v>
                </c:pt>
                <c:pt idx="8114">
                  <c:v>94.6</c:v>
                </c:pt>
                <c:pt idx="8115">
                  <c:v>94.6</c:v>
                </c:pt>
                <c:pt idx="8116">
                  <c:v>94.6</c:v>
                </c:pt>
                <c:pt idx="8117">
                  <c:v>94.6</c:v>
                </c:pt>
                <c:pt idx="8118">
                  <c:v>84.9</c:v>
                </c:pt>
                <c:pt idx="8119">
                  <c:v>84.9</c:v>
                </c:pt>
                <c:pt idx="8120">
                  <c:v>84.9</c:v>
                </c:pt>
                <c:pt idx="8121">
                  <c:v>84.9</c:v>
                </c:pt>
                <c:pt idx="8122">
                  <c:v>84.9</c:v>
                </c:pt>
                <c:pt idx="8123">
                  <c:v>84.9</c:v>
                </c:pt>
                <c:pt idx="8124">
                  <c:v>75.3</c:v>
                </c:pt>
                <c:pt idx="8125">
                  <c:v>75.3</c:v>
                </c:pt>
                <c:pt idx="8126">
                  <c:v>75.3</c:v>
                </c:pt>
                <c:pt idx="8127">
                  <c:v>75.3</c:v>
                </c:pt>
                <c:pt idx="8128">
                  <c:v>75.3</c:v>
                </c:pt>
                <c:pt idx="8129">
                  <c:v>75.3</c:v>
                </c:pt>
                <c:pt idx="8130">
                  <c:v>66.2</c:v>
                </c:pt>
                <c:pt idx="8131">
                  <c:v>66.2</c:v>
                </c:pt>
                <c:pt idx="8132">
                  <c:v>66.2</c:v>
                </c:pt>
                <c:pt idx="8133">
                  <c:v>66.2</c:v>
                </c:pt>
                <c:pt idx="8134">
                  <c:v>66.2</c:v>
                </c:pt>
                <c:pt idx="8135">
                  <c:v>66.2</c:v>
                </c:pt>
                <c:pt idx="8136">
                  <c:v>57.6</c:v>
                </c:pt>
                <c:pt idx="8137">
                  <c:v>57.6</c:v>
                </c:pt>
                <c:pt idx="8138">
                  <c:v>57.6</c:v>
                </c:pt>
                <c:pt idx="8139">
                  <c:v>57.6</c:v>
                </c:pt>
                <c:pt idx="8140">
                  <c:v>57.6</c:v>
                </c:pt>
                <c:pt idx="8141">
                  <c:v>57.6</c:v>
                </c:pt>
                <c:pt idx="8142">
                  <c:v>49.6</c:v>
                </c:pt>
                <c:pt idx="8143">
                  <c:v>49.6</c:v>
                </c:pt>
                <c:pt idx="8144">
                  <c:v>49.6</c:v>
                </c:pt>
                <c:pt idx="8145">
                  <c:v>49.6</c:v>
                </c:pt>
                <c:pt idx="8146">
                  <c:v>49.6</c:v>
                </c:pt>
                <c:pt idx="8147">
                  <c:v>49.6</c:v>
                </c:pt>
                <c:pt idx="8148">
                  <c:v>42.4</c:v>
                </c:pt>
                <c:pt idx="8149">
                  <c:v>42.4</c:v>
                </c:pt>
                <c:pt idx="8150">
                  <c:v>42.4</c:v>
                </c:pt>
                <c:pt idx="8151">
                  <c:v>42.4</c:v>
                </c:pt>
                <c:pt idx="8152">
                  <c:v>42.4</c:v>
                </c:pt>
                <c:pt idx="8153">
                  <c:v>42.4</c:v>
                </c:pt>
                <c:pt idx="8154">
                  <c:v>35.6</c:v>
                </c:pt>
                <c:pt idx="8155">
                  <c:v>35.6</c:v>
                </c:pt>
                <c:pt idx="8156">
                  <c:v>35.6</c:v>
                </c:pt>
                <c:pt idx="8157">
                  <c:v>35.6</c:v>
                </c:pt>
                <c:pt idx="8158">
                  <c:v>35.6</c:v>
                </c:pt>
                <c:pt idx="8159">
                  <c:v>35.6</c:v>
                </c:pt>
                <c:pt idx="8160">
                  <c:v>29.5</c:v>
                </c:pt>
                <c:pt idx="8161">
                  <c:v>29.5</c:v>
                </c:pt>
                <c:pt idx="8162">
                  <c:v>29.5</c:v>
                </c:pt>
                <c:pt idx="8163">
                  <c:v>29.5</c:v>
                </c:pt>
                <c:pt idx="8164">
                  <c:v>29.5</c:v>
                </c:pt>
                <c:pt idx="8165">
                  <c:v>29.5</c:v>
                </c:pt>
                <c:pt idx="8166">
                  <c:v>24</c:v>
                </c:pt>
                <c:pt idx="8167">
                  <c:v>24</c:v>
                </c:pt>
                <c:pt idx="8168">
                  <c:v>24</c:v>
                </c:pt>
                <c:pt idx="8169">
                  <c:v>24</c:v>
                </c:pt>
                <c:pt idx="8170">
                  <c:v>24</c:v>
                </c:pt>
                <c:pt idx="8171">
                  <c:v>24</c:v>
                </c:pt>
                <c:pt idx="8172">
                  <c:v>19.2</c:v>
                </c:pt>
                <c:pt idx="8173">
                  <c:v>19.2</c:v>
                </c:pt>
                <c:pt idx="8174">
                  <c:v>19.2</c:v>
                </c:pt>
                <c:pt idx="8175">
                  <c:v>19.2</c:v>
                </c:pt>
                <c:pt idx="8176">
                  <c:v>19.2</c:v>
                </c:pt>
                <c:pt idx="8177">
                  <c:v>19.2</c:v>
                </c:pt>
                <c:pt idx="8178">
                  <c:v>15</c:v>
                </c:pt>
                <c:pt idx="8179">
                  <c:v>15</c:v>
                </c:pt>
                <c:pt idx="8180">
                  <c:v>15</c:v>
                </c:pt>
                <c:pt idx="8181">
                  <c:v>15</c:v>
                </c:pt>
                <c:pt idx="8182">
                  <c:v>15</c:v>
                </c:pt>
                <c:pt idx="8183">
                  <c:v>15</c:v>
                </c:pt>
                <c:pt idx="8184">
                  <c:v>11.4</c:v>
                </c:pt>
                <c:pt idx="8185">
                  <c:v>11.4</c:v>
                </c:pt>
                <c:pt idx="8186">
                  <c:v>11.4</c:v>
                </c:pt>
                <c:pt idx="8187">
                  <c:v>11.4</c:v>
                </c:pt>
                <c:pt idx="8188">
                  <c:v>11.4</c:v>
                </c:pt>
                <c:pt idx="8189">
                  <c:v>11.4</c:v>
                </c:pt>
                <c:pt idx="8190">
                  <c:v>8.3000000000000007</c:v>
                </c:pt>
                <c:pt idx="8191">
                  <c:v>8.3000000000000007</c:v>
                </c:pt>
                <c:pt idx="8192">
                  <c:v>8.3000000000000007</c:v>
                </c:pt>
                <c:pt idx="8193">
                  <c:v>8.3000000000000007</c:v>
                </c:pt>
                <c:pt idx="8194">
                  <c:v>8.3000000000000007</c:v>
                </c:pt>
                <c:pt idx="8195">
                  <c:v>8.3000000000000007</c:v>
                </c:pt>
                <c:pt idx="8196">
                  <c:v>5.8</c:v>
                </c:pt>
                <c:pt idx="8197">
                  <c:v>5.8</c:v>
                </c:pt>
                <c:pt idx="8198">
                  <c:v>5.8</c:v>
                </c:pt>
                <c:pt idx="8199">
                  <c:v>5.8</c:v>
                </c:pt>
                <c:pt idx="8200">
                  <c:v>5.8</c:v>
                </c:pt>
                <c:pt idx="8201">
                  <c:v>5.8</c:v>
                </c:pt>
                <c:pt idx="8202">
                  <c:v>3.9</c:v>
                </c:pt>
                <c:pt idx="8203">
                  <c:v>3.9</c:v>
                </c:pt>
                <c:pt idx="8204">
                  <c:v>3.9</c:v>
                </c:pt>
                <c:pt idx="8205">
                  <c:v>3.9</c:v>
                </c:pt>
                <c:pt idx="8206">
                  <c:v>3.9</c:v>
                </c:pt>
                <c:pt idx="8207">
                  <c:v>3.9</c:v>
                </c:pt>
                <c:pt idx="8208">
                  <c:v>2.2999999999999998</c:v>
                </c:pt>
                <c:pt idx="8209">
                  <c:v>2.2999999999999998</c:v>
                </c:pt>
                <c:pt idx="8210">
                  <c:v>2.2999999999999998</c:v>
                </c:pt>
                <c:pt idx="8211">
                  <c:v>2.2999999999999998</c:v>
                </c:pt>
                <c:pt idx="8212">
                  <c:v>2.2999999999999998</c:v>
                </c:pt>
                <c:pt idx="8213">
                  <c:v>2.2999999999999998</c:v>
                </c:pt>
                <c:pt idx="8214">
                  <c:v>1.2</c:v>
                </c:pt>
                <c:pt idx="8215">
                  <c:v>1.2</c:v>
                </c:pt>
                <c:pt idx="8216">
                  <c:v>1.2</c:v>
                </c:pt>
                <c:pt idx="8217">
                  <c:v>1.2</c:v>
                </c:pt>
                <c:pt idx="8218">
                  <c:v>1.2</c:v>
                </c:pt>
                <c:pt idx="8219">
                  <c:v>1.2</c:v>
                </c:pt>
                <c:pt idx="8220">
                  <c:v>0.5</c:v>
                </c:pt>
                <c:pt idx="8221">
                  <c:v>0.5</c:v>
                </c:pt>
                <c:pt idx="8222">
                  <c:v>0.5</c:v>
                </c:pt>
                <c:pt idx="8223">
                  <c:v>0.5</c:v>
                </c:pt>
                <c:pt idx="8224">
                  <c:v>0.5</c:v>
                </c:pt>
                <c:pt idx="8225">
                  <c:v>0.5</c:v>
                </c:pt>
                <c:pt idx="8226">
                  <c:v>0.1</c:v>
                </c:pt>
                <c:pt idx="8227">
                  <c:v>0.1</c:v>
                </c:pt>
                <c:pt idx="8228">
                  <c:v>0.1</c:v>
                </c:pt>
                <c:pt idx="8229">
                  <c:v>0.1</c:v>
                </c:pt>
                <c:pt idx="8230">
                  <c:v>0.1</c:v>
                </c:pt>
                <c:pt idx="8231">
                  <c:v>0.1</c:v>
                </c:pt>
                <c:pt idx="8232">
                  <c:v>-0.2</c:v>
                </c:pt>
                <c:pt idx="8233">
                  <c:v>-0.2</c:v>
                </c:pt>
                <c:pt idx="8234">
                  <c:v>-0.2</c:v>
                </c:pt>
                <c:pt idx="8235">
                  <c:v>-0.2</c:v>
                </c:pt>
                <c:pt idx="8236">
                  <c:v>-0.2</c:v>
                </c:pt>
                <c:pt idx="8237">
                  <c:v>-0.2</c:v>
                </c:pt>
                <c:pt idx="8238">
                  <c:v>-0.4</c:v>
                </c:pt>
                <c:pt idx="8239">
                  <c:v>-0.4</c:v>
                </c:pt>
                <c:pt idx="8240">
                  <c:v>-0.4</c:v>
                </c:pt>
                <c:pt idx="8241">
                  <c:v>-0.4</c:v>
                </c:pt>
                <c:pt idx="8242">
                  <c:v>-0.4</c:v>
                </c:pt>
                <c:pt idx="8243">
                  <c:v>-0.4</c:v>
                </c:pt>
                <c:pt idx="8244">
                  <c:v>-0.6</c:v>
                </c:pt>
                <c:pt idx="8245">
                  <c:v>-0.6</c:v>
                </c:pt>
                <c:pt idx="8246">
                  <c:v>-0.6</c:v>
                </c:pt>
                <c:pt idx="8247">
                  <c:v>-0.6</c:v>
                </c:pt>
                <c:pt idx="8248">
                  <c:v>-0.6</c:v>
                </c:pt>
                <c:pt idx="8249">
                  <c:v>-0.6</c:v>
                </c:pt>
                <c:pt idx="8250">
                  <c:v>-0.7</c:v>
                </c:pt>
                <c:pt idx="8251">
                  <c:v>-0.7</c:v>
                </c:pt>
                <c:pt idx="8252">
                  <c:v>-0.7</c:v>
                </c:pt>
                <c:pt idx="8253">
                  <c:v>-0.7</c:v>
                </c:pt>
                <c:pt idx="8254">
                  <c:v>-0.7</c:v>
                </c:pt>
                <c:pt idx="8255">
                  <c:v>-0.7</c:v>
                </c:pt>
                <c:pt idx="8256">
                  <c:v>-0.7</c:v>
                </c:pt>
                <c:pt idx="8257">
                  <c:v>-0.7</c:v>
                </c:pt>
                <c:pt idx="8258">
                  <c:v>-0.7</c:v>
                </c:pt>
                <c:pt idx="8259">
                  <c:v>-0.7</c:v>
                </c:pt>
                <c:pt idx="8260">
                  <c:v>-0.7</c:v>
                </c:pt>
                <c:pt idx="8261">
                  <c:v>-0.7</c:v>
                </c:pt>
                <c:pt idx="8262">
                  <c:v>-0.6</c:v>
                </c:pt>
                <c:pt idx="8263">
                  <c:v>-0.6</c:v>
                </c:pt>
                <c:pt idx="8264">
                  <c:v>-0.6</c:v>
                </c:pt>
                <c:pt idx="8265">
                  <c:v>-0.6</c:v>
                </c:pt>
                <c:pt idx="8266">
                  <c:v>-0.6</c:v>
                </c:pt>
                <c:pt idx="8267">
                  <c:v>-0.6</c:v>
                </c:pt>
                <c:pt idx="8268">
                  <c:v>-0.4</c:v>
                </c:pt>
                <c:pt idx="8269">
                  <c:v>-0.4</c:v>
                </c:pt>
                <c:pt idx="8270">
                  <c:v>-0.4</c:v>
                </c:pt>
                <c:pt idx="8271">
                  <c:v>-0.4</c:v>
                </c:pt>
                <c:pt idx="8272">
                  <c:v>-0.4</c:v>
                </c:pt>
                <c:pt idx="8273">
                  <c:v>-0.4</c:v>
                </c:pt>
                <c:pt idx="8274">
                  <c:v>-0.3</c:v>
                </c:pt>
                <c:pt idx="8275">
                  <c:v>-0.3</c:v>
                </c:pt>
                <c:pt idx="8276">
                  <c:v>-0.3</c:v>
                </c:pt>
                <c:pt idx="8277">
                  <c:v>-0.3</c:v>
                </c:pt>
                <c:pt idx="8278">
                  <c:v>-0.3</c:v>
                </c:pt>
                <c:pt idx="8279">
                  <c:v>-0.3</c:v>
                </c:pt>
                <c:pt idx="8280">
                  <c:v>-0.2</c:v>
                </c:pt>
                <c:pt idx="8281">
                  <c:v>-0.2</c:v>
                </c:pt>
                <c:pt idx="8282">
                  <c:v>-0.2</c:v>
                </c:pt>
                <c:pt idx="8283">
                  <c:v>-0.2</c:v>
                </c:pt>
                <c:pt idx="8284">
                  <c:v>-0.2</c:v>
                </c:pt>
                <c:pt idx="8285">
                  <c:v>-0.2</c:v>
                </c:pt>
                <c:pt idx="8286">
                  <c:v>-0.1</c:v>
                </c:pt>
                <c:pt idx="8287">
                  <c:v>-0.1</c:v>
                </c:pt>
                <c:pt idx="8288">
                  <c:v>-0.1</c:v>
                </c:pt>
                <c:pt idx="8289">
                  <c:v>-0.1</c:v>
                </c:pt>
                <c:pt idx="8290">
                  <c:v>-0.1</c:v>
                </c:pt>
                <c:pt idx="8291">
                  <c:v>-0.1</c:v>
                </c:pt>
                <c:pt idx="8292">
                  <c:v>0.1</c:v>
                </c:pt>
                <c:pt idx="8293">
                  <c:v>0.1</c:v>
                </c:pt>
                <c:pt idx="8294">
                  <c:v>0.1</c:v>
                </c:pt>
                <c:pt idx="8295">
                  <c:v>0.1</c:v>
                </c:pt>
                <c:pt idx="8296">
                  <c:v>0.1</c:v>
                </c:pt>
                <c:pt idx="8297">
                  <c:v>0.1</c:v>
                </c:pt>
                <c:pt idx="8298">
                  <c:v>0.2</c:v>
                </c:pt>
                <c:pt idx="8299">
                  <c:v>0.2</c:v>
                </c:pt>
                <c:pt idx="8300">
                  <c:v>0.2</c:v>
                </c:pt>
                <c:pt idx="8301">
                  <c:v>0.2</c:v>
                </c:pt>
                <c:pt idx="8302">
                  <c:v>0.2</c:v>
                </c:pt>
                <c:pt idx="8303">
                  <c:v>0.2</c:v>
                </c:pt>
                <c:pt idx="8304">
                  <c:v>0.4</c:v>
                </c:pt>
                <c:pt idx="8305">
                  <c:v>0.4</c:v>
                </c:pt>
                <c:pt idx="8306">
                  <c:v>0.4</c:v>
                </c:pt>
                <c:pt idx="8307">
                  <c:v>0.4</c:v>
                </c:pt>
                <c:pt idx="8308">
                  <c:v>0.4</c:v>
                </c:pt>
                <c:pt idx="8309">
                  <c:v>0.4</c:v>
                </c:pt>
                <c:pt idx="8310">
                  <c:v>0.4</c:v>
                </c:pt>
                <c:pt idx="8311">
                  <c:v>0.4</c:v>
                </c:pt>
                <c:pt idx="8312">
                  <c:v>0.4</c:v>
                </c:pt>
                <c:pt idx="8313">
                  <c:v>0.4</c:v>
                </c:pt>
                <c:pt idx="8314">
                  <c:v>0.4</c:v>
                </c:pt>
                <c:pt idx="8315">
                  <c:v>0.4</c:v>
                </c:pt>
                <c:pt idx="8316">
                  <c:v>0.4</c:v>
                </c:pt>
                <c:pt idx="8317">
                  <c:v>0.4</c:v>
                </c:pt>
                <c:pt idx="8318">
                  <c:v>0.4</c:v>
                </c:pt>
                <c:pt idx="8319">
                  <c:v>0.4</c:v>
                </c:pt>
                <c:pt idx="8320">
                  <c:v>0.4</c:v>
                </c:pt>
                <c:pt idx="8321">
                  <c:v>0.4</c:v>
                </c:pt>
                <c:pt idx="8322">
                  <c:v>0.4</c:v>
                </c:pt>
                <c:pt idx="8323">
                  <c:v>0.4</c:v>
                </c:pt>
                <c:pt idx="8324">
                  <c:v>0.4</c:v>
                </c:pt>
                <c:pt idx="8325">
                  <c:v>0.4</c:v>
                </c:pt>
                <c:pt idx="8326">
                  <c:v>0.4</c:v>
                </c:pt>
                <c:pt idx="8327">
                  <c:v>0.4</c:v>
                </c:pt>
                <c:pt idx="8328">
                  <c:v>0.4</c:v>
                </c:pt>
                <c:pt idx="8329">
                  <c:v>0.4</c:v>
                </c:pt>
                <c:pt idx="8330">
                  <c:v>0.4</c:v>
                </c:pt>
                <c:pt idx="8331">
                  <c:v>0.4</c:v>
                </c:pt>
                <c:pt idx="8332">
                  <c:v>0.4</c:v>
                </c:pt>
                <c:pt idx="8333">
                  <c:v>0.4</c:v>
                </c:pt>
                <c:pt idx="8334">
                  <c:v>0.4</c:v>
                </c:pt>
                <c:pt idx="8335">
                  <c:v>0.4</c:v>
                </c:pt>
                <c:pt idx="8336">
                  <c:v>0.4</c:v>
                </c:pt>
                <c:pt idx="8337">
                  <c:v>0.4</c:v>
                </c:pt>
                <c:pt idx="8338">
                  <c:v>0.4</c:v>
                </c:pt>
                <c:pt idx="8339">
                  <c:v>0.4</c:v>
                </c:pt>
                <c:pt idx="8340">
                  <c:v>0.4</c:v>
                </c:pt>
                <c:pt idx="8341">
                  <c:v>0.4</c:v>
                </c:pt>
                <c:pt idx="8342">
                  <c:v>0.4</c:v>
                </c:pt>
                <c:pt idx="8343">
                  <c:v>0.4</c:v>
                </c:pt>
                <c:pt idx="8344">
                  <c:v>0.4</c:v>
                </c:pt>
                <c:pt idx="8345">
                  <c:v>0.4</c:v>
                </c:pt>
                <c:pt idx="8346">
                  <c:v>0.3</c:v>
                </c:pt>
                <c:pt idx="8347">
                  <c:v>0.3</c:v>
                </c:pt>
                <c:pt idx="8348">
                  <c:v>0.3</c:v>
                </c:pt>
                <c:pt idx="8349">
                  <c:v>0.3</c:v>
                </c:pt>
                <c:pt idx="8350">
                  <c:v>0.3</c:v>
                </c:pt>
                <c:pt idx="8351">
                  <c:v>0.3</c:v>
                </c:pt>
                <c:pt idx="8352">
                  <c:v>0.3</c:v>
                </c:pt>
                <c:pt idx="8353">
                  <c:v>0.3</c:v>
                </c:pt>
                <c:pt idx="8354">
                  <c:v>0.3</c:v>
                </c:pt>
                <c:pt idx="8355">
                  <c:v>0.3</c:v>
                </c:pt>
                <c:pt idx="8356">
                  <c:v>0.3</c:v>
                </c:pt>
                <c:pt idx="8357">
                  <c:v>0.3</c:v>
                </c:pt>
                <c:pt idx="8358">
                  <c:v>0.3</c:v>
                </c:pt>
                <c:pt idx="8359">
                  <c:v>0.3</c:v>
                </c:pt>
                <c:pt idx="8360">
                  <c:v>0.3</c:v>
                </c:pt>
                <c:pt idx="8361">
                  <c:v>0.3</c:v>
                </c:pt>
                <c:pt idx="8362">
                  <c:v>0.3</c:v>
                </c:pt>
                <c:pt idx="8363">
                  <c:v>0.3</c:v>
                </c:pt>
                <c:pt idx="8364">
                  <c:v>0.2</c:v>
                </c:pt>
                <c:pt idx="8365">
                  <c:v>0.2</c:v>
                </c:pt>
                <c:pt idx="8366">
                  <c:v>0.2</c:v>
                </c:pt>
                <c:pt idx="8367">
                  <c:v>0.2</c:v>
                </c:pt>
                <c:pt idx="8368">
                  <c:v>0.2</c:v>
                </c:pt>
                <c:pt idx="8369">
                  <c:v>0.2</c:v>
                </c:pt>
                <c:pt idx="8370">
                  <c:v>0.2</c:v>
                </c:pt>
                <c:pt idx="8371">
                  <c:v>0.2</c:v>
                </c:pt>
                <c:pt idx="8372">
                  <c:v>0.2</c:v>
                </c:pt>
                <c:pt idx="8373">
                  <c:v>0.2</c:v>
                </c:pt>
                <c:pt idx="8374">
                  <c:v>0.2</c:v>
                </c:pt>
                <c:pt idx="8375">
                  <c:v>0.2</c:v>
                </c:pt>
                <c:pt idx="8376">
                  <c:v>0.2</c:v>
                </c:pt>
                <c:pt idx="8377">
                  <c:v>0.2</c:v>
                </c:pt>
                <c:pt idx="8378">
                  <c:v>0.2</c:v>
                </c:pt>
                <c:pt idx="8379">
                  <c:v>0.2</c:v>
                </c:pt>
                <c:pt idx="8380">
                  <c:v>0.2</c:v>
                </c:pt>
                <c:pt idx="8381">
                  <c:v>0.2</c:v>
                </c:pt>
                <c:pt idx="8382">
                  <c:v>0.2</c:v>
                </c:pt>
                <c:pt idx="8383">
                  <c:v>0.2</c:v>
                </c:pt>
                <c:pt idx="8384">
                  <c:v>0.2</c:v>
                </c:pt>
                <c:pt idx="8385">
                  <c:v>0.2</c:v>
                </c:pt>
                <c:pt idx="8386">
                  <c:v>0.2</c:v>
                </c:pt>
                <c:pt idx="8387">
                  <c:v>0.2</c:v>
                </c:pt>
                <c:pt idx="8388">
                  <c:v>0.2</c:v>
                </c:pt>
                <c:pt idx="8389">
                  <c:v>0.2</c:v>
                </c:pt>
                <c:pt idx="8390">
                  <c:v>0.2</c:v>
                </c:pt>
                <c:pt idx="8391">
                  <c:v>0.2</c:v>
                </c:pt>
                <c:pt idx="8392">
                  <c:v>0.2</c:v>
                </c:pt>
                <c:pt idx="8393">
                  <c:v>0.2</c:v>
                </c:pt>
                <c:pt idx="8394">
                  <c:v>0.2</c:v>
                </c:pt>
                <c:pt idx="8395">
                  <c:v>0.2</c:v>
                </c:pt>
                <c:pt idx="8396">
                  <c:v>0.2</c:v>
                </c:pt>
                <c:pt idx="8397">
                  <c:v>0.2</c:v>
                </c:pt>
                <c:pt idx="8398">
                  <c:v>0.2</c:v>
                </c:pt>
                <c:pt idx="8399">
                  <c:v>0.2</c:v>
                </c:pt>
                <c:pt idx="8400">
                  <c:v>0.1</c:v>
                </c:pt>
                <c:pt idx="8401">
                  <c:v>0.1</c:v>
                </c:pt>
                <c:pt idx="8402">
                  <c:v>0.1</c:v>
                </c:pt>
                <c:pt idx="8403">
                  <c:v>0.1</c:v>
                </c:pt>
                <c:pt idx="8404">
                  <c:v>0.1</c:v>
                </c:pt>
                <c:pt idx="8405">
                  <c:v>0.1</c:v>
                </c:pt>
                <c:pt idx="8406">
                  <c:v>0.1</c:v>
                </c:pt>
                <c:pt idx="8407">
                  <c:v>0.1</c:v>
                </c:pt>
                <c:pt idx="8408">
                  <c:v>0.1</c:v>
                </c:pt>
                <c:pt idx="8409">
                  <c:v>0.1</c:v>
                </c:pt>
                <c:pt idx="8410">
                  <c:v>0.1</c:v>
                </c:pt>
                <c:pt idx="8411">
                  <c:v>0.1</c:v>
                </c:pt>
                <c:pt idx="8412">
                  <c:v>0.1</c:v>
                </c:pt>
                <c:pt idx="8413">
                  <c:v>0.1</c:v>
                </c:pt>
                <c:pt idx="8414">
                  <c:v>0.1</c:v>
                </c:pt>
                <c:pt idx="8415">
                  <c:v>0.1</c:v>
                </c:pt>
                <c:pt idx="8416">
                  <c:v>0.1</c:v>
                </c:pt>
                <c:pt idx="8417">
                  <c:v>0.1</c:v>
                </c:pt>
                <c:pt idx="8418">
                  <c:v>0.1</c:v>
                </c:pt>
                <c:pt idx="8419">
                  <c:v>0.1</c:v>
                </c:pt>
                <c:pt idx="8420">
                  <c:v>0.1</c:v>
                </c:pt>
                <c:pt idx="8421">
                  <c:v>0.1</c:v>
                </c:pt>
                <c:pt idx="8422">
                  <c:v>0.1</c:v>
                </c:pt>
                <c:pt idx="8423">
                  <c:v>0.1</c:v>
                </c:pt>
                <c:pt idx="8424">
                  <c:v>0</c:v>
                </c:pt>
                <c:pt idx="8425">
                  <c:v>0</c:v>
                </c:pt>
                <c:pt idx="8426">
                  <c:v>0</c:v>
                </c:pt>
                <c:pt idx="8427">
                  <c:v>0</c:v>
                </c:pt>
                <c:pt idx="8428">
                  <c:v>0</c:v>
                </c:pt>
                <c:pt idx="8429">
                  <c:v>0</c:v>
                </c:pt>
                <c:pt idx="8430">
                  <c:v>0</c:v>
                </c:pt>
                <c:pt idx="8431">
                  <c:v>0</c:v>
                </c:pt>
                <c:pt idx="8432">
                  <c:v>0</c:v>
                </c:pt>
                <c:pt idx="8433">
                  <c:v>0</c:v>
                </c:pt>
                <c:pt idx="8434">
                  <c:v>0</c:v>
                </c:pt>
                <c:pt idx="8435">
                  <c:v>0</c:v>
                </c:pt>
                <c:pt idx="8436">
                  <c:v>0</c:v>
                </c:pt>
                <c:pt idx="8437">
                  <c:v>0</c:v>
                </c:pt>
                <c:pt idx="8438">
                  <c:v>0</c:v>
                </c:pt>
                <c:pt idx="8439">
                  <c:v>0</c:v>
                </c:pt>
                <c:pt idx="8440">
                  <c:v>0</c:v>
                </c:pt>
                <c:pt idx="8441">
                  <c:v>0</c:v>
                </c:pt>
                <c:pt idx="8442">
                  <c:v>0</c:v>
                </c:pt>
                <c:pt idx="8443">
                  <c:v>0</c:v>
                </c:pt>
                <c:pt idx="8444">
                  <c:v>0</c:v>
                </c:pt>
                <c:pt idx="8445">
                  <c:v>0</c:v>
                </c:pt>
                <c:pt idx="8446">
                  <c:v>0</c:v>
                </c:pt>
                <c:pt idx="8447">
                  <c:v>0</c:v>
                </c:pt>
                <c:pt idx="8448">
                  <c:v>0</c:v>
                </c:pt>
                <c:pt idx="8449">
                  <c:v>0</c:v>
                </c:pt>
                <c:pt idx="8450">
                  <c:v>0</c:v>
                </c:pt>
                <c:pt idx="8451">
                  <c:v>0</c:v>
                </c:pt>
                <c:pt idx="8452">
                  <c:v>0</c:v>
                </c:pt>
                <c:pt idx="8453">
                  <c:v>0</c:v>
                </c:pt>
                <c:pt idx="8454">
                  <c:v>-0.1</c:v>
                </c:pt>
                <c:pt idx="8455">
                  <c:v>-0.1</c:v>
                </c:pt>
                <c:pt idx="8456">
                  <c:v>-0.1</c:v>
                </c:pt>
                <c:pt idx="8457">
                  <c:v>-0.1</c:v>
                </c:pt>
                <c:pt idx="8458">
                  <c:v>-0.1</c:v>
                </c:pt>
                <c:pt idx="8459">
                  <c:v>-0.1</c:v>
                </c:pt>
                <c:pt idx="8460">
                  <c:v>-0.1</c:v>
                </c:pt>
                <c:pt idx="8461">
                  <c:v>-0.1</c:v>
                </c:pt>
                <c:pt idx="8462">
                  <c:v>-0.1</c:v>
                </c:pt>
                <c:pt idx="8463">
                  <c:v>-0.1</c:v>
                </c:pt>
                <c:pt idx="8464">
                  <c:v>-0.1</c:v>
                </c:pt>
                <c:pt idx="8465">
                  <c:v>-0.1</c:v>
                </c:pt>
                <c:pt idx="8466">
                  <c:v>-0.1</c:v>
                </c:pt>
                <c:pt idx="8467">
                  <c:v>-0.1</c:v>
                </c:pt>
                <c:pt idx="8468">
                  <c:v>-0.1</c:v>
                </c:pt>
                <c:pt idx="8469">
                  <c:v>-0.1</c:v>
                </c:pt>
                <c:pt idx="8470">
                  <c:v>-0.1</c:v>
                </c:pt>
                <c:pt idx="8471">
                  <c:v>-0.1</c:v>
                </c:pt>
                <c:pt idx="8472">
                  <c:v>-0.1</c:v>
                </c:pt>
                <c:pt idx="8473">
                  <c:v>-0.1</c:v>
                </c:pt>
                <c:pt idx="8474">
                  <c:v>-0.1</c:v>
                </c:pt>
                <c:pt idx="8475">
                  <c:v>-0.1</c:v>
                </c:pt>
                <c:pt idx="8476">
                  <c:v>-0.1</c:v>
                </c:pt>
                <c:pt idx="8477">
                  <c:v>-0.1</c:v>
                </c:pt>
                <c:pt idx="8478">
                  <c:v>-0.1</c:v>
                </c:pt>
                <c:pt idx="8479">
                  <c:v>-0.1</c:v>
                </c:pt>
                <c:pt idx="8480">
                  <c:v>-0.1</c:v>
                </c:pt>
                <c:pt idx="8481">
                  <c:v>-0.1</c:v>
                </c:pt>
                <c:pt idx="8482">
                  <c:v>-0.1</c:v>
                </c:pt>
                <c:pt idx="8483">
                  <c:v>-0.1</c:v>
                </c:pt>
                <c:pt idx="8484">
                  <c:v>-0.2</c:v>
                </c:pt>
                <c:pt idx="8485">
                  <c:v>-0.2</c:v>
                </c:pt>
                <c:pt idx="8486">
                  <c:v>-0.2</c:v>
                </c:pt>
                <c:pt idx="8487">
                  <c:v>-0.2</c:v>
                </c:pt>
                <c:pt idx="8488">
                  <c:v>-0.2</c:v>
                </c:pt>
                <c:pt idx="8489">
                  <c:v>-0.2</c:v>
                </c:pt>
                <c:pt idx="8490">
                  <c:v>-0.2</c:v>
                </c:pt>
                <c:pt idx="8491">
                  <c:v>-0.2</c:v>
                </c:pt>
                <c:pt idx="8492">
                  <c:v>-0.2</c:v>
                </c:pt>
                <c:pt idx="8493">
                  <c:v>-0.2</c:v>
                </c:pt>
                <c:pt idx="8494">
                  <c:v>-0.2</c:v>
                </c:pt>
                <c:pt idx="8495">
                  <c:v>-0.2</c:v>
                </c:pt>
                <c:pt idx="8496">
                  <c:v>-0.2</c:v>
                </c:pt>
                <c:pt idx="8497">
                  <c:v>-0.2</c:v>
                </c:pt>
                <c:pt idx="8498">
                  <c:v>-0.2</c:v>
                </c:pt>
                <c:pt idx="8499">
                  <c:v>-0.2</c:v>
                </c:pt>
                <c:pt idx="8500">
                  <c:v>-0.2</c:v>
                </c:pt>
                <c:pt idx="8501">
                  <c:v>-0.2</c:v>
                </c:pt>
                <c:pt idx="8502">
                  <c:v>-0.1</c:v>
                </c:pt>
                <c:pt idx="8503">
                  <c:v>-0.1</c:v>
                </c:pt>
                <c:pt idx="8504">
                  <c:v>-0.1</c:v>
                </c:pt>
                <c:pt idx="8505">
                  <c:v>-0.1</c:v>
                </c:pt>
                <c:pt idx="8506">
                  <c:v>-0.1</c:v>
                </c:pt>
                <c:pt idx="8507">
                  <c:v>-0.1</c:v>
                </c:pt>
                <c:pt idx="8508">
                  <c:v>-0.1</c:v>
                </c:pt>
                <c:pt idx="8509">
                  <c:v>-0.1</c:v>
                </c:pt>
                <c:pt idx="8510">
                  <c:v>-0.1</c:v>
                </c:pt>
                <c:pt idx="8511">
                  <c:v>-0.1</c:v>
                </c:pt>
                <c:pt idx="8512">
                  <c:v>-0.1</c:v>
                </c:pt>
                <c:pt idx="8513">
                  <c:v>-0.1</c:v>
                </c:pt>
                <c:pt idx="8514">
                  <c:v>-0.1</c:v>
                </c:pt>
                <c:pt idx="8515">
                  <c:v>-0.1</c:v>
                </c:pt>
                <c:pt idx="8516">
                  <c:v>-0.1</c:v>
                </c:pt>
                <c:pt idx="8517">
                  <c:v>-0.1</c:v>
                </c:pt>
                <c:pt idx="8518">
                  <c:v>-0.1</c:v>
                </c:pt>
                <c:pt idx="8519">
                  <c:v>-0.1</c:v>
                </c:pt>
                <c:pt idx="8520">
                  <c:v>-0.1</c:v>
                </c:pt>
                <c:pt idx="8521">
                  <c:v>-0.1</c:v>
                </c:pt>
                <c:pt idx="8522">
                  <c:v>-0.1</c:v>
                </c:pt>
                <c:pt idx="8523">
                  <c:v>-0.1</c:v>
                </c:pt>
                <c:pt idx="8524">
                  <c:v>-0.1</c:v>
                </c:pt>
                <c:pt idx="8525">
                  <c:v>-0.1</c:v>
                </c:pt>
                <c:pt idx="8526">
                  <c:v>0</c:v>
                </c:pt>
                <c:pt idx="8527">
                  <c:v>0</c:v>
                </c:pt>
                <c:pt idx="8528">
                  <c:v>0</c:v>
                </c:pt>
                <c:pt idx="8529">
                  <c:v>0</c:v>
                </c:pt>
                <c:pt idx="8530">
                  <c:v>0</c:v>
                </c:pt>
                <c:pt idx="8531">
                  <c:v>0</c:v>
                </c:pt>
                <c:pt idx="8532">
                  <c:v>0</c:v>
                </c:pt>
                <c:pt idx="8533">
                  <c:v>0</c:v>
                </c:pt>
                <c:pt idx="8534">
                  <c:v>0</c:v>
                </c:pt>
                <c:pt idx="8535">
                  <c:v>0</c:v>
                </c:pt>
                <c:pt idx="8536">
                  <c:v>0</c:v>
                </c:pt>
                <c:pt idx="8537">
                  <c:v>0</c:v>
                </c:pt>
                <c:pt idx="8538">
                  <c:v>0</c:v>
                </c:pt>
                <c:pt idx="8539">
                  <c:v>0</c:v>
                </c:pt>
                <c:pt idx="8540">
                  <c:v>0</c:v>
                </c:pt>
                <c:pt idx="8541">
                  <c:v>0</c:v>
                </c:pt>
                <c:pt idx="8542">
                  <c:v>0</c:v>
                </c:pt>
                <c:pt idx="8543">
                  <c:v>0</c:v>
                </c:pt>
                <c:pt idx="8544">
                  <c:v>0</c:v>
                </c:pt>
                <c:pt idx="8545">
                  <c:v>0</c:v>
                </c:pt>
                <c:pt idx="8546">
                  <c:v>0</c:v>
                </c:pt>
                <c:pt idx="8547">
                  <c:v>0</c:v>
                </c:pt>
                <c:pt idx="8548">
                  <c:v>0</c:v>
                </c:pt>
                <c:pt idx="8549">
                  <c:v>0</c:v>
                </c:pt>
                <c:pt idx="8550">
                  <c:v>0.1</c:v>
                </c:pt>
                <c:pt idx="8551">
                  <c:v>0.1</c:v>
                </c:pt>
                <c:pt idx="8552">
                  <c:v>0.1</c:v>
                </c:pt>
                <c:pt idx="8553">
                  <c:v>0.1</c:v>
                </c:pt>
                <c:pt idx="8554">
                  <c:v>0.1</c:v>
                </c:pt>
                <c:pt idx="8555">
                  <c:v>0.1</c:v>
                </c:pt>
                <c:pt idx="8556">
                  <c:v>0.1</c:v>
                </c:pt>
                <c:pt idx="8557">
                  <c:v>0.1</c:v>
                </c:pt>
                <c:pt idx="8558">
                  <c:v>0.1</c:v>
                </c:pt>
                <c:pt idx="8559">
                  <c:v>0.1</c:v>
                </c:pt>
                <c:pt idx="8560">
                  <c:v>0.1</c:v>
                </c:pt>
                <c:pt idx="8561">
                  <c:v>0.1</c:v>
                </c:pt>
                <c:pt idx="8562">
                  <c:v>0</c:v>
                </c:pt>
                <c:pt idx="8563">
                  <c:v>0</c:v>
                </c:pt>
                <c:pt idx="8564">
                  <c:v>0</c:v>
                </c:pt>
                <c:pt idx="8565">
                  <c:v>0</c:v>
                </c:pt>
                <c:pt idx="8566">
                  <c:v>0</c:v>
                </c:pt>
                <c:pt idx="8567">
                  <c:v>0</c:v>
                </c:pt>
                <c:pt idx="8568">
                  <c:v>0.1</c:v>
                </c:pt>
                <c:pt idx="8569">
                  <c:v>0.1</c:v>
                </c:pt>
                <c:pt idx="8570">
                  <c:v>0.1</c:v>
                </c:pt>
                <c:pt idx="8571">
                  <c:v>0.1</c:v>
                </c:pt>
                <c:pt idx="8572">
                  <c:v>0.1</c:v>
                </c:pt>
                <c:pt idx="8573">
                  <c:v>0.1</c:v>
                </c:pt>
                <c:pt idx="8574">
                  <c:v>0.1</c:v>
                </c:pt>
                <c:pt idx="8575">
                  <c:v>0.1</c:v>
                </c:pt>
                <c:pt idx="8576">
                  <c:v>0.1</c:v>
                </c:pt>
                <c:pt idx="8577">
                  <c:v>0.1</c:v>
                </c:pt>
                <c:pt idx="8578">
                  <c:v>0.1</c:v>
                </c:pt>
                <c:pt idx="8579">
                  <c:v>0.1</c:v>
                </c:pt>
                <c:pt idx="8580">
                  <c:v>0.1</c:v>
                </c:pt>
                <c:pt idx="8581">
                  <c:v>0.1</c:v>
                </c:pt>
                <c:pt idx="8582">
                  <c:v>0.1</c:v>
                </c:pt>
                <c:pt idx="8583">
                  <c:v>0.1</c:v>
                </c:pt>
                <c:pt idx="8584">
                  <c:v>0.1</c:v>
                </c:pt>
                <c:pt idx="8585">
                  <c:v>0.1</c:v>
                </c:pt>
                <c:pt idx="8586">
                  <c:v>0.1</c:v>
                </c:pt>
                <c:pt idx="8587">
                  <c:v>0.1</c:v>
                </c:pt>
                <c:pt idx="8588">
                  <c:v>0.1</c:v>
                </c:pt>
                <c:pt idx="8589">
                  <c:v>0.1</c:v>
                </c:pt>
                <c:pt idx="8590">
                  <c:v>0.1</c:v>
                </c:pt>
                <c:pt idx="8591">
                  <c:v>0.1</c:v>
                </c:pt>
                <c:pt idx="8592">
                  <c:v>0.1</c:v>
                </c:pt>
                <c:pt idx="8593">
                  <c:v>0.1</c:v>
                </c:pt>
                <c:pt idx="8594">
                  <c:v>0.1</c:v>
                </c:pt>
                <c:pt idx="8595">
                  <c:v>0.1</c:v>
                </c:pt>
                <c:pt idx="8596">
                  <c:v>0.1</c:v>
                </c:pt>
                <c:pt idx="8597">
                  <c:v>0.1</c:v>
                </c:pt>
                <c:pt idx="8598">
                  <c:v>0.1</c:v>
                </c:pt>
                <c:pt idx="8599">
                  <c:v>0.1</c:v>
                </c:pt>
                <c:pt idx="8600">
                  <c:v>0.1</c:v>
                </c:pt>
                <c:pt idx="8601">
                  <c:v>0.1</c:v>
                </c:pt>
                <c:pt idx="8602">
                  <c:v>0.1</c:v>
                </c:pt>
                <c:pt idx="8603">
                  <c:v>0.1</c:v>
                </c:pt>
                <c:pt idx="8604">
                  <c:v>0.1</c:v>
                </c:pt>
                <c:pt idx="8605">
                  <c:v>0.1</c:v>
                </c:pt>
                <c:pt idx="8606">
                  <c:v>0.1</c:v>
                </c:pt>
                <c:pt idx="8607">
                  <c:v>0.1</c:v>
                </c:pt>
                <c:pt idx="8608">
                  <c:v>0.1</c:v>
                </c:pt>
                <c:pt idx="8609">
                  <c:v>0.1</c:v>
                </c:pt>
                <c:pt idx="8610">
                  <c:v>0.1</c:v>
                </c:pt>
                <c:pt idx="8611">
                  <c:v>0.1</c:v>
                </c:pt>
                <c:pt idx="8612">
                  <c:v>0.1</c:v>
                </c:pt>
                <c:pt idx="8613">
                  <c:v>0.1</c:v>
                </c:pt>
                <c:pt idx="8614">
                  <c:v>0.1</c:v>
                </c:pt>
                <c:pt idx="8615">
                  <c:v>0.1</c:v>
                </c:pt>
                <c:pt idx="8616">
                  <c:v>0</c:v>
                </c:pt>
                <c:pt idx="8617">
                  <c:v>0</c:v>
                </c:pt>
                <c:pt idx="8618">
                  <c:v>0</c:v>
                </c:pt>
                <c:pt idx="8619">
                  <c:v>0</c:v>
                </c:pt>
                <c:pt idx="8620">
                  <c:v>0</c:v>
                </c:pt>
                <c:pt idx="8621">
                  <c:v>0</c:v>
                </c:pt>
                <c:pt idx="8622">
                  <c:v>0</c:v>
                </c:pt>
                <c:pt idx="8623">
                  <c:v>0</c:v>
                </c:pt>
                <c:pt idx="8624">
                  <c:v>0</c:v>
                </c:pt>
                <c:pt idx="8625">
                  <c:v>0</c:v>
                </c:pt>
                <c:pt idx="8626">
                  <c:v>0</c:v>
                </c:pt>
                <c:pt idx="8627">
                  <c:v>0</c:v>
                </c:pt>
                <c:pt idx="8628">
                  <c:v>0</c:v>
                </c:pt>
                <c:pt idx="8629">
                  <c:v>0</c:v>
                </c:pt>
                <c:pt idx="8630">
                  <c:v>0</c:v>
                </c:pt>
                <c:pt idx="8631">
                  <c:v>0</c:v>
                </c:pt>
                <c:pt idx="8632">
                  <c:v>0</c:v>
                </c:pt>
                <c:pt idx="8633">
                  <c:v>0</c:v>
                </c:pt>
                <c:pt idx="8634">
                  <c:v>0</c:v>
                </c:pt>
                <c:pt idx="8635">
                  <c:v>0</c:v>
                </c:pt>
                <c:pt idx="8636">
                  <c:v>0</c:v>
                </c:pt>
                <c:pt idx="8637">
                  <c:v>0</c:v>
                </c:pt>
                <c:pt idx="8638">
                  <c:v>0</c:v>
                </c:pt>
                <c:pt idx="8639">
                  <c:v>0</c:v>
                </c:pt>
                <c:pt idx="8640">
                  <c:v>0</c:v>
                </c:pt>
                <c:pt idx="8641">
                  <c:v>0</c:v>
                </c:pt>
                <c:pt idx="8642">
                  <c:v>0</c:v>
                </c:pt>
                <c:pt idx="8643">
                  <c:v>0</c:v>
                </c:pt>
                <c:pt idx="8644">
                  <c:v>0</c:v>
                </c:pt>
                <c:pt idx="8645">
                  <c:v>0</c:v>
                </c:pt>
                <c:pt idx="8646">
                  <c:v>0</c:v>
                </c:pt>
                <c:pt idx="8647">
                  <c:v>0</c:v>
                </c:pt>
                <c:pt idx="8648">
                  <c:v>0</c:v>
                </c:pt>
                <c:pt idx="8649">
                  <c:v>0</c:v>
                </c:pt>
                <c:pt idx="8650">
                  <c:v>0</c:v>
                </c:pt>
                <c:pt idx="8651">
                  <c:v>0</c:v>
                </c:pt>
                <c:pt idx="8652">
                  <c:v>0</c:v>
                </c:pt>
                <c:pt idx="8653">
                  <c:v>0</c:v>
                </c:pt>
                <c:pt idx="8654">
                  <c:v>0</c:v>
                </c:pt>
                <c:pt idx="8655">
                  <c:v>0</c:v>
                </c:pt>
                <c:pt idx="8656">
                  <c:v>0</c:v>
                </c:pt>
                <c:pt idx="8657">
                  <c:v>0</c:v>
                </c:pt>
                <c:pt idx="8658">
                  <c:v>0.1</c:v>
                </c:pt>
                <c:pt idx="8659">
                  <c:v>0.1</c:v>
                </c:pt>
                <c:pt idx="8660">
                  <c:v>0.1</c:v>
                </c:pt>
                <c:pt idx="8661">
                  <c:v>0.1</c:v>
                </c:pt>
                <c:pt idx="8662">
                  <c:v>0.1</c:v>
                </c:pt>
                <c:pt idx="8663">
                  <c:v>0.1</c:v>
                </c:pt>
                <c:pt idx="8664">
                  <c:v>0.1</c:v>
                </c:pt>
                <c:pt idx="8665">
                  <c:v>0.1</c:v>
                </c:pt>
                <c:pt idx="8666">
                  <c:v>0.1</c:v>
                </c:pt>
                <c:pt idx="8667">
                  <c:v>0.1</c:v>
                </c:pt>
                <c:pt idx="8668">
                  <c:v>0.1</c:v>
                </c:pt>
                <c:pt idx="8669">
                  <c:v>0.1</c:v>
                </c:pt>
                <c:pt idx="8670">
                  <c:v>0.1</c:v>
                </c:pt>
                <c:pt idx="8671">
                  <c:v>0.1</c:v>
                </c:pt>
                <c:pt idx="8672">
                  <c:v>0.1</c:v>
                </c:pt>
                <c:pt idx="8673">
                  <c:v>0.1</c:v>
                </c:pt>
                <c:pt idx="8674">
                  <c:v>0.1</c:v>
                </c:pt>
                <c:pt idx="8675">
                  <c:v>0.1</c:v>
                </c:pt>
                <c:pt idx="8676">
                  <c:v>0.1</c:v>
                </c:pt>
                <c:pt idx="8677">
                  <c:v>0.1</c:v>
                </c:pt>
                <c:pt idx="8678">
                  <c:v>0.1</c:v>
                </c:pt>
                <c:pt idx="8679">
                  <c:v>0.1</c:v>
                </c:pt>
                <c:pt idx="8680">
                  <c:v>0.1</c:v>
                </c:pt>
                <c:pt idx="8681">
                  <c:v>0.1</c:v>
                </c:pt>
                <c:pt idx="8682">
                  <c:v>0.1</c:v>
                </c:pt>
                <c:pt idx="8683">
                  <c:v>0.1</c:v>
                </c:pt>
                <c:pt idx="8684">
                  <c:v>0.1</c:v>
                </c:pt>
                <c:pt idx="8685">
                  <c:v>0.1</c:v>
                </c:pt>
                <c:pt idx="8686">
                  <c:v>0.1</c:v>
                </c:pt>
                <c:pt idx="8687">
                  <c:v>0.1</c:v>
                </c:pt>
                <c:pt idx="8688">
                  <c:v>0.1</c:v>
                </c:pt>
                <c:pt idx="8689">
                  <c:v>0.1</c:v>
                </c:pt>
                <c:pt idx="8690">
                  <c:v>0.1</c:v>
                </c:pt>
                <c:pt idx="8691">
                  <c:v>0.1</c:v>
                </c:pt>
                <c:pt idx="8692">
                  <c:v>0.1</c:v>
                </c:pt>
                <c:pt idx="8693">
                  <c:v>0.1</c:v>
                </c:pt>
                <c:pt idx="8694">
                  <c:v>0.1</c:v>
                </c:pt>
                <c:pt idx="8695">
                  <c:v>0.1</c:v>
                </c:pt>
                <c:pt idx="8696">
                  <c:v>0.1</c:v>
                </c:pt>
                <c:pt idx="8697">
                  <c:v>0.1</c:v>
                </c:pt>
                <c:pt idx="8698">
                  <c:v>0.1</c:v>
                </c:pt>
                <c:pt idx="8699">
                  <c:v>0.1</c:v>
                </c:pt>
                <c:pt idx="8700">
                  <c:v>0.1</c:v>
                </c:pt>
                <c:pt idx="8701">
                  <c:v>0.1</c:v>
                </c:pt>
                <c:pt idx="8702">
                  <c:v>0.1</c:v>
                </c:pt>
                <c:pt idx="8703">
                  <c:v>0.1</c:v>
                </c:pt>
                <c:pt idx="8704">
                  <c:v>0.1</c:v>
                </c:pt>
                <c:pt idx="8705">
                  <c:v>0.1</c:v>
                </c:pt>
                <c:pt idx="8706">
                  <c:v>0</c:v>
                </c:pt>
                <c:pt idx="8707">
                  <c:v>0</c:v>
                </c:pt>
                <c:pt idx="8708">
                  <c:v>0</c:v>
                </c:pt>
                <c:pt idx="8709">
                  <c:v>0</c:v>
                </c:pt>
                <c:pt idx="8710">
                  <c:v>0</c:v>
                </c:pt>
                <c:pt idx="8711">
                  <c:v>0</c:v>
                </c:pt>
                <c:pt idx="8712">
                  <c:v>0</c:v>
                </c:pt>
                <c:pt idx="8713">
                  <c:v>0</c:v>
                </c:pt>
                <c:pt idx="8714">
                  <c:v>0</c:v>
                </c:pt>
                <c:pt idx="8715">
                  <c:v>0</c:v>
                </c:pt>
                <c:pt idx="8716">
                  <c:v>0</c:v>
                </c:pt>
                <c:pt idx="8717">
                  <c:v>0</c:v>
                </c:pt>
                <c:pt idx="8718">
                  <c:v>0</c:v>
                </c:pt>
                <c:pt idx="8719">
                  <c:v>0</c:v>
                </c:pt>
                <c:pt idx="8720">
                  <c:v>0</c:v>
                </c:pt>
                <c:pt idx="8721">
                  <c:v>0</c:v>
                </c:pt>
                <c:pt idx="8722">
                  <c:v>0</c:v>
                </c:pt>
                <c:pt idx="8723">
                  <c:v>0</c:v>
                </c:pt>
                <c:pt idx="8724">
                  <c:v>-0.1</c:v>
                </c:pt>
                <c:pt idx="8725">
                  <c:v>-0.1</c:v>
                </c:pt>
                <c:pt idx="8726">
                  <c:v>-0.1</c:v>
                </c:pt>
                <c:pt idx="8727">
                  <c:v>-0.1</c:v>
                </c:pt>
                <c:pt idx="8728">
                  <c:v>-0.1</c:v>
                </c:pt>
                <c:pt idx="8729">
                  <c:v>-0.1</c:v>
                </c:pt>
                <c:pt idx="8730">
                  <c:v>-0.1</c:v>
                </c:pt>
                <c:pt idx="8731">
                  <c:v>-0.1</c:v>
                </c:pt>
                <c:pt idx="8732">
                  <c:v>-0.1</c:v>
                </c:pt>
                <c:pt idx="8733">
                  <c:v>-0.1</c:v>
                </c:pt>
                <c:pt idx="8734">
                  <c:v>-0.1</c:v>
                </c:pt>
                <c:pt idx="8735">
                  <c:v>-0.1</c:v>
                </c:pt>
                <c:pt idx="8736">
                  <c:v>-0.1</c:v>
                </c:pt>
                <c:pt idx="8737">
                  <c:v>-0.1</c:v>
                </c:pt>
                <c:pt idx="8738">
                  <c:v>-0.1</c:v>
                </c:pt>
                <c:pt idx="8739">
                  <c:v>-0.1</c:v>
                </c:pt>
                <c:pt idx="8740">
                  <c:v>-0.1</c:v>
                </c:pt>
                <c:pt idx="8741">
                  <c:v>-0.1</c:v>
                </c:pt>
                <c:pt idx="8742">
                  <c:v>-0.1</c:v>
                </c:pt>
                <c:pt idx="8743">
                  <c:v>-0.1</c:v>
                </c:pt>
                <c:pt idx="8744">
                  <c:v>-0.1</c:v>
                </c:pt>
                <c:pt idx="8745">
                  <c:v>-0.1</c:v>
                </c:pt>
                <c:pt idx="8746">
                  <c:v>-0.1</c:v>
                </c:pt>
                <c:pt idx="8747">
                  <c:v>-0.1</c:v>
                </c:pt>
                <c:pt idx="8748">
                  <c:v>-0.1</c:v>
                </c:pt>
                <c:pt idx="8749">
                  <c:v>-0.1</c:v>
                </c:pt>
                <c:pt idx="8750">
                  <c:v>-0.1</c:v>
                </c:pt>
                <c:pt idx="8751">
                  <c:v>-0.1</c:v>
                </c:pt>
                <c:pt idx="8752">
                  <c:v>-0.1</c:v>
                </c:pt>
                <c:pt idx="8753">
                  <c:v>-0.1</c:v>
                </c:pt>
                <c:pt idx="8754">
                  <c:v>-0.1</c:v>
                </c:pt>
                <c:pt idx="8755">
                  <c:v>-0.1</c:v>
                </c:pt>
                <c:pt idx="8756">
                  <c:v>-0.1</c:v>
                </c:pt>
                <c:pt idx="8757">
                  <c:v>-0.1</c:v>
                </c:pt>
                <c:pt idx="8758">
                  <c:v>-0.1</c:v>
                </c:pt>
                <c:pt idx="8759">
                  <c:v>-0.1</c:v>
                </c:pt>
                <c:pt idx="8760">
                  <c:v>-0.2</c:v>
                </c:pt>
                <c:pt idx="8761">
                  <c:v>-0.2</c:v>
                </c:pt>
                <c:pt idx="8762">
                  <c:v>-0.2</c:v>
                </c:pt>
                <c:pt idx="8763">
                  <c:v>-0.2</c:v>
                </c:pt>
                <c:pt idx="8764">
                  <c:v>-0.2</c:v>
                </c:pt>
                <c:pt idx="8765">
                  <c:v>-0.2</c:v>
                </c:pt>
                <c:pt idx="8766">
                  <c:v>-0.2</c:v>
                </c:pt>
                <c:pt idx="8767">
                  <c:v>-0.2</c:v>
                </c:pt>
                <c:pt idx="8768">
                  <c:v>-0.2</c:v>
                </c:pt>
                <c:pt idx="8769">
                  <c:v>-0.2</c:v>
                </c:pt>
                <c:pt idx="8770">
                  <c:v>-0.2</c:v>
                </c:pt>
                <c:pt idx="8771">
                  <c:v>-0.2</c:v>
                </c:pt>
                <c:pt idx="8772">
                  <c:v>-0.2</c:v>
                </c:pt>
                <c:pt idx="8773">
                  <c:v>-0.2</c:v>
                </c:pt>
                <c:pt idx="8774">
                  <c:v>-0.2</c:v>
                </c:pt>
                <c:pt idx="8775">
                  <c:v>-0.2</c:v>
                </c:pt>
                <c:pt idx="8776">
                  <c:v>-0.2</c:v>
                </c:pt>
                <c:pt idx="8777">
                  <c:v>-0.2</c:v>
                </c:pt>
                <c:pt idx="8778">
                  <c:v>-0.2</c:v>
                </c:pt>
                <c:pt idx="8779">
                  <c:v>-0.2</c:v>
                </c:pt>
                <c:pt idx="8780">
                  <c:v>-0.2</c:v>
                </c:pt>
                <c:pt idx="8781">
                  <c:v>-0.2</c:v>
                </c:pt>
                <c:pt idx="8782">
                  <c:v>-0.2</c:v>
                </c:pt>
                <c:pt idx="8783">
                  <c:v>-0.2</c:v>
                </c:pt>
                <c:pt idx="8784">
                  <c:v>-0.3</c:v>
                </c:pt>
                <c:pt idx="8785">
                  <c:v>-0.3</c:v>
                </c:pt>
                <c:pt idx="8786">
                  <c:v>-0.3</c:v>
                </c:pt>
                <c:pt idx="8787">
                  <c:v>-0.3</c:v>
                </c:pt>
                <c:pt idx="8788">
                  <c:v>-0.3</c:v>
                </c:pt>
                <c:pt idx="8789">
                  <c:v>-0.3</c:v>
                </c:pt>
                <c:pt idx="8790">
                  <c:v>-0.3</c:v>
                </c:pt>
                <c:pt idx="8791">
                  <c:v>-0.3</c:v>
                </c:pt>
                <c:pt idx="8792">
                  <c:v>-0.3</c:v>
                </c:pt>
                <c:pt idx="8793">
                  <c:v>-0.3</c:v>
                </c:pt>
                <c:pt idx="8794">
                  <c:v>-0.3</c:v>
                </c:pt>
                <c:pt idx="8795">
                  <c:v>-0.3</c:v>
                </c:pt>
                <c:pt idx="8796">
                  <c:v>-0.3</c:v>
                </c:pt>
                <c:pt idx="8797">
                  <c:v>-0.3</c:v>
                </c:pt>
                <c:pt idx="8798">
                  <c:v>-0.3</c:v>
                </c:pt>
                <c:pt idx="8799">
                  <c:v>-0.3</c:v>
                </c:pt>
                <c:pt idx="8800">
                  <c:v>-0.3</c:v>
                </c:pt>
                <c:pt idx="8801">
                  <c:v>-0.3</c:v>
                </c:pt>
                <c:pt idx="8802">
                  <c:v>-0.3</c:v>
                </c:pt>
                <c:pt idx="8803">
                  <c:v>-0.3</c:v>
                </c:pt>
                <c:pt idx="8804">
                  <c:v>-0.3</c:v>
                </c:pt>
                <c:pt idx="8805">
                  <c:v>-0.3</c:v>
                </c:pt>
                <c:pt idx="8806">
                  <c:v>-0.3</c:v>
                </c:pt>
                <c:pt idx="8807">
                  <c:v>-0.3</c:v>
                </c:pt>
                <c:pt idx="8808">
                  <c:v>-0.2</c:v>
                </c:pt>
                <c:pt idx="8809">
                  <c:v>-0.2</c:v>
                </c:pt>
                <c:pt idx="8810">
                  <c:v>-0.2</c:v>
                </c:pt>
                <c:pt idx="8811">
                  <c:v>-0.2</c:v>
                </c:pt>
                <c:pt idx="8812">
                  <c:v>-0.2</c:v>
                </c:pt>
                <c:pt idx="8813">
                  <c:v>-0.2</c:v>
                </c:pt>
                <c:pt idx="8814">
                  <c:v>-0.2</c:v>
                </c:pt>
                <c:pt idx="8815">
                  <c:v>-0.2</c:v>
                </c:pt>
                <c:pt idx="8816">
                  <c:v>-0.2</c:v>
                </c:pt>
                <c:pt idx="8817">
                  <c:v>-0.2</c:v>
                </c:pt>
                <c:pt idx="8818">
                  <c:v>-0.2</c:v>
                </c:pt>
                <c:pt idx="8819">
                  <c:v>-0.2</c:v>
                </c:pt>
                <c:pt idx="8820">
                  <c:v>-0.2</c:v>
                </c:pt>
                <c:pt idx="8821">
                  <c:v>-0.2</c:v>
                </c:pt>
                <c:pt idx="8822">
                  <c:v>-0.2</c:v>
                </c:pt>
                <c:pt idx="8823">
                  <c:v>-0.2</c:v>
                </c:pt>
                <c:pt idx="8824">
                  <c:v>-0.2</c:v>
                </c:pt>
                <c:pt idx="8825">
                  <c:v>-0.2</c:v>
                </c:pt>
                <c:pt idx="8826">
                  <c:v>-0.2</c:v>
                </c:pt>
                <c:pt idx="8827">
                  <c:v>-0.2</c:v>
                </c:pt>
                <c:pt idx="8828">
                  <c:v>-0.2</c:v>
                </c:pt>
                <c:pt idx="8829">
                  <c:v>-0.2</c:v>
                </c:pt>
                <c:pt idx="8830">
                  <c:v>-0.2</c:v>
                </c:pt>
                <c:pt idx="8831">
                  <c:v>-0.2</c:v>
                </c:pt>
                <c:pt idx="8832">
                  <c:v>-0.1</c:v>
                </c:pt>
                <c:pt idx="8833">
                  <c:v>-0.1</c:v>
                </c:pt>
                <c:pt idx="8834">
                  <c:v>-0.1</c:v>
                </c:pt>
                <c:pt idx="8835">
                  <c:v>-0.1</c:v>
                </c:pt>
                <c:pt idx="8836">
                  <c:v>-0.1</c:v>
                </c:pt>
                <c:pt idx="8837">
                  <c:v>-0.1</c:v>
                </c:pt>
                <c:pt idx="8838">
                  <c:v>-0.1</c:v>
                </c:pt>
                <c:pt idx="8839">
                  <c:v>-0.1</c:v>
                </c:pt>
                <c:pt idx="8840">
                  <c:v>-0.1</c:v>
                </c:pt>
                <c:pt idx="8841">
                  <c:v>-0.1</c:v>
                </c:pt>
                <c:pt idx="8842">
                  <c:v>-0.1</c:v>
                </c:pt>
                <c:pt idx="8843">
                  <c:v>-0.1</c:v>
                </c:pt>
                <c:pt idx="8844">
                  <c:v>-0.1</c:v>
                </c:pt>
                <c:pt idx="8845">
                  <c:v>-0.1</c:v>
                </c:pt>
                <c:pt idx="8846">
                  <c:v>-0.1</c:v>
                </c:pt>
                <c:pt idx="8847">
                  <c:v>-0.1</c:v>
                </c:pt>
                <c:pt idx="8848">
                  <c:v>-0.1</c:v>
                </c:pt>
                <c:pt idx="8849">
                  <c:v>-0.1</c:v>
                </c:pt>
                <c:pt idx="8850">
                  <c:v>-0.1</c:v>
                </c:pt>
                <c:pt idx="8851">
                  <c:v>-0.1</c:v>
                </c:pt>
                <c:pt idx="8852">
                  <c:v>-0.1</c:v>
                </c:pt>
                <c:pt idx="8853">
                  <c:v>-0.1</c:v>
                </c:pt>
                <c:pt idx="8854">
                  <c:v>-0.1</c:v>
                </c:pt>
                <c:pt idx="8855">
                  <c:v>-0.1</c:v>
                </c:pt>
                <c:pt idx="8856">
                  <c:v>0</c:v>
                </c:pt>
                <c:pt idx="8857">
                  <c:v>0</c:v>
                </c:pt>
                <c:pt idx="8858">
                  <c:v>0</c:v>
                </c:pt>
                <c:pt idx="8859">
                  <c:v>0</c:v>
                </c:pt>
                <c:pt idx="8860">
                  <c:v>0</c:v>
                </c:pt>
                <c:pt idx="8861">
                  <c:v>0</c:v>
                </c:pt>
                <c:pt idx="8862">
                  <c:v>0</c:v>
                </c:pt>
                <c:pt idx="8863">
                  <c:v>0</c:v>
                </c:pt>
                <c:pt idx="8864">
                  <c:v>0</c:v>
                </c:pt>
                <c:pt idx="8865">
                  <c:v>0</c:v>
                </c:pt>
                <c:pt idx="8866">
                  <c:v>0</c:v>
                </c:pt>
                <c:pt idx="8867">
                  <c:v>0</c:v>
                </c:pt>
                <c:pt idx="8868">
                  <c:v>0.1</c:v>
                </c:pt>
                <c:pt idx="8869">
                  <c:v>0.1</c:v>
                </c:pt>
                <c:pt idx="8870">
                  <c:v>0.1</c:v>
                </c:pt>
                <c:pt idx="8871">
                  <c:v>0.1</c:v>
                </c:pt>
                <c:pt idx="8872">
                  <c:v>0.1</c:v>
                </c:pt>
                <c:pt idx="8873">
                  <c:v>0.1</c:v>
                </c:pt>
                <c:pt idx="8874">
                  <c:v>0.2</c:v>
                </c:pt>
                <c:pt idx="8875">
                  <c:v>0.2</c:v>
                </c:pt>
                <c:pt idx="8876">
                  <c:v>0.2</c:v>
                </c:pt>
                <c:pt idx="8877">
                  <c:v>0.2</c:v>
                </c:pt>
                <c:pt idx="8878">
                  <c:v>0.2</c:v>
                </c:pt>
                <c:pt idx="8879">
                  <c:v>0.2</c:v>
                </c:pt>
                <c:pt idx="8880">
                  <c:v>0.2</c:v>
                </c:pt>
                <c:pt idx="8881">
                  <c:v>0.2</c:v>
                </c:pt>
                <c:pt idx="8882">
                  <c:v>0.2</c:v>
                </c:pt>
                <c:pt idx="8883">
                  <c:v>0.2</c:v>
                </c:pt>
                <c:pt idx="8884">
                  <c:v>0.2</c:v>
                </c:pt>
                <c:pt idx="8885">
                  <c:v>0.2</c:v>
                </c:pt>
                <c:pt idx="8886">
                  <c:v>0.3</c:v>
                </c:pt>
                <c:pt idx="8887">
                  <c:v>0.3</c:v>
                </c:pt>
                <c:pt idx="8888">
                  <c:v>0.3</c:v>
                </c:pt>
                <c:pt idx="8889">
                  <c:v>0.3</c:v>
                </c:pt>
                <c:pt idx="8890">
                  <c:v>0.3</c:v>
                </c:pt>
                <c:pt idx="8891">
                  <c:v>0.3</c:v>
                </c:pt>
                <c:pt idx="8892">
                  <c:v>0.3</c:v>
                </c:pt>
                <c:pt idx="8893">
                  <c:v>0.3</c:v>
                </c:pt>
                <c:pt idx="8894">
                  <c:v>0.3</c:v>
                </c:pt>
                <c:pt idx="8895">
                  <c:v>0.3</c:v>
                </c:pt>
                <c:pt idx="8896">
                  <c:v>0.3</c:v>
                </c:pt>
                <c:pt idx="8897">
                  <c:v>0.3</c:v>
                </c:pt>
                <c:pt idx="8898">
                  <c:v>0.4</c:v>
                </c:pt>
                <c:pt idx="8899">
                  <c:v>0.4</c:v>
                </c:pt>
                <c:pt idx="8900">
                  <c:v>0.4</c:v>
                </c:pt>
                <c:pt idx="8901">
                  <c:v>0.4</c:v>
                </c:pt>
                <c:pt idx="8902">
                  <c:v>0.4</c:v>
                </c:pt>
                <c:pt idx="8903">
                  <c:v>0.4</c:v>
                </c:pt>
                <c:pt idx="8904">
                  <c:v>0.4</c:v>
                </c:pt>
                <c:pt idx="8905">
                  <c:v>0.4</c:v>
                </c:pt>
                <c:pt idx="8906">
                  <c:v>0.4</c:v>
                </c:pt>
                <c:pt idx="8907">
                  <c:v>0.4</c:v>
                </c:pt>
                <c:pt idx="8908">
                  <c:v>0.4</c:v>
                </c:pt>
                <c:pt idx="8909">
                  <c:v>0.4</c:v>
                </c:pt>
                <c:pt idx="8910">
                  <c:v>0.4</c:v>
                </c:pt>
                <c:pt idx="8911">
                  <c:v>0.4</c:v>
                </c:pt>
                <c:pt idx="8912">
                  <c:v>0.4</c:v>
                </c:pt>
                <c:pt idx="8913">
                  <c:v>0.4</c:v>
                </c:pt>
                <c:pt idx="8914">
                  <c:v>0.4</c:v>
                </c:pt>
                <c:pt idx="8915">
                  <c:v>0.4</c:v>
                </c:pt>
                <c:pt idx="8916">
                  <c:v>0.5</c:v>
                </c:pt>
                <c:pt idx="8917">
                  <c:v>0.5</c:v>
                </c:pt>
                <c:pt idx="8918">
                  <c:v>0.5</c:v>
                </c:pt>
                <c:pt idx="8919">
                  <c:v>0.5</c:v>
                </c:pt>
                <c:pt idx="8920">
                  <c:v>0.5</c:v>
                </c:pt>
                <c:pt idx="8921">
                  <c:v>0.5</c:v>
                </c:pt>
                <c:pt idx="8922">
                  <c:v>0.4</c:v>
                </c:pt>
                <c:pt idx="8923">
                  <c:v>0.4</c:v>
                </c:pt>
                <c:pt idx="8924">
                  <c:v>0.4</c:v>
                </c:pt>
                <c:pt idx="8925">
                  <c:v>0.4</c:v>
                </c:pt>
                <c:pt idx="8926">
                  <c:v>0.4</c:v>
                </c:pt>
                <c:pt idx="8927">
                  <c:v>0.4</c:v>
                </c:pt>
                <c:pt idx="8928">
                  <c:v>0.4</c:v>
                </c:pt>
                <c:pt idx="8929">
                  <c:v>0.4</c:v>
                </c:pt>
                <c:pt idx="8930">
                  <c:v>0.4</c:v>
                </c:pt>
                <c:pt idx="8931">
                  <c:v>0.4</c:v>
                </c:pt>
                <c:pt idx="8932">
                  <c:v>0.4</c:v>
                </c:pt>
                <c:pt idx="8933">
                  <c:v>0.4</c:v>
                </c:pt>
                <c:pt idx="8934">
                  <c:v>0.4</c:v>
                </c:pt>
                <c:pt idx="8935">
                  <c:v>0.4</c:v>
                </c:pt>
                <c:pt idx="8936">
                  <c:v>0.4</c:v>
                </c:pt>
                <c:pt idx="8937">
                  <c:v>0.4</c:v>
                </c:pt>
                <c:pt idx="8938">
                  <c:v>0.4</c:v>
                </c:pt>
                <c:pt idx="8939">
                  <c:v>0.4</c:v>
                </c:pt>
                <c:pt idx="8940">
                  <c:v>0.4</c:v>
                </c:pt>
                <c:pt idx="8941">
                  <c:v>0.4</c:v>
                </c:pt>
                <c:pt idx="8942">
                  <c:v>0.4</c:v>
                </c:pt>
                <c:pt idx="8943">
                  <c:v>0.4</c:v>
                </c:pt>
                <c:pt idx="8944">
                  <c:v>0.4</c:v>
                </c:pt>
                <c:pt idx="8945">
                  <c:v>0.4</c:v>
                </c:pt>
                <c:pt idx="8946">
                  <c:v>0.4</c:v>
                </c:pt>
                <c:pt idx="8947">
                  <c:v>0.4</c:v>
                </c:pt>
                <c:pt idx="8948">
                  <c:v>0.4</c:v>
                </c:pt>
                <c:pt idx="8949">
                  <c:v>0.4</c:v>
                </c:pt>
                <c:pt idx="8950">
                  <c:v>0.4</c:v>
                </c:pt>
                <c:pt idx="8951">
                  <c:v>0.4</c:v>
                </c:pt>
                <c:pt idx="8952">
                  <c:v>0.4</c:v>
                </c:pt>
                <c:pt idx="8953">
                  <c:v>0.4</c:v>
                </c:pt>
                <c:pt idx="8954">
                  <c:v>0.4</c:v>
                </c:pt>
                <c:pt idx="8955">
                  <c:v>0.4</c:v>
                </c:pt>
                <c:pt idx="8956">
                  <c:v>0.4</c:v>
                </c:pt>
                <c:pt idx="8957">
                  <c:v>0.4</c:v>
                </c:pt>
                <c:pt idx="8958">
                  <c:v>0.4</c:v>
                </c:pt>
                <c:pt idx="8959">
                  <c:v>0.4</c:v>
                </c:pt>
                <c:pt idx="8960">
                  <c:v>0.4</c:v>
                </c:pt>
                <c:pt idx="8961">
                  <c:v>0.4</c:v>
                </c:pt>
                <c:pt idx="8962">
                  <c:v>0.4</c:v>
                </c:pt>
                <c:pt idx="8963">
                  <c:v>0.4</c:v>
                </c:pt>
                <c:pt idx="8964">
                  <c:v>0.3</c:v>
                </c:pt>
                <c:pt idx="8965">
                  <c:v>0.3</c:v>
                </c:pt>
                <c:pt idx="8966">
                  <c:v>0.3</c:v>
                </c:pt>
                <c:pt idx="8967">
                  <c:v>0.3</c:v>
                </c:pt>
                <c:pt idx="8968">
                  <c:v>0.3</c:v>
                </c:pt>
                <c:pt idx="8969">
                  <c:v>0.3</c:v>
                </c:pt>
                <c:pt idx="8970">
                  <c:v>0.3</c:v>
                </c:pt>
                <c:pt idx="8971">
                  <c:v>0.3</c:v>
                </c:pt>
                <c:pt idx="8972">
                  <c:v>0.3</c:v>
                </c:pt>
                <c:pt idx="8973">
                  <c:v>0.3</c:v>
                </c:pt>
                <c:pt idx="8974">
                  <c:v>0.3</c:v>
                </c:pt>
                <c:pt idx="8975">
                  <c:v>0.3</c:v>
                </c:pt>
                <c:pt idx="8976">
                  <c:v>0.2</c:v>
                </c:pt>
                <c:pt idx="8977">
                  <c:v>0.2</c:v>
                </c:pt>
                <c:pt idx="8978">
                  <c:v>0.2</c:v>
                </c:pt>
                <c:pt idx="8979">
                  <c:v>0.2</c:v>
                </c:pt>
                <c:pt idx="8980">
                  <c:v>0.2</c:v>
                </c:pt>
                <c:pt idx="8981">
                  <c:v>0.2</c:v>
                </c:pt>
                <c:pt idx="8982">
                  <c:v>0.2</c:v>
                </c:pt>
                <c:pt idx="8983">
                  <c:v>0.2</c:v>
                </c:pt>
                <c:pt idx="8984">
                  <c:v>0.2</c:v>
                </c:pt>
                <c:pt idx="8985">
                  <c:v>0.2</c:v>
                </c:pt>
                <c:pt idx="8986">
                  <c:v>0.2</c:v>
                </c:pt>
                <c:pt idx="8987">
                  <c:v>0.2</c:v>
                </c:pt>
                <c:pt idx="8988">
                  <c:v>0.1</c:v>
                </c:pt>
                <c:pt idx="8989">
                  <c:v>0.1</c:v>
                </c:pt>
                <c:pt idx="8990">
                  <c:v>0.1</c:v>
                </c:pt>
                <c:pt idx="8991">
                  <c:v>0.1</c:v>
                </c:pt>
                <c:pt idx="8992">
                  <c:v>0.1</c:v>
                </c:pt>
                <c:pt idx="8993">
                  <c:v>0.1</c:v>
                </c:pt>
                <c:pt idx="8994">
                  <c:v>0.1</c:v>
                </c:pt>
                <c:pt idx="8995">
                  <c:v>0.1</c:v>
                </c:pt>
                <c:pt idx="8996">
                  <c:v>0.1</c:v>
                </c:pt>
                <c:pt idx="8997">
                  <c:v>0.1</c:v>
                </c:pt>
                <c:pt idx="8998">
                  <c:v>0.1</c:v>
                </c:pt>
                <c:pt idx="8999">
                  <c:v>0.1</c:v>
                </c:pt>
                <c:pt idx="9000">
                  <c:v>0</c:v>
                </c:pt>
                <c:pt idx="9001">
                  <c:v>0</c:v>
                </c:pt>
                <c:pt idx="9002">
                  <c:v>0</c:v>
                </c:pt>
                <c:pt idx="9003">
                  <c:v>0</c:v>
                </c:pt>
                <c:pt idx="9004">
                  <c:v>0</c:v>
                </c:pt>
                <c:pt idx="9005">
                  <c:v>0</c:v>
                </c:pt>
                <c:pt idx="9006">
                  <c:v>0</c:v>
                </c:pt>
                <c:pt idx="9007">
                  <c:v>0</c:v>
                </c:pt>
                <c:pt idx="9008">
                  <c:v>0</c:v>
                </c:pt>
                <c:pt idx="9009">
                  <c:v>0</c:v>
                </c:pt>
                <c:pt idx="9010">
                  <c:v>0</c:v>
                </c:pt>
                <c:pt idx="9011">
                  <c:v>0</c:v>
                </c:pt>
                <c:pt idx="9012">
                  <c:v>0</c:v>
                </c:pt>
                <c:pt idx="9013">
                  <c:v>0</c:v>
                </c:pt>
                <c:pt idx="9014">
                  <c:v>0</c:v>
                </c:pt>
                <c:pt idx="9015">
                  <c:v>0</c:v>
                </c:pt>
                <c:pt idx="9016">
                  <c:v>0</c:v>
                </c:pt>
                <c:pt idx="9017">
                  <c:v>0</c:v>
                </c:pt>
                <c:pt idx="9018">
                  <c:v>-0.1</c:v>
                </c:pt>
                <c:pt idx="9019">
                  <c:v>-0.1</c:v>
                </c:pt>
                <c:pt idx="9020">
                  <c:v>-0.1</c:v>
                </c:pt>
                <c:pt idx="9021">
                  <c:v>-0.1</c:v>
                </c:pt>
                <c:pt idx="9022">
                  <c:v>-0.1</c:v>
                </c:pt>
                <c:pt idx="9023">
                  <c:v>-0.1</c:v>
                </c:pt>
                <c:pt idx="9024">
                  <c:v>-0.1</c:v>
                </c:pt>
                <c:pt idx="9025">
                  <c:v>-0.1</c:v>
                </c:pt>
                <c:pt idx="9026">
                  <c:v>-0.1</c:v>
                </c:pt>
                <c:pt idx="9027">
                  <c:v>-0.1</c:v>
                </c:pt>
                <c:pt idx="9028">
                  <c:v>-0.1</c:v>
                </c:pt>
                <c:pt idx="9029">
                  <c:v>-0.1</c:v>
                </c:pt>
                <c:pt idx="9030">
                  <c:v>-0.1</c:v>
                </c:pt>
                <c:pt idx="9031">
                  <c:v>-0.1</c:v>
                </c:pt>
                <c:pt idx="9032">
                  <c:v>-0.1</c:v>
                </c:pt>
                <c:pt idx="9033">
                  <c:v>-0.1</c:v>
                </c:pt>
                <c:pt idx="9034">
                  <c:v>-0.1</c:v>
                </c:pt>
                <c:pt idx="9035">
                  <c:v>-0.1</c:v>
                </c:pt>
                <c:pt idx="9036">
                  <c:v>-0.1</c:v>
                </c:pt>
                <c:pt idx="9037">
                  <c:v>-0.1</c:v>
                </c:pt>
                <c:pt idx="9038">
                  <c:v>-0.1</c:v>
                </c:pt>
                <c:pt idx="9039">
                  <c:v>-0.1</c:v>
                </c:pt>
                <c:pt idx="9040">
                  <c:v>-0.1</c:v>
                </c:pt>
                <c:pt idx="9041">
                  <c:v>-0.1</c:v>
                </c:pt>
                <c:pt idx="9042">
                  <c:v>-0.1</c:v>
                </c:pt>
                <c:pt idx="9043">
                  <c:v>-0.1</c:v>
                </c:pt>
                <c:pt idx="9044">
                  <c:v>-0.1</c:v>
                </c:pt>
                <c:pt idx="9045">
                  <c:v>-0.1</c:v>
                </c:pt>
                <c:pt idx="9046">
                  <c:v>-0.1</c:v>
                </c:pt>
                <c:pt idx="9047">
                  <c:v>-0.1</c:v>
                </c:pt>
                <c:pt idx="9048">
                  <c:v>-0.2</c:v>
                </c:pt>
                <c:pt idx="9049">
                  <c:v>-0.2</c:v>
                </c:pt>
                <c:pt idx="9050">
                  <c:v>-0.2</c:v>
                </c:pt>
                <c:pt idx="9051">
                  <c:v>-0.2</c:v>
                </c:pt>
                <c:pt idx="9052">
                  <c:v>-0.2</c:v>
                </c:pt>
                <c:pt idx="9053">
                  <c:v>-0.2</c:v>
                </c:pt>
                <c:pt idx="9054">
                  <c:v>-0.2</c:v>
                </c:pt>
                <c:pt idx="9055">
                  <c:v>-0.2</c:v>
                </c:pt>
                <c:pt idx="9056">
                  <c:v>-0.2</c:v>
                </c:pt>
                <c:pt idx="9057">
                  <c:v>-0.2</c:v>
                </c:pt>
                <c:pt idx="9058">
                  <c:v>-0.2</c:v>
                </c:pt>
                <c:pt idx="9059">
                  <c:v>-0.2</c:v>
                </c:pt>
                <c:pt idx="9060">
                  <c:v>-0.2</c:v>
                </c:pt>
                <c:pt idx="9061">
                  <c:v>-0.2</c:v>
                </c:pt>
                <c:pt idx="9062">
                  <c:v>-0.2</c:v>
                </c:pt>
                <c:pt idx="9063">
                  <c:v>-0.2</c:v>
                </c:pt>
                <c:pt idx="9064">
                  <c:v>-0.2</c:v>
                </c:pt>
                <c:pt idx="9065">
                  <c:v>-0.2</c:v>
                </c:pt>
                <c:pt idx="9066">
                  <c:v>-0.2</c:v>
                </c:pt>
                <c:pt idx="9067">
                  <c:v>-0.2</c:v>
                </c:pt>
                <c:pt idx="9068">
                  <c:v>-0.2</c:v>
                </c:pt>
                <c:pt idx="9069">
                  <c:v>-0.2</c:v>
                </c:pt>
                <c:pt idx="9070">
                  <c:v>-0.2</c:v>
                </c:pt>
                <c:pt idx="9071">
                  <c:v>-0.2</c:v>
                </c:pt>
                <c:pt idx="9072">
                  <c:v>-0.2</c:v>
                </c:pt>
                <c:pt idx="9073">
                  <c:v>-0.2</c:v>
                </c:pt>
                <c:pt idx="9074">
                  <c:v>-0.2</c:v>
                </c:pt>
                <c:pt idx="9075">
                  <c:v>-0.2</c:v>
                </c:pt>
                <c:pt idx="9076">
                  <c:v>-0.2</c:v>
                </c:pt>
                <c:pt idx="9077">
                  <c:v>-0.2</c:v>
                </c:pt>
                <c:pt idx="9078">
                  <c:v>-0.2</c:v>
                </c:pt>
                <c:pt idx="9079">
                  <c:v>-0.2</c:v>
                </c:pt>
                <c:pt idx="9080">
                  <c:v>-0.2</c:v>
                </c:pt>
                <c:pt idx="9081">
                  <c:v>-0.2</c:v>
                </c:pt>
                <c:pt idx="9082">
                  <c:v>-0.2</c:v>
                </c:pt>
                <c:pt idx="9083">
                  <c:v>-0.2</c:v>
                </c:pt>
                <c:pt idx="9084">
                  <c:v>-0.2</c:v>
                </c:pt>
                <c:pt idx="9085">
                  <c:v>-0.2</c:v>
                </c:pt>
                <c:pt idx="9086">
                  <c:v>-0.2</c:v>
                </c:pt>
                <c:pt idx="9087">
                  <c:v>-0.2</c:v>
                </c:pt>
                <c:pt idx="9088">
                  <c:v>-0.2</c:v>
                </c:pt>
                <c:pt idx="9089">
                  <c:v>-0.2</c:v>
                </c:pt>
                <c:pt idx="9090">
                  <c:v>-0.2</c:v>
                </c:pt>
                <c:pt idx="9091">
                  <c:v>-0.2</c:v>
                </c:pt>
                <c:pt idx="9092">
                  <c:v>-0.2</c:v>
                </c:pt>
                <c:pt idx="9093">
                  <c:v>-0.2</c:v>
                </c:pt>
                <c:pt idx="9094">
                  <c:v>-0.2</c:v>
                </c:pt>
                <c:pt idx="9095">
                  <c:v>-0.2</c:v>
                </c:pt>
                <c:pt idx="9096">
                  <c:v>-0.2</c:v>
                </c:pt>
                <c:pt idx="9097">
                  <c:v>-0.2</c:v>
                </c:pt>
                <c:pt idx="9098">
                  <c:v>-0.2</c:v>
                </c:pt>
                <c:pt idx="9099">
                  <c:v>-0.2</c:v>
                </c:pt>
                <c:pt idx="9100">
                  <c:v>-0.2</c:v>
                </c:pt>
                <c:pt idx="9101">
                  <c:v>-0.2</c:v>
                </c:pt>
                <c:pt idx="9102">
                  <c:v>-0.2</c:v>
                </c:pt>
                <c:pt idx="9103">
                  <c:v>-0.2</c:v>
                </c:pt>
                <c:pt idx="9104">
                  <c:v>-0.2</c:v>
                </c:pt>
                <c:pt idx="9105">
                  <c:v>-0.2</c:v>
                </c:pt>
                <c:pt idx="9106">
                  <c:v>-0.2</c:v>
                </c:pt>
                <c:pt idx="9107">
                  <c:v>-0.2</c:v>
                </c:pt>
                <c:pt idx="9108">
                  <c:v>-0.2</c:v>
                </c:pt>
                <c:pt idx="9109">
                  <c:v>-0.2</c:v>
                </c:pt>
                <c:pt idx="9110">
                  <c:v>-0.2</c:v>
                </c:pt>
                <c:pt idx="9111">
                  <c:v>-0.2</c:v>
                </c:pt>
                <c:pt idx="9112">
                  <c:v>-0.2</c:v>
                </c:pt>
                <c:pt idx="9113">
                  <c:v>-0.2</c:v>
                </c:pt>
                <c:pt idx="9114">
                  <c:v>-0.2</c:v>
                </c:pt>
                <c:pt idx="9115">
                  <c:v>-0.2</c:v>
                </c:pt>
                <c:pt idx="9116">
                  <c:v>-0.2</c:v>
                </c:pt>
                <c:pt idx="9117">
                  <c:v>-0.2</c:v>
                </c:pt>
                <c:pt idx="9118">
                  <c:v>-0.2</c:v>
                </c:pt>
                <c:pt idx="9119">
                  <c:v>-0.2</c:v>
                </c:pt>
                <c:pt idx="9120">
                  <c:v>-0.2</c:v>
                </c:pt>
                <c:pt idx="9121">
                  <c:v>-0.2</c:v>
                </c:pt>
                <c:pt idx="9122">
                  <c:v>-0.2</c:v>
                </c:pt>
                <c:pt idx="9123">
                  <c:v>-0.2</c:v>
                </c:pt>
                <c:pt idx="9124">
                  <c:v>-0.2</c:v>
                </c:pt>
                <c:pt idx="9125">
                  <c:v>-0.2</c:v>
                </c:pt>
                <c:pt idx="9126">
                  <c:v>-0.2</c:v>
                </c:pt>
                <c:pt idx="9127">
                  <c:v>-0.2</c:v>
                </c:pt>
                <c:pt idx="9128">
                  <c:v>-0.2</c:v>
                </c:pt>
                <c:pt idx="9129">
                  <c:v>-0.2</c:v>
                </c:pt>
                <c:pt idx="9130">
                  <c:v>-0.2</c:v>
                </c:pt>
                <c:pt idx="9131">
                  <c:v>-0.2</c:v>
                </c:pt>
                <c:pt idx="9132">
                  <c:v>-0.2</c:v>
                </c:pt>
                <c:pt idx="9133">
                  <c:v>-0.2</c:v>
                </c:pt>
                <c:pt idx="9134">
                  <c:v>-0.2</c:v>
                </c:pt>
                <c:pt idx="9135">
                  <c:v>-0.2</c:v>
                </c:pt>
                <c:pt idx="9136">
                  <c:v>-0.2</c:v>
                </c:pt>
                <c:pt idx="9137">
                  <c:v>-0.2</c:v>
                </c:pt>
                <c:pt idx="9138">
                  <c:v>-0.2</c:v>
                </c:pt>
                <c:pt idx="9139">
                  <c:v>-0.2</c:v>
                </c:pt>
                <c:pt idx="9140">
                  <c:v>-0.2</c:v>
                </c:pt>
                <c:pt idx="9141">
                  <c:v>-0.2</c:v>
                </c:pt>
                <c:pt idx="9142">
                  <c:v>-0.2</c:v>
                </c:pt>
                <c:pt idx="9143">
                  <c:v>-0.2</c:v>
                </c:pt>
                <c:pt idx="9144">
                  <c:v>-0.2</c:v>
                </c:pt>
                <c:pt idx="9145">
                  <c:v>-0.2</c:v>
                </c:pt>
                <c:pt idx="9146">
                  <c:v>-0.2</c:v>
                </c:pt>
                <c:pt idx="9147">
                  <c:v>-0.2</c:v>
                </c:pt>
                <c:pt idx="9148">
                  <c:v>-0.2</c:v>
                </c:pt>
                <c:pt idx="9149">
                  <c:v>-0.2</c:v>
                </c:pt>
                <c:pt idx="9150">
                  <c:v>-0.1</c:v>
                </c:pt>
                <c:pt idx="9151">
                  <c:v>-0.1</c:v>
                </c:pt>
                <c:pt idx="9152">
                  <c:v>-0.1</c:v>
                </c:pt>
                <c:pt idx="9153">
                  <c:v>-0.1</c:v>
                </c:pt>
                <c:pt idx="9154">
                  <c:v>-0.1</c:v>
                </c:pt>
                <c:pt idx="9155">
                  <c:v>-0.1</c:v>
                </c:pt>
                <c:pt idx="9156">
                  <c:v>-0.1</c:v>
                </c:pt>
                <c:pt idx="9157">
                  <c:v>-0.1</c:v>
                </c:pt>
                <c:pt idx="9158">
                  <c:v>-0.1</c:v>
                </c:pt>
                <c:pt idx="9159">
                  <c:v>-0.1</c:v>
                </c:pt>
                <c:pt idx="9160">
                  <c:v>-0.1</c:v>
                </c:pt>
                <c:pt idx="9161">
                  <c:v>-0.1</c:v>
                </c:pt>
                <c:pt idx="9162">
                  <c:v>-0.1</c:v>
                </c:pt>
                <c:pt idx="9163">
                  <c:v>-0.1</c:v>
                </c:pt>
                <c:pt idx="9164">
                  <c:v>-0.1</c:v>
                </c:pt>
                <c:pt idx="9165">
                  <c:v>-0.1</c:v>
                </c:pt>
                <c:pt idx="9166">
                  <c:v>-0.1</c:v>
                </c:pt>
                <c:pt idx="9167">
                  <c:v>-0.1</c:v>
                </c:pt>
                <c:pt idx="9168">
                  <c:v>-0.1</c:v>
                </c:pt>
                <c:pt idx="9169">
                  <c:v>-0.1</c:v>
                </c:pt>
                <c:pt idx="9170">
                  <c:v>-0.1</c:v>
                </c:pt>
                <c:pt idx="9171">
                  <c:v>-0.1</c:v>
                </c:pt>
                <c:pt idx="9172">
                  <c:v>-0.1</c:v>
                </c:pt>
                <c:pt idx="9173">
                  <c:v>-0.1</c:v>
                </c:pt>
                <c:pt idx="9174">
                  <c:v>-0.1</c:v>
                </c:pt>
                <c:pt idx="9175">
                  <c:v>-0.1</c:v>
                </c:pt>
                <c:pt idx="9176">
                  <c:v>-0.1</c:v>
                </c:pt>
                <c:pt idx="9177">
                  <c:v>-0.1</c:v>
                </c:pt>
                <c:pt idx="9178">
                  <c:v>-0.1</c:v>
                </c:pt>
                <c:pt idx="9179">
                  <c:v>-0.1</c:v>
                </c:pt>
                <c:pt idx="9180">
                  <c:v>0</c:v>
                </c:pt>
                <c:pt idx="9181">
                  <c:v>0</c:v>
                </c:pt>
                <c:pt idx="9182">
                  <c:v>0</c:v>
                </c:pt>
                <c:pt idx="9183">
                  <c:v>0</c:v>
                </c:pt>
                <c:pt idx="9184">
                  <c:v>0</c:v>
                </c:pt>
                <c:pt idx="9185">
                  <c:v>0</c:v>
                </c:pt>
                <c:pt idx="9186">
                  <c:v>0</c:v>
                </c:pt>
                <c:pt idx="9187">
                  <c:v>0</c:v>
                </c:pt>
                <c:pt idx="9188">
                  <c:v>0</c:v>
                </c:pt>
                <c:pt idx="9189">
                  <c:v>0</c:v>
                </c:pt>
                <c:pt idx="9190">
                  <c:v>0</c:v>
                </c:pt>
                <c:pt idx="9191">
                  <c:v>0</c:v>
                </c:pt>
                <c:pt idx="9192">
                  <c:v>0</c:v>
                </c:pt>
                <c:pt idx="9193">
                  <c:v>0</c:v>
                </c:pt>
                <c:pt idx="9194">
                  <c:v>0</c:v>
                </c:pt>
                <c:pt idx="9195">
                  <c:v>0</c:v>
                </c:pt>
                <c:pt idx="9196">
                  <c:v>0</c:v>
                </c:pt>
                <c:pt idx="9197">
                  <c:v>0</c:v>
                </c:pt>
                <c:pt idx="9198">
                  <c:v>0</c:v>
                </c:pt>
                <c:pt idx="9199">
                  <c:v>0</c:v>
                </c:pt>
                <c:pt idx="9200">
                  <c:v>0</c:v>
                </c:pt>
                <c:pt idx="9201">
                  <c:v>0</c:v>
                </c:pt>
                <c:pt idx="9202">
                  <c:v>0</c:v>
                </c:pt>
                <c:pt idx="9203">
                  <c:v>0</c:v>
                </c:pt>
                <c:pt idx="9204">
                  <c:v>0.1</c:v>
                </c:pt>
                <c:pt idx="9205">
                  <c:v>0.1</c:v>
                </c:pt>
                <c:pt idx="9206">
                  <c:v>0.1</c:v>
                </c:pt>
                <c:pt idx="9207">
                  <c:v>0.1</c:v>
                </c:pt>
                <c:pt idx="9208">
                  <c:v>0.1</c:v>
                </c:pt>
                <c:pt idx="9209">
                  <c:v>0.1</c:v>
                </c:pt>
                <c:pt idx="9210">
                  <c:v>0.1</c:v>
                </c:pt>
                <c:pt idx="9211">
                  <c:v>0.1</c:v>
                </c:pt>
                <c:pt idx="9212">
                  <c:v>0.1</c:v>
                </c:pt>
                <c:pt idx="9213">
                  <c:v>0.1</c:v>
                </c:pt>
                <c:pt idx="9214">
                  <c:v>0.1</c:v>
                </c:pt>
                <c:pt idx="9215">
                  <c:v>0.1</c:v>
                </c:pt>
                <c:pt idx="9216">
                  <c:v>0.1</c:v>
                </c:pt>
                <c:pt idx="9217">
                  <c:v>0.1</c:v>
                </c:pt>
                <c:pt idx="9218">
                  <c:v>0.1</c:v>
                </c:pt>
                <c:pt idx="9219">
                  <c:v>0.1</c:v>
                </c:pt>
                <c:pt idx="9220">
                  <c:v>0.1</c:v>
                </c:pt>
                <c:pt idx="9221">
                  <c:v>0.1</c:v>
                </c:pt>
                <c:pt idx="9222">
                  <c:v>0.1</c:v>
                </c:pt>
                <c:pt idx="9223">
                  <c:v>0.1</c:v>
                </c:pt>
                <c:pt idx="9224">
                  <c:v>0.1</c:v>
                </c:pt>
                <c:pt idx="9225">
                  <c:v>0.1</c:v>
                </c:pt>
                <c:pt idx="9226">
                  <c:v>0.1</c:v>
                </c:pt>
                <c:pt idx="9227">
                  <c:v>0.1</c:v>
                </c:pt>
                <c:pt idx="9228">
                  <c:v>0.2</c:v>
                </c:pt>
                <c:pt idx="9229">
                  <c:v>0.2</c:v>
                </c:pt>
                <c:pt idx="9230">
                  <c:v>0.2</c:v>
                </c:pt>
                <c:pt idx="9231">
                  <c:v>0.2</c:v>
                </c:pt>
                <c:pt idx="9232">
                  <c:v>0.2</c:v>
                </c:pt>
                <c:pt idx="9233">
                  <c:v>0.2</c:v>
                </c:pt>
                <c:pt idx="9234">
                  <c:v>0.2</c:v>
                </c:pt>
                <c:pt idx="9235">
                  <c:v>0.2</c:v>
                </c:pt>
                <c:pt idx="9236">
                  <c:v>0.2</c:v>
                </c:pt>
                <c:pt idx="9237">
                  <c:v>0.2</c:v>
                </c:pt>
                <c:pt idx="9238">
                  <c:v>0.2</c:v>
                </c:pt>
                <c:pt idx="9239">
                  <c:v>0.2</c:v>
                </c:pt>
                <c:pt idx="9240">
                  <c:v>0.2</c:v>
                </c:pt>
                <c:pt idx="9241">
                  <c:v>0.2</c:v>
                </c:pt>
                <c:pt idx="9242">
                  <c:v>0.2</c:v>
                </c:pt>
                <c:pt idx="9243">
                  <c:v>0.2</c:v>
                </c:pt>
                <c:pt idx="9244">
                  <c:v>0.2</c:v>
                </c:pt>
                <c:pt idx="9245">
                  <c:v>0.2</c:v>
                </c:pt>
                <c:pt idx="9246">
                  <c:v>0.2</c:v>
                </c:pt>
                <c:pt idx="9247">
                  <c:v>0.2</c:v>
                </c:pt>
                <c:pt idx="9248">
                  <c:v>0.2</c:v>
                </c:pt>
                <c:pt idx="9249">
                  <c:v>0.2</c:v>
                </c:pt>
                <c:pt idx="9250">
                  <c:v>0.2</c:v>
                </c:pt>
                <c:pt idx="9251">
                  <c:v>0.2</c:v>
                </c:pt>
                <c:pt idx="9252">
                  <c:v>0.2</c:v>
                </c:pt>
                <c:pt idx="9253">
                  <c:v>0.2</c:v>
                </c:pt>
                <c:pt idx="9254">
                  <c:v>0.2</c:v>
                </c:pt>
                <c:pt idx="9255">
                  <c:v>0.2</c:v>
                </c:pt>
                <c:pt idx="9256">
                  <c:v>0.2</c:v>
                </c:pt>
                <c:pt idx="9257">
                  <c:v>0.2</c:v>
                </c:pt>
                <c:pt idx="9258">
                  <c:v>0.2</c:v>
                </c:pt>
                <c:pt idx="9259">
                  <c:v>0.2</c:v>
                </c:pt>
                <c:pt idx="9260">
                  <c:v>0.2</c:v>
                </c:pt>
                <c:pt idx="9261">
                  <c:v>0.2</c:v>
                </c:pt>
                <c:pt idx="9262">
                  <c:v>0.2</c:v>
                </c:pt>
                <c:pt idx="9263">
                  <c:v>0.2</c:v>
                </c:pt>
                <c:pt idx="9264">
                  <c:v>0.2</c:v>
                </c:pt>
                <c:pt idx="9265">
                  <c:v>0.2</c:v>
                </c:pt>
                <c:pt idx="9266">
                  <c:v>0.2</c:v>
                </c:pt>
                <c:pt idx="9267">
                  <c:v>0.2</c:v>
                </c:pt>
                <c:pt idx="9268">
                  <c:v>0.2</c:v>
                </c:pt>
                <c:pt idx="9269">
                  <c:v>0.2</c:v>
                </c:pt>
                <c:pt idx="9270">
                  <c:v>0.2</c:v>
                </c:pt>
                <c:pt idx="9271">
                  <c:v>0.2</c:v>
                </c:pt>
                <c:pt idx="9272">
                  <c:v>0.2</c:v>
                </c:pt>
                <c:pt idx="9273">
                  <c:v>0.2</c:v>
                </c:pt>
                <c:pt idx="9274">
                  <c:v>0.2</c:v>
                </c:pt>
                <c:pt idx="9275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680-46AD-8D75-D1523D9FC223}"/>
            </c:ext>
          </c:extLst>
        </c:ser>
        <c:ser>
          <c:idx val="5"/>
          <c:order val="2"/>
          <c:tx>
            <c:v>Esponja 3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Lbl>
              <c:idx val="1365"/>
              <c:layout>
                <c:manualLayout>
                  <c:x val="1.5802837003276081E-2"/>
                  <c:y val="-0.1218146630324150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80-46AD-8D75-D1523D9FC223}"/>
                </c:ext>
              </c:extLst>
            </c:dLbl>
            <c:dLbl>
              <c:idx val="2712"/>
              <c:layout>
                <c:manualLayout>
                  <c:x val="-0.35185588431504167"/>
                  <c:y val="1.392167577513314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80-46AD-8D75-D1523D9FC223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xVal>
            <c:numRef>
              <c:f>'https://cefsaedu-my.sharepoint.com/personal/062190003_faculdade_cefsa_edu_br/Documents/[Esponja 3.xlsx]Dados do Ensaio'!$A$2:$A$4621</c:f>
              <c:numCache>
                <c:formatCode>General</c:formatCode>
                <c:ptCount val="4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1.0999999999999999E-2</c:v>
                </c:pt>
                <c:pt idx="6">
                  <c:v>2.1999999999999999E-2</c:v>
                </c:pt>
                <c:pt idx="7">
                  <c:v>2.1999999999999999E-2</c:v>
                </c:pt>
                <c:pt idx="8">
                  <c:v>2.1999999999999999E-2</c:v>
                </c:pt>
                <c:pt idx="9">
                  <c:v>3.3000000000000002E-2</c:v>
                </c:pt>
                <c:pt idx="10">
                  <c:v>3.3000000000000002E-2</c:v>
                </c:pt>
                <c:pt idx="11">
                  <c:v>3.3000000000000002E-2</c:v>
                </c:pt>
                <c:pt idx="12">
                  <c:v>4.3999999999999997E-2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5.5E-2</c:v>
                </c:pt>
                <c:pt idx="16">
                  <c:v>5.5E-2</c:v>
                </c:pt>
                <c:pt idx="17">
                  <c:v>5.5E-2</c:v>
                </c:pt>
                <c:pt idx="18">
                  <c:v>6.6000000000000003E-2</c:v>
                </c:pt>
                <c:pt idx="19">
                  <c:v>6.6000000000000003E-2</c:v>
                </c:pt>
                <c:pt idx="20">
                  <c:v>6.6000000000000003E-2</c:v>
                </c:pt>
                <c:pt idx="21">
                  <c:v>7.6999999999999999E-2</c:v>
                </c:pt>
                <c:pt idx="22">
                  <c:v>7.6999999999999999E-2</c:v>
                </c:pt>
                <c:pt idx="23">
                  <c:v>7.6999999999999999E-2</c:v>
                </c:pt>
                <c:pt idx="24">
                  <c:v>8.7999999999999995E-2</c:v>
                </c:pt>
                <c:pt idx="25">
                  <c:v>8.7999999999999995E-2</c:v>
                </c:pt>
                <c:pt idx="26">
                  <c:v>8.7999999999999995E-2</c:v>
                </c:pt>
                <c:pt idx="27">
                  <c:v>9.9000000000000005E-2</c:v>
                </c:pt>
                <c:pt idx="28">
                  <c:v>9.9000000000000005E-2</c:v>
                </c:pt>
                <c:pt idx="29">
                  <c:v>9.9000000000000005E-2</c:v>
                </c:pt>
                <c:pt idx="30">
                  <c:v>0.11</c:v>
                </c:pt>
                <c:pt idx="31">
                  <c:v>0.11</c:v>
                </c:pt>
                <c:pt idx="32">
                  <c:v>0.11</c:v>
                </c:pt>
                <c:pt idx="33">
                  <c:v>0.121</c:v>
                </c:pt>
                <c:pt idx="34">
                  <c:v>0.121</c:v>
                </c:pt>
                <c:pt idx="35">
                  <c:v>0.121</c:v>
                </c:pt>
                <c:pt idx="36">
                  <c:v>0.13200000000000001</c:v>
                </c:pt>
                <c:pt idx="37">
                  <c:v>0.13200000000000001</c:v>
                </c:pt>
                <c:pt idx="38">
                  <c:v>0.13200000000000001</c:v>
                </c:pt>
                <c:pt idx="39">
                  <c:v>0.14299999999999999</c:v>
                </c:pt>
                <c:pt idx="40">
                  <c:v>0.14299999999999999</c:v>
                </c:pt>
                <c:pt idx="41">
                  <c:v>0.14299999999999999</c:v>
                </c:pt>
                <c:pt idx="42">
                  <c:v>0.154</c:v>
                </c:pt>
                <c:pt idx="43">
                  <c:v>0.154</c:v>
                </c:pt>
                <c:pt idx="44">
                  <c:v>0.154</c:v>
                </c:pt>
                <c:pt idx="45">
                  <c:v>0.16500000000000001</c:v>
                </c:pt>
                <c:pt idx="46">
                  <c:v>0.16500000000000001</c:v>
                </c:pt>
                <c:pt idx="47">
                  <c:v>0.16500000000000001</c:v>
                </c:pt>
                <c:pt idx="48">
                  <c:v>0.17599999999999999</c:v>
                </c:pt>
                <c:pt idx="49">
                  <c:v>0.17599999999999999</c:v>
                </c:pt>
                <c:pt idx="50">
                  <c:v>0.17599999999999999</c:v>
                </c:pt>
                <c:pt idx="51">
                  <c:v>0.187</c:v>
                </c:pt>
                <c:pt idx="52">
                  <c:v>0.187</c:v>
                </c:pt>
                <c:pt idx="53">
                  <c:v>0.187</c:v>
                </c:pt>
                <c:pt idx="54">
                  <c:v>0.19800000000000001</c:v>
                </c:pt>
                <c:pt idx="55">
                  <c:v>0.19800000000000001</c:v>
                </c:pt>
                <c:pt idx="56">
                  <c:v>0.19800000000000001</c:v>
                </c:pt>
                <c:pt idx="57">
                  <c:v>0.20899999999999999</c:v>
                </c:pt>
                <c:pt idx="58">
                  <c:v>0.20899999999999999</c:v>
                </c:pt>
                <c:pt idx="59">
                  <c:v>0.20899999999999999</c:v>
                </c:pt>
                <c:pt idx="60">
                  <c:v>0.22</c:v>
                </c:pt>
                <c:pt idx="61">
                  <c:v>0.22</c:v>
                </c:pt>
                <c:pt idx="62">
                  <c:v>0.22</c:v>
                </c:pt>
                <c:pt idx="63">
                  <c:v>0.23100000000000001</c:v>
                </c:pt>
                <c:pt idx="64">
                  <c:v>0.23100000000000001</c:v>
                </c:pt>
                <c:pt idx="65">
                  <c:v>0.23100000000000001</c:v>
                </c:pt>
                <c:pt idx="66">
                  <c:v>0.24199999999999999</c:v>
                </c:pt>
                <c:pt idx="67">
                  <c:v>0.24199999999999999</c:v>
                </c:pt>
                <c:pt idx="68">
                  <c:v>0.24199999999999999</c:v>
                </c:pt>
                <c:pt idx="69">
                  <c:v>0.253</c:v>
                </c:pt>
                <c:pt idx="70">
                  <c:v>0.253</c:v>
                </c:pt>
                <c:pt idx="71">
                  <c:v>0.253</c:v>
                </c:pt>
                <c:pt idx="72">
                  <c:v>0.26400000000000001</c:v>
                </c:pt>
                <c:pt idx="73">
                  <c:v>0.26400000000000001</c:v>
                </c:pt>
                <c:pt idx="74">
                  <c:v>0.26400000000000001</c:v>
                </c:pt>
                <c:pt idx="75">
                  <c:v>0.27500000000000002</c:v>
                </c:pt>
                <c:pt idx="76">
                  <c:v>0.27500000000000002</c:v>
                </c:pt>
                <c:pt idx="77">
                  <c:v>0.27500000000000002</c:v>
                </c:pt>
                <c:pt idx="78">
                  <c:v>0.28599999999999998</c:v>
                </c:pt>
                <c:pt idx="79">
                  <c:v>0.28599999999999998</c:v>
                </c:pt>
                <c:pt idx="80">
                  <c:v>0.28599999999999998</c:v>
                </c:pt>
                <c:pt idx="81">
                  <c:v>0.29699999999999999</c:v>
                </c:pt>
                <c:pt idx="82">
                  <c:v>0.29699999999999999</c:v>
                </c:pt>
                <c:pt idx="83">
                  <c:v>0.29699999999999999</c:v>
                </c:pt>
                <c:pt idx="84">
                  <c:v>0.308</c:v>
                </c:pt>
                <c:pt idx="85">
                  <c:v>0.308</c:v>
                </c:pt>
                <c:pt idx="86">
                  <c:v>0.308</c:v>
                </c:pt>
                <c:pt idx="87">
                  <c:v>0.31900000000000001</c:v>
                </c:pt>
                <c:pt idx="88">
                  <c:v>0.31900000000000001</c:v>
                </c:pt>
                <c:pt idx="89">
                  <c:v>0.31900000000000001</c:v>
                </c:pt>
                <c:pt idx="90">
                  <c:v>0.33</c:v>
                </c:pt>
                <c:pt idx="91">
                  <c:v>0.33</c:v>
                </c:pt>
                <c:pt idx="92">
                  <c:v>0.33</c:v>
                </c:pt>
                <c:pt idx="93">
                  <c:v>0.34100000000000003</c:v>
                </c:pt>
                <c:pt idx="94">
                  <c:v>0.34100000000000003</c:v>
                </c:pt>
                <c:pt idx="95">
                  <c:v>0.34100000000000003</c:v>
                </c:pt>
                <c:pt idx="96">
                  <c:v>0.35199999999999998</c:v>
                </c:pt>
                <c:pt idx="97">
                  <c:v>0.35199999999999998</c:v>
                </c:pt>
                <c:pt idx="98">
                  <c:v>0.35199999999999998</c:v>
                </c:pt>
                <c:pt idx="99">
                  <c:v>0.36299999999999999</c:v>
                </c:pt>
                <c:pt idx="100">
                  <c:v>0.36299999999999999</c:v>
                </c:pt>
                <c:pt idx="101">
                  <c:v>0.36299999999999999</c:v>
                </c:pt>
                <c:pt idx="102">
                  <c:v>0.374</c:v>
                </c:pt>
                <c:pt idx="103">
                  <c:v>0.374</c:v>
                </c:pt>
                <c:pt idx="104">
                  <c:v>0.374</c:v>
                </c:pt>
                <c:pt idx="105">
                  <c:v>0.38500000000000001</c:v>
                </c:pt>
                <c:pt idx="106">
                  <c:v>0.38500000000000001</c:v>
                </c:pt>
                <c:pt idx="107">
                  <c:v>0.38500000000000001</c:v>
                </c:pt>
                <c:pt idx="108">
                  <c:v>0.39600000000000002</c:v>
                </c:pt>
                <c:pt idx="109">
                  <c:v>0.39600000000000002</c:v>
                </c:pt>
                <c:pt idx="110">
                  <c:v>0.39600000000000002</c:v>
                </c:pt>
                <c:pt idx="111">
                  <c:v>0.40699999999999997</c:v>
                </c:pt>
                <c:pt idx="112">
                  <c:v>0.40699999999999997</c:v>
                </c:pt>
                <c:pt idx="113">
                  <c:v>0.40699999999999997</c:v>
                </c:pt>
                <c:pt idx="114">
                  <c:v>0.41799999999999998</c:v>
                </c:pt>
                <c:pt idx="115">
                  <c:v>0.41799999999999998</c:v>
                </c:pt>
                <c:pt idx="116">
                  <c:v>0.41799999999999998</c:v>
                </c:pt>
                <c:pt idx="117">
                  <c:v>0.42899999999999999</c:v>
                </c:pt>
                <c:pt idx="118">
                  <c:v>0.42899999999999999</c:v>
                </c:pt>
                <c:pt idx="119">
                  <c:v>0.42899999999999999</c:v>
                </c:pt>
                <c:pt idx="120">
                  <c:v>0.44</c:v>
                </c:pt>
                <c:pt idx="121">
                  <c:v>0.44</c:v>
                </c:pt>
                <c:pt idx="122">
                  <c:v>0.44</c:v>
                </c:pt>
                <c:pt idx="123">
                  <c:v>0.45100000000000001</c:v>
                </c:pt>
                <c:pt idx="124">
                  <c:v>0.45100000000000001</c:v>
                </c:pt>
                <c:pt idx="125">
                  <c:v>0.45100000000000001</c:v>
                </c:pt>
                <c:pt idx="126">
                  <c:v>0.46200000000000002</c:v>
                </c:pt>
                <c:pt idx="127">
                  <c:v>0.46200000000000002</c:v>
                </c:pt>
                <c:pt idx="128">
                  <c:v>0.46200000000000002</c:v>
                </c:pt>
                <c:pt idx="129">
                  <c:v>0.47299999999999998</c:v>
                </c:pt>
                <c:pt idx="130">
                  <c:v>0.47299999999999998</c:v>
                </c:pt>
                <c:pt idx="131">
                  <c:v>0.47299999999999998</c:v>
                </c:pt>
                <c:pt idx="132">
                  <c:v>0.48399999999999999</c:v>
                </c:pt>
                <c:pt idx="133">
                  <c:v>0.48399999999999999</c:v>
                </c:pt>
                <c:pt idx="134">
                  <c:v>0.48399999999999999</c:v>
                </c:pt>
                <c:pt idx="135">
                  <c:v>0.495</c:v>
                </c:pt>
                <c:pt idx="136">
                  <c:v>0.495</c:v>
                </c:pt>
                <c:pt idx="137">
                  <c:v>0.495</c:v>
                </c:pt>
                <c:pt idx="138">
                  <c:v>0.50600000000000001</c:v>
                </c:pt>
                <c:pt idx="139">
                  <c:v>0.50600000000000001</c:v>
                </c:pt>
                <c:pt idx="140">
                  <c:v>0.50600000000000001</c:v>
                </c:pt>
                <c:pt idx="141">
                  <c:v>0.51700000000000002</c:v>
                </c:pt>
                <c:pt idx="142">
                  <c:v>0.51700000000000002</c:v>
                </c:pt>
                <c:pt idx="143">
                  <c:v>0.51700000000000002</c:v>
                </c:pt>
                <c:pt idx="144">
                  <c:v>0.52800000000000002</c:v>
                </c:pt>
                <c:pt idx="145">
                  <c:v>0.52800000000000002</c:v>
                </c:pt>
                <c:pt idx="146">
                  <c:v>0.52800000000000002</c:v>
                </c:pt>
                <c:pt idx="147">
                  <c:v>0.53900000000000003</c:v>
                </c:pt>
                <c:pt idx="148">
                  <c:v>0.53900000000000003</c:v>
                </c:pt>
                <c:pt idx="149">
                  <c:v>0.53900000000000003</c:v>
                </c:pt>
                <c:pt idx="150">
                  <c:v>0.55000000000000004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0.56100000000000005</c:v>
                </c:pt>
                <c:pt idx="154">
                  <c:v>0.56100000000000005</c:v>
                </c:pt>
                <c:pt idx="155">
                  <c:v>0.56100000000000005</c:v>
                </c:pt>
                <c:pt idx="156">
                  <c:v>0.57199999999999995</c:v>
                </c:pt>
                <c:pt idx="157">
                  <c:v>0.57199999999999995</c:v>
                </c:pt>
                <c:pt idx="158">
                  <c:v>0.57199999999999995</c:v>
                </c:pt>
                <c:pt idx="159">
                  <c:v>0.58299999999999996</c:v>
                </c:pt>
                <c:pt idx="160">
                  <c:v>0.58299999999999996</c:v>
                </c:pt>
                <c:pt idx="161">
                  <c:v>0.58299999999999996</c:v>
                </c:pt>
                <c:pt idx="162">
                  <c:v>0.59399999999999997</c:v>
                </c:pt>
                <c:pt idx="163">
                  <c:v>0.59399999999999997</c:v>
                </c:pt>
                <c:pt idx="164">
                  <c:v>0.59399999999999997</c:v>
                </c:pt>
                <c:pt idx="165">
                  <c:v>0.60499999999999998</c:v>
                </c:pt>
                <c:pt idx="166">
                  <c:v>0.60499999999999998</c:v>
                </c:pt>
                <c:pt idx="167">
                  <c:v>0.60499999999999998</c:v>
                </c:pt>
                <c:pt idx="168">
                  <c:v>0.61599999999999999</c:v>
                </c:pt>
                <c:pt idx="169">
                  <c:v>0.61599999999999999</c:v>
                </c:pt>
                <c:pt idx="170">
                  <c:v>0.61599999999999999</c:v>
                </c:pt>
                <c:pt idx="171">
                  <c:v>0.627</c:v>
                </c:pt>
                <c:pt idx="172">
                  <c:v>0.627</c:v>
                </c:pt>
                <c:pt idx="173">
                  <c:v>0.627</c:v>
                </c:pt>
                <c:pt idx="174">
                  <c:v>0.63800000000000001</c:v>
                </c:pt>
                <c:pt idx="175">
                  <c:v>0.63800000000000001</c:v>
                </c:pt>
                <c:pt idx="176">
                  <c:v>0.63800000000000001</c:v>
                </c:pt>
                <c:pt idx="177">
                  <c:v>0.64900000000000002</c:v>
                </c:pt>
                <c:pt idx="178">
                  <c:v>0.64900000000000002</c:v>
                </c:pt>
                <c:pt idx="179">
                  <c:v>0.64900000000000002</c:v>
                </c:pt>
                <c:pt idx="180">
                  <c:v>0.66</c:v>
                </c:pt>
                <c:pt idx="181">
                  <c:v>0.66</c:v>
                </c:pt>
                <c:pt idx="182">
                  <c:v>0.66</c:v>
                </c:pt>
                <c:pt idx="183">
                  <c:v>0.67100000000000004</c:v>
                </c:pt>
                <c:pt idx="184">
                  <c:v>0.67100000000000004</c:v>
                </c:pt>
                <c:pt idx="185">
                  <c:v>0.67100000000000004</c:v>
                </c:pt>
                <c:pt idx="186">
                  <c:v>0.68200000000000005</c:v>
                </c:pt>
                <c:pt idx="187">
                  <c:v>0.68200000000000005</c:v>
                </c:pt>
                <c:pt idx="188">
                  <c:v>0.68200000000000005</c:v>
                </c:pt>
                <c:pt idx="189">
                  <c:v>0.69299999999999995</c:v>
                </c:pt>
                <c:pt idx="190">
                  <c:v>0.69299999999999995</c:v>
                </c:pt>
                <c:pt idx="191">
                  <c:v>0.69299999999999995</c:v>
                </c:pt>
                <c:pt idx="192">
                  <c:v>0.70399999999999996</c:v>
                </c:pt>
                <c:pt idx="193">
                  <c:v>0.70399999999999996</c:v>
                </c:pt>
                <c:pt idx="194">
                  <c:v>0.70399999999999996</c:v>
                </c:pt>
                <c:pt idx="195">
                  <c:v>0.71499999999999997</c:v>
                </c:pt>
                <c:pt idx="196">
                  <c:v>0.71499999999999997</c:v>
                </c:pt>
                <c:pt idx="197">
                  <c:v>0.71499999999999997</c:v>
                </c:pt>
                <c:pt idx="198">
                  <c:v>0.72599999999999998</c:v>
                </c:pt>
                <c:pt idx="199">
                  <c:v>0.72599999999999998</c:v>
                </c:pt>
                <c:pt idx="200">
                  <c:v>0.72599999999999998</c:v>
                </c:pt>
                <c:pt idx="201">
                  <c:v>0.73699999999999999</c:v>
                </c:pt>
                <c:pt idx="202">
                  <c:v>0.73699999999999999</c:v>
                </c:pt>
                <c:pt idx="203">
                  <c:v>0.73699999999999999</c:v>
                </c:pt>
                <c:pt idx="204">
                  <c:v>0.748</c:v>
                </c:pt>
                <c:pt idx="205">
                  <c:v>0.748</c:v>
                </c:pt>
                <c:pt idx="206">
                  <c:v>0.748</c:v>
                </c:pt>
                <c:pt idx="207">
                  <c:v>0.75900000000000001</c:v>
                </c:pt>
                <c:pt idx="208">
                  <c:v>0.75900000000000001</c:v>
                </c:pt>
                <c:pt idx="209">
                  <c:v>0.75900000000000001</c:v>
                </c:pt>
                <c:pt idx="210">
                  <c:v>0.77</c:v>
                </c:pt>
                <c:pt idx="211">
                  <c:v>0.77</c:v>
                </c:pt>
                <c:pt idx="212">
                  <c:v>0.77</c:v>
                </c:pt>
                <c:pt idx="213">
                  <c:v>0.78100000000000003</c:v>
                </c:pt>
                <c:pt idx="214">
                  <c:v>0.78100000000000003</c:v>
                </c:pt>
                <c:pt idx="215">
                  <c:v>0.78100000000000003</c:v>
                </c:pt>
                <c:pt idx="216">
                  <c:v>0.79200000000000004</c:v>
                </c:pt>
                <c:pt idx="217">
                  <c:v>0.79200000000000004</c:v>
                </c:pt>
                <c:pt idx="218">
                  <c:v>0.79200000000000004</c:v>
                </c:pt>
                <c:pt idx="219">
                  <c:v>0.80300000000000005</c:v>
                </c:pt>
                <c:pt idx="220">
                  <c:v>0.80300000000000005</c:v>
                </c:pt>
                <c:pt idx="221">
                  <c:v>0.80300000000000005</c:v>
                </c:pt>
                <c:pt idx="222">
                  <c:v>0.81399999999999995</c:v>
                </c:pt>
                <c:pt idx="223">
                  <c:v>0.81399999999999995</c:v>
                </c:pt>
                <c:pt idx="224">
                  <c:v>0.81399999999999995</c:v>
                </c:pt>
                <c:pt idx="225">
                  <c:v>0.82499999999999996</c:v>
                </c:pt>
                <c:pt idx="226">
                  <c:v>0.82499999999999996</c:v>
                </c:pt>
                <c:pt idx="227">
                  <c:v>0.82499999999999996</c:v>
                </c:pt>
                <c:pt idx="228">
                  <c:v>0.83599999999999997</c:v>
                </c:pt>
                <c:pt idx="229">
                  <c:v>0.83599999999999997</c:v>
                </c:pt>
                <c:pt idx="230">
                  <c:v>0.83599999999999997</c:v>
                </c:pt>
                <c:pt idx="231">
                  <c:v>0.84699999999999998</c:v>
                </c:pt>
                <c:pt idx="232">
                  <c:v>0.84699999999999998</c:v>
                </c:pt>
                <c:pt idx="233">
                  <c:v>0.84699999999999998</c:v>
                </c:pt>
                <c:pt idx="234">
                  <c:v>0.85799999999999998</c:v>
                </c:pt>
                <c:pt idx="235">
                  <c:v>0.85799999999999998</c:v>
                </c:pt>
                <c:pt idx="236">
                  <c:v>0.85799999999999998</c:v>
                </c:pt>
                <c:pt idx="237">
                  <c:v>0.86899999999999999</c:v>
                </c:pt>
                <c:pt idx="238">
                  <c:v>0.86899999999999999</c:v>
                </c:pt>
                <c:pt idx="239">
                  <c:v>0.86899999999999999</c:v>
                </c:pt>
                <c:pt idx="240">
                  <c:v>0.88</c:v>
                </c:pt>
                <c:pt idx="241">
                  <c:v>0.88</c:v>
                </c:pt>
                <c:pt idx="242">
                  <c:v>0.88</c:v>
                </c:pt>
                <c:pt idx="243">
                  <c:v>0.89100000000000001</c:v>
                </c:pt>
                <c:pt idx="244">
                  <c:v>0.89100000000000001</c:v>
                </c:pt>
                <c:pt idx="245">
                  <c:v>0.89100000000000001</c:v>
                </c:pt>
                <c:pt idx="246">
                  <c:v>0.90200000000000002</c:v>
                </c:pt>
                <c:pt idx="247">
                  <c:v>0.90200000000000002</c:v>
                </c:pt>
                <c:pt idx="248">
                  <c:v>0.90200000000000002</c:v>
                </c:pt>
                <c:pt idx="249">
                  <c:v>0.91300000000000003</c:v>
                </c:pt>
                <c:pt idx="250">
                  <c:v>0.91300000000000003</c:v>
                </c:pt>
                <c:pt idx="251">
                  <c:v>0.91300000000000003</c:v>
                </c:pt>
                <c:pt idx="252">
                  <c:v>0.92400000000000004</c:v>
                </c:pt>
                <c:pt idx="253">
                  <c:v>0.92400000000000004</c:v>
                </c:pt>
                <c:pt idx="254">
                  <c:v>0.92400000000000004</c:v>
                </c:pt>
                <c:pt idx="255">
                  <c:v>0.93500000000000005</c:v>
                </c:pt>
                <c:pt idx="256">
                  <c:v>0.93500000000000005</c:v>
                </c:pt>
                <c:pt idx="257">
                  <c:v>0.93500000000000005</c:v>
                </c:pt>
                <c:pt idx="258">
                  <c:v>0.94599999999999995</c:v>
                </c:pt>
                <c:pt idx="259">
                  <c:v>0.94599999999999995</c:v>
                </c:pt>
                <c:pt idx="260">
                  <c:v>0.94599999999999995</c:v>
                </c:pt>
                <c:pt idx="261">
                  <c:v>0.95699999999999996</c:v>
                </c:pt>
                <c:pt idx="262">
                  <c:v>0.95699999999999996</c:v>
                </c:pt>
                <c:pt idx="263">
                  <c:v>0.95699999999999996</c:v>
                </c:pt>
                <c:pt idx="264">
                  <c:v>0.96799999999999997</c:v>
                </c:pt>
                <c:pt idx="265">
                  <c:v>0.96799999999999997</c:v>
                </c:pt>
                <c:pt idx="266">
                  <c:v>0.96799999999999997</c:v>
                </c:pt>
                <c:pt idx="267">
                  <c:v>0.97899999999999998</c:v>
                </c:pt>
                <c:pt idx="268">
                  <c:v>0.97899999999999998</c:v>
                </c:pt>
                <c:pt idx="269">
                  <c:v>0.97899999999999998</c:v>
                </c:pt>
                <c:pt idx="270">
                  <c:v>0.99</c:v>
                </c:pt>
                <c:pt idx="271">
                  <c:v>0.99</c:v>
                </c:pt>
                <c:pt idx="272">
                  <c:v>0.99</c:v>
                </c:pt>
                <c:pt idx="273">
                  <c:v>1.0009999999999999</c:v>
                </c:pt>
                <c:pt idx="274">
                  <c:v>1.0009999999999999</c:v>
                </c:pt>
                <c:pt idx="275">
                  <c:v>1.0009999999999999</c:v>
                </c:pt>
                <c:pt idx="276">
                  <c:v>1.012</c:v>
                </c:pt>
                <c:pt idx="277">
                  <c:v>1.012</c:v>
                </c:pt>
                <c:pt idx="278">
                  <c:v>1.012</c:v>
                </c:pt>
                <c:pt idx="279">
                  <c:v>1.0229999999999999</c:v>
                </c:pt>
                <c:pt idx="280">
                  <c:v>1.0229999999999999</c:v>
                </c:pt>
                <c:pt idx="281">
                  <c:v>1.0229999999999999</c:v>
                </c:pt>
                <c:pt idx="282">
                  <c:v>1.034</c:v>
                </c:pt>
                <c:pt idx="283">
                  <c:v>1.034</c:v>
                </c:pt>
                <c:pt idx="284">
                  <c:v>1.034</c:v>
                </c:pt>
                <c:pt idx="285">
                  <c:v>1.0449999999999999</c:v>
                </c:pt>
                <c:pt idx="286">
                  <c:v>1.0449999999999999</c:v>
                </c:pt>
                <c:pt idx="287">
                  <c:v>1.0449999999999999</c:v>
                </c:pt>
                <c:pt idx="288">
                  <c:v>1.056</c:v>
                </c:pt>
                <c:pt idx="289">
                  <c:v>1.056</c:v>
                </c:pt>
                <c:pt idx="290">
                  <c:v>1.056</c:v>
                </c:pt>
                <c:pt idx="291">
                  <c:v>1.0669999999999999</c:v>
                </c:pt>
                <c:pt idx="292">
                  <c:v>1.0669999999999999</c:v>
                </c:pt>
                <c:pt idx="293">
                  <c:v>1.0669999999999999</c:v>
                </c:pt>
                <c:pt idx="294">
                  <c:v>1.0780000000000001</c:v>
                </c:pt>
                <c:pt idx="295">
                  <c:v>1.0780000000000001</c:v>
                </c:pt>
                <c:pt idx="296">
                  <c:v>1.0780000000000001</c:v>
                </c:pt>
                <c:pt idx="297">
                  <c:v>1.089</c:v>
                </c:pt>
                <c:pt idx="298">
                  <c:v>1.089</c:v>
                </c:pt>
                <c:pt idx="299">
                  <c:v>1.089</c:v>
                </c:pt>
                <c:pt idx="300">
                  <c:v>1.1000000000000001</c:v>
                </c:pt>
                <c:pt idx="301">
                  <c:v>1.1000000000000001</c:v>
                </c:pt>
                <c:pt idx="302">
                  <c:v>1.1000000000000001</c:v>
                </c:pt>
                <c:pt idx="303">
                  <c:v>1.111</c:v>
                </c:pt>
                <c:pt idx="304">
                  <c:v>1.111</c:v>
                </c:pt>
                <c:pt idx="305">
                  <c:v>1.111</c:v>
                </c:pt>
                <c:pt idx="306">
                  <c:v>1.1220000000000001</c:v>
                </c:pt>
                <c:pt idx="307">
                  <c:v>1.1220000000000001</c:v>
                </c:pt>
                <c:pt idx="308">
                  <c:v>1.1220000000000001</c:v>
                </c:pt>
                <c:pt idx="309">
                  <c:v>1.133</c:v>
                </c:pt>
                <c:pt idx="310">
                  <c:v>1.133</c:v>
                </c:pt>
                <c:pt idx="311">
                  <c:v>1.133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1.155</c:v>
                </c:pt>
                <c:pt idx="316">
                  <c:v>1.155</c:v>
                </c:pt>
                <c:pt idx="317">
                  <c:v>1.155</c:v>
                </c:pt>
                <c:pt idx="318">
                  <c:v>1.1659999999999999</c:v>
                </c:pt>
                <c:pt idx="319">
                  <c:v>1.1659999999999999</c:v>
                </c:pt>
                <c:pt idx="320">
                  <c:v>1.1659999999999999</c:v>
                </c:pt>
                <c:pt idx="321">
                  <c:v>1.177</c:v>
                </c:pt>
                <c:pt idx="322">
                  <c:v>1.177</c:v>
                </c:pt>
                <c:pt idx="323">
                  <c:v>1.177</c:v>
                </c:pt>
                <c:pt idx="324">
                  <c:v>1.1879999999999999</c:v>
                </c:pt>
                <c:pt idx="325">
                  <c:v>1.1879999999999999</c:v>
                </c:pt>
                <c:pt idx="326">
                  <c:v>1.1879999999999999</c:v>
                </c:pt>
                <c:pt idx="327">
                  <c:v>1.1990000000000001</c:v>
                </c:pt>
                <c:pt idx="328">
                  <c:v>1.1990000000000001</c:v>
                </c:pt>
                <c:pt idx="329">
                  <c:v>1.1990000000000001</c:v>
                </c:pt>
                <c:pt idx="330">
                  <c:v>1.21</c:v>
                </c:pt>
                <c:pt idx="331">
                  <c:v>1.21</c:v>
                </c:pt>
                <c:pt idx="332">
                  <c:v>1.21</c:v>
                </c:pt>
                <c:pt idx="333">
                  <c:v>1.2210000000000001</c:v>
                </c:pt>
                <c:pt idx="334">
                  <c:v>1.2210000000000001</c:v>
                </c:pt>
                <c:pt idx="335">
                  <c:v>1.2210000000000001</c:v>
                </c:pt>
                <c:pt idx="336">
                  <c:v>1.232</c:v>
                </c:pt>
                <c:pt idx="337">
                  <c:v>1.232</c:v>
                </c:pt>
                <c:pt idx="338">
                  <c:v>1.232</c:v>
                </c:pt>
                <c:pt idx="339">
                  <c:v>1.2430000000000001</c:v>
                </c:pt>
                <c:pt idx="340">
                  <c:v>1.2430000000000001</c:v>
                </c:pt>
                <c:pt idx="341">
                  <c:v>1.2430000000000001</c:v>
                </c:pt>
                <c:pt idx="342">
                  <c:v>1.254</c:v>
                </c:pt>
                <c:pt idx="343">
                  <c:v>1.254</c:v>
                </c:pt>
                <c:pt idx="344">
                  <c:v>1.254</c:v>
                </c:pt>
                <c:pt idx="345">
                  <c:v>1.2649999999999999</c:v>
                </c:pt>
                <c:pt idx="346">
                  <c:v>1.2649999999999999</c:v>
                </c:pt>
                <c:pt idx="347">
                  <c:v>1.2649999999999999</c:v>
                </c:pt>
                <c:pt idx="348">
                  <c:v>1.276</c:v>
                </c:pt>
                <c:pt idx="349">
                  <c:v>1.276</c:v>
                </c:pt>
                <c:pt idx="350">
                  <c:v>1.276</c:v>
                </c:pt>
                <c:pt idx="351">
                  <c:v>1.2869999999999999</c:v>
                </c:pt>
                <c:pt idx="352">
                  <c:v>1.2869999999999999</c:v>
                </c:pt>
                <c:pt idx="353">
                  <c:v>1.2869999999999999</c:v>
                </c:pt>
                <c:pt idx="354">
                  <c:v>1.298</c:v>
                </c:pt>
                <c:pt idx="355">
                  <c:v>1.298</c:v>
                </c:pt>
                <c:pt idx="356">
                  <c:v>1.298</c:v>
                </c:pt>
                <c:pt idx="357">
                  <c:v>1.3089999999999999</c:v>
                </c:pt>
                <c:pt idx="358">
                  <c:v>1.3089999999999999</c:v>
                </c:pt>
                <c:pt idx="359">
                  <c:v>1.3089999999999999</c:v>
                </c:pt>
                <c:pt idx="360">
                  <c:v>1.32</c:v>
                </c:pt>
                <c:pt idx="361">
                  <c:v>1.32</c:v>
                </c:pt>
                <c:pt idx="362">
                  <c:v>1.32</c:v>
                </c:pt>
                <c:pt idx="363">
                  <c:v>1.331</c:v>
                </c:pt>
                <c:pt idx="364">
                  <c:v>1.331</c:v>
                </c:pt>
                <c:pt idx="365">
                  <c:v>1.331</c:v>
                </c:pt>
                <c:pt idx="366">
                  <c:v>1.3420000000000001</c:v>
                </c:pt>
                <c:pt idx="367">
                  <c:v>1.3420000000000001</c:v>
                </c:pt>
                <c:pt idx="368">
                  <c:v>1.3420000000000001</c:v>
                </c:pt>
                <c:pt idx="369">
                  <c:v>1.353</c:v>
                </c:pt>
                <c:pt idx="370">
                  <c:v>1.353</c:v>
                </c:pt>
                <c:pt idx="371">
                  <c:v>1.353</c:v>
                </c:pt>
                <c:pt idx="372">
                  <c:v>1.3640000000000001</c:v>
                </c:pt>
                <c:pt idx="373">
                  <c:v>1.3640000000000001</c:v>
                </c:pt>
                <c:pt idx="374">
                  <c:v>1.3640000000000001</c:v>
                </c:pt>
                <c:pt idx="375">
                  <c:v>1.375</c:v>
                </c:pt>
                <c:pt idx="376">
                  <c:v>1.375</c:v>
                </c:pt>
                <c:pt idx="377">
                  <c:v>1.375</c:v>
                </c:pt>
                <c:pt idx="378">
                  <c:v>1.3859999999999999</c:v>
                </c:pt>
                <c:pt idx="379">
                  <c:v>1.3859999999999999</c:v>
                </c:pt>
                <c:pt idx="380">
                  <c:v>1.3859999999999999</c:v>
                </c:pt>
                <c:pt idx="381">
                  <c:v>1.397</c:v>
                </c:pt>
                <c:pt idx="382">
                  <c:v>1.397</c:v>
                </c:pt>
                <c:pt idx="383">
                  <c:v>1.397</c:v>
                </c:pt>
                <c:pt idx="384">
                  <c:v>1.4079999999999999</c:v>
                </c:pt>
                <c:pt idx="385">
                  <c:v>1.4079999999999999</c:v>
                </c:pt>
                <c:pt idx="386">
                  <c:v>1.4079999999999999</c:v>
                </c:pt>
                <c:pt idx="387">
                  <c:v>1.419</c:v>
                </c:pt>
                <c:pt idx="388">
                  <c:v>1.419</c:v>
                </c:pt>
                <c:pt idx="389">
                  <c:v>1.419</c:v>
                </c:pt>
                <c:pt idx="390">
                  <c:v>1.43</c:v>
                </c:pt>
                <c:pt idx="391">
                  <c:v>1.43</c:v>
                </c:pt>
                <c:pt idx="392">
                  <c:v>1.43</c:v>
                </c:pt>
                <c:pt idx="393">
                  <c:v>1.4410000000000001</c:v>
                </c:pt>
                <c:pt idx="394">
                  <c:v>1.4410000000000001</c:v>
                </c:pt>
                <c:pt idx="395">
                  <c:v>1.4410000000000001</c:v>
                </c:pt>
                <c:pt idx="396">
                  <c:v>1.452</c:v>
                </c:pt>
                <c:pt idx="397">
                  <c:v>1.452</c:v>
                </c:pt>
                <c:pt idx="398">
                  <c:v>1.452</c:v>
                </c:pt>
                <c:pt idx="399">
                  <c:v>1.4630000000000001</c:v>
                </c:pt>
                <c:pt idx="400">
                  <c:v>1.4630000000000001</c:v>
                </c:pt>
                <c:pt idx="401">
                  <c:v>1.4630000000000001</c:v>
                </c:pt>
                <c:pt idx="402">
                  <c:v>1.474</c:v>
                </c:pt>
                <c:pt idx="403">
                  <c:v>1.474</c:v>
                </c:pt>
                <c:pt idx="404">
                  <c:v>1.474</c:v>
                </c:pt>
                <c:pt idx="405">
                  <c:v>1.4850000000000001</c:v>
                </c:pt>
                <c:pt idx="406">
                  <c:v>1.4850000000000001</c:v>
                </c:pt>
                <c:pt idx="407">
                  <c:v>1.4850000000000001</c:v>
                </c:pt>
                <c:pt idx="408">
                  <c:v>1.496</c:v>
                </c:pt>
                <c:pt idx="409">
                  <c:v>1.496</c:v>
                </c:pt>
                <c:pt idx="410">
                  <c:v>1.496</c:v>
                </c:pt>
                <c:pt idx="411">
                  <c:v>1.5069999999999999</c:v>
                </c:pt>
                <c:pt idx="412">
                  <c:v>1.5069999999999999</c:v>
                </c:pt>
                <c:pt idx="413">
                  <c:v>1.5069999999999999</c:v>
                </c:pt>
                <c:pt idx="414">
                  <c:v>1.518</c:v>
                </c:pt>
                <c:pt idx="415">
                  <c:v>1.518</c:v>
                </c:pt>
                <c:pt idx="416">
                  <c:v>1.518</c:v>
                </c:pt>
                <c:pt idx="417">
                  <c:v>1.5289999999999999</c:v>
                </c:pt>
                <c:pt idx="418">
                  <c:v>1.5289999999999999</c:v>
                </c:pt>
                <c:pt idx="419">
                  <c:v>1.5289999999999999</c:v>
                </c:pt>
                <c:pt idx="420">
                  <c:v>1.54</c:v>
                </c:pt>
                <c:pt idx="421">
                  <c:v>1.54</c:v>
                </c:pt>
                <c:pt idx="422">
                  <c:v>1.54</c:v>
                </c:pt>
                <c:pt idx="423">
                  <c:v>1.5509999999999999</c:v>
                </c:pt>
                <c:pt idx="424">
                  <c:v>1.5509999999999999</c:v>
                </c:pt>
                <c:pt idx="425">
                  <c:v>1.5509999999999999</c:v>
                </c:pt>
                <c:pt idx="426">
                  <c:v>1.5620000000000001</c:v>
                </c:pt>
                <c:pt idx="427">
                  <c:v>1.5620000000000001</c:v>
                </c:pt>
                <c:pt idx="428">
                  <c:v>1.5620000000000001</c:v>
                </c:pt>
                <c:pt idx="429">
                  <c:v>1.573</c:v>
                </c:pt>
                <c:pt idx="430">
                  <c:v>1.573</c:v>
                </c:pt>
                <c:pt idx="431">
                  <c:v>1.573</c:v>
                </c:pt>
                <c:pt idx="432">
                  <c:v>1.5840000000000001</c:v>
                </c:pt>
                <c:pt idx="433">
                  <c:v>1.5840000000000001</c:v>
                </c:pt>
                <c:pt idx="434">
                  <c:v>1.5840000000000001</c:v>
                </c:pt>
                <c:pt idx="435">
                  <c:v>1.595</c:v>
                </c:pt>
                <c:pt idx="436">
                  <c:v>1.595</c:v>
                </c:pt>
                <c:pt idx="437">
                  <c:v>1.595</c:v>
                </c:pt>
                <c:pt idx="438">
                  <c:v>1.6060000000000001</c:v>
                </c:pt>
                <c:pt idx="439">
                  <c:v>1.6060000000000001</c:v>
                </c:pt>
                <c:pt idx="440">
                  <c:v>1.6060000000000001</c:v>
                </c:pt>
                <c:pt idx="441">
                  <c:v>1.617</c:v>
                </c:pt>
                <c:pt idx="442">
                  <c:v>1.617</c:v>
                </c:pt>
                <c:pt idx="443">
                  <c:v>1.617</c:v>
                </c:pt>
                <c:pt idx="444">
                  <c:v>1.6279999999999999</c:v>
                </c:pt>
                <c:pt idx="445">
                  <c:v>1.6279999999999999</c:v>
                </c:pt>
                <c:pt idx="446">
                  <c:v>1.6279999999999999</c:v>
                </c:pt>
                <c:pt idx="447">
                  <c:v>1.639</c:v>
                </c:pt>
                <c:pt idx="448">
                  <c:v>1.639</c:v>
                </c:pt>
                <c:pt idx="449">
                  <c:v>1.639</c:v>
                </c:pt>
                <c:pt idx="450">
                  <c:v>1.65</c:v>
                </c:pt>
                <c:pt idx="451">
                  <c:v>1.65</c:v>
                </c:pt>
                <c:pt idx="452">
                  <c:v>1.65</c:v>
                </c:pt>
                <c:pt idx="453">
                  <c:v>1.661</c:v>
                </c:pt>
                <c:pt idx="454">
                  <c:v>1.661</c:v>
                </c:pt>
                <c:pt idx="455">
                  <c:v>1.661</c:v>
                </c:pt>
                <c:pt idx="456">
                  <c:v>1.6719999999999999</c:v>
                </c:pt>
                <c:pt idx="457">
                  <c:v>1.6719999999999999</c:v>
                </c:pt>
                <c:pt idx="458">
                  <c:v>1.6719999999999999</c:v>
                </c:pt>
                <c:pt idx="459">
                  <c:v>1.6830000000000001</c:v>
                </c:pt>
                <c:pt idx="460">
                  <c:v>1.6830000000000001</c:v>
                </c:pt>
                <c:pt idx="461">
                  <c:v>1.6830000000000001</c:v>
                </c:pt>
                <c:pt idx="462">
                  <c:v>1.694</c:v>
                </c:pt>
                <c:pt idx="463">
                  <c:v>1.694</c:v>
                </c:pt>
                <c:pt idx="464">
                  <c:v>1.694</c:v>
                </c:pt>
                <c:pt idx="465">
                  <c:v>1.7050000000000001</c:v>
                </c:pt>
                <c:pt idx="466">
                  <c:v>1.7050000000000001</c:v>
                </c:pt>
                <c:pt idx="467">
                  <c:v>1.7050000000000001</c:v>
                </c:pt>
                <c:pt idx="468">
                  <c:v>1.716</c:v>
                </c:pt>
                <c:pt idx="469">
                  <c:v>1.716</c:v>
                </c:pt>
                <c:pt idx="470">
                  <c:v>1.716</c:v>
                </c:pt>
                <c:pt idx="471">
                  <c:v>1.7270000000000001</c:v>
                </c:pt>
                <c:pt idx="472">
                  <c:v>1.7270000000000001</c:v>
                </c:pt>
                <c:pt idx="473">
                  <c:v>1.7270000000000001</c:v>
                </c:pt>
                <c:pt idx="474">
                  <c:v>1.738</c:v>
                </c:pt>
                <c:pt idx="475">
                  <c:v>1.738</c:v>
                </c:pt>
                <c:pt idx="476">
                  <c:v>1.738</c:v>
                </c:pt>
                <c:pt idx="477">
                  <c:v>1.7490000000000001</c:v>
                </c:pt>
                <c:pt idx="478">
                  <c:v>1.7490000000000001</c:v>
                </c:pt>
                <c:pt idx="479">
                  <c:v>1.7490000000000001</c:v>
                </c:pt>
                <c:pt idx="480">
                  <c:v>1.76</c:v>
                </c:pt>
                <c:pt idx="481">
                  <c:v>1.76</c:v>
                </c:pt>
                <c:pt idx="482">
                  <c:v>1.76</c:v>
                </c:pt>
                <c:pt idx="483">
                  <c:v>1.7709999999999999</c:v>
                </c:pt>
                <c:pt idx="484">
                  <c:v>1.7709999999999999</c:v>
                </c:pt>
                <c:pt idx="485">
                  <c:v>1.7709999999999999</c:v>
                </c:pt>
                <c:pt idx="486">
                  <c:v>1.782</c:v>
                </c:pt>
                <c:pt idx="487">
                  <c:v>1.782</c:v>
                </c:pt>
                <c:pt idx="488">
                  <c:v>1.782</c:v>
                </c:pt>
                <c:pt idx="489">
                  <c:v>1.7929999999999999</c:v>
                </c:pt>
                <c:pt idx="490">
                  <c:v>1.7929999999999999</c:v>
                </c:pt>
                <c:pt idx="491">
                  <c:v>1.7929999999999999</c:v>
                </c:pt>
                <c:pt idx="492">
                  <c:v>1.804</c:v>
                </c:pt>
                <c:pt idx="493">
                  <c:v>1.804</c:v>
                </c:pt>
                <c:pt idx="494">
                  <c:v>1.804</c:v>
                </c:pt>
                <c:pt idx="495">
                  <c:v>1.8149999999999999</c:v>
                </c:pt>
                <c:pt idx="496">
                  <c:v>1.8149999999999999</c:v>
                </c:pt>
                <c:pt idx="497">
                  <c:v>1.8149999999999999</c:v>
                </c:pt>
                <c:pt idx="498">
                  <c:v>1.8260000000000001</c:v>
                </c:pt>
                <c:pt idx="499">
                  <c:v>1.8260000000000001</c:v>
                </c:pt>
                <c:pt idx="500">
                  <c:v>1.8260000000000001</c:v>
                </c:pt>
                <c:pt idx="501">
                  <c:v>1.837</c:v>
                </c:pt>
                <c:pt idx="502">
                  <c:v>1.837</c:v>
                </c:pt>
                <c:pt idx="503">
                  <c:v>1.837</c:v>
                </c:pt>
                <c:pt idx="504">
                  <c:v>1.8480000000000001</c:v>
                </c:pt>
                <c:pt idx="505">
                  <c:v>1.8480000000000001</c:v>
                </c:pt>
                <c:pt idx="506">
                  <c:v>1.8480000000000001</c:v>
                </c:pt>
                <c:pt idx="507">
                  <c:v>1.859</c:v>
                </c:pt>
                <c:pt idx="508">
                  <c:v>1.859</c:v>
                </c:pt>
                <c:pt idx="509">
                  <c:v>1.859</c:v>
                </c:pt>
                <c:pt idx="510">
                  <c:v>1.87</c:v>
                </c:pt>
                <c:pt idx="511">
                  <c:v>1.87</c:v>
                </c:pt>
                <c:pt idx="512">
                  <c:v>1.87</c:v>
                </c:pt>
                <c:pt idx="513">
                  <c:v>1.881</c:v>
                </c:pt>
                <c:pt idx="514">
                  <c:v>1.881</c:v>
                </c:pt>
                <c:pt idx="515">
                  <c:v>1.881</c:v>
                </c:pt>
                <c:pt idx="516">
                  <c:v>1.8919999999999999</c:v>
                </c:pt>
                <c:pt idx="517">
                  <c:v>1.8919999999999999</c:v>
                </c:pt>
                <c:pt idx="518">
                  <c:v>1.8919999999999999</c:v>
                </c:pt>
                <c:pt idx="519">
                  <c:v>1.903</c:v>
                </c:pt>
                <c:pt idx="520">
                  <c:v>1.903</c:v>
                </c:pt>
                <c:pt idx="521">
                  <c:v>1.903</c:v>
                </c:pt>
                <c:pt idx="522">
                  <c:v>1.9139999999999999</c:v>
                </c:pt>
                <c:pt idx="523">
                  <c:v>1.9139999999999999</c:v>
                </c:pt>
                <c:pt idx="524">
                  <c:v>1.9139999999999999</c:v>
                </c:pt>
                <c:pt idx="525">
                  <c:v>1.925</c:v>
                </c:pt>
                <c:pt idx="526">
                  <c:v>1.925</c:v>
                </c:pt>
                <c:pt idx="527">
                  <c:v>1.925</c:v>
                </c:pt>
                <c:pt idx="528">
                  <c:v>1.9359999999999999</c:v>
                </c:pt>
                <c:pt idx="529">
                  <c:v>1.9359999999999999</c:v>
                </c:pt>
                <c:pt idx="530">
                  <c:v>1.9359999999999999</c:v>
                </c:pt>
                <c:pt idx="531">
                  <c:v>1.9470000000000001</c:v>
                </c:pt>
                <c:pt idx="532">
                  <c:v>1.9470000000000001</c:v>
                </c:pt>
                <c:pt idx="533">
                  <c:v>1.9470000000000001</c:v>
                </c:pt>
                <c:pt idx="534">
                  <c:v>1.958</c:v>
                </c:pt>
                <c:pt idx="535">
                  <c:v>1.958</c:v>
                </c:pt>
                <c:pt idx="536">
                  <c:v>1.958</c:v>
                </c:pt>
                <c:pt idx="537">
                  <c:v>1.9690000000000001</c:v>
                </c:pt>
                <c:pt idx="538">
                  <c:v>1.9690000000000001</c:v>
                </c:pt>
                <c:pt idx="539">
                  <c:v>1.9690000000000001</c:v>
                </c:pt>
                <c:pt idx="540">
                  <c:v>1.98</c:v>
                </c:pt>
                <c:pt idx="541">
                  <c:v>1.98</c:v>
                </c:pt>
                <c:pt idx="542">
                  <c:v>1.98</c:v>
                </c:pt>
                <c:pt idx="543">
                  <c:v>1.9910000000000001</c:v>
                </c:pt>
                <c:pt idx="544">
                  <c:v>1.9910000000000001</c:v>
                </c:pt>
                <c:pt idx="545">
                  <c:v>1.9910000000000001</c:v>
                </c:pt>
                <c:pt idx="546">
                  <c:v>2.0019999999999998</c:v>
                </c:pt>
                <c:pt idx="547">
                  <c:v>2.0019999999999998</c:v>
                </c:pt>
                <c:pt idx="548">
                  <c:v>2.0019999999999998</c:v>
                </c:pt>
                <c:pt idx="549">
                  <c:v>2.0129999999999999</c:v>
                </c:pt>
                <c:pt idx="550">
                  <c:v>2.0129999999999999</c:v>
                </c:pt>
                <c:pt idx="551">
                  <c:v>2.0129999999999999</c:v>
                </c:pt>
                <c:pt idx="552">
                  <c:v>2.024</c:v>
                </c:pt>
                <c:pt idx="553">
                  <c:v>2.024</c:v>
                </c:pt>
                <c:pt idx="554">
                  <c:v>2.024</c:v>
                </c:pt>
                <c:pt idx="555">
                  <c:v>2.0350000000000001</c:v>
                </c:pt>
                <c:pt idx="556">
                  <c:v>2.0350000000000001</c:v>
                </c:pt>
                <c:pt idx="557">
                  <c:v>2.0350000000000001</c:v>
                </c:pt>
                <c:pt idx="558">
                  <c:v>2.0459999999999998</c:v>
                </c:pt>
                <c:pt idx="559">
                  <c:v>2.0459999999999998</c:v>
                </c:pt>
                <c:pt idx="560">
                  <c:v>2.0459999999999998</c:v>
                </c:pt>
                <c:pt idx="561">
                  <c:v>2.0569999999999999</c:v>
                </c:pt>
                <c:pt idx="562">
                  <c:v>2.0569999999999999</c:v>
                </c:pt>
                <c:pt idx="563">
                  <c:v>2.0569999999999999</c:v>
                </c:pt>
                <c:pt idx="564">
                  <c:v>2.0680000000000001</c:v>
                </c:pt>
                <c:pt idx="565">
                  <c:v>2.0680000000000001</c:v>
                </c:pt>
                <c:pt idx="566">
                  <c:v>2.0680000000000001</c:v>
                </c:pt>
                <c:pt idx="567">
                  <c:v>2.0790000000000002</c:v>
                </c:pt>
                <c:pt idx="568">
                  <c:v>2.0790000000000002</c:v>
                </c:pt>
                <c:pt idx="569">
                  <c:v>2.0790000000000002</c:v>
                </c:pt>
                <c:pt idx="570">
                  <c:v>2.09</c:v>
                </c:pt>
                <c:pt idx="571">
                  <c:v>2.09</c:v>
                </c:pt>
                <c:pt idx="572">
                  <c:v>2.09</c:v>
                </c:pt>
                <c:pt idx="573">
                  <c:v>2.101</c:v>
                </c:pt>
                <c:pt idx="574">
                  <c:v>2.101</c:v>
                </c:pt>
                <c:pt idx="575">
                  <c:v>2.101</c:v>
                </c:pt>
                <c:pt idx="576">
                  <c:v>2.1120000000000001</c:v>
                </c:pt>
                <c:pt idx="577">
                  <c:v>2.1120000000000001</c:v>
                </c:pt>
                <c:pt idx="578">
                  <c:v>2.1120000000000001</c:v>
                </c:pt>
                <c:pt idx="579">
                  <c:v>2.1230000000000002</c:v>
                </c:pt>
                <c:pt idx="580">
                  <c:v>2.1230000000000002</c:v>
                </c:pt>
                <c:pt idx="581">
                  <c:v>2.1230000000000002</c:v>
                </c:pt>
                <c:pt idx="582">
                  <c:v>2.1339999999999999</c:v>
                </c:pt>
                <c:pt idx="583">
                  <c:v>2.1339999999999999</c:v>
                </c:pt>
                <c:pt idx="584">
                  <c:v>2.1339999999999999</c:v>
                </c:pt>
                <c:pt idx="585">
                  <c:v>2.145</c:v>
                </c:pt>
                <c:pt idx="586">
                  <c:v>2.145</c:v>
                </c:pt>
                <c:pt idx="587">
                  <c:v>2.145</c:v>
                </c:pt>
                <c:pt idx="588">
                  <c:v>2.1560000000000001</c:v>
                </c:pt>
                <c:pt idx="589">
                  <c:v>2.1560000000000001</c:v>
                </c:pt>
                <c:pt idx="590">
                  <c:v>2.1560000000000001</c:v>
                </c:pt>
                <c:pt idx="591">
                  <c:v>2.1669999999999998</c:v>
                </c:pt>
                <c:pt idx="592">
                  <c:v>2.1669999999999998</c:v>
                </c:pt>
                <c:pt idx="593">
                  <c:v>2.1669999999999998</c:v>
                </c:pt>
                <c:pt idx="594">
                  <c:v>2.1779999999999999</c:v>
                </c:pt>
                <c:pt idx="595">
                  <c:v>2.1779999999999999</c:v>
                </c:pt>
                <c:pt idx="596">
                  <c:v>2.1779999999999999</c:v>
                </c:pt>
                <c:pt idx="597">
                  <c:v>2.1890000000000001</c:v>
                </c:pt>
                <c:pt idx="598">
                  <c:v>2.1890000000000001</c:v>
                </c:pt>
                <c:pt idx="599">
                  <c:v>2.1890000000000001</c:v>
                </c:pt>
                <c:pt idx="600">
                  <c:v>2.2000000000000002</c:v>
                </c:pt>
                <c:pt idx="601">
                  <c:v>2.2000000000000002</c:v>
                </c:pt>
                <c:pt idx="602">
                  <c:v>2.2000000000000002</c:v>
                </c:pt>
                <c:pt idx="603">
                  <c:v>2.2109999999999999</c:v>
                </c:pt>
                <c:pt idx="604">
                  <c:v>2.2109999999999999</c:v>
                </c:pt>
                <c:pt idx="605">
                  <c:v>2.2109999999999999</c:v>
                </c:pt>
                <c:pt idx="606">
                  <c:v>2.222</c:v>
                </c:pt>
                <c:pt idx="607">
                  <c:v>2.222</c:v>
                </c:pt>
                <c:pt idx="608">
                  <c:v>2.222</c:v>
                </c:pt>
                <c:pt idx="609">
                  <c:v>2.2330000000000001</c:v>
                </c:pt>
                <c:pt idx="610">
                  <c:v>2.2330000000000001</c:v>
                </c:pt>
                <c:pt idx="611">
                  <c:v>2.2330000000000001</c:v>
                </c:pt>
                <c:pt idx="612">
                  <c:v>2.2440000000000002</c:v>
                </c:pt>
                <c:pt idx="613">
                  <c:v>2.2440000000000002</c:v>
                </c:pt>
                <c:pt idx="614">
                  <c:v>2.2440000000000002</c:v>
                </c:pt>
                <c:pt idx="615">
                  <c:v>2.2549999999999999</c:v>
                </c:pt>
                <c:pt idx="616">
                  <c:v>2.2549999999999999</c:v>
                </c:pt>
                <c:pt idx="617">
                  <c:v>2.2549999999999999</c:v>
                </c:pt>
                <c:pt idx="618">
                  <c:v>2.266</c:v>
                </c:pt>
                <c:pt idx="619">
                  <c:v>2.266</c:v>
                </c:pt>
                <c:pt idx="620">
                  <c:v>2.266</c:v>
                </c:pt>
                <c:pt idx="621">
                  <c:v>2.2770000000000001</c:v>
                </c:pt>
                <c:pt idx="622">
                  <c:v>2.2770000000000001</c:v>
                </c:pt>
                <c:pt idx="623">
                  <c:v>2.2770000000000001</c:v>
                </c:pt>
                <c:pt idx="624">
                  <c:v>2.2879999999999998</c:v>
                </c:pt>
                <c:pt idx="625">
                  <c:v>2.2879999999999998</c:v>
                </c:pt>
                <c:pt idx="626">
                  <c:v>2.2879999999999998</c:v>
                </c:pt>
                <c:pt idx="627">
                  <c:v>2.2989999999999999</c:v>
                </c:pt>
                <c:pt idx="628">
                  <c:v>2.2989999999999999</c:v>
                </c:pt>
                <c:pt idx="629">
                  <c:v>2.2989999999999999</c:v>
                </c:pt>
                <c:pt idx="630">
                  <c:v>2.31</c:v>
                </c:pt>
                <c:pt idx="631">
                  <c:v>2.31</c:v>
                </c:pt>
                <c:pt idx="632">
                  <c:v>2.31</c:v>
                </c:pt>
                <c:pt idx="633">
                  <c:v>2.3210000000000002</c:v>
                </c:pt>
                <c:pt idx="634">
                  <c:v>2.3210000000000002</c:v>
                </c:pt>
                <c:pt idx="635">
                  <c:v>2.3210000000000002</c:v>
                </c:pt>
                <c:pt idx="636">
                  <c:v>2.3319999999999999</c:v>
                </c:pt>
                <c:pt idx="637">
                  <c:v>2.3319999999999999</c:v>
                </c:pt>
                <c:pt idx="638">
                  <c:v>2.3319999999999999</c:v>
                </c:pt>
                <c:pt idx="639">
                  <c:v>2.343</c:v>
                </c:pt>
                <c:pt idx="640">
                  <c:v>2.343</c:v>
                </c:pt>
                <c:pt idx="641">
                  <c:v>2.343</c:v>
                </c:pt>
                <c:pt idx="642">
                  <c:v>2.3540000000000001</c:v>
                </c:pt>
                <c:pt idx="643">
                  <c:v>2.3540000000000001</c:v>
                </c:pt>
                <c:pt idx="644">
                  <c:v>2.3540000000000001</c:v>
                </c:pt>
                <c:pt idx="645">
                  <c:v>2.3650000000000002</c:v>
                </c:pt>
                <c:pt idx="646">
                  <c:v>2.3650000000000002</c:v>
                </c:pt>
                <c:pt idx="647">
                  <c:v>2.3650000000000002</c:v>
                </c:pt>
                <c:pt idx="648">
                  <c:v>2.3759999999999999</c:v>
                </c:pt>
                <c:pt idx="649">
                  <c:v>2.3759999999999999</c:v>
                </c:pt>
                <c:pt idx="650">
                  <c:v>2.3759999999999999</c:v>
                </c:pt>
                <c:pt idx="651">
                  <c:v>2.387</c:v>
                </c:pt>
                <c:pt idx="652">
                  <c:v>2.387</c:v>
                </c:pt>
                <c:pt idx="653">
                  <c:v>2.387</c:v>
                </c:pt>
                <c:pt idx="654">
                  <c:v>2.3980000000000001</c:v>
                </c:pt>
                <c:pt idx="655">
                  <c:v>2.3980000000000001</c:v>
                </c:pt>
                <c:pt idx="656">
                  <c:v>2.3980000000000001</c:v>
                </c:pt>
                <c:pt idx="657">
                  <c:v>2.41</c:v>
                </c:pt>
                <c:pt idx="658">
                  <c:v>2.41</c:v>
                </c:pt>
                <c:pt idx="659">
                  <c:v>2.41</c:v>
                </c:pt>
                <c:pt idx="660">
                  <c:v>2.4209999999999998</c:v>
                </c:pt>
                <c:pt idx="661">
                  <c:v>2.4209999999999998</c:v>
                </c:pt>
                <c:pt idx="662">
                  <c:v>2.4209999999999998</c:v>
                </c:pt>
                <c:pt idx="663">
                  <c:v>2.4319999999999999</c:v>
                </c:pt>
                <c:pt idx="664">
                  <c:v>2.4319999999999999</c:v>
                </c:pt>
                <c:pt idx="665">
                  <c:v>2.4319999999999999</c:v>
                </c:pt>
                <c:pt idx="666">
                  <c:v>2.4430000000000001</c:v>
                </c:pt>
                <c:pt idx="667">
                  <c:v>2.4430000000000001</c:v>
                </c:pt>
                <c:pt idx="668">
                  <c:v>2.4430000000000001</c:v>
                </c:pt>
                <c:pt idx="669">
                  <c:v>2.4540000000000002</c:v>
                </c:pt>
                <c:pt idx="670">
                  <c:v>2.4540000000000002</c:v>
                </c:pt>
                <c:pt idx="671">
                  <c:v>2.4540000000000002</c:v>
                </c:pt>
                <c:pt idx="672">
                  <c:v>2.4649999999999999</c:v>
                </c:pt>
                <c:pt idx="673">
                  <c:v>2.4649999999999999</c:v>
                </c:pt>
                <c:pt idx="674">
                  <c:v>2.4649999999999999</c:v>
                </c:pt>
                <c:pt idx="675">
                  <c:v>2.476</c:v>
                </c:pt>
                <c:pt idx="676">
                  <c:v>2.476</c:v>
                </c:pt>
                <c:pt idx="677">
                  <c:v>2.476</c:v>
                </c:pt>
                <c:pt idx="678">
                  <c:v>2.4870000000000001</c:v>
                </c:pt>
                <c:pt idx="679">
                  <c:v>2.4870000000000001</c:v>
                </c:pt>
                <c:pt idx="680">
                  <c:v>2.4870000000000001</c:v>
                </c:pt>
                <c:pt idx="681">
                  <c:v>2.4980000000000002</c:v>
                </c:pt>
                <c:pt idx="682">
                  <c:v>2.4980000000000002</c:v>
                </c:pt>
                <c:pt idx="683">
                  <c:v>2.4980000000000002</c:v>
                </c:pt>
                <c:pt idx="684">
                  <c:v>2.5089999999999999</c:v>
                </c:pt>
                <c:pt idx="685">
                  <c:v>2.5089999999999999</c:v>
                </c:pt>
                <c:pt idx="686">
                  <c:v>2.5089999999999999</c:v>
                </c:pt>
                <c:pt idx="687">
                  <c:v>2.52</c:v>
                </c:pt>
                <c:pt idx="688">
                  <c:v>2.52</c:v>
                </c:pt>
                <c:pt idx="689">
                  <c:v>2.52</c:v>
                </c:pt>
                <c:pt idx="690">
                  <c:v>2.5310000000000001</c:v>
                </c:pt>
                <c:pt idx="691">
                  <c:v>2.5310000000000001</c:v>
                </c:pt>
                <c:pt idx="692">
                  <c:v>2.5310000000000001</c:v>
                </c:pt>
                <c:pt idx="693">
                  <c:v>2.5419999999999998</c:v>
                </c:pt>
                <c:pt idx="694">
                  <c:v>2.5419999999999998</c:v>
                </c:pt>
                <c:pt idx="695">
                  <c:v>2.5419999999999998</c:v>
                </c:pt>
                <c:pt idx="696">
                  <c:v>2.5529999999999999</c:v>
                </c:pt>
                <c:pt idx="697">
                  <c:v>2.5529999999999999</c:v>
                </c:pt>
                <c:pt idx="698">
                  <c:v>2.5529999999999999</c:v>
                </c:pt>
                <c:pt idx="699">
                  <c:v>2.5640000000000001</c:v>
                </c:pt>
                <c:pt idx="700">
                  <c:v>2.5640000000000001</c:v>
                </c:pt>
                <c:pt idx="701">
                  <c:v>2.5640000000000001</c:v>
                </c:pt>
                <c:pt idx="702">
                  <c:v>2.5750000000000002</c:v>
                </c:pt>
                <c:pt idx="703">
                  <c:v>2.5750000000000002</c:v>
                </c:pt>
                <c:pt idx="704">
                  <c:v>2.5750000000000002</c:v>
                </c:pt>
                <c:pt idx="705">
                  <c:v>2.5859999999999999</c:v>
                </c:pt>
                <c:pt idx="706">
                  <c:v>2.5859999999999999</c:v>
                </c:pt>
                <c:pt idx="707">
                  <c:v>2.5859999999999999</c:v>
                </c:pt>
                <c:pt idx="708">
                  <c:v>2.597</c:v>
                </c:pt>
                <c:pt idx="709">
                  <c:v>2.597</c:v>
                </c:pt>
                <c:pt idx="710">
                  <c:v>2.597</c:v>
                </c:pt>
                <c:pt idx="711">
                  <c:v>2.6080000000000001</c:v>
                </c:pt>
                <c:pt idx="712">
                  <c:v>2.6080000000000001</c:v>
                </c:pt>
                <c:pt idx="713">
                  <c:v>2.6080000000000001</c:v>
                </c:pt>
                <c:pt idx="714">
                  <c:v>2.6190000000000002</c:v>
                </c:pt>
                <c:pt idx="715">
                  <c:v>2.6190000000000002</c:v>
                </c:pt>
                <c:pt idx="716">
                  <c:v>2.6190000000000002</c:v>
                </c:pt>
                <c:pt idx="717">
                  <c:v>2.63</c:v>
                </c:pt>
                <c:pt idx="718">
                  <c:v>2.63</c:v>
                </c:pt>
                <c:pt idx="719">
                  <c:v>2.63</c:v>
                </c:pt>
                <c:pt idx="720">
                  <c:v>2.641</c:v>
                </c:pt>
                <c:pt idx="721">
                  <c:v>2.641</c:v>
                </c:pt>
                <c:pt idx="722">
                  <c:v>2.641</c:v>
                </c:pt>
                <c:pt idx="723">
                  <c:v>2.6520000000000001</c:v>
                </c:pt>
                <c:pt idx="724">
                  <c:v>2.6520000000000001</c:v>
                </c:pt>
                <c:pt idx="725">
                  <c:v>2.6520000000000001</c:v>
                </c:pt>
                <c:pt idx="726">
                  <c:v>2.6629999999999998</c:v>
                </c:pt>
                <c:pt idx="727">
                  <c:v>2.6629999999999998</c:v>
                </c:pt>
                <c:pt idx="728">
                  <c:v>2.6629999999999998</c:v>
                </c:pt>
                <c:pt idx="729">
                  <c:v>2.6739999999999999</c:v>
                </c:pt>
                <c:pt idx="730">
                  <c:v>2.6739999999999999</c:v>
                </c:pt>
                <c:pt idx="731">
                  <c:v>2.6739999999999999</c:v>
                </c:pt>
                <c:pt idx="732">
                  <c:v>2.6850000000000001</c:v>
                </c:pt>
                <c:pt idx="733">
                  <c:v>2.6850000000000001</c:v>
                </c:pt>
                <c:pt idx="734">
                  <c:v>2.6850000000000001</c:v>
                </c:pt>
                <c:pt idx="735">
                  <c:v>2.6960000000000002</c:v>
                </c:pt>
                <c:pt idx="736">
                  <c:v>2.6960000000000002</c:v>
                </c:pt>
                <c:pt idx="737">
                  <c:v>2.6960000000000002</c:v>
                </c:pt>
                <c:pt idx="738">
                  <c:v>2.7069999999999999</c:v>
                </c:pt>
                <c:pt idx="739">
                  <c:v>2.7069999999999999</c:v>
                </c:pt>
                <c:pt idx="740">
                  <c:v>2.7069999999999999</c:v>
                </c:pt>
                <c:pt idx="741">
                  <c:v>2.718</c:v>
                </c:pt>
                <c:pt idx="742">
                  <c:v>2.718</c:v>
                </c:pt>
                <c:pt idx="743">
                  <c:v>2.718</c:v>
                </c:pt>
                <c:pt idx="744">
                  <c:v>2.7290000000000001</c:v>
                </c:pt>
                <c:pt idx="745">
                  <c:v>2.7290000000000001</c:v>
                </c:pt>
                <c:pt idx="746">
                  <c:v>2.7290000000000001</c:v>
                </c:pt>
                <c:pt idx="747">
                  <c:v>2.74</c:v>
                </c:pt>
                <c:pt idx="748">
                  <c:v>2.74</c:v>
                </c:pt>
                <c:pt idx="749">
                  <c:v>2.74</c:v>
                </c:pt>
                <c:pt idx="750">
                  <c:v>2.7509999999999999</c:v>
                </c:pt>
                <c:pt idx="751">
                  <c:v>2.7509999999999999</c:v>
                </c:pt>
                <c:pt idx="752">
                  <c:v>2.7509999999999999</c:v>
                </c:pt>
                <c:pt idx="753">
                  <c:v>2.762</c:v>
                </c:pt>
                <c:pt idx="754">
                  <c:v>2.762</c:v>
                </c:pt>
                <c:pt idx="755">
                  <c:v>2.762</c:v>
                </c:pt>
                <c:pt idx="756">
                  <c:v>2.7730000000000001</c:v>
                </c:pt>
                <c:pt idx="757">
                  <c:v>2.7730000000000001</c:v>
                </c:pt>
                <c:pt idx="758">
                  <c:v>2.7730000000000001</c:v>
                </c:pt>
                <c:pt idx="759">
                  <c:v>2.7839999999999998</c:v>
                </c:pt>
                <c:pt idx="760">
                  <c:v>2.7839999999999998</c:v>
                </c:pt>
                <c:pt idx="761">
                  <c:v>2.7839999999999998</c:v>
                </c:pt>
                <c:pt idx="762">
                  <c:v>2.7949999999999999</c:v>
                </c:pt>
                <c:pt idx="763">
                  <c:v>2.7949999999999999</c:v>
                </c:pt>
                <c:pt idx="764">
                  <c:v>2.7949999999999999</c:v>
                </c:pt>
                <c:pt idx="765">
                  <c:v>2.806</c:v>
                </c:pt>
                <c:pt idx="766">
                  <c:v>2.806</c:v>
                </c:pt>
                <c:pt idx="767">
                  <c:v>2.806</c:v>
                </c:pt>
                <c:pt idx="768">
                  <c:v>2.8170000000000002</c:v>
                </c:pt>
                <c:pt idx="769">
                  <c:v>2.8170000000000002</c:v>
                </c:pt>
                <c:pt idx="770">
                  <c:v>2.8170000000000002</c:v>
                </c:pt>
                <c:pt idx="771">
                  <c:v>2.8279999999999998</c:v>
                </c:pt>
                <c:pt idx="772">
                  <c:v>2.8279999999999998</c:v>
                </c:pt>
                <c:pt idx="773">
                  <c:v>2.8279999999999998</c:v>
                </c:pt>
                <c:pt idx="774">
                  <c:v>2.839</c:v>
                </c:pt>
                <c:pt idx="775">
                  <c:v>2.839</c:v>
                </c:pt>
                <c:pt idx="776">
                  <c:v>2.839</c:v>
                </c:pt>
                <c:pt idx="777">
                  <c:v>2.85</c:v>
                </c:pt>
                <c:pt idx="778">
                  <c:v>2.85</c:v>
                </c:pt>
                <c:pt idx="779">
                  <c:v>2.85</c:v>
                </c:pt>
                <c:pt idx="780">
                  <c:v>2.8610000000000002</c:v>
                </c:pt>
                <c:pt idx="781">
                  <c:v>2.8610000000000002</c:v>
                </c:pt>
                <c:pt idx="782">
                  <c:v>2.8610000000000002</c:v>
                </c:pt>
                <c:pt idx="783">
                  <c:v>2.8719999999999999</c:v>
                </c:pt>
                <c:pt idx="784">
                  <c:v>2.8719999999999999</c:v>
                </c:pt>
                <c:pt idx="785">
                  <c:v>2.8719999999999999</c:v>
                </c:pt>
                <c:pt idx="786">
                  <c:v>2.883</c:v>
                </c:pt>
                <c:pt idx="787">
                  <c:v>2.883</c:v>
                </c:pt>
                <c:pt idx="788">
                  <c:v>2.883</c:v>
                </c:pt>
                <c:pt idx="789">
                  <c:v>2.8940000000000001</c:v>
                </c:pt>
                <c:pt idx="790">
                  <c:v>2.8940000000000001</c:v>
                </c:pt>
                <c:pt idx="791">
                  <c:v>2.8940000000000001</c:v>
                </c:pt>
                <c:pt idx="792">
                  <c:v>2.9049999999999998</c:v>
                </c:pt>
                <c:pt idx="793">
                  <c:v>2.9049999999999998</c:v>
                </c:pt>
                <c:pt idx="794">
                  <c:v>2.9049999999999998</c:v>
                </c:pt>
                <c:pt idx="795">
                  <c:v>2.9159999999999999</c:v>
                </c:pt>
                <c:pt idx="796">
                  <c:v>2.9159999999999999</c:v>
                </c:pt>
                <c:pt idx="797">
                  <c:v>2.9159999999999999</c:v>
                </c:pt>
                <c:pt idx="798">
                  <c:v>2.927</c:v>
                </c:pt>
                <c:pt idx="799">
                  <c:v>2.927</c:v>
                </c:pt>
                <c:pt idx="800">
                  <c:v>2.927</c:v>
                </c:pt>
                <c:pt idx="801">
                  <c:v>2.9380000000000002</c:v>
                </c:pt>
                <c:pt idx="802">
                  <c:v>2.9380000000000002</c:v>
                </c:pt>
                <c:pt idx="803">
                  <c:v>2.9380000000000002</c:v>
                </c:pt>
                <c:pt idx="804">
                  <c:v>2.9489999999999998</c:v>
                </c:pt>
                <c:pt idx="805">
                  <c:v>2.9489999999999998</c:v>
                </c:pt>
                <c:pt idx="806">
                  <c:v>2.9489999999999998</c:v>
                </c:pt>
                <c:pt idx="807">
                  <c:v>2.96</c:v>
                </c:pt>
                <c:pt idx="808">
                  <c:v>2.96</c:v>
                </c:pt>
                <c:pt idx="809">
                  <c:v>2.96</c:v>
                </c:pt>
                <c:pt idx="810">
                  <c:v>2.9710000000000001</c:v>
                </c:pt>
                <c:pt idx="811">
                  <c:v>2.9710000000000001</c:v>
                </c:pt>
                <c:pt idx="812">
                  <c:v>2.9710000000000001</c:v>
                </c:pt>
                <c:pt idx="813">
                  <c:v>2.9820000000000002</c:v>
                </c:pt>
                <c:pt idx="814">
                  <c:v>2.9820000000000002</c:v>
                </c:pt>
                <c:pt idx="815">
                  <c:v>2.9820000000000002</c:v>
                </c:pt>
                <c:pt idx="816">
                  <c:v>2.9929999999999999</c:v>
                </c:pt>
                <c:pt idx="817">
                  <c:v>2.9929999999999999</c:v>
                </c:pt>
                <c:pt idx="818">
                  <c:v>2.9929999999999999</c:v>
                </c:pt>
                <c:pt idx="819">
                  <c:v>3.004</c:v>
                </c:pt>
                <c:pt idx="820">
                  <c:v>3.004</c:v>
                </c:pt>
                <c:pt idx="821">
                  <c:v>3.004</c:v>
                </c:pt>
                <c:pt idx="822">
                  <c:v>3.0150000000000001</c:v>
                </c:pt>
                <c:pt idx="823">
                  <c:v>3.0150000000000001</c:v>
                </c:pt>
                <c:pt idx="824">
                  <c:v>3.0150000000000001</c:v>
                </c:pt>
                <c:pt idx="825">
                  <c:v>3.0259999999999998</c:v>
                </c:pt>
                <c:pt idx="826">
                  <c:v>3.0259999999999998</c:v>
                </c:pt>
                <c:pt idx="827">
                  <c:v>3.0259999999999998</c:v>
                </c:pt>
                <c:pt idx="828">
                  <c:v>3.0369999999999999</c:v>
                </c:pt>
                <c:pt idx="829">
                  <c:v>3.0369999999999999</c:v>
                </c:pt>
                <c:pt idx="830">
                  <c:v>3.0369999999999999</c:v>
                </c:pt>
                <c:pt idx="831">
                  <c:v>3.048</c:v>
                </c:pt>
                <c:pt idx="832">
                  <c:v>3.048</c:v>
                </c:pt>
                <c:pt idx="833">
                  <c:v>3.048</c:v>
                </c:pt>
                <c:pt idx="834">
                  <c:v>3.0590000000000002</c:v>
                </c:pt>
                <c:pt idx="835">
                  <c:v>3.0590000000000002</c:v>
                </c:pt>
                <c:pt idx="836">
                  <c:v>3.0590000000000002</c:v>
                </c:pt>
                <c:pt idx="837">
                  <c:v>3.07</c:v>
                </c:pt>
                <c:pt idx="838">
                  <c:v>3.07</c:v>
                </c:pt>
                <c:pt idx="839">
                  <c:v>3.07</c:v>
                </c:pt>
                <c:pt idx="840">
                  <c:v>3.081</c:v>
                </c:pt>
                <c:pt idx="841">
                  <c:v>3.081</c:v>
                </c:pt>
                <c:pt idx="842">
                  <c:v>3.081</c:v>
                </c:pt>
                <c:pt idx="843">
                  <c:v>3.0920000000000001</c:v>
                </c:pt>
                <c:pt idx="844">
                  <c:v>3.0920000000000001</c:v>
                </c:pt>
                <c:pt idx="845">
                  <c:v>3.0920000000000001</c:v>
                </c:pt>
                <c:pt idx="846">
                  <c:v>3.1030000000000002</c:v>
                </c:pt>
                <c:pt idx="847">
                  <c:v>3.1030000000000002</c:v>
                </c:pt>
                <c:pt idx="848">
                  <c:v>3.1030000000000002</c:v>
                </c:pt>
                <c:pt idx="849">
                  <c:v>3.1139999999999999</c:v>
                </c:pt>
                <c:pt idx="850">
                  <c:v>3.1139999999999999</c:v>
                </c:pt>
                <c:pt idx="851">
                  <c:v>3.1139999999999999</c:v>
                </c:pt>
                <c:pt idx="852">
                  <c:v>3.125</c:v>
                </c:pt>
                <c:pt idx="853">
                  <c:v>3.125</c:v>
                </c:pt>
                <c:pt idx="854">
                  <c:v>3.125</c:v>
                </c:pt>
                <c:pt idx="855">
                  <c:v>3.1360000000000001</c:v>
                </c:pt>
                <c:pt idx="856">
                  <c:v>3.1360000000000001</c:v>
                </c:pt>
                <c:pt idx="857">
                  <c:v>3.1360000000000001</c:v>
                </c:pt>
                <c:pt idx="858">
                  <c:v>3.1469999999999998</c:v>
                </c:pt>
                <c:pt idx="859">
                  <c:v>3.1469999999999998</c:v>
                </c:pt>
                <c:pt idx="860">
                  <c:v>3.1469999999999998</c:v>
                </c:pt>
                <c:pt idx="861">
                  <c:v>3.1579999999999999</c:v>
                </c:pt>
                <c:pt idx="862">
                  <c:v>3.1579999999999999</c:v>
                </c:pt>
                <c:pt idx="863">
                  <c:v>3.1579999999999999</c:v>
                </c:pt>
                <c:pt idx="864">
                  <c:v>3.169</c:v>
                </c:pt>
                <c:pt idx="865">
                  <c:v>3.169</c:v>
                </c:pt>
                <c:pt idx="866">
                  <c:v>3.169</c:v>
                </c:pt>
                <c:pt idx="867">
                  <c:v>3.18</c:v>
                </c:pt>
                <c:pt idx="868">
                  <c:v>3.18</c:v>
                </c:pt>
                <c:pt idx="869">
                  <c:v>3.18</c:v>
                </c:pt>
                <c:pt idx="870">
                  <c:v>3.1909999999999998</c:v>
                </c:pt>
                <c:pt idx="871">
                  <c:v>3.1909999999999998</c:v>
                </c:pt>
                <c:pt idx="872">
                  <c:v>3.1909999999999998</c:v>
                </c:pt>
                <c:pt idx="873">
                  <c:v>3.202</c:v>
                </c:pt>
                <c:pt idx="874">
                  <c:v>3.202</c:v>
                </c:pt>
                <c:pt idx="875">
                  <c:v>3.202</c:v>
                </c:pt>
                <c:pt idx="876">
                  <c:v>3.2130000000000001</c:v>
                </c:pt>
                <c:pt idx="877">
                  <c:v>3.2130000000000001</c:v>
                </c:pt>
                <c:pt idx="878">
                  <c:v>3.2130000000000001</c:v>
                </c:pt>
                <c:pt idx="879">
                  <c:v>3.2240000000000002</c:v>
                </c:pt>
                <c:pt idx="880">
                  <c:v>3.2240000000000002</c:v>
                </c:pt>
                <c:pt idx="881">
                  <c:v>3.2240000000000002</c:v>
                </c:pt>
                <c:pt idx="882">
                  <c:v>3.2349999999999999</c:v>
                </c:pt>
                <c:pt idx="883">
                  <c:v>3.2349999999999999</c:v>
                </c:pt>
                <c:pt idx="884">
                  <c:v>3.2349999999999999</c:v>
                </c:pt>
                <c:pt idx="885">
                  <c:v>3.246</c:v>
                </c:pt>
                <c:pt idx="886">
                  <c:v>3.246</c:v>
                </c:pt>
                <c:pt idx="887">
                  <c:v>3.246</c:v>
                </c:pt>
                <c:pt idx="888">
                  <c:v>3.2570000000000001</c:v>
                </c:pt>
                <c:pt idx="889">
                  <c:v>3.2570000000000001</c:v>
                </c:pt>
                <c:pt idx="890">
                  <c:v>3.2570000000000001</c:v>
                </c:pt>
                <c:pt idx="891">
                  <c:v>3.2679999999999998</c:v>
                </c:pt>
                <c:pt idx="892">
                  <c:v>3.2679999999999998</c:v>
                </c:pt>
                <c:pt idx="893">
                  <c:v>3.2679999999999998</c:v>
                </c:pt>
                <c:pt idx="894">
                  <c:v>3.2789999999999999</c:v>
                </c:pt>
                <c:pt idx="895">
                  <c:v>3.2789999999999999</c:v>
                </c:pt>
                <c:pt idx="896">
                  <c:v>3.2789999999999999</c:v>
                </c:pt>
                <c:pt idx="897">
                  <c:v>3.29</c:v>
                </c:pt>
                <c:pt idx="898">
                  <c:v>3.29</c:v>
                </c:pt>
                <c:pt idx="899">
                  <c:v>3.29</c:v>
                </c:pt>
                <c:pt idx="900">
                  <c:v>3.3010000000000002</c:v>
                </c:pt>
                <c:pt idx="901">
                  <c:v>3.3010000000000002</c:v>
                </c:pt>
                <c:pt idx="902">
                  <c:v>3.3010000000000002</c:v>
                </c:pt>
                <c:pt idx="903">
                  <c:v>3.3119999999999998</c:v>
                </c:pt>
                <c:pt idx="904">
                  <c:v>3.3119999999999998</c:v>
                </c:pt>
                <c:pt idx="905">
                  <c:v>3.3119999999999998</c:v>
                </c:pt>
                <c:pt idx="906">
                  <c:v>3.323</c:v>
                </c:pt>
                <c:pt idx="907">
                  <c:v>3.323</c:v>
                </c:pt>
                <c:pt idx="908">
                  <c:v>3.323</c:v>
                </c:pt>
                <c:pt idx="909">
                  <c:v>3.3340000000000001</c:v>
                </c:pt>
                <c:pt idx="910">
                  <c:v>3.3340000000000001</c:v>
                </c:pt>
                <c:pt idx="911">
                  <c:v>3.3340000000000001</c:v>
                </c:pt>
                <c:pt idx="912">
                  <c:v>3.3450000000000002</c:v>
                </c:pt>
                <c:pt idx="913">
                  <c:v>3.3450000000000002</c:v>
                </c:pt>
                <c:pt idx="914">
                  <c:v>3.3450000000000002</c:v>
                </c:pt>
                <c:pt idx="915">
                  <c:v>3.3559999999999999</c:v>
                </c:pt>
                <c:pt idx="916">
                  <c:v>3.3559999999999999</c:v>
                </c:pt>
                <c:pt idx="917">
                  <c:v>3.3559999999999999</c:v>
                </c:pt>
                <c:pt idx="918">
                  <c:v>3.367</c:v>
                </c:pt>
                <c:pt idx="919">
                  <c:v>3.367</c:v>
                </c:pt>
                <c:pt idx="920">
                  <c:v>3.367</c:v>
                </c:pt>
                <c:pt idx="921">
                  <c:v>3.3780000000000001</c:v>
                </c:pt>
                <c:pt idx="922">
                  <c:v>3.3780000000000001</c:v>
                </c:pt>
                <c:pt idx="923">
                  <c:v>3.3780000000000001</c:v>
                </c:pt>
                <c:pt idx="924">
                  <c:v>3.3889999999999998</c:v>
                </c:pt>
                <c:pt idx="925">
                  <c:v>3.3889999999999998</c:v>
                </c:pt>
                <c:pt idx="926">
                  <c:v>3.3889999999999998</c:v>
                </c:pt>
                <c:pt idx="927">
                  <c:v>3.4</c:v>
                </c:pt>
                <c:pt idx="928">
                  <c:v>3.4</c:v>
                </c:pt>
                <c:pt idx="929">
                  <c:v>3.4</c:v>
                </c:pt>
                <c:pt idx="930">
                  <c:v>3.411</c:v>
                </c:pt>
                <c:pt idx="931">
                  <c:v>3.411</c:v>
                </c:pt>
                <c:pt idx="932">
                  <c:v>3.411</c:v>
                </c:pt>
                <c:pt idx="933">
                  <c:v>3.4220000000000002</c:v>
                </c:pt>
                <c:pt idx="934">
                  <c:v>3.4220000000000002</c:v>
                </c:pt>
                <c:pt idx="935">
                  <c:v>3.4220000000000002</c:v>
                </c:pt>
                <c:pt idx="936">
                  <c:v>3.4329999999999998</c:v>
                </c:pt>
                <c:pt idx="937">
                  <c:v>3.4329999999999998</c:v>
                </c:pt>
                <c:pt idx="938">
                  <c:v>3.4329999999999998</c:v>
                </c:pt>
                <c:pt idx="939">
                  <c:v>3.444</c:v>
                </c:pt>
                <c:pt idx="940">
                  <c:v>3.444</c:v>
                </c:pt>
                <c:pt idx="941">
                  <c:v>3.444</c:v>
                </c:pt>
                <c:pt idx="942">
                  <c:v>3.4550000000000001</c:v>
                </c:pt>
                <c:pt idx="943">
                  <c:v>3.4550000000000001</c:v>
                </c:pt>
                <c:pt idx="944">
                  <c:v>3.4550000000000001</c:v>
                </c:pt>
                <c:pt idx="945">
                  <c:v>3.4660000000000002</c:v>
                </c:pt>
                <c:pt idx="946">
                  <c:v>3.4660000000000002</c:v>
                </c:pt>
                <c:pt idx="947">
                  <c:v>3.4660000000000002</c:v>
                </c:pt>
                <c:pt idx="948">
                  <c:v>3.4769999999999999</c:v>
                </c:pt>
                <c:pt idx="949">
                  <c:v>3.4769999999999999</c:v>
                </c:pt>
                <c:pt idx="950">
                  <c:v>3.4769999999999999</c:v>
                </c:pt>
                <c:pt idx="951">
                  <c:v>3.488</c:v>
                </c:pt>
                <c:pt idx="952">
                  <c:v>3.488</c:v>
                </c:pt>
                <c:pt idx="953">
                  <c:v>3.488</c:v>
                </c:pt>
                <c:pt idx="954">
                  <c:v>3.4990000000000001</c:v>
                </c:pt>
                <c:pt idx="955">
                  <c:v>3.4990000000000001</c:v>
                </c:pt>
                <c:pt idx="956">
                  <c:v>3.4990000000000001</c:v>
                </c:pt>
                <c:pt idx="957">
                  <c:v>3.51</c:v>
                </c:pt>
                <c:pt idx="958">
                  <c:v>3.51</c:v>
                </c:pt>
                <c:pt idx="959">
                  <c:v>3.51</c:v>
                </c:pt>
                <c:pt idx="960">
                  <c:v>3.5209999999999999</c:v>
                </c:pt>
                <c:pt idx="961">
                  <c:v>3.5209999999999999</c:v>
                </c:pt>
                <c:pt idx="962">
                  <c:v>3.5209999999999999</c:v>
                </c:pt>
                <c:pt idx="963">
                  <c:v>3.532</c:v>
                </c:pt>
                <c:pt idx="964">
                  <c:v>3.532</c:v>
                </c:pt>
                <c:pt idx="965">
                  <c:v>3.532</c:v>
                </c:pt>
                <c:pt idx="966">
                  <c:v>3.5430000000000001</c:v>
                </c:pt>
                <c:pt idx="967">
                  <c:v>3.5430000000000001</c:v>
                </c:pt>
                <c:pt idx="968">
                  <c:v>3.5430000000000001</c:v>
                </c:pt>
                <c:pt idx="969">
                  <c:v>3.5539999999999998</c:v>
                </c:pt>
                <c:pt idx="970">
                  <c:v>3.5539999999999998</c:v>
                </c:pt>
                <c:pt idx="971">
                  <c:v>3.5539999999999998</c:v>
                </c:pt>
                <c:pt idx="972">
                  <c:v>3.5649999999999999</c:v>
                </c:pt>
                <c:pt idx="973">
                  <c:v>3.5649999999999999</c:v>
                </c:pt>
                <c:pt idx="974">
                  <c:v>3.5649999999999999</c:v>
                </c:pt>
                <c:pt idx="975">
                  <c:v>3.5760000000000001</c:v>
                </c:pt>
                <c:pt idx="976">
                  <c:v>3.5760000000000001</c:v>
                </c:pt>
                <c:pt idx="977">
                  <c:v>3.5760000000000001</c:v>
                </c:pt>
                <c:pt idx="978">
                  <c:v>3.5870000000000002</c:v>
                </c:pt>
                <c:pt idx="979">
                  <c:v>3.5870000000000002</c:v>
                </c:pt>
                <c:pt idx="980">
                  <c:v>3.5870000000000002</c:v>
                </c:pt>
                <c:pt idx="981">
                  <c:v>3.5979999999999999</c:v>
                </c:pt>
                <c:pt idx="982">
                  <c:v>3.5979999999999999</c:v>
                </c:pt>
                <c:pt idx="983">
                  <c:v>3.5979999999999999</c:v>
                </c:pt>
                <c:pt idx="984">
                  <c:v>3.609</c:v>
                </c:pt>
                <c:pt idx="985">
                  <c:v>3.609</c:v>
                </c:pt>
                <c:pt idx="986">
                  <c:v>3.609</c:v>
                </c:pt>
                <c:pt idx="987">
                  <c:v>3.62</c:v>
                </c:pt>
                <c:pt idx="988">
                  <c:v>3.62</c:v>
                </c:pt>
                <c:pt idx="989">
                  <c:v>3.62</c:v>
                </c:pt>
                <c:pt idx="990">
                  <c:v>3.6309999999999998</c:v>
                </c:pt>
                <c:pt idx="991">
                  <c:v>3.6309999999999998</c:v>
                </c:pt>
                <c:pt idx="992">
                  <c:v>3.6309999999999998</c:v>
                </c:pt>
                <c:pt idx="993">
                  <c:v>3.6419999999999999</c:v>
                </c:pt>
                <c:pt idx="994">
                  <c:v>3.6419999999999999</c:v>
                </c:pt>
                <c:pt idx="995">
                  <c:v>3.6419999999999999</c:v>
                </c:pt>
                <c:pt idx="996">
                  <c:v>3.653</c:v>
                </c:pt>
                <c:pt idx="997">
                  <c:v>3.653</c:v>
                </c:pt>
                <c:pt idx="998">
                  <c:v>3.653</c:v>
                </c:pt>
                <c:pt idx="999">
                  <c:v>3.6640000000000001</c:v>
                </c:pt>
                <c:pt idx="1000">
                  <c:v>3.6640000000000001</c:v>
                </c:pt>
                <c:pt idx="1001">
                  <c:v>3.6640000000000001</c:v>
                </c:pt>
                <c:pt idx="1002">
                  <c:v>3.6749999999999998</c:v>
                </c:pt>
                <c:pt idx="1003">
                  <c:v>3.6749999999999998</c:v>
                </c:pt>
                <c:pt idx="1004">
                  <c:v>3.6749999999999998</c:v>
                </c:pt>
                <c:pt idx="1005">
                  <c:v>3.6859999999999999</c:v>
                </c:pt>
                <c:pt idx="1006">
                  <c:v>3.6859999999999999</c:v>
                </c:pt>
                <c:pt idx="1007">
                  <c:v>3.6859999999999999</c:v>
                </c:pt>
                <c:pt idx="1008">
                  <c:v>3.6970000000000001</c:v>
                </c:pt>
                <c:pt idx="1009">
                  <c:v>3.6970000000000001</c:v>
                </c:pt>
                <c:pt idx="1010">
                  <c:v>3.6970000000000001</c:v>
                </c:pt>
                <c:pt idx="1011">
                  <c:v>3.7080000000000002</c:v>
                </c:pt>
                <c:pt idx="1012">
                  <c:v>3.7080000000000002</c:v>
                </c:pt>
                <c:pt idx="1013">
                  <c:v>3.7080000000000002</c:v>
                </c:pt>
                <c:pt idx="1014">
                  <c:v>3.7189999999999999</c:v>
                </c:pt>
                <c:pt idx="1015">
                  <c:v>3.7189999999999999</c:v>
                </c:pt>
                <c:pt idx="1016">
                  <c:v>3.7189999999999999</c:v>
                </c:pt>
                <c:pt idx="1017">
                  <c:v>3.73</c:v>
                </c:pt>
                <c:pt idx="1018">
                  <c:v>3.73</c:v>
                </c:pt>
                <c:pt idx="1019">
                  <c:v>3.73</c:v>
                </c:pt>
                <c:pt idx="1020">
                  <c:v>3.7410000000000001</c:v>
                </c:pt>
                <c:pt idx="1021">
                  <c:v>3.7410000000000001</c:v>
                </c:pt>
                <c:pt idx="1022">
                  <c:v>3.7410000000000001</c:v>
                </c:pt>
                <c:pt idx="1023">
                  <c:v>3.7519999999999998</c:v>
                </c:pt>
                <c:pt idx="1024">
                  <c:v>3.7519999999999998</c:v>
                </c:pt>
                <c:pt idx="1025">
                  <c:v>3.7519999999999998</c:v>
                </c:pt>
                <c:pt idx="1026">
                  <c:v>3.7629999999999999</c:v>
                </c:pt>
                <c:pt idx="1027">
                  <c:v>3.7629999999999999</c:v>
                </c:pt>
                <c:pt idx="1028">
                  <c:v>3.7629999999999999</c:v>
                </c:pt>
                <c:pt idx="1029">
                  <c:v>3.774</c:v>
                </c:pt>
                <c:pt idx="1030">
                  <c:v>3.774</c:v>
                </c:pt>
                <c:pt idx="1031">
                  <c:v>3.774</c:v>
                </c:pt>
                <c:pt idx="1032">
                  <c:v>3.7850000000000001</c:v>
                </c:pt>
                <c:pt idx="1033">
                  <c:v>3.7850000000000001</c:v>
                </c:pt>
                <c:pt idx="1034">
                  <c:v>3.7850000000000001</c:v>
                </c:pt>
                <c:pt idx="1035">
                  <c:v>3.7959999999999998</c:v>
                </c:pt>
                <c:pt idx="1036">
                  <c:v>3.7959999999999998</c:v>
                </c:pt>
                <c:pt idx="1037">
                  <c:v>3.7959999999999998</c:v>
                </c:pt>
                <c:pt idx="1038">
                  <c:v>3.8069999999999999</c:v>
                </c:pt>
                <c:pt idx="1039">
                  <c:v>3.8069999999999999</c:v>
                </c:pt>
                <c:pt idx="1040">
                  <c:v>3.8069999999999999</c:v>
                </c:pt>
                <c:pt idx="1041">
                  <c:v>3.8180000000000001</c:v>
                </c:pt>
                <c:pt idx="1042">
                  <c:v>3.8180000000000001</c:v>
                </c:pt>
                <c:pt idx="1043">
                  <c:v>3.8180000000000001</c:v>
                </c:pt>
                <c:pt idx="1044">
                  <c:v>3.8290000000000002</c:v>
                </c:pt>
                <c:pt idx="1045">
                  <c:v>3.8290000000000002</c:v>
                </c:pt>
                <c:pt idx="1046">
                  <c:v>3.8290000000000002</c:v>
                </c:pt>
                <c:pt idx="1047">
                  <c:v>3.84</c:v>
                </c:pt>
                <c:pt idx="1048">
                  <c:v>3.84</c:v>
                </c:pt>
                <c:pt idx="1049">
                  <c:v>3.84</c:v>
                </c:pt>
                <c:pt idx="1050">
                  <c:v>3.851</c:v>
                </c:pt>
                <c:pt idx="1051">
                  <c:v>3.851</c:v>
                </c:pt>
                <c:pt idx="1052">
                  <c:v>3.851</c:v>
                </c:pt>
                <c:pt idx="1053">
                  <c:v>3.8620000000000001</c:v>
                </c:pt>
                <c:pt idx="1054">
                  <c:v>3.8620000000000001</c:v>
                </c:pt>
                <c:pt idx="1055">
                  <c:v>3.8620000000000001</c:v>
                </c:pt>
                <c:pt idx="1056">
                  <c:v>3.8730000000000002</c:v>
                </c:pt>
                <c:pt idx="1057">
                  <c:v>3.8730000000000002</c:v>
                </c:pt>
                <c:pt idx="1058">
                  <c:v>3.8730000000000002</c:v>
                </c:pt>
                <c:pt idx="1059">
                  <c:v>3.8839999999999999</c:v>
                </c:pt>
                <c:pt idx="1060">
                  <c:v>3.8839999999999999</c:v>
                </c:pt>
                <c:pt idx="1061">
                  <c:v>3.8839999999999999</c:v>
                </c:pt>
                <c:pt idx="1062">
                  <c:v>3.895</c:v>
                </c:pt>
                <c:pt idx="1063">
                  <c:v>3.895</c:v>
                </c:pt>
                <c:pt idx="1064">
                  <c:v>3.895</c:v>
                </c:pt>
                <c:pt idx="1065">
                  <c:v>3.9060000000000001</c:v>
                </c:pt>
                <c:pt idx="1066">
                  <c:v>3.9060000000000001</c:v>
                </c:pt>
                <c:pt idx="1067">
                  <c:v>3.9060000000000001</c:v>
                </c:pt>
                <c:pt idx="1068">
                  <c:v>3.9169999999999998</c:v>
                </c:pt>
                <c:pt idx="1069">
                  <c:v>3.9169999999999998</c:v>
                </c:pt>
                <c:pt idx="1070">
                  <c:v>3.9169999999999998</c:v>
                </c:pt>
                <c:pt idx="1071">
                  <c:v>3.9279999999999999</c:v>
                </c:pt>
                <c:pt idx="1072">
                  <c:v>3.9279999999999999</c:v>
                </c:pt>
                <c:pt idx="1073">
                  <c:v>3.9279999999999999</c:v>
                </c:pt>
                <c:pt idx="1074">
                  <c:v>3.9390000000000001</c:v>
                </c:pt>
                <c:pt idx="1075">
                  <c:v>3.9390000000000001</c:v>
                </c:pt>
                <c:pt idx="1076">
                  <c:v>3.9390000000000001</c:v>
                </c:pt>
                <c:pt idx="1077">
                  <c:v>3.95</c:v>
                </c:pt>
                <c:pt idx="1078">
                  <c:v>3.95</c:v>
                </c:pt>
                <c:pt idx="1079">
                  <c:v>3.95</c:v>
                </c:pt>
                <c:pt idx="1080">
                  <c:v>3.9609999999999999</c:v>
                </c:pt>
                <c:pt idx="1081">
                  <c:v>3.9609999999999999</c:v>
                </c:pt>
                <c:pt idx="1082">
                  <c:v>3.9609999999999999</c:v>
                </c:pt>
                <c:pt idx="1083">
                  <c:v>3.972</c:v>
                </c:pt>
                <c:pt idx="1084">
                  <c:v>3.972</c:v>
                </c:pt>
                <c:pt idx="1085">
                  <c:v>3.972</c:v>
                </c:pt>
                <c:pt idx="1086">
                  <c:v>3.9830000000000001</c:v>
                </c:pt>
                <c:pt idx="1087">
                  <c:v>3.9830000000000001</c:v>
                </c:pt>
                <c:pt idx="1088">
                  <c:v>3.9830000000000001</c:v>
                </c:pt>
                <c:pt idx="1089">
                  <c:v>3.9940000000000002</c:v>
                </c:pt>
                <c:pt idx="1090">
                  <c:v>3.9940000000000002</c:v>
                </c:pt>
                <c:pt idx="1091">
                  <c:v>3.9940000000000002</c:v>
                </c:pt>
                <c:pt idx="1092">
                  <c:v>4.0049999999999999</c:v>
                </c:pt>
                <c:pt idx="1093">
                  <c:v>4.0049999999999999</c:v>
                </c:pt>
                <c:pt idx="1094">
                  <c:v>4.0049999999999999</c:v>
                </c:pt>
                <c:pt idx="1095">
                  <c:v>4.016</c:v>
                </c:pt>
                <c:pt idx="1096">
                  <c:v>4.016</c:v>
                </c:pt>
                <c:pt idx="1097">
                  <c:v>4.016</c:v>
                </c:pt>
                <c:pt idx="1098">
                  <c:v>4.0270000000000001</c:v>
                </c:pt>
                <c:pt idx="1099">
                  <c:v>4.0270000000000001</c:v>
                </c:pt>
                <c:pt idx="1100">
                  <c:v>4.0270000000000001</c:v>
                </c:pt>
                <c:pt idx="1101">
                  <c:v>4.0380000000000003</c:v>
                </c:pt>
                <c:pt idx="1102">
                  <c:v>4.0380000000000003</c:v>
                </c:pt>
                <c:pt idx="1103">
                  <c:v>4.0380000000000003</c:v>
                </c:pt>
                <c:pt idx="1104">
                  <c:v>4.0490000000000004</c:v>
                </c:pt>
                <c:pt idx="1105">
                  <c:v>4.0490000000000004</c:v>
                </c:pt>
                <c:pt idx="1106">
                  <c:v>4.0490000000000004</c:v>
                </c:pt>
                <c:pt idx="1107">
                  <c:v>4.0599999999999996</c:v>
                </c:pt>
                <c:pt idx="1108">
                  <c:v>4.0599999999999996</c:v>
                </c:pt>
                <c:pt idx="1109">
                  <c:v>4.0599999999999996</c:v>
                </c:pt>
                <c:pt idx="1110">
                  <c:v>4.0709999999999997</c:v>
                </c:pt>
                <c:pt idx="1111">
                  <c:v>4.0709999999999997</c:v>
                </c:pt>
                <c:pt idx="1112">
                  <c:v>4.0709999999999997</c:v>
                </c:pt>
                <c:pt idx="1113">
                  <c:v>4.0819999999999999</c:v>
                </c:pt>
                <c:pt idx="1114">
                  <c:v>4.0819999999999999</c:v>
                </c:pt>
                <c:pt idx="1115">
                  <c:v>4.0819999999999999</c:v>
                </c:pt>
                <c:pt idx="1116">
                  <c:v>4.093</c:v>
                </c:pt>
                <c:pt idx="1117">
                  <c:v>4.093</c:v>
                </c:pt>
                <c:pt idx="1118">
                  <c:v>4.093</c:v>
                </c:pt>
                <c:pt idx="1119">
                  <c:v>4.1040000000000001</c:v>
                </c:pt>
                <c:pt idx="1120">
                  <c:v>4.1040000000000001</c:v>
                </c:pt>
                <c:pt idx="1121">
                  <c:v>4.1040000000000001</c:v>
                </c:pt>
                <c:pt idx="1122">
                  <c:v>4.1150000000000002</c:v>
                </c:pt>
                <c:pt idx="1123">
                  <c:v>4.1150000000000002</c:v>
                </c:pt>
                <c:pt idx="1124">
                  <c:v>4.1150000000000002</c:v>
                </c:pt>
                <c:pt idx="1125">
                  <c:v>4.1260000000000003</c:v>
                </c:pt>
                <c:pt idx="1126">
                  <c:v>4.1260000000000003</c:v>
                </c:pt>
                <c:pt idx="1127">
                  <c:v>4.1260000000000003</c:v>
                </c:pt>
                <c:pt idx="1128">
                  <c:v>4.1369999999999996</c:v>
                </c:pt>
                <c:pt idx="1129">
                  <c:v>4.1369999999999996</c:v>
                </c:pt>
                <c:pt idx="1130">
                  <c:v>4.1369999999999996</c:v>
                </c:pt>
                <c:pt idx="1131">
                  <c:v>4.1479999999999997</c:v>
                </c:pt>
                <c:pt idx="1132">
                  <c:v>4.1479999999999997</c:v>
                </c:pt>
                <c:pt idx="1133">
                  <c:v>4.1479999999999997</c:v>
                </c:pt>
                <c:pt idx="1134">
                  <c:v>4.1589999999999998</c:v>
                </c:pt>
                <c:pt idx="1135">
                  <c:v>4.1589999999999998</c:v>
                </c:pt>
                <c:pt idx="1136">
                  <c:v>4.1589999999999998</c:v>
                </c:pt>
                <c:pt idx="1137">
                  <c:v>4.17</c:v>
                </c:pt>
                <c:pt idx="1138">
                  <c:v>4.17</c:v>
                </c:pt>
                <c:pt idx="1139">
                  <c:v>4.17</c:v>
                </c:pt>
                <c:pt idx="1140">
                  <c:v>4.181</c:v>
                </c:pt>
                <c:pt idx="1141">
                  <c:v>4.181</c:v>
                </c:pt>
                <c:pt idx="1142">
                  <c:v>4.181</c:v>
                </c:pt>
                <c:pt idx="1143">
                  <c:v>4.1920000000000002</c:v>
                </c:pt>
                <c:pt idx="1144">
                  <c:v>4.1920000000000002</c:v>
                </c:pt>
                <c:pt idx="1145">
                  <c:v>4.1920000000000002</c:v>
                </c:pt>
                <c:pt idx="1146">
                  <c:v>4.2030000000000003</c:v>
                </c:pt>
                <c:pt idx="1147">
                  <c:v>4.2030000000000003</c:v>
                </c:pt>
                <c:pt idx="1148">
                  <c:v>4.2030000000000003</c:v>
                </c:pt>
                <c:pt idx="1149">
                  <c:v>4.2140000000000004</c:v>
                </c:pt>
                <c:pt idx="1150">
                  <c:v>4.2140000000000004</c:v>
                </c:pt>
                <c:pt idx="1151">
                  <c:v>4.2140000000000004</c:v>
                </c:pt>
                <c:pt idx="1152">
                  <c:v>4.2249999999999996</c:v>
                </c:pt>
                <c:pt idx="1153">
                  <c:v>4.2249999999999996</c:v>
                </c:pt>
                <c:pt idx="1154">
                  <c:v>4.2249999999999996</c:v>
                </c:pt>
                <c:pt idx="1155">
                  <c:v>4.2359999999999998</c:v>
                </c:pt>
                <c:pt idx="1156">
                  <c:v>4.2359999999999998</c:v>
                </c:pt>
                <c:pt idx="1157">
                  <c:v>4.2359999999999998</c:v>
                </c:pt>
                <c:pt idx="1158">
                  <c:v>4.2469999999999999</c:v>
                </c:pt>
                <c:pt idx="1159">
                  <c:v>4.2469999999999999</c:v>
                </c:pt>
                <c:pt idx="1160">
                  <c:v>4.2469999999999999</c:v>
                </c:pt>
                <c:pt idx="1161">
                  <c:v>4.258</c:v>
                </c:pt>
                <c:pt idx="1162">
                  <c:v>4.258</c:v>
                </c:pt>
                <c:pt idx="1163">
                  <c:v>4.258</c:v>
                </c:pt>
                <c:pt idx="1164">
                  <c:v>4.2690000000000001</c:v>
                </c:pt>
                <c:pt idx="1165">
                  <c:v>4.2690000000000001</c:v>
                </c:pt>
                <c:pt idx="1166">
                  <c:v>4.2690000000000001</c:v>
                </c:pt>
                <c:pt idx="1167">
                  <c:v>4.28</c:v>
                </c:pt>
                <c:pt idx="1168">
                  <c:v>4.28</c:v>
                </c:pt>
                <c:pt idx="1169">
                  <c:v>4.28</c:v>
                </c:pt>
                <c:pt idx="1170">
                  <c:v>4.2910000000000004</c:v>
                </c:pt>
                <c:pt idx="1171">
                  <c:v>4.2910000000000004</c:v>
                </c:pt>
                <c:pt idx="1172">
                  <c:v>4.2910000000000004</c:v>
                </c:pt>
                <c:pt idx="1173">
                  <c:v>4.3019999999999996</c:v>
                </c:pt>
                <c:pt idx="1174">
                  <c:v>4.3019999999999996</c:v>
                </c:pt>
                <c:pt idx="1175">
                  <c:v>4.3019999999999996</c:v>
                </c:pt>
                <c:pt idx="1176">
                  <c:v>4.3129999999999997</c:v>
                </c:pt>
                <c:pt idx="1177">
                  <c:v>4.3129999999999997</c:v>
                </c:pt>
                <c:pt idx="1178">
                  <c:v>4.3129999999999997</c:v>
                </c:pt>
                <c:pt idx="1179">
                  <c:v>4.3239999999999998</c:v>
                </c:pt>
                <c:pt idx="1180">
                  <c:v>4.3239999999999998</c:v>
                </c:pt>
                <c:pt idx="1181">
                  <c:v>4.3239999999999998</c:v>
                </c:pt>
                <c:pt idx="1182">
                  <c:v>4.335</c:v>
                </c:pt>
                <c:pt idx="1183">
                  <c:v>4.335</c:v>
                </c:pt>
                <c:pt idx="1184">
                  <c:v>4.335</c:v>
                </c:pt>
                <c:pt idx="1185">
                  <c:v>4.3460000000000001</c:v>
                </c:pt>
                <c:pt idx="1186">
                  <c:v>4.3460000000000001</c:v>
                </c:pt>
                <c:pt idx="1187">
                  <c:v>4.3460000000000001</c:v>
                </c:pt>
                <c:pt idx="1188">
                  <c:v>4.3570000000000002</c:v>
                </c:pt>
                <c:pt idx="1189">
                  <c:v>4.3570000000000002</c:v>
                </c:pt>
                <c:pt idx="1190">
                  <c:v>4.3570000000000002</c:v>
                </c:pt>
                <c:pt idx="1191">
                  <c:v>4.3680000000000003</c:v>
                </c:pt>
                <c:pt idx="1192">
                  <c:v>4.3680000000000003</c:v>
                </c:pt>
                <c:pt idx="1193">
                  <c:v>4.3680000000000003</c:v>
                </c:pt>
                <c:pt idx="1194">
                  <c:v>4.3789999999999996</c:v>
                </c:pt>
                <c:pt idx="1195">
                  <c:v>4.3789999999999996</c:v>
                </c:pt>
                <c:pt idx="1196">
                  <c:v>4.3789999999999996</c:v>
                </c:pt>
                <c:pt idx="1197">
                  <c:v>4.3899999999999997</c:v>
                </c:pt>
                <c:pt idx="1198">
                  <c:v>4.3899999999999997</c:v>
                </c:pt>
                <c:pt idx="1199">
                  <c:v>4.3899999999999997</c:v>
                </c:pt>
                <c:pt idx="1200">
                  <c:v>4.4009999999999998</c:v>
                </c:pt>
                <c:pt idx="1201">
                  <c:v>4.4009999999999998</c:v>
                </c:pt>
                <c:pt idx="1202">
                  <c:v>4.4009999999999998</c:v>
                </c:pt>
                <c:pt idx="1203">
                  <c:v>4.4119999999999999</c:v>
                </c:pt>
                <c:pt idx="1204">
                  <c:v>4.4119999999999999</c:v>
                </c:pt>
                <c:pt idx="1205">
                  <c:v>4.4119999999999999</c:v>
                </c:pt>
                <c:pt idx="1206">
                  <c:v>4.423</c:v>
                </c:pt>
                <c:pt idx="1207">
                  <c:v>4.423</c:v>
                </c:pt>
                <c:pt idx="1208">
                  <c:v>4.423</c:v>
                </c:pt>
                <c:pt idx="1209">
                  <c:v>4.4340000000000002</c:v>
                </c:pt>
                <c:pt idx="1210">
                  <c:v>4.4340000000000002</c:v>
                </c:pt>
                <c:pt idx="1211">
                  <c:v>4.4340000000000002</c:v>
                </c:pt>
                <c:pt idx="1212">
                  <c:v>4.4450000000000003</c:v>
                </c:pt>
                <c:pt idx="1213">
                  <c:v>4.4450000000000003</c:v>
                </c:pt>
                <c:pt idx="1214">
                  <c:v>4.4450000000000003</c:v>
                </c:pt>
                <c:pt idx="1215">
                  <c:v>4.4560000000000004</c:v>
                </c:pt>
                <c:pt idx="1216">
                  <c:v>4.4560000000000004</c:v>
                </c:pt>
                <c:pt idx="1217">
                  <c:v>4.4560000000000004</c:v>
                </c:pt>
                <c:pt idx="1218">
                  <c:v>4.4669999999999996</c:v>
                </c:pt>
                <c:pt idx="1219">
                  <c:v>4.4669999999999996</c:v>
                </c:pt>
                <c:pt idx="1220">
                  <c:v>4.4669999999999996</c:v>
                </c:pt>
                <c:pt idx="1221">
                  <c:v>4.4779999999999998</c:v>
                </c:pt>
                <c:pt idx="1222">
                  <c:v>4.4779999999999998</c:v>
                </c:pt>
                <c:pt idx="1223">
                  <c:v>4.4779999999999998</c:v>
                </c:pt>
                <c:pt idx="1224">
                  <c:v>4.4889999999999999</c:v>
                </c:pt>
                <c:pt idx="1225">
                  <c:v>4.4889999999999999</c:v>
                </c:pt>
                <c:pt idx="1226">
                  <c:v>4.4889999999999999</c:v>
                </c:pt>
                <c:pt idx="1227">
                  <c:v>4.5</c:v>
                </c:pt>
                <c:pt idx="1228">
                  <c:v>4.5</c:v>
                </c:pt>
                <c:pt idx="1229">
                  <c:v>4.5</c:v>
                </c:pt>
                <c:pt idx="1230">
                  <c:v>4.5110000000000001</c:v>
                </c:pt>
                <c:pt idx="1231">
                  <c:v>4.5110000000000001</c:v>
                </c:pt>
                <c:pt idx="1232">
                  <c:v>4.5110000000000001</c:v>
                </c:pt>
                <c:pt idx="1233">
                  <c:v>4.5220000000000002</c:v>
                </c:pt>
                <c:pt idx="1234">
                  <c:v>4.5220000000000002</c:v>
                </c:pt>
                <c:pt idx="1235">
                  <c:v>4.5220000000000002</c:v>
                </c:pt>
                <c:pt idx="1236">
                  <c:v>4.5330000000000004</c:v>
                </c:pt>
                <c:pt idx="1237">
                  <c:v>4.5330000000000004</c:v>
                </c:pt>
                <c:pt idx="1238">
                  <c:v>4.5330000000000004</c:v>
                </c:pt>
                <c:pt idx="1239">
                  <c:v>4.5439999999999996</c:v>
                </c:pt>
                <c:pt idx="1240">
                  <c:v>4.5439999999999996</c:v>
                </c:pt>
                <c:pt idx="1241">
                  <c:v>4.5439999999999996</c:v>
                </c:pt>
                <c:pt idx="1242">
                  <c:v>4.5549999999999997</c:v>
                </c:pt>
                <c:pt idx="1243">
                  <c:v>4.5549999999999997</c:v>
                </c:pt>
                <c:pt idx="1244">
                  <c:v>4.5549999999999997</c:v>
                </c:pt>
                <c:pt idx="1245">
                  <c:v>4.5659999999999998</c:v>
                </c:pt>
                <c:pt idx="1246">
                  <c:v>4.5659999999999998</c:v>
                </c:pt>
                <c:pt idx="1247">
                  <c:v>4.5659999999999998</c:v>
                </c:pt>
                <c:pt idx="1248">
                  <c:v>4.577</c:v>
                </c:pt>
                <c:pt idx="1249">
                  <c:v>4.577</c:v>
                </c:pt>
                <c:pt idx="1250">
                  <c:v>4.577</c:v>
                </c:pt>
                <c:pt idx="1251">
                  <c:v>4.5880000000000001</c:v>
                </c:pt>
                <c:pt idx="1252">
                  <c:v>4.5880000000000001</c:v>
                </c:pt>
                <c:pt idx="1253">
                  <c:v>4.5880000000000001</c:v>
                </c:pt>
                <c:pt idx="1254">
                  <c:v>4.5990000000000002</c:v>
                </c:pt>
                <c:pt idx="1255">
                  <c:v>4.5990000000000002</c:v>
                </c:pt>
                <c:pt idx="1256">
                  <c:v>4.5990000000000002</c:v>
                </c:pt>
                <c:pt idx="1257">
                  <c:v>4.6100000000000003</c:v>
                </c:pt>
                <c:pt idx="1258">
                  <c:v>4.6100000000000003</c:v>
                </c:pt>
                <c:pt idx="1259">
                  <c:v>4.6100000000000003</c:v>
                </c:pt>
                <c:pt idx="1260">
                  <c:v>4.6210000000000004</c:v>
                </c:pt>
                <c:pt idx="1261">
                  <c:v>4.6210000000000004</c:v>
                </c:pt>
                <c:pt idx="1262">
                  <c:v>4.6210000000000004</c:v>
                </c:pt>
                <c:pt idx="1263">
                  <c:v>4.6319999999999997</c:v>
                </c:pt>
                <c:pt idx="1264">
                  <c:v>4.6319999999999997</c:v>
                </c:pt>
                <c:pt idx="1265">
                  <c:v>4.6319999999999997</c:v>
                </c:pt>
                <c:pt idx="1266">
                  <c:v>4.6429999999999998</c:v>
                </c:pt>
                <c:pt idx="1267">
                  <c:v>4.6429999999999998</c:v>
                </c:pt>
                <c:pt idx="1268">
                  <c:v>4.6429999999999998</c:v>
                </c:pt>
                <c:pt idx="1269">
                  <c:v>4.6539999999999999</c:v>
                </c:pt>
                <c:pt idx="1270">
                  <c:v>4.6539999999999999</c:v>
                </c:pt>
                <c:pt idx="1271">
                  <c:v>4.6539999999999999</c:v>
                </c:pt>
                <c:pt idx="1272">
                  <c:v>4.665</c:v>
                </c:pt>
                <c:pt idx="1273">
                  <c:v>4.665</c:v>
                </c:pt>
                <c:pt idx="1274">
                  <c:v>4.665</c:v>
                </c:pt>
                <c:pt idx="1275">
                  <c:v>4.6760000000000002</c:v>
                </c:pt>
                <c:pt idx="1276">
                  <c:v>4.6760000000000002</c:v>
                </c:pt>
                <c:pt idx="1277">
                  <c:v>4.6760000000000002</c:v>
                </c:pt>
                <c:pt idx="1278">
                  <c:v>4.6870000000000003</c:v>
                </c:pt>
                <c:pt idx="1279">
                  <c:v>4.6870000000000003</c:v>
                </c:pt>
                <c:pt idx="1280">
                  <c:v>4.6870000000000003</c:v>
                </c:pt>
                <c:pt idx="1281">
                  <c:v>4.6980000000000004</c:v>
                </c:pt>
                <c:pt idx="1282">
                  <c:v>4.6980000000000004</c:v>
                </c:pt>
                <c:pt idx="1283">
                  <c:v>4.6980000000000004</c:v>
                </c:pt>
                <c:pt idx="1284">
                  <c:v>4.7089999999999996</c:v>
                </c:pt>
                <c:pt idx="1285">
                  <c:v>4.7089999999999996</c:v>
                </c:pt>
                <c:pt idx="1286">
                  <c:v>4.7089999999999996</c:v>
                </c:pt>
                <c:pt idx="1287">
                  <c:v>4.72</c:v>
                </c:pt>
                <c:pt idx="1288">
                  <c:v>4.72</c:v>
                </c:pt>
                <c:pt idx="1289">
                  <c:v>4.72</c:v>
                </c:pt>
                <c:pt idx="1290">
                  <c:v>4.7309999999999999</c:v>
                </c:pt>
                <c:pt idx="1291">
                  <c:v>4.7309999999999999</c:v>
                </c:pt>
                <c:pt idx="1292">
                  <c:v>4.7309999999999999</c:v>
                </c:pt>
                <c:pt idx="1293">
                  <c:v>4.742</c:v>
                </c:pt>
                <c:pt idx="1294">
                  <c:v>4.742</c:v>
                </c:pt>
                <c:pt idx="1295">
                  <c:v>4.742</c:v>
                </c:pt>
                <c:pt idx="1296">
                  <c:v>4.7530000000000001</c:v>
                </c:pt>
                <c:pt idx="1297">
                  <c:v>4.7530000000000001</c:v>
                </c:pt>
                <c:pt idx="1298">
                  <c:v>4.7530000000000001</c:v>
                </c:pt>
                <c:pt idx="1299">
                  <c:v>4.7640000000000002</c:v>
                </c:pt>
                <c:pt idx="1300">
                  <c:v>4.7640000000000002</c:v>
                </c:pt>
                <c:pt idx="1301">
                  <c:v>4.7640000000000002</c:v>
                </c:pt>
                <c:pt idx="1302">
                  <c:v>4.7750000000000004</c:v>
                </c:pt>
                <c:pt idx="1303">
                  <c:v>4.7750000000000004</c:v>
                </c:pt>
                <c:pt idx="1304">
                  <c:v>4.7750000000000004</c:v>
                </c:pt>
                <c:pt idx="1305">
                  <c:v>4.7859999999999996</c:v>
                </c:pt>
                <c:pt idx="1306">
                  <c:v>4.7859999999999996</c:v>
                </c:pt>
                <c:pt idx="1307">
                  <c:v>4.7859999999999996</c:v>
                </c:pt>
                <c:pt idx="1308">
                  <c:v>4.7969999999999997</c:v>
                </c:pt>
                <c:pt idx="1309">
                  <c:v>4.7969999999999997</c:v>
                </c:pt>
                <c:pt idx="1310">
                  <c:v>4.7969999999999997</c:v>
                </c:pt>
                <c:pt idx="1311">
                  <c:v>4.8079999999999998</c:v>
                </c:pt>
                <c:pt idx="1312">
                  <c:v>4.8079999999999998</c:v>
                </c:pt>
                <c:pt idx="1313">
                  <c:v>4.8079999999999998</c:v>
                </c:pt>
                <c:pt idx="1314">
                  <c:v>4.819</c:v>
                </c:pt>
                <c:pt idx="1315">
                  <c:v>4.819</c:v>
                </c:pt>
                <c:pt idx="1316">
                  <c:v>4.819</c:v>
                </c:pt>
                <c:pt idx="1317">
                  <c:v>4.83</c:v>
                </c:pt>
                <c:pt idx="1318">
                  <c:v>4.83</c:v>
                </c:pt>
                <c:pt idx="1319">
                  <c:v>4.83</c:v>
                </c:pt>
                <c:pt idx="1320">
                  <c:v>4.8410000000000002</c:v>
                </c:pt>
                <c:pt idx="1321">
                  <c:v>4.8410000000000002</c:v>
                </c:pt>
                <c:pt idx="1322">
                  <c:v>4.8410000000000002</c:v>
                </c:pt>
                <c:pt idx="1323">
                  <c:v>4.8520000000000003</c:v>
                </c:pt>
                <c:pt idx="1324">
                  <c:v>4.8520000000000003</c:v>
                </c:pt>
                <c:pt idx="1325">
                  <c:v>4.8520000000000003</c:v>
                </c:pt>
                <c:pt idx="1326">
                  <c:v>4.8630000000000004</c:v>
                </c:pt>
                <c:pt idx="1327">
                  <c:v>4.8630000000000004</c:v>
                </c:pt>
                <c:pt idx="1328">
                  <c:v>4.8630000000000004</c:v>
                </c:pt>
                <c:pt idx="1329">
                  <c:v>4.8739999999999997</c:v>
                </c:pt>
                <c:pt idx="1330">
                  <c:v>4.8739999999999997</c:v>
                </c:pt>
                <c:pt idx="1331">
                  <c:v>4.8739999999999997</c:v>
                </c:pt>
                <c:pt idx="1332">
                  <c:v>4.8849999999999998</c:v>
                </c:pt>
                <c:pt idx="1333">
                  <c:v>4.8849999999999998</c:v>
                </c:pt>
                <c:pt idx="1334">
                  <c:v>4.8849999999999998</c:v>
                </c:pt>
                <c:pt idx="1335">
                  <c:v>4.8959999999999999</c:v>
                </c:pt>
                <c:pt idx="1336">
                  <c:v>4.8959999999999999</c:v>
                </c:pt>
                <c:pt idx="1337">
                  <c:v>4.8959999999999999</c:v>
                </c:pt>
                <c:pt idx="1338">
                  <c:v>4.907</c:v>
                </c:pt>
                <c:pt idx="1339">
                  <c:v>4.907</c:v>
                </c:pt>
                <c:pt idx="1340">
                  <c:v>4.907</c:v>
                </c:pt>
                <c:pt idx="1341">
                  <c:v>4.9180000000000001</c:v>
                </c:pt>
                <c:pt idx="1342">
                  <c:v>4.9180000000000001</c:v>
                </c:pt>
                <c:pt idx="1343">
                  <c:v>4.9180000000000001</c:v>
                </c:pt>
                <c:pt idx="1344">
                  <c:v>4.9290000000000003</c:v>
                </c:pt>
                <c:pt idx="1345">
                  <c:v>4.9290000000000003</c:v>
                </c:pt>
                <c:pt idx="1346">
                  <c:v>4.9290000000000003</c:v>
                </c:pt>
                <c:pt idx="1347">
                  <c:v>4.9400000000000004</c:v>
                </c:pt>
                <c:pt idx="1348">
                  <c:v>4.9400000000000004</c:v>
                </c:pt>
                <c:pt idx="1349">
                  <c:v>4.9400000000000004</c:v>
                </c:pt>
                <c:pt idx="1350">
                  <c:v>4.9509999999999996</c:v>
                </c:pt>
                <c:pt idx="1351">
                  <c:v>4.9509999999999996</c:v>
                </c:pt>
                <c:pt idx="1352">
                  <c:v>4.9509999999999996</c:v>
                </c:pt>
                <c:pt idx="1353">
                  <c:v>4.9619999999999997</c:v>
                </c:pt>
                <c:pt idx="1354">
                  <c:v>4.9619999999999997</c:v>
                </c:pt>
                <c:pt idx="1355">
                  <c:v>4.9619999999999997</c:v>
                </c:pt>
                <c:pt idx="1356">
                  <c:v>4.9729999999999999</c:v>
                </c:pt>
                <c:pt idx="1357">
                  <c:v>4.9729999999999999</c:v>
                </c:pt>
                <c:pt idx="1358">
                  <c:v>4.9729999999999999</c:v>
                </c:pt>
                <c:pt idx="1359">
                  <c:v>4.984</c:v>
                </c:pt>
                <c:pt idx="1360">
                  <c:v>4.984</c:v>
                </c:pt>
                <c:pt idx="1361">
                  <c:v>4.984</c:v>
                </c:pt>
                <c:pt idx="1362">
                  <c:v>4.9950000000000001</c:v>
                </c:pt>
                <c:pt idx="1363">
                  <c:v>4.9950000000000001</c:v>
                </c:pt>
                <c:pt idx="1364">
                  <c:v>4.9950000000000001</c:v>
                </c:pt>
                <c:pt idx="1365">
                  <c:v>5.0060000000000002</c:v>
                </c:pt>
                <c:pt idx="1366">
                  <c:v>5.0060000000000002</c:v>
                </c:pt>
                <c:pt idx="1367">
                  <c:v>5.0060000000000002</c:v>
                </c:pt>
                <c:pt idx="1368">
                  <c:v>5.0170000000000003</c:v>
                </c:pt>
                <c:pt idx="1369">
                  <c:v>5.0170000000000003</c:v>
                </c:pt>
                <c:pt idx="1370">
                  <c:v>5.0170000000000003</c:v>
                </c:pt>
                <c:pt idx="1371">
                  <c:v>5.0279999999999996</c:v>
                </c:pt>
                <c:pt idx="1372">
                  <c:v>5.0279999999999996</c:v>
                </c:pt>
                <c:pt idx="1373">
                  <c:v>5.0279999999999996</c:v>
                </c:pt>
                <c:pt idx="1374">
                  <c:v>5.0389999999999997</c:v>
                </c:pt>
                <c:pt idx="1375">
                  <c:v>5.0389999999999997</c:v>
                </c:pt>
                <c:pt idx="1376">
                  <c:v>5.0389999999999997</c:v>
                </c:pt>
                <c:pt idx="1377">
                  <c:v>5.05</c:v>
                </c:pt>
                <c:pt idx="1378">
                  <c:v>5.05</c:v>
                </c:pt>
                <c:pt idx="1379">
                  <c:v>5.05</c:v>
                </c:pt>
                <c:pt idx="1380">
                  <c:v>5.0609999999999999</c:v>
                </c:pt>
                <c:pt idx="1381">
                  <c:v>5.0609999999999999</c:v>
                </c:pt>
                <c:pt idx="1382">
                  <c:v>5.0609999999999999</c:v>
                </c:pt>
                <c:pt idx="1383">
                  <c:v>5.0720000000000001</c:v>
                </c:pt>
                <c:pt idx="1384">
                  <c:v>5.0720000000000001</c:v>
                </c:pt>
                <c:pt idx="1385">
                  <c:v>5.0720000000000001</c:v>
                </c:pt>
                <c:pt idx="1386">
                  <c:v>5.0830000000000002</c:v>
                </c:pt>
                <c:pt idx="1387">
                  <c:v>5.0830000000000002</c:v>
                </c:pt>
                <c:pt idx="1388">
                  <c:v>5.0830000000000002</c:v>
                </c:pt>
                <c:pt idx="1389">
                  <c:v>5.0940000000000003</c:v>
                </c:pt>
                <c:pt idx="1390">
                  <c:v>5.0940000000000003</c:v>
                </c:pt>
                <c:pt idx="1391">
                  <c:v>5.0940000000000003</c:v>
                </c:pt>
                <c:pt idx="1392">
                  <c:v>5.1050000000000004</c:v>
                </c:pt>
                <c:pt idx="1393">
                  <c:v>5.1050000000000004</c:v>
                </c:pt>
                <c:pt idx="1394">
                  <c:v>5.1050000000000004</c:v>
                </c:pt>
                <c:pt idx="1395">
                  <c:v>5.1159999999999997</c:v>
                </c:pt>
                <c:pt idx="1396">
                  <c:v>5.1159999999999997</c:v>
                </c:pt>
                <c:pt idx="1397">
                  <c:v>5.1159999999999997</c:v>
                </c:pt>
                <c:pt idx="1398">
                  <c:v>5.1269999999999998</c:v>
                </c:pt>
                <c:pt idx="1399">
                  <c:v>5.1269999999999998</c:v>
                </c:pt>
                <c:pt idx="1400">
                  <c:v>5.1269999999999998</c:v>
                </c:pt>
                <c:pt idx="1401">
                  <c:v>5.1379999999999999</c:v>
                </c:pt>
                <c:pt idx="1402">
                  <c:v>5.1379999999999999</c:v>
                </c:pt>
                <c:pt idx="1403">
                  <c:v>5.1379999999999999</c:v>
                </c:pt>
                <c:pt idx="1404">
                  <c:v>5.149</c:v>
                </c:pt>
                <c:pt idx="1405">
                  <c:v>5.149</c:v>
                </c:pt>
                <c:pt idx="1406">
                  <c:v>5.149</c:v>
                </c:pt>
                <c:pt idx="1407">
                  <c:v>5.16</c:v>
                </c:pt>
                <c:pt idx="1408">
                  <c:v>5.16</c:v>
                </c:pt>
                <c:pt idx="1409">
                  <c:v>5.16</c:v>
                </c:pt>
                <c:pt idx="1410">
                  <c:v>5.1710000000000003</c:v>
                </c:pt>
                <c:pt idx="1411">
                  <c:v>5.1710000000000003</c:v>
                </c:pt>
                <c:pt idx="1412">
                  <c:v>5.1710000000000003</c:v>
                </c:pt>
                <c:pt idx="1413">
                  <c:v>5.1820000000000004</c:v>
                </c:pt>
                <c:pt idx="1414">
                  <c:v>5.1820000000000004</c:v>
                </c:pt>
                <c:pt idx="1415">
                  <c:v>5.1820000000000004</c:v>
                </c:pt>
                <c:pt idx="1416">
                  <c:v>5.1929999999999996</c:v>
                </c:pt>
                <c:pt idx="1417">
                  <c:v>5.1929999999999996</c:v>
                </c:pt>
                <c:pt idx="1418">
                  <c:v>5.1929999999999996</c:v>
                </c:pt>
                <c:pt idx="1419">
                  <c:v>5.2039999999999997</c:v>
                </c:pt>
                <c:pt idx="1420">
                  <c:v>5.2039999999999997</c:v>
                </c:pt>
                <c:pt idx="1421">
                  <c:v>5.2039999999999997</c:v>
                </c:pt>
                <c:pt idx="1422">
                  <c:v>5.2149999999999999</c:v>
                </c:pt>
                <c:pt idx="1423">
                  <c:v>5.2149999999999999</c:v>
                </c:pt>
                <c:pt idx="1424">
                  <c:v>5.2149999999999999</c:v>
                </c:pt>
                <c:pt idx="1425">
                  <c:v>5.226</c:v>
                </c:pt>
                <c:pt idx="1426">
                  <c:v>5.226</c:v>
                </c:pt>
                <c:pt idx="1427">
                  <c:v>5.226</c:v>
                </c:pt>
                <c:pt idx="1428">
                  <c:v>5.2370000000000001</c:v>
                </c:pt>
                <c:pt idx="1429">
                  <c:v>5.2370000000000001</c:v>
                </c:pt>
                <c:pt idx="1430">
                  <c:v>5.2370000000000001</c:v>
                </c:pt>
                <c:pt idx="1431">
                  <c:v>5.2480000000000002</c:v>
                </c:pt>
                <c:pt idx="1432">
                  <c:v>5.2480000000000002</c:v>
                </c:pt>
                <c:pt idx="1433">
                  <c:v>5.2480000000000002</c:v>
                </c:pt>
                <c:pt idx="1434">
                  <c:v>5.2590000000000003</c:v>
                </c:pt>
                <c:pt idx="1435">
                  <c:v>5.2590000000000003</c:v>
                </c:pt>
                <c:pt idx="1436">
                  <c:v>5.2590000000000003</c:v>
                </c:pt>
                <c:pt idx="1437">
                  <c:v>5.27</c:v>
                </c:pt>
                <c:pt idx="1438">
                  <c:v>5.27</c:v>
                </c:pt>
                <c:pt idx="1439">
                  <c:v>5.27</c:v>
                </c:pt>
                <c:pt idx="1440">
                  <c:v>5.2809999999999997</c:v>
                </c:pt>
                <c:pt idx="1441">
                  <c:v>5.2809999999999997</c:v>
                </c:pt>
                <c:pt idx="1442">
                  <c:v>5.2809999999999997</c:v>
                </c:pt>
                <c:pt idx="1443">
                  <c:v>5.2919999999999998</c:v>
                </c:pt>
                <c:pt idx="1444">
                  <c:v>5.2919999999999998</c:v>
                </c:pt>
                <c:pt idx="1445">
                  <c:v>5.2919999999999998</c:v>
                </c:pt>
                <c:pt idx="1446">
                  <c:v>5.3029999999999999</c:v>
                </c:pt>
                <c:pt idx="1447">
                  <c:v>5.3029999999999999</c:v>
                </c:pt>
                <c:pt idx="1448">
                  <c:v>5.3029999999999999</c:v>
                </c:pt>
                <c:pt idx="1449">
                  <c:v>5.3140000000000001</c:v>
                </c:pt>
                <c:pt idx="1450">
                  <c:v>5.3140000000000001</c:v>
                </c:pt>
                <c:pt idx="1451">
                  <c:v>5.3140000000000001</c:v>
                </c:pt>
                <c:pt idx="1452">
                  <c:v>5.3250000000000002</c:v>
                </c:pt>
                <c:pt idx="1453">
                  <c:v>5.3250000000000002</c:v>
                </c:pt>
                <c:pt idx="1454">
                  <c:v>5.3250000000000002</c:v>
                </c:pt>
                <c:pt idx="1455">
                  <c:v>5.3360000000000003</c:v>
                </c:pt>
                <c:pt idx="1456">
                  <c:v>5.3360000000000003</c:v>
                </c:pt>
                <c:pt idx="1457">
                  <c:v>5.3360000000000003</c:v>
                </c:pt>
                <c:pt idx="1458">
                  <c:v>5.3470000000000004</c:v>
                </c:pt>
                <c:pt idx="1459">
                  <c:v>5.3470000000000004</c:v>
                </c:pt>
                <c:pt idx="1460">
                  <c:v>5.3470000000000004</c:v>
                </c:pt>
                <c:pt idx="1461">
                  <c:v>5.3579999999999997</c:v>
                </c:pt>
                <c:pt idx="1462">
                  <c:v>5.3579999999999997</c:v>
                </c:pt>
                <c:pt idx="1463">
                  <c:v>5.3579999999999997</c:v>
                </c:pt>
                <c:pt idx="1464">
                  <c:v>5.3689999999999998</c:v>
                </c:pt>
                <c:pt idx="1465">
                  <c:v>5.3689999999999998</c:v>
                </c:pt>
                <c:pt idx="1466">
                  <c:v>5.3689999999999998</c:v>
                </c:pt>
                <c:pt idx="1467">
                  <c:v>5.38</c:v>
                </c:pt>
                <c:pt idx="1468">
                  <c:v>5.38</c:v>
                </c:pt>
                <c:pt idx="1469">
                  <c:v>5.38</c:v>
                </c:pt>
                <c:pt idx="1470">
                  <c:v>5.391</c:v>
                </c:pt>
                <c:pt idx="1471">
                  <c:v>5.391</c:v>
                </c:pt>
                <c:pt idx="1472">
                  <c:v>5.391</c:v>
                </c:pt>
                <c:pt idx="1473">
                  <c:v>5.4020000000000001</c:v>
                </c:pt>
                <c:pt idx="1474">
                  <c:v>5.4020000000000001</c:v>
                </c:pt>
                <c:pt idx="1475">
                  <c:v>5.4020000000000001</c:v>
                </c:pt>
                <c:pt idx="1476">
                  <c:v>5.4130000000000003</c:v>
                </c:pt>
                <c:pt idx="1477">
                  <c:v>5.4130000000000003</c:v>
                </c:pt>
                <c:pt idx="1478">
                  <c:v>5.4130000000000003</c:v>
                </c:pt>
                <c:pt idx="1479">
                  <c:v>5.4240000000000004</c:v>
                </c:pt>
                <c:pt idx="1480">
                  <c:v>5.4240000000000004</c:v>
                </c:pt>
                <c:pt idx="1481">
                  <c:v>5.4240000000000004</c:v>
                </c:pt>
                <c:pt idx="1482">
                  <c:v>5.4349999999999996</c:v>
                </c:pt>
                <c:pt idx="1483">
                  <c:v>5.4349999999999996</c:v>
                </c:pt>
                <c:pt idx="1484">
                  <c:v>5.4349999999999996</c:v>
                </c:pt>
                <c:pt idx="1485">
                  <c:v>5.4459999999999997</c:v>
                </c:pt>
                <c:pt idx="1486">
                  <c:v>5.4459999999999997</c:v>
                </c:pt>
                <c:pt idx="1487">
                  <c:v>5.4459999999999997</c:v>
                </c:pt>
                <c:pt idx="1488">
                  <c:v>5.4569999999999999</c:v>
                </c:pt>
                <c:pt idx="1489">
                  <c:v>5.4569999999999999</c:v>
                </c:pt>
                <c:pt idx="1490">
                  <c:v>5.4569999999999999</c:v>
                </c:pt>
                <c:pt idx="1491">
                  <c:v>5.468</c:v>
                </c:pt>
                <c:pt idx="1492">
                  <c:v>5.468</c:v>
                </c:pt>
                <c:pt idx="1493">
                  <c:v>5.468</c:v>
                </c:pt>
                <c:pt idx="1494">
                  <c:v>5.4790000000000001</c:v>
                </c:pt>
                <c:pt idx="1495">
                  <c:v>5.4790000000000001</c:v>
                </c:pt>
                <c:pt idx="1496">
                  <c:v>5.4790000000000001</c:v>
                </c:pt>
                <c:pt idx="1497">
                  <c:v>5.49</c:v>
                </c:pt>
                <c:pt idx="1498">
                  <c:v>5.49</c:v>
                </c:pt>
                <c:pt idx="1499">
                  <c:v>5.49</c:v>
                </c:pt>
                <c:pt idx="1500">
                  <c:v>5.5010000000000003</c:v>
                </c:pt>
                <c:pt idx="1501">
                  <c:v>5.5010000000000003</c:v>
                </c:pt>
                <c:pt idx="1502">
                  <c:v>5.5010000000000003</c:v>
                </c:pt>
                <c:pt idx="1503">
                  <c:v>5.5119999999999996</c:v>
                </c:pt>
                <c:pt idx="1504">
                  <c:v>5.5119999999999996</c:v>
                </c:pt>
                <c:pt idx="1505">
                  <c:v>5.5119999999999996</c:v>
                </c:pt>
                <c:pt idx="1506">
                  <c:v>5.5229999999999997</c:v>
                </c:pt>
                <c:pt idx="1507">
                  <c:v>5.5229999999999997</c:v>
                </c:pt>
                <c:pt idx="1508">
                  <c:v>5.5229999999999997</c:v>
                </c:pt>
                <c:pt idx="1509">
                  <c:v>5.5339999999999998</c:v>
                </c:pt>
                <c:pt idx="1510">
                  <c:v>5.5339999999999998</c:v>
                </c:pt>
                <c:pt idx="1511">
                  <c:v>5.5339999999999998</c:v>
                </c:pt>
                <c:pt idx="1512">
                  <c:v>5.5449999999999999</c:v>
                </c:pt>
                <c:pt idx="1513">
                  <c:v>5.5449999999999999</c:v>
                </c:pt>
                <c:pt idx="1514">
                  <c:v>5.5449999999999999</c:v>
                </c:pt>
                <c:pt idx="1515">
                  <c:v>5.556</c:v>
                </c:pt>
                <c:pt idx="1516">
                  <c:v>5.556</c:v>
                </c:pt>
                <c:pt idx="1517">
                  <c:v>5.556</c:v>
                </c:pt>
                <c:pt idx="1518">
                  <c:v>5.5670000000000002</c:v>
                </c:pt>
                <c:pt idx="1519">
                  <c:v>5.5670000000000002</c:v>
                </c:pt>
                <c:pt idx="1520">
                  <c:v>5.5670000000000002</c:v>
                </c:pt>
                <c:pt idx="1521">
                  <c:v>5.5780000000000003</c:v>
                </c:pt>
                <c:pt idx="1522">
                  <c:v>5.5780000000000003</c:v>
                </c:pt>
                <c:pt idx="1523">
                  <c:v>5.5780000000000003</c:v>
                </c:pt>
                <c:pt idx="1524">
                  <c:v>5.5890000000000004</c:v>
                </c:pt>
                <c:pt idx="1525">
                  <c:v>5.5890000000000004</c:v>
                </c:pt>
                <c:pt idx="1526">
                  <c:v>5.5890000000000004</c:v>
                </c:pt>
                <c:pt idx="1527">
                  <c:v>5.6</c:v>
                </c:pt>
                <c:pt idx="1528">
                  <c:v>5.6</c:v>
                </c:pt>
                <c:pt idx="1529">
                  <c:v>5.6</c:v>
                </c:pt>
                <c:pt idx="1530">
                  <c:v>5.6109999999999998</c:v>
                </c:pt>
                <c:pt idx="1531">
                  <c:v>5.6109999999999998</c:v>
                </c:pt>
                <c:pt idx="1532">
                  <c:v>5.6109999999999998</c:v>
                </c:pt>
                <c:pt idx="1533">
                  <c:v>5.6219999999999999</c:v>
                </c:pt>
                <c:pt idx="1534">
                  <c:v>5.6219999999999999</c:v>
                </c:pt>
                <c:pt idx="1535">
                  <c:v>5.6219999999999999</c:v>
                </c:pt>
                <c:pt idx="1536">
                  <c:v>5.633</c:v>
                </c:pt>
                <c:pt idx="1537">
                  <c:v>5.633</c:v>
                </c:pt>
                <c:pt idx="1538">
                  <c:v>5.633</c:v>
                </c:pt>
                <c:pt idx="1539">
                  <c:v>5.6440000000000001</c:v>
                </c:pt>
                <c:pt idx="1540">
                  <c:v>5.6440000000000001</c:v>
                </c:pt>
                <c:pt idx="1541">
                  <c:v>5.6440000000000001</c:v>
                </c:pt>
                <c:pt idx="1542">
                  <c:v>5.6550000000000002</c:v>
                </c:pt>
                <c:pt idx="1543">
                  <c:v>5.6550000000000002</c:v>
                </c:pt>
                <c:pt idx="1544">
                  <c:v>5.6550000000000002</c:v>
                </c:pt>
                <c:pt idx="1545">
                  <c:v>5.6660000000000004</c:v>
                </c:pt>
                <c:pt idx="1546">
                  <c:v>5.6660000000000004</c:v>
                </c:pt>
                <c:pt idx="1547">
                  <c:v>5.6660000000000004</c:v>
                </c:pt>
                <c:pt idx="1548">
                  <c:v>5.6769999999999996</c:v>
                </c:pt>
                <c:pt idx="1549">
                  <c:v>5.6769999999999996</c:v>
                </c:pt>
                <c:pt idx="1550">
                  <c:v>5.6769999999999996</c:v>
                </c:pt>
                <c:pt idx="1551">
                  <c:v>5.6879999999999997</c:v>
                </c:pt>
                <c:pt idx="1552">
                  <c:v>5.6879999999999997</c:v>
                </c:pt>
                <c:pt idx="1553">
                  <c:v>5.6879999999999997</c:v>
                </c:pt>
                <c:pt idx="1554">
                  <c:v>5.6989999999999998</c:v>
                </c:pt>
                <c:pt idx="1555">
                  <c:v>5.6989999999999998</c:v>
                </c:pt>
                <c:pt idx="1556">
                  <c:v>5.6989999999999998</c:v>
                </c:pt>
                <c:pt idx="1557">
                  <c:v>5.71</c:v>
                </c:pt>
                <c:pt idx="1558">
                  <c:v>5.71</c:v>
                </c:pt>
                <c:pt idx="1559">
                  <c:v>5.71</c:v>
                </c:pt>
                <c:pt idx="1560">
                  <c:v>5.7210000000000001</c:v>
                </c:pt>
                <c:pt idx="1561">
                  <c:v>5.7210000000000001</c:v>
                </c:pt>
                <c:pt idx="1562">
                  <c:v>5.7210000000000001</c:v>
                </c:pt>
                <c:pt idx="1563">
                  <c:v>5.7320000000000002</c:v>
                </c:pt>
                <c:pt idx="1564">
                  <c:v>5.7320000000000002</c:v>
                </c:pt>
                <c:pt idx="1565">
                  <c:v>5.7320000000000002</c:v>
                </c:pt>
                <c:pt idx="1566">
                  <c:v>5.7430000000000003</c:v>
                </c:pt>
                <c:pt idx="1567">
                  <c:v>5.7430000000000003</c:v>
                </c:pt>
                <c:pt idx="1568">
                  <c:v>5.7430000000000003</c:v>
                </c:pt>
                <c:pt idx="1569">
                  <c:v>5.7539999999999996</c:v>
                </c:pt>
                <c:pt idx="1570">
                  <c:v>5.7539999999999996</c:v>
                </c:pt>
                <c:pt idx="1571">
                  <c:v>5.7539999999999996</c:v>
                </c:pt>
                <c:pt idx="1572">
                  <c:v>5.7649999999999997</c:v>
                </c:pt>
                <c:pt idx="1573">
                  <c:v>5.7649999999999997</c:v>
                </c:pt>
                <c:pt idx="1574">
                  <c:v>5.7649999999999997</c:v>
                </c:pt>
                <c:pt idx="1575">
                  <c:v>5.7759999999999998</c:v>
                </c:pt>
                <c:pt idx="1576">
                  <c:v>5.7759999999999998</c:v>
                </c:pt>
                <c:pt idx="1577">
                  <c:v>5.7759999999999998</c:v>
                </c:pt>
                <c:pt idx="1578">
                  <c:v>5.7869999999999999</c:v>
                </c:pt>
                <c:pt idx="1579">
                  <c:v>5.7869999999999999</c:v>
                </c:pt>
                <c:pt idx="1580">
                  <c:v>5.7869999999999999</c:v>
                </c:pt>
                <c:pt idx="1581">
                  <c:v>5.798</c:v>
                </c:pt>
                <c:pt idx="1582">
                  <c:v>5.798</c:v>
                </c:pt>
                <c:pt idx="1583">
                  <c:v>5.798</c:v>
                </c:pt>
                <c:pt idx="1584">
                  <c:v>5.8090000000000002</c:v>
                </c:pt>
                <c:pt idx="1585">
                  <c:v>5.8090000000000002</c:v>
                </c:pt>
                <c:pt idx="1586">
                  <c:v>5.8090000000000002</c:v>
                </c:pt>
                <c:pt idx="1587">
                  <c:v>5.82</c:v>
                </c:pt>
                <c:pt idx="1588">
                  <c:v>5.82</c:v>
                </c:pt>
                <c:pt idx="1589">
                  <c:v>5.82</c:v>
                </c:pt>
                <c:pt idx="1590">
                  <c:v>5.8310000000000004</c:v>
                </c:pt>
                <c:pt idx="1591">
                  <c:v>5.8310000000000004</c:v>
                </c:pt>
                <c:pt idx="1592">
                  <c:v>5.8310000000000004</c:v>
                </c:pt>
                <c:pt idx="1593">
                  <c:v>5.8419999999999996</c:v>
                </c:pt>
                <c:pt idx="1594">
                  <c:v>5.8419999999999996</c:v>
                </c:pt>
                <c:pt idx="1595">
                  <c:v>5.8419999999999996</c:v>
                </c:pt>
                <c:pt idx="1596">
                  <c:v>5.8529999999999998</c:v>
                </c:pt>
                <c:pt idx="1597">
                  <c:v>5.8529999999999998</c:v>
                </c:pt>
                <c:pt idx="1598">
                  <c:v>5.8529999999999998</c:v>
                </c:pt>
                <c:pt idx="1599">
                  <c:v>5.8639999999999999</c:v>
                </c:pt>
                <c:pt idx="1600">
                  <c:v>5.8639999999999999</c:v>
                </c:pt>
                <c:pt idx="1601">
                  <c:v>5.8639999999999999</c:v>
                </c:pt>
                <c:pt idx="1602">
                  <c:v>5.875</c:v>
                </c:pt>
                <c:pt idx="1603">
                  <c:v>5.875</c:v>
                </c:pt>
                <c:pt idx="1604">
                  <c:v>5.875</c:v>
                </c:pt>
                <c:pt idx="1605">
                  <c:v>5.8860000000000001</c:v>
                </c:pt>
                <c:pt idx="1606">
                  <c:v>5.8860000000000001</c:v>
                </c:pt>
                <c:pt idx="1607">
                  <c:v>5.8860000000000001</c:v>
                </c:pt>
                <c:pt idx="1608">
                  <c:v>5.8970000000000002</c:v>
                </c:pt>
                <c:pt idx="1609">
                  <c:v>5.8970000000000002</c:v>
                </c:pt>
                <c:pt idx="1610">
                  <c:v>5.8970000000000002</c:v>
                </c:pt>
                <c:pt idx="1611">
                  <c:v>5.9080000000000004</c:v>
                </c:pt>
                <c:pt idx="1612">
                  <c:v>5.9080000000000004</c:v>
                </c:pt>
                <c:pt idx="1613">
                  <c:v>5.9080000000000004</c:v>
                </c:pt>
                <c:pt idx="1614">
                  <c:v>5.9189999999999996</c:v>
                </c:pt>
                <c:pt idx="1615">
                  <c:v>5.9189999999999996</c:v>
                </c:pt>
                <c:pt idx="1616">
                  <c:v>5.9189999999999996</c:v>
                </c:pt>
                <c:pt idx="1617">
                  <c:v>5.93</c:v>
                </c:pt>
                <c:pt idx="1618">
                  <c:v>5.93</c:v>
                </c:pt>
                <c:pt idx="1619">
                  <c:v>5.93</c:v>
                </c:pt>
                <c:pt idx="1620">
                  <c:v>5.9409999999999998</c:v>
                </c:pt>
                <c:pt idx="1621">
                  <c:v>5.9409999999999998</c:v>
                </c:pt>
                <c:pt idx="1622">
                  <c:v>5.9409999999999998</c:v>
                </c:pt>
                <c:pt idx="1623">
                  <c:v>5.952</c:v>
                </c:pt>
                <c:pt idx="1624">
                  <c:v>5.952</c:v>
                </c:pt>
                <c:pt idx="1625">
                  <c:v>5.952</c:v>
                </c:pt>
                <c:pt idx="1626">
                  <c:v>5.9630000000000001</c:v>
                </c:pt>
                <c:pt idx="1627">
                  <c:v>5.9630000000000001</c:v>
                </c:pt>
                <c:pt idx="1628">
                  <c:v>5.9630000000000001</c:v>
                </c:pt>
                <c:pt idx="1629">
                  <c:v>5.9740000000000002</c:v>
                </c:pt>
                <c:pt idx="1630">
                  <c:v>5.9740000000000002</c:v>
                </c:pt>
                <c:pt idx="1631">
                  <c:v>5.9740000000000002</c:v>
                </c:pt>
                <c:pt idx="1632">
                  <c:v>5.9850000000000003</c:v>
                </c:pt>
                <c:pt idx="1633">
                  <c:v>5.9850000000000003</c:v>
                </c:pt>
                <c:pt idx="1634">
                  <c:v>5.9850000000000003</c:v>
                </c:pt>
                <c:pt idx="1635">
                  <c:v>5.9960000000000004</c:v>
                </c:pt>
                <c:pt idx="1636">
                  <c:v>5.9960000000000004</c:v>
                </c:pt>
                <c:pt idx="1637">
                  <c:v>5.9960000000000004</c:v>
                </c:pt>
                <c:pt idx="1638">
                  <c:v>6.0069999999999997</c:v>
                </c:pt>
                <c:pt idx="1639">
                  <c:v>6.0069999999999997</c:v>
                </c:pt>
                <c:pt idx="1640">
                  <c:v>6.0069999999999997</c:v>
                </c:pt>
                <c:pt idx="1641">
                  <c:v>6.0179999999999998</c:v>
                </c:pt>
                <c:pt idx="1642">
                  <c:v>6.0179999999999998</c:v>
                </c:pt>
                <c:pt idx="1643">
                  <c:v>6.0179999999999998</c:v>
                </c:pt>
                <c:pt idx="1644">
                  <c:v>6.0289999999999999</c:v>
                </c:pt>
                <c:pt idx="1645">
                  <c:v>6.0289999999999999</c:v>
                </c:pt>
                <c:pt idx="1646">
                  <c:v>6.0289999999999999</c:v>
                </c:pt>
                <c:pt idx="1647">
                  <c:v>6.04</c:v>
                </c:pt>
                <c:pt idx="1648">
                  <c:v>6.04</c:v>
                </c:pt>
                <c:pt idx="1649">
                  <c:v>6.04</c:v>
                </c:pt>
                <c:pt idx="1650">
                  <c:v>6.0510000000000002</c:v>
                </c:pt>
                <c:pt idx="1651">
                  <c:v>6.0510000000000002</c:v>
                </c:pt>
                <c:pt idx="1652">
                  <c:v>6.0510000000000002</c:v>
                </c:pt>
                <c:pt idx="1653">
                  <c:v>6.0620000000000003</c:v>
                </c:pt>
                <c:pt idx="1654">
                  <c:v>6.0620000000000003</c:v>
                </c:pt>
                <c:pt idx="1655">
                  <c:v>6.0620000000000003</c:v>
                </c:pt>
                <c:pt idx="1656">
                  <c:v>6.0730000000000004</c:v>
                </c:pt>
                <c:pt idx="1657">
                  <c:v>6.0730000000000004</c:v>
                </c:pt>
                <c:pt idx="1658">
                  <c:v>6.0730000000000004</c:v>
                </c:pt>
                <c:pt idx="1659">
                  <c:v>6.0839999999999996</c:v>
                </c:pt>
                <c:pt idx="1660">
                  <c:v>6.0839999999999996</c:v>
                </c:pt>
                <c:pt idx="1661">
                  <c:v>6.0839999999999996</c:v>
                </c:pt>
                <c:pt idx="1662">
                  <c:v>6.0949999999999998</c:v>
                </c:pt>
                <c:pt idx="1663">
                  <c:v>6.0949999999999998</c:v>
                </c:pt>
                <c:pt idx="1664">
                  <c:v>6.0949999999999998</c:v>
                </c:pt>
                <c:pt idx="1665">
                  <c:v>6.1059999999999999</c:v>
                </c:pt>
                <c:pt idx="1666">
                  <c:v>6.1059999999999999</c:v>
                </c:pt>
                <c:pt idx="1667">
                  <c:v>6.1059999999999999</c:v>
                </c:pt>
                <c:pt idx="1668">
                  <c:v>6.117</c:v>
                </c:pt>
                <c:pt idx="1669">
                  <c:v>6.117</c:v>
                </c:pt>
                <c:pt idx="1670">
                  <c:v>6.117</c:v>
                </c:pt>
                <c:pt idx="1671">
                  <c:v>6.1280000000000001</c:v>
                </c:pt>
                <c:pt idx="1672">
                  <c:v>6.1280000000000001</c:v>
                </c:pt>
                <c:pt idx="1673">
                  <c:v>6.1280000000000001</c:v>
                </c:pt>
                <c:pt idx="1674">
                  <c:v>6.1390000000000002</c:v>
                </c:pt>
                <c:pt idx="1675">
                  <c:v>6.1390000000000002</c:v>
                </c:pt>
                <c:pt idx="1676">
                  <c:v>6.1390000000000002</c:v>
                </c:pt>
                <c:pt idx="1677">
                  <c:v>6.15</c:v>
                </c:pt>
                <c:pt idx="1678">
                  <c:v>6.15</c:v>
                </c:pt>
                <c:pt idx="1679">
                  <c:v>6.15</c:v>
                </c:pt>
                <c:pt idx="1680">
                  <c:v>6.1609999999999996</c:v>
                </c:pt>
                <c:pt idx="1681">
                  <c:v>6.1609999999999996</c:v>
                </c:pt>
                <c:pt idx="1682">
                  <c:v>6.1609999999999996</c:v>
                </c:pt>
                <c:pt idx="1683">
                  <c:v>6.1719999999999997</c:v>
                </c:pt>
                <c:pt idx="1684">
                  <c:v>6.1719999999999997</c:v>
                </c:pt>
                <c:pt idx="1685">
                  <c:v>6.1719999999999997</c:v>
                </c:pt>
                <c:pt idx="1686">
                  <c:v>6.1829999999999998</c:v>
                </c:pt>
                <c:pt idx="1687">
                  <c:v>6.1829999999999998</c:v>
                </c:pt>
                <c:pt idx="1688">
                  <c:v>6.1829999999999998</c:v>
                </c:pt>
                <c:pt idx="1689">
                  <c:v>6.194</c:v>
                </c:pt>
                <c:pt idx="1690">
                  <c:v>6.194</c:v>
                </c:pt>
                <c:pt idx="1691">
                  <c:v>6.194</c:v>
                </c:pt>
                <c:pt idx="1692">
                  <c:v>6.2050000000000001</c:v>
                </c:pt>
                <c:pt idx="1693">
                  <c:v>6.2050000000000001</c:v>
                </c:pt>
                <c:pt idx="1694">
                  <c:v>6.2050000000000001</c:v>
                </c:pt>
                <c:pt idx="1695">
                  <c:v>6.2160000000000002</c:v>
                </c:pt>
                <c:pt idx="1696">
                  <c:v>6.2160000000000002</c:v>
                </c:pt>
                <c:pt idx="1697">
                  <c:v>6.2160000000000002</c:v>
                </c:pt>
                <c:pt idx="1698">
                  <c:v>6.2270000000000003</c:v>
                </c:pt>
                <c:pt idx="1699">
                  <c:v>6.2270000000000003</c:v>
                </c:pt>
                <c:pt idx="1700">
                  <c:v>6.2270000000000003</c:v>
                </c:pt>
                <c:pt idx="1701">
                  <c:v>6.2380000000000004</c:v>
                </c:pt>
                <c:pt idx="1702">
                  <c:v>6.2380000000000004</c:v>
                </c:pt>
                <c:pt idx="1703">
                  <c:v>6.2380000000000004</c:v>
                </c:pt>
                <c:pt idx="1704">
                  <c:v>6.2489999999999997</c:v>
                </c:pt>
                <c:pt idx="1705">
                  <c:v>6.2489999999999997</c:v>
                </c:pt>
                <c:pt idx="1706">
                  <c:v>6.2489999999999997</c:v>
                </c:pt>
                <c:pt idx="1707">
                  <c:v>6.26</c:v>
                </c:pt>
                <c:pt idx="1708">
                  <c:v>6.26</c:v>
                </c:pt>
                <c:pt idx="1709">
                  <c:v>6.26</c:v>
                </c:pt>
                <c:pt idx="1710">
                  <c:v>6.2709999999999999</c:v>
                </c:pt>
                <c:pt idx="1711">
                  <c:v>6.2709999999999999</c:v>
                </c:pt>
                <c:pt idx="1712">
                  <c:v>6.2709999999999999</c:v>
                </c:pt>
                <c:pt idx="1713">
                  <c:v>6.282</c:v>
                </c:pt>
                <c:pt idx="1714">
                  <c:v>6.282</c:v>
                </c:pt>
                <c:pt idx="1715">
                  <c:v>6.282</c:v>
                </c:pt>
                <c:pt idx="1716">
                  <c:v>6.2930000000000001</c:v>
                </c:pt>
                <c:pt idx="1717">
                  <c:v>6.2930000000000001</c:v>
                </c:pt>
                <c:pt idx="1718">
                  <c:v>6.2930000000000001</c:v>
                </c:pt>
                <c:pt idx="1719">
                  <c:v>6.3040000000000003</c:v>
                </c:pt>
                <c:pt idx="1720">
                  <c:v>6.3040000000000003</c:v>
                </c:pt>
                <c:pt idx="1721">
                  <c:v>6.3040000000000003</c:v>
                </c:pt>
                <c:pt idx="1722">
                  <c:v>6.3150000000000004</c:v>
                </c:pt>
                <c:pt idx="1723">
                  <c:v>6.3150000000000004</c:v>
                </c:pt>
                <c:pt idx="1724">
                  <c:v>6.3150000000000004</c:v>
                </c:pt>
                <c:pt idx="1725">
                  <c:v>6.3259999999999996</c:v>
                </c:pt>
                <c:pt idx="1726">
                  <c:v>6.3259999999999996</c:v>
                </c:pt>
                <c:pt idx="1727">
                  <c:v>6.3259999999999996</c:v>
                </c:pt>
                <c:pt idx="1728">
                  <c:v>6.3369999999999997</c:v>
                </c:pt>
                <c:pt idx="1729">
                  <c:v>6.3369999999999997</c:v>
                </c:pt>
                <c:pt idx="1730">
                  <c:v>6.3369999999999997</c:v>
                </c:pt>
                <c:pt idx="1731">
                  <c:v>6.3479999999999999</c:v>
                </c:pt>
                <c:pt idx="1732">
                  <c:v>6.3479999999999999</c:v>
                </c:pt>
                <c:pt idx="1733">
                  <c:v>6.3479999999999999</c:v>
                </c:pt>
                <c:pt idx="1734">
                  <c:v>6.359</c:v>
                </c:pt>
                <c:pt idx="1735">
                  <c:v>6.359</c:v>
                </c:pt>
                <c:pt idx="1736">
                  <c:v>6.359</c:v>
                </c:pt>
                <c:pt idx="1737">
                  <c:v>6.37</c:v>
                </c:pt>
                <c:pt idx="1738">
                  <c:v>6.37</c:v>
                </c:pt>
                <c:pt idx="1739">
                  <c:v>6.37</c:v>
                </c:pt>
                <c:pt idx="1740">
                  <c:v>6.3810000000000002</c:v>
                </c:pt>
                <c:pt idx="1741">
                  <c:v>6.3810000000000002</c:v>
                </c:pt>
                <c:pt idx="1742">
                  <c:v>6.3810000000000002</c:v>
                </c:pt>
                <c:pt idx="1743">
                  <c:v>6.3920000000000003</c:v>
                </c:pt>
                <c:pt idx="1744">
                  <c:v>6.3920000000000003</c:v>
                </c:pt>
                <c:pt idx="1745">
                  <c:v>6.3920000000000003</c:v>
                </c:pt>
                <c:pt idx="1746">
                  <c:v>6.4029999999999996</c:v>
                </c:pt>
                <c:pt idx="1747">
                  <c:v>6.4029999999999996</c:v>
                </c:pt>
                <c:pt idx="1748">
                  <c:v>6.4029999999999996</c:v>
                </c:pt>
                <c:pt idx="1749">
                  <c:v>6.4139999999999997</c:v>
                </c:pt>
                <c:pt idx="1750">
                  <c:v>6.4139999999999997</c:v>
                </c:pt>
                <c:pt idx="1751">
                  <c:v>6.4139999999999997</c:v>
                </c:pt>
                <c:pt idx="1752">
                  <c:v>6.4249999999999998</c:v>
                </c:pt>
                <c:pt idx="1753">
                  <c:v>6.4249999999999998</c:v>
                </c:pt>
                <c:pt idx="1754">
                  <c:v>6.4249999999999998</c:v>
                </c:pt>
                <c:pt idx="1755">
                  <c:v>6.4359999999999999</c:v>
                </c:pt>
                <c:pt idx="1756">
                  <c:v>6.4359999999999999</c:v>
                </c:pt>
                <c:pt idx="1757">
                  <c:v>6.4359999999999999</c:v>
                </c:pt>
                <c:pt idx="1758">
                  <c:v>6.4470000000000001</c:v>
                </c:pt>
                <c:pt idx="1759">
                  <c:v>6.4470000000000001</c:v>
                </c:pt>
                <c:pt idx="1760">
                  <c:v>6.4470000000000001</c:v>
                </c:pt>
                <c:pt idx="1761">
                  <c:v>6.4580000000000002</c:v>
                </c:pt>
                <c:pt idx="1762">
                  <c:v>6.4580000000000002</c:v>
                </c:pt>
                <c:pt idx="1763">
                  <c:v>6.4580000000000002</c:v>
                </c:pt>
                <c:pt idx="1764">
                  <c:v>6.4690000000000003</c:v>
                </c:pt>
                <c:pt idx="1765">
                  <c:v>6.4690000000000003</c:v>
                </c:pt>
                <c:pt idx="1766">
                  <c:v>6.4690000000000003</c:v>
                </c:pt>
                <c:pt idx="1767">
                  <c:v>6.48</c:v>
                </c:pt>
                <c:pt idx="1768">
                  <c:v>6.48</c:v>
                </c:pt>
                <c:pt idx="1769">
                  <c:v>6.48</c:v>
                </c:pt>
                <c:pt idx="1770">
                  <c:v>6.4909999999999997</c:v>
                </c:pt>
                <c:pt idx="1771">
                  <c:v>6.4909999999999997</c:v>
                </c:pt>
                <c:pt idx="1772">
                  <c:v>6.4909999999999997</c:v>
                </c:pt>
                <c:pt idx="1773">
                  <c:v>6.5019999999999998</c:v>
                </c:pt>
                <c:pt idx="1774">
                  <c:v>6.5019999999999998</c:v>
                </c:pt>
                <c:pt idx="1775">
                  <c:v>6.5019999999999998</c:v>
                </c:pt>
                <c:pt idx="1776">
                  <c:v>6.5129999999999999</c:v>
                </c:pt>
                <c:pt idx="1777">
                  <c:v>6.5129999999999999</c:v>
                </c:pt>
                <c:pt idx="1778">
                  <c:v>6.5129999999999999</c:v>
                </c:pt>
                <c:pt idx="1779">
                  <c:v>6.524</c:v>
                </c:pt>
                <c:pt idx="1780">
                  <c:v>6.524</c:v>
                </c:pt>
                <c:pt idx="1781">
                  <c:v>6.524</c:v>
                </c:pt>
                <c:pt idx="1782">
                  <c:v>6.5350000000000001</c:v>
                </c:pt>
                <c:pt idx="1783">
                  <c:v>6.5350000000000001</c:v>
                </c:pt>
                <c:pt idx="1784">
                  <c:v>6.5350000000000001</c:v>
                </c:pt>
                <c:pt idx="1785">
                  <c:v>6.5460000000000003</c:v>
                </c:pt>
                <c:pt idx="1786">
                  <c:v>6.5460000000000003</c:v>
                </c:pt>
                <c:pt idx="1787">
                  <c:v>6.5460000000000003</c:v>
                </c:pt>
                <c:pt idx="1788">
                  <c:v>6.5570000000000004</c:v>
                </c:pt>
                <c:pt idx="1789">
                  <c:v>6.5570000000000004</c:v>
                </c:pt>
                <c:pt idx="1790">
                  <c:v>6.5570000000000004</c:v>
                </c:pt>
                <c:pt idx="1791">
                  <c:v>6.5679999999999996</c:v>
                </c:pt>
                <c:pt idx="1792">
                  <c:v>6.5679999999999996</c:v>
                </c:pt>
                <c:pt idx="1793">
                  <c:v>6.5679999999999996</c:v>
                </c:pt>
                <c:pt idx="1794">
                  <c:v>6.5789999999999997</c:v>
                </c:pt>
                <c:pt idx="1795">
                  <c:v>6.5789999999999997</c:v>
                </c:pt>
                <c:pt idx="1796">
                  <c:v>6.5789999999999997</c:v>
                </c:pt>
                <c:pt idx="1797">
                  <c:v>6.59</c:v>
                </c:pt>
                <c:pt idx="1798">
                  <c:v>6.59</c:v>
                </c:pt>
                <c:pt idx="1799">
                  <c:v>6.59</c:v>
                </c:pt>
                <c:pt idx="1800">
                  <c:v>6.601</c:v>
                </c:pt>
                <c:pt idx="1801">
                  <c:v>6.601</c:v>
                </c:pt>
                <c:pt idx="1802">
                  <c:v>6.601</c:v>
                </c:pt>
                <c:pt idx="1803">
                  <c:v>6.6120000000000001</c:v>
                </c:pt>
                <c:pt idx="1804">
                  <c:v>6.6120000000000001</c:v>
                </c:pt>
                <c:pt idx="1805">
                  <c:v>6.6120000000000001</c:v>
                </c:pt>
                <c:pt idx="1806">
                  <c:v>6.6230000000000002</c:v>
                </c:pt>
                <c:pt idx="1807">
                  <c:v>6.6230000000000002</c:v>
                </c:pt>
                <c:pt idx="1808">
                  <c:v>6.6230000000000002</c:v>
                </c:pt>
                <c:pt idx="1809">
                  <c:v>6.6340000000000003</c:v>
                </c:pt>
                <c:pt idx="1810">
                  <c:v>6.6340000000000003</c:v>
                </c:pt>
                <c:pt idx="1811">
                  <c:v>6.6340000000000003</c:v>
                </c:pt>
                <c:pt idx="1812">
                  <c:v>6.6449999999999996</c:v>
                </c:pt>
                <c:pt idx="1813">
                  <c:v>6.6449999999999996</c:v>
                </c:pt>
                <c:pt idx="1814">
                  <c:v>6.6449999999999996</c:v>
                </c:pt>
                <c:pt idx="1815">
                  <c:v>6.6559999999999997</c:v>
                </c:pt>
                <c:pt idx="1816">
                  <c:v>6.6559999999999997</c:v>
                </c:pt>
                <c:pt idx="1817">
                  <c:v>6.6559999999999997</c:v>
                </c:pt>
                <c:pt idx="1818">
                  <c:v>6.6669999999999998</c:v>
                </c:pt>
                <c:pt idx="1819">
                  <c:v>6.6669999999999998</c:v>
                </c:pt>
                <c:pt idx="1820">
                  <c:v>6.6669999999999998</c:v>
                </c:pt>
                <c:pt idx="1821">
                  <c:v>6.6779999999999999</c:v>
                </c:pt>
                <c:pt idx="1822">
                  <c:v>6.6779999999999999</c:v>
                </c:pt>
                <c:pt idx="1823">
                  <c:v>6.6779999999999999</c:v>
                </c:pt>
                <c:pt idx="1824">
                  <c:v>6.6890000000000001</c:v>
                </c:pt>
                <c:pt idx="1825">
                  <c:v>6.6890000000000001</c:v>
                </c:pt>
                <c:pt idx="1826">
                  <c:v>6.6890000000000001</c:v>
                </c:pt>
                <c:pt idx="1827">
                  <c:v>6.7</c:v>
                </c:pt>
                <c:pt idx="1828">
                  <c:v>6.7</c:v>
                </c:pt>
                <c:pt idx="1829">
                  <c:v>6.7</c:v>
                </c:pt>
                <c:pt idx="1830">
                  <c:v>6.7110000000000003</c:v>
                </c:pt>
                <c:pt idx="1831">
                  <c:v>6.7110000000000003</c:v>
                </c:pt>
                <c:pt idx="1832">
                  <c:v>6.7110000000000003</c:v>
                </c:pt>
                <c:pt idx="1833">
                  <c:v>6.7220000000000004</c:v>
                </c:pt>
                <c:pt idx="1834">
                  <c:v>6.7220000000000004</c:v>
                </c:pt>
                <c:pt idx="1835">
                  <c:v>6.7220000000000004</c:v>
                </c:pt>
                <c:pt idx="1836">
                  <c:v>6.7329999999999997</c:v>
                </c:pt>
                <c:pt idx="1837">
                  <c:v>6.7329999999999997</c:v>
                </c:pt>
                <c:pt idx="1838">
                  <c:v>6.7329999999999997</c:v>
                </c:pt>
                <c:pt idx="1839">
                  <c:v>6.7439999999999998</c:v>
                </c:pt>
                <c:pt idx="1840">
                  <c:v>6.7439999999999998</c:v>
                </c:pt>
                <c:pt idx="1841">
                  <c:v>6.7439999999999998</c:v>
                </c:pt>
                <c:pt idx="1842">
                  <c:v>6.7549999999999999</c:v>
                </c:pt>
                <c:pt idx="1843">
                  <c:v>6.7549999999999999</c:v>
                </c:pt>
                <c:pt idx="1844">
                  <c:v>6.7549999999999999</c:v>
                </c:pt>
                <c:pt idx="1845">
                  <c:v>6.766</c:v>
                </c:pt>
                <c:pt idx="1846">
                  <c:v>6.766</c:v>
                </c:pt>
                <c:pt idx="1847">
                  <c:v>6.766</c:v>
                </c:pt>
                <c:pt idx="1848">
                  <c:v>6.7770000000000001</c:v>
                </c:pt>
                <c:pt idx="1849">
                  <c:v>6.7770000000000001</c:v>
                </c:pt>
                <c:pt idx="1850">
                  <c:v>6.7770000000000001</c:v>
                </c:pt>
                <c:pt idx="1851">
                  <c:v>6.7880000000000003</c:v>
                </c:pt>
                <c:pt idx="1852">
                  <c:v>6.7880000000000003</c:v>
                </c:pt>
                <c:pt idx="1853">
                  <c:v>6.7880000000000003</c:v>
                </c:pt>
                <c:pt idx="1854">
                  <c:v>6.7990000000000004</c:v>
                </c:pt>
                <c:pt idx="1855">
                  <c:v>6.7990000000000004</c:v>
                </c:pt>
                <c:pt idx="1856">
                  <c:v>6.7990000000000004</c:v>
                </c:pt>
                <c:pt idx="1857">
                  <c:v>6.81</c:v>
                </c:pt>
                <c:pt idx="1858">
                  <c:v>6.81</c:v>
                </c:pt>
                <c:pt idx="1859">
                  <c:v>6.81</c:v>
                </c:pt>
                <c:pt idx="1860">
                  <c:v>6.8209999999999997</c:v>
                </c:pt>
                <c:pt idx="1861">
                  <c:v>6.8209999999999997</c:v>
                </c:pt>
                <c:pt idx="1862">
                  <c:v>6.8209999999999997</c:v>
                </c:pt>
                <c:pt idx="1863">
                  <c:v>6.8319999999999999</c:v>
                </c:pt>
                <c:pt idx="1864">
                  <c:v>6.8319999999999999</c:v>
                </c:pt>
                <c:pt idx="1865">
                  <c:v>6.8319999999999999</c:v>
                </c:pt>
                <c:pt idx="1866">
                  <c:v>6.843</c:v>
                </c:pt>
                <c:pt idx="1867">
                  <c:v>6.843</c:v>
                </c:pt>
                <c:pt idx="1868">
                  <c:v>6.843</c:v>
                </c:pt>
                <c:pt idx="1869">
                  <c:v>6.8540000000000001</c:v>
                </c:pt>
                <c:pt idx="1870">
                  <c:v>6.8540000000000001</c:v>
                </c:pt>
                <c:pt idx="1871">
                  <c:v>6.8540000000000001</c:v>
                </c:pt>
                <c:pt idx="1872">
                  <c:v>6.8650000000000002</c:v>
                </c:pt>
                <c:pt idx="1873">
                  <c:v>6.8650000000000002</c:v>
                </c:pt>
                <c:pt idx="1874">
                  <c:v>6.8650000000000002</c:v>
                </c:pt>
                <c:pt idx="1875">
                  <c:v>6.8760000000000003</c:v>
                </c:pt>
                <c:pt idx="1876">
                  <c:v>6.8760000000000003</c:v>
                </c:pt>
                <c:pt idx="1877">
                  <c:v>6.8760000000000003</c:v>
                </c:pt>
                <c:pt idx="1878">
                  <c:v>6.8869999999999996</c:v>
                </c:pt>
                <c:pt idx="1879">
                  <c:v>6.8869999999999996</c:v>
                </c:pt>
                <c:pt idx="1880">
                  <c:v>6.8869999999999996</c:v>
                </c:pt>
                <c:pt idx="1881">
                  <c:v>6.8979999999999997</c:v>
                </c:pt>
                <c:pt idx="1882">
                  <c:v>6.8979999999999997</c:v>
                </c:pt>
                <c:pt idx="1883">
                  <c:v>6.8979999999999997</c:v>
                </c:pt>
                <c:pt idx="1884">
                  <c:v>6.9089999999999998</c:v>
                </c:pt>
                <c:pt idx="1885">
                  <c:v>6.9089999999999998</c:v>
                </c:pt>
                <c:pt idx="1886">
                  <c:v>6.9089999999999998</c:v>
                </c:pt>
                <c:pt idx="1887">
                  <c:v>6.92</c:v>
                </c:pt>
                <c:pt idx="1888">
                  <c:v>6.92</c:v>
                </c:pt>
                <c:pt idx="1889">
                  <c:v>6.92</c:v>
                </c:pt>
                <c:pt idx="1890">
                  <c:v>6.931</c:v>
                </c:pt>
                <c:pt idx="1891">
                  <c:v>6.931</c:v>
                </c:pt>
                <c:pt idx="1892">
                  <c:v>6.931</c:v>
                </c:pt>
                <c:pt idx="1893">
                  <c:v>6.9420000000000002</c:v>
                </c:pt>
                <c:pt idx="1894">
                  <c:v>6.9420000000000002</c:v>
                </c:pt>
                <c:pt idx="1895">
                  <c:v>6.9420000000000002</c:v>
                </c:pt>
                <c:pt idx="1896">
                  <c:v>6.9530000000000003</c:v>
                </c:pt>
                <c:pt idx="1897">
                  <c:v>6.9530000000000003</c:v>
                </c:pt>
                <c:pt idx="1898">
                  <c:v>6.9530000000000003</c:v>
                </c:pt>
                <c:pt idx="1899">
                  <c:v>6.9640000000000004</c:v>
                </c:pt>
                <c:pt idx="1900">
                  <c:v>6.9640000000000004</c:v>
                </c:pt>
                <c:pt idx="1901">
                  <c:v>6.9640000000000004</c:v>
                </c:pt>
                <c:pt idx="1902">
                  <c:v>6.9749999999999996</c:v>
                </c:pt>
                <c:pt idx="1903">
                  <c:v>6.9749999999999996</c:v>
                </c:pt>
                <c:pt idx="1904">
                  <c:v>6.9749999999999996</c:v>
                </c:pt>
                <c:pt idx="1905">
                  <c:v>6.9859999999999998</c:v>
                </c:pt>
                <c:pt idx="1906">
                  <c:v>6.9859999999999998</c:v>
                </c:pt>
                <c:pt idx="1907">
                  <c:v>6.9859999999999998</c:v>
                </c:pt>
                <c:pt idx="1908">
                  <c:v>6.9969999999999999</c:v>
                </c:pt>
                <c:pt idx="1909">
                  <c:v>6.9969999999999999</c:v>
                </c:pt>
                <c:pt idx="1910">
                  <c:v>6.9969999999999999</c:v>
                </c:pt>
                <c:pt idx="1911">
                  <c:v>7.008</c:v>
                </c:pt>
                <c:pt idx="1912">
                  <c:v>7.008</c:v>
                </c:pt>
                <c:pt idx="1913">
                  <c:v>7.008</c:v>
                </c:pt>
                <c:pt idx="1914">
                  <c:v>7.0190000000000001</c:v>
                </c:pt>
                <c:pt idx="1915">
                  <c:v>7.0190000000000001</c:v>
                </c:pt>
                <c:pt idx="1916">
                  <c:v>7.0190000000000001</c:v>
                </c:pt>
                <c:pt idx="1917">
                  <c:v>7.03</c:v>
                </c:pt>
                <c:pt idx="1918">
                  <c:v>7.03</c:v>
                </c:pt>
                <c:pt idx="1919">
                  <c:v>7.03</c:v>
                </c:pt>
                <c:pt idx="1920">
                  <c:v>7.0410000000000004</c:v>
                </c:pt>
                <c:pt idx="1921">
                  <c:v>7.0410000000000004</c:v>
                </c:pt>
                <c:pt idx="1922">
                  <c:v>7.0410000000000004</c:v>
                </c:pt>
                <c:pt idx="1923">
                  <c:v>7.0519999999999996</c:v>
                </c:pt>
                <c:pt idx="1924">
                  <c:v>7.0519999999999996</c:v>
                </c:pt>
                <c:pt idx="1925">
                  <c:v>7.0519999999999996</c:v>
                </c:pt>
                <c:pt idx="1926">
                  <c:v>7.0629999999999997</c:v>
                </c:pt>
                <c:pt idx="1927">
                  <c:v>7.0629999999999997</c:v>
                </c:pt>
                <c:pt idx="1928">
                  <c:v>7.0629999999999997</c:v>
                </c:pt>
                <c:pt idx="1929">
                  <c:v>7.0739999999999998</c:v>
                </c:pt>
                <c:pt idx="1930">
                  <c:v>7.0739999999999998</c:v>
                </c:pt>
                <c:pt idx="1931">
                  <c:v>7.0739999999999998</c:v>
                </c:pt>
                <c:pt idx="1932">
                  <c:v>7.085</c:v>
                </c:pt>
                <c:pt idx="1933">
                  <c:v>7.085</c:v>
                </c:pt>
                <c:pt idx="1934">
                  <c:v>7.085</c:v>
                </c:pt>
                <c:pt idx="1935">
                  <c:v>7.0960000000000001</c:v>
                </c:pt>
                <c:pt idx="1936">
                  <c:v>7.0960000000000001</c:v>
                </c:pt>
                <c:pt idx="1937">
                  <c:v>7.0960000000000001</c:v>
                </c:pt>
                <c:pt idx="1938">
                  <c:v>7.1070000000000002</c:v>
                </c:pt>
                <c:pt idx="1939">
                  <c:v>7.1070000000000002</c:v>
                </c:pt>
                <c:pt idx="1940">
                  <c:v>7.1070000000000002</c:v>
                </c:pt>
                <c:pt idx="1941">
                  <c:v>7.1180000000000003</c:v>
                </c:pt>
                <c:pt idx="1942">
                  <c:v>7.1180000000000003</c:v>
                </c:pt>
                <c:pt idx="1943">
                  <c:v>7.1180000000000003</c:v>
                </c:pt>
                <c:pt idx="1944">
                  <c:v>7.1289999999999996</c:v>
                </c:pt>
                <c:pt idx="1945">
                  <c:v>7.1289999999999996</c:v>
                </c:pt>
                <c:pt idx="1946">
                  <c:v>7.1289999999999996</c:v>
                </c:pt>
                <c:pt idx="1947">
                  <c:v>7.14</c:v>
                </c:pt>
                <c:pt idx="1948">
                  <c:v>7.14</c:v>
                </c:pt>
                <c:pt idx="1949">
                  <c:v>7.14</c:v>
                </c:pt>
                <c:pt idx="1950">
                  <c:v>7.1509999999999998</c:v>
                </c:pt>
                <c:pt idx="1951">
                  <c:v>7.1509999999999998</c:v>
                </c:pt>
                <c:pt idx="1952">
                  <c:v>7.1509999999999998</c:v>
                </c:pt>
                <c:pt idx="1953">
                  <c:v>7.1619999999999999</c:v>
                </c:pt>
                <c:pt idx="1954">
                  <c:v>7.1619999999999999</c:v>
                </c:pt>
                <c:pt idx="1955">
                  <c:v>7.1619999999999999</c:v>
                </c:pt>
                <c:pt idx="1956">
                  <c:v>7.173</c:v>
                </c:pt>
                <c:pt idx="1957">
                  <c:v>7.173</c:v>
                </c:pt>
                <c:pt idx="1958">
                  <c:v>7.173</c:v>
                </c:pt>
                <c:pt idx="1959">
                  <c:v>7.1840000000000002</c:v>
                </c:pt>
                <c:pt idx="1960">
                  <c:v>7.1840000000000002</c:v>
                </c:pt>
                <c:pt idx="1961">
                  <c:v>7.1840000000000002</c:v>
                </c:pt>
                <c:pt idx="1962">
                  <c:v>7.1950000000000003</c:v>
                </c:pt>
                <c:pt idx="1963">
                  <c:v>7.1950000000000003</c:v>
                </c:pt>
                <c:pt idx="1964">
                  <c:v>7.1950000000000003</c:v>
                </c:pt>
                <c:pt idx="1965">
                  <c:v>7.2060000000000004</c:v>
                </c:pt>
                <c:pt idx="1966">
                  <c:v>7.2060000000000004</c:v>
                </c:pt>
                <c:pt idx="1967">
                  <c:v>7.2060000000000004</c:v>
                </c:pt>
                <c:pt idx="1968">
                  <c:v>7.2169999999999996</c:v>
                </c:pt>
                <c:pt idx="1969">
                  <c:v>7.2169999999999996</c:v>
                </c:pt>
                <c:pt idx="1970">
                  <c:v>7.2169999999999996</c:v>
                </c:pt>
                <c:pt idx="1971">
                  <c:v>7.2279999999999998</c:v>
                </c:pt>
                <c:pt idx="1972">
                  <c:v>7.2279999999999998</c:v>
                </c:pt>
                <c:pt idx="1973">
                  <c:v>7.2279999999999998</c:v>
                </c:pt>
                <c:pt idx="1974">
                  <c:v>7.2389999999999999</c:v>
                </c:pt>
                <c:pt idx="1975">
                  <c:v>7.2389999999999999</c:v>
                </c:pt>
                <c:pt idx="1976">
                  <c:v>7.2389999999999999</c:v>
                </c:pt>
                <c:pt idx="1977">
                  <c:v>7.25</c:v>
                </c:pt>
                <c:pt idx="1978">
                  <c:v>7.25</c:v>
                </c:pt>
                <c:pt idx="1979">
                  <c:v>7.25</c:v>
                </c:pt>
                <c:pt idx="1980">
                  <c:v>7.26</c:v>
                </c:pt>
                <c:pt idx="1981">
                  <c:v>7.26</c:v>
                </c:pt>
                <c:pt idx="1982">
                  <c:v>7.26</c:v>
                </c:pt>
                <c:pt idx="1983">
                  <c:v>7.2709999999999999</c:v>
                </c:pt>
                <c:pt idx="1984">
                  <c:v>7.2709999999999999</c:v>
                </c:pt>
                <c:pt idx="1985">
                  <c:v>7.2709999999999999</c:v>
                </c:pt>
                <c:pt idx="1986">
                  <c:v>7.282</c:v>
                </c:pt>
                <c:pt idx="1987">
                  <c:v>7.282</c:v>
                </c:pt>
                <c:pt idx="1988">
                  <c:v>7.282</c:v>
                </c:pt>
                <c:pt idx="1989">
                  <c:v>7.2930000000000001</c:v>
                </c:pt>
                <c:pt idx="1990">
                  <c:v>7.2930000000000001</c:v>
                </c:pt>
                <c:pt idx="1991">
                  <c:v>7.2930000000000001</c:v>
                </c:pt>
                <c:pt idx="1992">
                  <c:v>7.3040000000000003</c:v>
                </c:pt>
                <c:pt idx="1993">
                  <c:v>7.3040000000000003</c:v>
                </c:pt>
                <c:pt idx="1994">
                  <c:v>7.3040000000000003</c:v>
                </c:pt>
                <c:pt idx="1995">
                  <c:v>7.3150000000000004</c:v>
                </c:pt>
                <c:pt idx="1996">
                  <c:v>7.3150000000000004</c:v>
                </c:pt>
                <c:pt idx="1997">
                  <c:v>7.3150000000000004</c:v>
                </c:pt>
                <c:pt idx="1998">
                  <c:v>7.3259999999999996</c:v>
                </c:pt>
                <c:pt idx="1999">
                  <c:v>7.3259999999999996</c:v>
                </c:pt>
                <c:pt idx="2000">
                  <c:v>7.3259999999999996</c:v>
                </c:pt>
                <c:pt idx="2001">
                  <c:v>7.3369999999999997</c:v>
                </c:pt>
                <c:pt idx="2002">
                  <c:v>7.3369999999999997</c:v>
                </c:pt>
                <c:pt idx="2003">
                  <c:v>7.3369999999999997</c:v>
                </c:pt>
                <c:pt idx="2004">
                  <c:v>7.3479999999999999</c:v>
                </c:pt>
                <c:pt idx="2005">
                  <c:v>7.3479999999999999</c:v>
                </c:pt>
                <c:pt idx="2006">
                  <c:v>7.3479999999999999</c:v>
                </c:pt>
                <c:pt idx="2007">
                  <c:v>7.359</c:v>
                </c:pt>
                <c:pt idx="2008">
                  <c:v>7.359</c:v>
                </c:pt>
                <c:pt idx="2009">
                  <c:v>7.359</c:v>
                </c:pt>
                <c:pt idx="2010">
                  <c:v>7.37</c:v>
                </c:pt>
                <c:pt idx="2011">
                  <c:v>7.37</c:v>
                </c:pt>
                <c:pt idx="2012">
                  <c:v>7.37</c:v>
                </c:pt>
                <c:pt idx="2013">
                  <c:v>7.3810000000000002</c:v>
                </c:pt>
                <c:pt idx="2014">
                  <c:v>7.3810000000000002</c:v>
                </c:pt>
                <c:pt idx="2015">
                  <c:v>7.3810000000000002</c:v>
                </c:pt>
                <c:pt idx="2016">
                  <c:v>7.3920000000000003</c:v>
                </c:pt>
                <c:pt idx="2017">
                  <c:v>7.3920000000000003</c:v>
                </c:pt>
                <c:pt idx="2018">
                  <c:v>7.3920000000000003</c:v>
                </c:pt>
                <c:pt idx="2019">
                  <c:v>7.4029999999999996</c:v>
                </c:pt>
                <c:pt idx="2020">
                  <c:v>7.4029999999999996</c:v>
                </c:pt>
                <c:pt idx="2021">
                  <c:v>7.4029999999999996</c:v>
                </c:pt>
                <c:pt idx="2022">
                  <c:v>7.4139999999999997</c:v>
                </c:pt>
                <c:pt idx="2023">
                  <c:v>7.4139999999999997</c:v>
                </c:pt>
                <c:pt idx="2024">
                  <c:v>7.4139999999999997</c:v>
                </c:pt>
                <c:pt idx="2025">
                  <c:v>7.4249999999999998</c:v>
                </c:pt>
                <c:pt idx="2026">
                  <c:v>7.4249999999999998</c:v>
                </c:pt>
                <c:pt idx="2027">
                  <c:v>7.4249999999999998</c:v>
                </c:pt>
                <c:pt idx="2028">
                  <c:v>7.4359999999999999</c:v>
                </c:pt>
                <c:pt idx="2029">
                  <c:v>7.4359999999999999</c:v>
                </c:pt>
                <c:pt idx="2030">
                  <c:v>7.4359999999999999</c:v>
                </c:pt>
                <c:pt idx="2031">
                  <c:v>7.4470000000000001</c:v>
                </c:pt>
                <c:pt idx="2032">
                  <c:v>7.4470000000000001</c:v>
                </c:pt>
                <c:pt idx="2033">
                  <c:v>7.4470000000000001</c:v>
                </c:pt>
                <c:pt idx="2034">
                  <c:v>7.4580000000000002</c:v>
                </c:pt>
                <c:pt idx="2035">
                  <c:v>7.4580000000000002</c:v>
                </c:pt>
                <c:pt idx="2036">
                  <c:v>7.4580000000000002</c:v>
                </c:pt>
                <c:pt idx="2037">
                  <c:v>7.4690000000000003</c:v>
                </c:pt>
                <c:pt idx="2038">
                  <c:v>7.4690000000000003</c:v>
                </c:pt>
                <c:pt idx="2039">
                  <c:v>7.4690000000000003</c:v>
                </c:pt>
                <c:pt idx="2040">
                  <c:v>7.48</c:v>
                </c:pt>
                <c:pt idx="2041">
                  <c:v>7.48</c:v>
                </c:pt>
                <c:pt idx="2042">
                  <c:v>7.48</c:v>
                </c:pt>
                <c:pt idx="2043">
                  <c:v>7.4909999999999997</c:v>
                </c:pt>
                <c:pt idx="2044">
                  <c:v>7.4909999999999997</c:v>
                </c:pt>
                <c:pt idx="2045">
                  <c:v>7.4909999999999997</c:v>
                </c:pt>
                <c:pt idx="2046">
                  <c:v>7.5019999999999998</c:v>
                </c:pt>
                <c:pt idx="2047">
                  <c:v>7.5019999999999998</c:v>
                </c:pt>
                <c:pt idx="2048">
                  <c:v>7.5019999999999998</c:v>
                </c:pt>
                <c:pt idx="2049">
                  <c:v>7.5129999999999999</c:v>
                </c:pt>
                <c:pt idx="2050">
                  <c:v>7.5129999999999999</c:v>
                </c:pt>
                <c:pt idx="2051">
                  <c:v>7.5129999999999999</c:v>
                </c:pt>
                <c:pt idx="2052">
                  <c:v>7.524</c:v>
                </c:pt>
                <c:pt idx="2053">
                  <c:v>7.524</c:v>
                </c:pt>
                <c:pt idx="2054">
                  <c:v>7.524</c:v>
                </c:pt>
                <c:pt idx="2055">
                  <c:v>7.5350000000000001</c:v>
                </c:pt>
                <c:pt idx="2056">
                  <c:v>7.5350000000000001</c:v>
                </c:pt>
                <c:pt idx="2057">
                  <c:v>7.5350000000000001</c:v>
                </c:pt>
                <c:pt idx="2058">
                  <c:v>7.5460000000000003</c:v>
                </c:pt>
                <c:pt idx="2059">
                  <c:v>7.5460000000000003</c:v>
                </c:pt>
                <c:pt idx="2060">
                  <c:v>7.5460000000000003</c:v>
                </c:pt>
                <c:pt idx="2061">
                  <c:v>7.5570000000000004</c:v>
                </c:pt>
                <c:pt idx="2062">
                  <c:v>7.5570000000000004</c:v>
                </c:pt>
                <c:pt idx="2063">
                  <c:v>7.5570000000000004</c:v>
                </c:pt>
                <c:pt idx="2064">
                  <c:v>7.5679999999999996</c:v>
                </c:pt>
                <c:pt idx="2065">
                  <c:v>7.5679999999999996</c:v>
                </c:pt>
                <c:pt idx="2066">
                  <c:v>7.5679999999999996</c:v>
                </c:pt>
                <c:pt idx="2067">
                  <c:v>7.5789999999999997</c:v>
                </c:pt>
                <c:pt idx="2068">
                  <c:v>7.5789999999999997</c:v>
                </c:pt>
                <c:pt idx="2069">
                  <c:v>7.5789999999999997</c:v>
                </c:pt>
                <c:pt idx="2070">
                  <c:v>7.59</c:v>
                </c:pt>
                <c:pt idx="2071">
                  <c:v>7.59</c:v>
                </c:pt>
                <c:pt idx="2072">
                  <c:v>7.59</c:v>
                </c:pt>
                <c:pt idx="2073">
                  <c:v>7.601</c:v>
                </c:pt>
                <c:pt idx="2074">
                  <c:v>7.601</c:v>
                </c:pt>
                <c:pt idx="2075">
                  <c:v>7.601</c:v>
                </c:pt>
                <c:pt idx="2076">
                  <c:v>7.6120000000000001</c:v>
                </c:pt>
                <c:pt idx="2077">
                  <c:v>7.6120000000000001</c:v>
                </c:pt>
                <c:pt idx="2078">
                  <c:v>7.6120000000000001</c:v>
                </c:pt>
                <c:pt idx="2079">
                  <c:v>7.6230000000000002</c:v>
                </c:pt>
                <c:pt idx="2080">
                  <c:v>7.6230000000000002</c:v>
                </c:pt>
                <c:pt idx="2081">
                  <c:v>7.6230000000000002</c:v>
                </c:pt>
                <c:pt idx="2082">
                  <c:v>7.6340000000000003</c:v>
                </c:pt>
                <c:pt idx="2083">
                  <c:v>7.6340000000000003</c:v>
                </c:pt>
                <c:pt idx="2084">
                  <c:v>7.6340000000000003</c:v>
                </c:pt>
                <c:pt idx="2085">
                  <c:v>7.6449999999999996</c:v>
                </c:pt>
                <c:pt idx="2086">
                  <c:v>7.6449999999999996</c:v>
                </c:pt>
                <c:pt idx="2087">
                  <c:v>7.6449999999999996</c:v>
                </c:pt>
                <c:pt idx="2088">
                  <c:v>7.6559999999999997</c:v>
                </c:pt>
                <c:pt idx="2089">
                  <c:v>7.6559999999999997</c:v>
                </c:pt>
                <c:pt idx="2090">
                  <c:v>7.6559999999999997</c:v>
                </c:pt>
                <c:pt idx="2091">
                  <c:v>7.6669999999999998</c:v>
                </c:pt>
                <c:pt idx="2092">
                  <c:v>7.6669999999999998</c:v>
                </c:pt>
                <c:pt idx="2093">
                  <c:v>7.6669999999999998</c:v>
                </c:pt>
                <c:pt idx="2094">
                  <c:v>7.6779999999999999</c:v>
                </c:pt>
                <c:pt idx="2095">
                  <c:v>7.6779999999999999</c:v>
                </c:pt>
                <c:pt idx="2096">
                  <c:v>7.6779999999999999</c:v>
                </c:pt>
                <c:pt idx="2097">
                  <c:v>7.6890000000000001</c:v>
                </c:pt>
                <c:pt idx="2098">
                  <c:v>7.6890000000000001</c:v>
                </c:pt>
                <c:pt idx="2099">
                  <c:v>7.6890000000000001</c:v>
                </c:pt>
                <c:pt idx="2100">
                  <c:v>7.7</c:v>
                </c:pt>
                <c:pt idx="2101">
                  <c:v>7.7</c:v>
                </c:pt>
                <c:pt idx="2102">
                  <c:v>7.7</c:v>
                </c:pt>
                <c:pt idx="2103">
                  <c:v>7.7110000000000003</c:v>
                </c:pt>
                <c:pt idx="2104">
                  <c:v>7.7110000000000003</c:v>
                </c:pt>
                <c:pt idx="2105">
                  <c:v>7.7110000000000003</c:v>
                </c:pt>
                <c:pt idx="2106">
                  <c:v>7.7220000000000004</c:v>
                </c:pt>
                <c:pt idx="2107">
                  <c:v>7.7220000000000004</c:v>
                </c:pt>
                <c:pt idx="2108">
                  <c:v>7.7220000000000004</c:v>
                </c:pt>
                <c:pt idx="2109">
                  <c:v>7.7329999999999997</c:v>
                </c:pt>
                <c:pt idx="2110">
                  <c:v>7.7329999999999997</c:v>
                </c:pt>
                <c:pt idx="2111">
                  <c:v>7.7329999999999997</c:v>
                </c:pt>
                <c:pt idx="2112">
                  <c:v>7.7439999999999998</c:v>
                </c:pt>
                <c:pt idx="2113">
                  <c:v>7.7439999999999998</c:v>
                </c:pt>
                <c:pt idx="2114">
                  <c:v>7.7439999999999998</c:v>
                </c:pt>
                <c:pt idx="2115">
                  <c:v>7.7549999999999999</c:v>
                </c:pt>
                <c:pt idx="2116">
                  <c:v>7.7549999999999999</c:v>
                </c:pt>
                <c:pt idx="2117">
                  <c:v>7.7549999999999999</c:v>
                </c:pt>
                <c:pt idx="2118">
                  <c:v>7.766</c:v>
                </c:pt>
                <c:pt idx="2119">
                  <c:v>7.766</c:v>
                </c:pt>
                <c:pt idx="2120">
                  <c:v>7.766</c:v>
                </c:pt>
                <c:pt idx="2121">
                  <c:v>7.7770000000000001</c:v>
                </c:pt>
                <c:pt idx="2122">
                  <c:v>7.7770000000000001</c:v>
                </c:pt>
                <c:pt idx="2123">
                  <c:v>7.7770000000000001</c:v>
                </c:pt>
                <c:pt idx="2124">
                  <c:v>7.7880000000000003</c:v>
                </c:pt>
                <c:pt idx="2125">
                  <c:v>7.7880000000000003</c:v>
                </c:pt>
                <c:pt idx="2126">
                  <c:v>7.7880000000000003</c:v>
                </c:pt>
                <c:pt idx="2127">
                  <c:v>7.7990000000000004</c:v>
                </c:pt>
                <c:pt idx="2128">
                  <c:v>7.7990000000000004</c:v>
                </c:pt>
                <c:pt idx="2129">
                  <c:v>7.7990000000000004</c:v>
                </c:pt>
                <c:pt idx="2130">
                  <c:v>7.81</c:v>
                </c:pt>
                <c:pt idx="2131">
                  <c:v>7.81</c:v>
                </c:pt>
                <c:pt idx="2132">
                  <c:v>7.81</c:v>
                </c:pt>
                <c:pt idx="2133">
                  <c:v>7.8209999999999997</c:v>
                </c:pt>
                <c:pt idx="2134">
                  <c:v>7.8209999999999997</c:v>
                </c:pt>
                <c:pt idx="2135">
                  <c:v>7.8209999999999997</c:v>
                </c:pt>
                <c:pt idx="2136">
                  <c:v>7.8319999999999999</c:v>
                </c:pt>
                <c:pt idx="2137">
                  <c:v>7.8319999999999999</c:v>
                </c:pt>
                <c:pt idx="2138">
                  <c:v>7.8319999999999999</c:v>
                </c:pt>
                <c:pt idx="2139">
                  <c:v>7.843</c:v>
                </c:pt>
                <c:pt idx="2140">
                  <c:v>7.843</c:v>
                </c:pt>
                <c:pt idx="2141">
                  <c:v>7.843</c:v>
                </c:pt>
                <c:pt idx="2142">
                  <c:v>7.8540000000000001</c:v>
                </c:pt>
                <c:pt idx="2143">
                  <c:v>7.8540000000000001</c:v>
                </c:pt>
                <c:pt idx="2144">
                  <c:v>7.8540000000000001</c:v>
                </c:pt>
                <c:pt idx="2145">
                  <c:v>7.8650000000000002</c:v>
                </c:pt>
                <c:pt idx="2146">
                  <c:v>7.8650000000000002</c:v>
                </c:pt>
                <c:pt idx="2147">
                  <c:v>7.8650000000000002</c:v>
                </c:pt>
                <c:pt idx="2148">
                  <c:v>7.8760000000000003</c:v>
                </c:pt>
                <c:pt idx="2149">
                  <c:v>7.8760000000000003</c:v>
                </c:pt>
                <c:pt idx="2150">
                  <c:v>7.8760000000000003</c:v>
                </c:pt>
                <c:pt idx="2151">
                  <c:v>7.8869999999999996</c:v>
                </c:pt>
                <c:pt idx="2152">
                  <c:v>7.8869999999999996</c:v>
                </c:pt>
                <c:pt idx="2153">
                  <c:v>7.8869999999999996</c:v>
                </c:pt>
                <c:pt idx="2154">
                  <c:v>7.8979999999999997</c:v>
                </c:pt>
                <c:pt idx="2155">
                  <c:v>7.8979999999999997</c:v>
                </c:pt>
                <c:pt idx="2156">
                  <c:v>7.8979999999999997</c:v>
                </c:pt>
                <c:pt idx="2157">
                  <c:v>7.9089999999999998</c:v>
                </c:pt>
                <c:pt idx="2158">
                  <c:v>7.9089999999999998</c:v>
                </c:pt>
                <c:pt idx="2159">
                  <c:v>7.9089999999999998</c:v>
                </c:pt>
                <c:pt idx="2160">
                  <c:v>7.92</c:v>
                </c:pt>
                <c:pt idx="2161">
                  <c:v>7.92</c:v>
                </c:pt>
                <c:pt idx="2162">
                  <c:v>7.92</c:v>
                </c:pt>
                <c:pt idx="2163">
                  <c:v>7.931</c:v>
                </c:pt>
                <c:pt idx="2164">
                  <c:v>7.931</c:v>
                </c:pt>
                <c:pt idx="2165">
                  <c:v>7.931</c:v>
                </c:pt>
                <c:pt idx="2166">
                  <c:v>7.9420000000000002</c:v>
                </c:pt>
                <c:pt idx="2167">
                  <c:v>7.9420000000000002</c:v>
                </c:pt>
                <c:pt idx="2168">
                  <c:v>7.9420000000000002</c:v>
                </c:pt>
                <c:pt idx="2169">
                  <c:v>7.9530000000000003</c:v>
                </c:pt>
                <c:pt idx="2170">
                  <c:v>7.9530000000000003</c:v>
                </c:pt>
                <c:pt idx="2171">
                  <c:v>7.9530000000000003</c:v>
                </c:pt>
                <c:pt idx="2172">
                  <c:v>7.9640000000000004</c:v>
                </c:pt>
                <c:pt idx="2173">
                  <c:v>7.9640000000000004</c:v>
                </c:pt>
                <c:pt idx="2174">
                  <c:v>7.9640000000000004</c:v>
                </c:pt>
                <c:pt idx="2175">
                  <c:v>7.9749999999999996</c:v>
                </c:pt>
                <c:pt idx="2176">
                  <c:v>7.9749999999999996</c:v>
                </c:pt>
                <c:pt idx="2177">
                  <c:v>7.9749999999999996</c:v>
                </c:pt>
                <c:pt idx="2178">
                  <c:v>7.9859999999999998</c:v>
                </c:pt>
                <c:pt idx="2179">
                  <c:v>7.9859999999999998</c:v>
                </c:pt>
                <c:pt idx="2180">
                  <c:v>7.9859999999999998</c:v>
                </c:pt>
                <c:pt idx="2181">
                  <c:v>7.9969999999999999</c:v>
                </c:pt>
                <c:pt idx="2182">
                  <c:v>7.9969999999999999</c:v>
                </c:pt>
                <c:pt idx="2183">
                  <c:v>7.9969999999999999</c:v>
                </c:pt>
                <c:pt idx="2184">
                  <c:v>8.0079999999999991</c:v>
                </c:pt>
                <c:pt idx="2185">
                  <c:v>8.0079999999999991</c:v>
                </c:pt>
                <c:pt idx="2186">
                  <c:v>8.0079999999999991</c:v>
                </c:pt>
                <c:pt idx="2187">
                  <c:v>8.0190000000000001</c:v>
                </c:pt>
                <c:pt idx="2188">
                  <c:v>8.0190000000000001</c:v>
                </c:pt>
                <c:pt idx="2189">
                  <c:v>8.0190000000000001</c:v>
                </c:pt>
                <c:pt idx="2190">
                  <c:v>8.0299999999999994</c:v>
                </c:pt>
                <c:pt idx="2191">
                  <c:v>8.0299999999999994</c:v>
                </c:pt>
                <c:pt idx="2192">
                  <c:v>8.0299999999999994</c:v>
                </c:pt>
                <c:pt idx="2193">
                  <c:v>8.0410000000000004</c:v>
                </c:pt>
                <c:pt idx="2194">
                  <c:v>8.0410000000000004</c:v>
                </c:pt>
                <c:pt idx="2195">
                  <c:v>8.0410000000000004</c:v>
                </c:pt>
                <c:pt idx="2196">
                  <c:v>8.0519999999999996</c:v>
                </c:pt>
                <c:pt idx="2197">
                  <c:v>8.0519999999999996</c:v>
                </c:pt>
                <c:pt idx="2198">
                  <c:v>8.0519999999999996</c:v>
                </c:pt>
                <c:pt idx="2199">
                  <c:v>8.0630000000000006</c:v>
                </c:pt>
                <c:pt idx="2200">
                  <c:v>8.0630000000000006</c:v>
                </c:pt>
                <c:pt idx="2201">
                  <c:v>8.0630000000000006</c:v>
                </c:pt>
                <c:pt idx="2202">
                  <c:v>8.0739999999999998</c:v>
                </c:pt>
                <c:pt idx="2203">
                  <c:v>8.0739999999999998</c:v>
                </c:pt>
                <c:pt idx="2204">
                  <c:v>8.0739999999999998</c:v>
                </c:pt>
                <c:pt idx="2205">
                  <c:v>8.0850000000000009</c:v>
                </c:pt>
                <c:pt idx="2206">
                  <c:v>8.0850000000000009</c:v>
                </c:pt>
                <c:pt idx="2207">
                  <c:v>8.0850000000000009</c:v>
                </c:pt>
                <c:pt idx="2208">
                  <c:v>8.0960000000000001</c:v>
                </c:pt>
                <c:pt idx="2209">
                  <c:v>8.0960000000000001</c:v>
                </c:pt>
                <c:pt idx="2210">
                  <c:v>8.0960000000000001</c:v>
                </c:pt>
                <c:pt idx="2211">
                  <c:v>8.1069999999999993</c:v>
                </c:pt>
                <c:pt idx="2212">
                  <c:v>8.1069999999999993</c:v>
                </c:pt>
                <c:pt idx="2213">
                  <c:v>8.1069999999999993</c:v>
                </c:pt>
                <c:pt idx="2214">
                  <c:v>8.1180000000000003</c:v>
                </c:pt>
                <c:pt idx="2215">
                  <c:v>8.1180000000000003</c:v>
                </c:pt>
                <c:pt idx="2216">
                  <c:v>8.1180000000000003</c:v>
                </c:pt>
                <c:pt idx="2217">
                  <c:v>8.1289999999999996</c:v>
                </c:pt>
                <c:pt idx="2218">
                  <c:v>8.1289999999999996</c:v>
                </c:pt>
                <c:pt idx="2219">
                  <c:v>8.1289999999999996</c:v>
                </c:pt>
                <c:pt idx="2220">
                  <c:v>8.14</c:v>
                </c:pt>
                <c:pt idx="2221">
                  <c:v>8.14</c:v>
                </c:pt>
                <c:pt idx="2222">
                  <c:v>8.14</c:v>
                </c:pt>
                <c:pt idx="2223">
                  <c:v>8.1509999999999998</c:v>
                </c:pt>
                <c:pt idx="2224">
                  <c:v>8.1509999999999998</c:v>
                </c:pt>
                <c:pt idx="2225">
                  <c:v>8.1509999999999998</c:v>
                </c:pt>
                <c:pt idx="2226">
                  <c:v>8.1620000000000008</c:v>
                </c:pt>
                <c:pt idx="2227">
                  <c:v>8.1620000000000008</c:v>
                </c:pt>
                <c:pt idx="2228">
                  <c:v>8.1620000000000008</c:v>
                </c:pt>
                <c:pt idx="2229">
                  <c:v>8.173</c:v>
                </c:pt>
                <c:pt idx="2230">
                  <c:v>8.173</c:v>
                </c:pt>
                <c:pt idx="2231">
                  <c:v>8.173</c:v>
                </c:pt>
                <c:pt idx="2232">
                  <c:v>8.1839999999999993</c:v>
                </c:pt>
                <c:pt idx="2233">
                  <c:v>8.1839999999999993</c:v>
                </c:pt>
                <c:pt idx="2234">
                  <c:v>8.1839999999999993</c:v>
                </c:pt>
                <c:pt idx="2235">
                  <c:v>8.1950000000000003</c:v>
                </c:pt>
                <c:pt idx="2236">
                  <c:v>8.1950000000000003</c:v>
                </c:pt>
                <c:pt idx="2237">
                  <c:v>8.1950000000000003</c:v>
                </c:pt>
                <c:pt idx="2238">
                  <c:v>8.2059999999999995</c:v>
                </c:pt>
                <c:pt idx="2239">
                  <c:v>8.2059999999999995</c:v>
                </c:pt>
                <c:pt idx="2240">
                  <c:v>8.2059999999999995</c:v>
                </c:pt>
                <c:pt idx="2241">
                  <c:v>8.2170000000000005</c:v>
                </c:pt>
                <c:pt idx="2242">
                  <c:v>8.2170000000000005</c:v>
                </c:pt>
                <c:pt idx="2243">
                  <c:v>8.2170000000000005</c:v>
                </c:pt>
                <c:pt idx="2244">
                  <c:v>8.2279999999999998</c:v>
                </c:pt>
                <c:pt idx="2245">
                  <c:v>8.2279999999999998</c:v>
                </c:pt>
                <c:pt idx="2246">
                  <c:v>8.2279999999999998</c:v>
                </c:pt>
                <c:pt idx="2247">
                  <c:v>8.2390000000000008</c:v>
                </c:pt>
                <c:pt idx="2248">
                  <c:v>8.2390000000000008</c:v>
                </c:pt>
                <c:pt idx="2249">
                  <c:v>8.2390000000000008</c:v>
                </c:pt>
                <c:pt idx="2250">
                  <c:v>8.25</c:v>
                </c:pt>
                <c:pt idx="2251">
                  <c:v>8.25</c:v>
                </c:pt>
                <c:pt idx="2252">
                  <c:v>8.25</c:v>
                </c:pt>
                <c:pt idx="2253">
                  <c:v>8.2609999999999992</c:v>
                </c:pt>
                <c:pt idx="2254">
                  <c:v>8.2609999999999992</c:v>
                </c:pt>
                <c:pt idx="2255">
                  <c:v>8.2609999999999992</c:v>
                </c:pt>
                <c:pt idx="2256">
                  <c:v>8.2720000000000002</c:v>
                </c:pt>
                <c:pt idx="2257">
                  <c:v>8.2720000000000002</c:v>
                </c:pt>
                <c:pt idx="2258">
                  <c:v>8.2720000000000002</c:v>
                </c:pt>
                <c:pt idx="2259">
                  <c:v>8.2829999999999995</c:v>
                </c:pt>
                <c:pt idx="2260">
                  <c:v>8.2829999999999995</c:v>
                </c:pt>
                <c:pt idx="2261">
                  <c:v>8.2829999999999995</c:v>
                </c:pt>
                <c:pt idx="2262">
                  <c:v>8.2940000000000005</c:v>
                </c:pt>
                <c:pt idx="2263">
                  <c:v>8.2940000000000005</c:v>
                </c:pt>
                <c:pt idx="2264">
                  <c:v>8.2940000000000005</c:v>
                </c:pt>
                <c:pt idx="2265">
                  <c:v>8.3049999999999997</c:v>
                </c:pt>
                <c:pt idx="2266">
                  <c:v>8.3049999999999997</c:v>
                </c:pt>
                <c:pt idx="2267">
                  <c:v>8.3049999999999997</c:v>
                </c:pt>
                <c:pt idx="2268">
                  <c:v>8.3160000000000007</c:v>
                </c:pt>
                <c:pt idx="2269">
                  <c:v>8.3160000000000007</c:v>
                </c:pt>
                <c:pt idx="2270">
                  <c:v>8.3160000000000007</c:v>
                </c:pt>
                <c:pt idx="2271">
                  <c:v>8.327</c:v>
                </c:pt>
                <c:pt idx="2272">
                  <c:v>8.327</c:v>
                </c:pt>
                <c:pt idx="2273">
                  <c:v>8.327</c:v>
                </c:pt>
                <c:pt idx="2274">
                  <c:v>8.3379999999999992</c:v>
                </c:pt>
                <c:pt idx="2275">
                  <c:v>8.3379999999999992</c:v>
                </c:pt>
                <c:pt idx="2276">
                  <c:v>8.3379999999999992</c:v>
                </c:pt>
                <c:pt idx="2277">
                  <c:v>8.3490000000000002</c:v>
                </c:pt>
                <c:pt idx="2278">
                  <c:v>8.3490000000000002</c:v>
                </c:pt>
                <c:pt idx="2279">
                  <c:v>8.3490000000000002</c:v>
                </c:pt>
                <c:pt idx="2280">
                  <c:v>8.36</c:v>
                </c:pt>
                <c:pt idx="2281">
                  <c:v>8.36</c:v>
                </c:pt>
                <c:pt idx="2282">
                  <c:v>8.36</c:v>
                </c:pt>
                <c:pt idx="2283">
                  <c:v>8.3710000000000004</c:v>
                </c:pt>
                <c:pt idx="2284">
                  <c:v>8.3710000000000004</c:v>
                </c:pt>
                <c:pt idx="2285">
                  <c:v>8.3710000000000004</c:v>
                </c:pt>
                <c:pt idx="2286">
                  <c:v>8.3819999999999997</c:v>
                </c:pt>
                <c:pt idx="2287">
                  <c:v>8.3819999999999997</c:v>
                </c:pt>
                <c:pt idx="2288">
                  <c:v>8.3819999999999997</c:v>
                </c:pt>
                <c:pt idx="2289">
                  <c:v>8.3930000000000007</c:v>
                </c:pt>
                <c:pt idx="2290">
                  <c:v>8.3930000000000007</c:v>
                </c:pt>
                <c:pt idx="2291">
                  <c:v>8.3930000000000007</c:v>
                </c:pt>
                <c:pt idx="2292">
                  <c:v>8.4039999999999999</c:v>
                </c:pt>
                <c:pt idx="2293">
                  <c:v>8.4039999999999999</c:v>
                </c:pt>
                <c:pt idx="2294">
                  <c:v>8.4039999999999999</c:v>
                </c:pt>
                <c:pt idx="2295">
                  <c:v>8.4149999999999991</c:v>
                </c:pt>
                <c:pt idx="2296">
                  <c:v>8.4149999999999991</c:v>
                </c:pt>
                <c:pt idx="2297">
                  <c:v>8.4149999999999991</c:v>
                </c:pt>
                <c:pt idx="2298">
                  <c:v>8.4260000000000002</c:v>
                </c:pt>
                <c:pt idx="2299">
                  <c:v>8.4260000000000002</c:v>
                </c:pt>
                <c:pt idx="2300">
                  <c:v>8.4260000000000002</c:v>
                </c:pt>
                <c:pt idx="2301">
                  <c:v>8.4369999999999994</c:v>
                </c:pt>
                <c:pt idx="2302">
                  <c:v>8.4369999999999994</c:v>
                </c:pt>
                <c:pt idx="2303">
                  <c:v>8.4369999999999994</c:v>
                </c:pt>
                <c:pt idx="2304">
                  <c:v>8.4480000000000004</c:v>
                </c:pt>
                <c:pt idx="2305">
                  <c:v>8.4480000000000004</c:v>
                </c:pt>
                <c:pt idx="2306">
                  <c:v>8.4480000000000004</c:v>
                </c:pt>
                <c:pt idx="2307">
                  <c:v>8.4589999999999996</c:v>
                </c:pt>
                <c:pt idx="2308">
                  <c:v>8.4589999999999996</c:v>
                </c:pt>
                <c:pt idx="2309">
                  <c:v>8.4589999999999996</c:v>
                </c:pt>
                <c:pt idx="2310">
                  <c:v>8.4700000000000006</c:v>
                </c:pt>
                <c:pt idx="2311">
                  <c:v>8.4700000000000006</c:v>
                </c:pt>
                <c:pt idx="2312">
                  <c:v>8.4700000000000006</c:v>
                </c:pt>
                <c:pt idx="2313">
                  <c:v>8.4809999999999999</c:v>
                </c:pt>
                <c:pt idx="2314">
                  <c:v>8.4809999999999999</c:v>
                </c:pt>
                <c:pt idx="2315">
                  <c:v>8.4809999999999999</c:v>
                </c:pt>
                <c:pt idx="2316">
                  <c:v>8.4920000000000009</c:v>
                </c:pt>
                <c:pt idx="2317">
                  <c:v>8.4920000000000009</c:v>
                </c:pt>
                <c:pt idx="2318">
                  <c:v>8.4920000000000009</c:v>
                </c:pt>
                <c:pt idx="2319">
                  <c:v>8.5030000000000001</c:v>
                </c:pt>
                <c:pt idx="2320">
                  <c:v>8.5030000000000001</c:v>
                </c:pt>
                <c:pt idx="2321">
                  <c:v>8.5030000000000001</c:v>
                </c:pt>
                <c:pt idx="2322">
                  <c:v>8.5139999999999993</c:v>
                </c:pt>
                <c:pt idx="2323">
                  <c:v>8.5139999999999993</c:v>
                </c:pt>
                <c:pt idx="2324">
                  <c:v>8.5139999999999993</c:v>
                </c:pt>
                <c:pt idx="2325">
                  <c:v>8.5250000000000004</c:v>
                </c:pt>
                <c:pt idx="2326">
                  <c:v>8.5250000000000004</c:v>
                </c:pt>
                <c:pt idx="2327">
                  <c:v>8.5250000000000004</c:v>
                </c:pt>
                <c:pt idx="2328">
                  <c:v>8.5359999999999996</c:v>
                </c:pt>
                <c:pt idx="2329">
                  <c:v>8.5359999999999996</c:v>
                </c:pt>
                <c:pt idx="2330">
                  <c:v>8.5359999999999996</c:v>
                </c:pt>
                <c:pt idx="2331">
                  <c:v>8.5470000000000006</c:v>
                </c:pt>
                <c:pt idx="2332">
                  <c:v>8.5470000000000006</c:v>
                </c:pt>
                <c:pt idx="2333">
                  <c:v>8.5470000000000006</c:v>
                </c:pt>
                <c:pt idx="2334">
                  <c:v>8.5579999999999998</c:v>
                </c:pt>
                <c:pt idx="2335">
                  <c:v>8.5579999999999998</c:v>
                </c:pt>
                <c:pt idx="2336">
                  <c:v>8.5579999999999998</c:v>
                </c:pt>
                <c:pt idx="2337">
                  <c:v>8.5690000000000008</c:v>
                </c:pt>
                <c:pt idx="2338">
                  <c:v>8.5690000000000008</c:v>
                </c:pt>
                <c:pt idx="2339">
                  <c:v>8.5690000000000008</c:v>
                </c:pt>
                <c:pt idx="2340">
                  <c:v>8.58</c:v>
                </c:pt>
                <c:pt idx="2341">
                  <c:v>8.58</c:v>
                </c:pt>
                <c:pt idx="2342">
                  <c:v>8.58</c:v>
                </c:pt>
                <c:pt idx="2343">
                  <c:v>8.5909999999999993</c:v>
                </c:pt>
                <c:pt idx="2344">
                  <c:v>8.5909999999999993</c:v>
                </c:pt>
                <c:pt idx="2345">
                  <c:v>8.5909999999999993</c:v>
                </c:pt>
                <c:pt idx="2346">
                  <c:v>8.6020000000000003</c:v>
                </c:pt>
                <c:pt idx="2347">
                  <c:v>8.6020000000000003</c:v>
                </c:pt>
                <c:pt idx="2348">
                  <c:v>8.6020000000000003</c:v>
                </c:pt>
                <c:pt idx="2349">
                  <c:v>8.6129999999999995</c:v>
                </c:pt>
                <c:pt idx="2350">
                  <c:v>8.6129999999999995</c:v>
                </c:pt>
                <c:pt idx="2351">
                  <c:v>8.6129999999999995</c:v>
                </c:pt>
                <c:pt idx="2352">
                  <c:v>8.6240000000000006</c:v>
                </c:pt>
                <c:pt idx="2353">
                  <c:v>8.6240000000000006</c:v>
                </c:pt>
                <c:pt idx="2354">
                  <c:v>8.6240000000000006</c:v>
                </c:pt>
                <c:pt idx="2355">
                  <c:v>8.6349999999999998</c:v>
                </c:pt>
                <c:pt idx="2356">
                  <c:v>8.6349999999999998</c:v>
                </c:pt>
                <c:pt idx="2357">
                  <c:v>8.6349999999999998</c:v>
                </c:pt>
                <c:pt idx="2358">
                  <c:v>8.6460000000000008</c:v>
                </c:pt>
                <c:pt idx="2359">
                  <c:v>8.6460000000000008</c:v>
                </c:pt>
                <c:pt idx="2360">
                  <c:v>8.6460000000000008</c:v>
                </c:pt>
                <c:pt idx="2361">
                  <c:v>8.657</c:v>
                </c:pt>
                <c:pt idx="2362">
                  <c:v>8.657</c:v>
                </c:pt>
                <c:pt idx="2363">
                  <c:v>8.657</c:v>
                </c:pt>
                <c:pt idx="2364">
                  <c:v>8.6679999999999993</c:v>
                </c:pt>
                <c:pt idx="2365">
                  <c:v>8.6679999999999993</c:v>
                </c:pt>
                <c:pt idx="2366">
                  <c:v>8.6679999999999993</c:v>
                </c:pt>
                <c:pt idx="2367">
                  <c:v>8.6790000000000003</c:v>
                </c:pt>
                <c:pt idx="2368">
                  <c:v>8.6790000000000003</c:v>
                </c:pt>
                <c:pt idx="2369">
                  <c:v>8.6790000000000003</c:v>
                </c:pt>
                <c:pt idx="2370">
                  <c:v>8.69</c:v>
                </c:pt>
                <c:pt idx="2371">
                  <c:v>8.69</c:v>
                </c:pt>
                <c:pt idx="2372">
                  <c:v>8.69</c:v>
                </c:pt>
                <c:pt idx="2373">
                  <c:v>8.7010000000000005</c:v>
                </c:pt>
                <c:pt idx="2374">
                  <c:v>8.7010000000000005</c:v>
                </c:pt>
                <c:pt idx="2375">
                  <c:v>8.7010000000000005</c:v>
                </c:pt>
                <c:pt idx="2376">
                  <c:v>8.7119999999999997</c:v>
                </c:pt>
                <c:pt idx="2377">
                  <c:v>8.7119999999999997</c:v>
                </c:pt>
                <c:pt idx="2378">
                  <c:v>8.7119999999999997</c:v>
                </c:pt>
                <c:pt idx="2379">
                  <c:v>8.7230000000000008</c:v>
                </c:pt>
                <c:pt idx="2380">
                  <c:v>8.7230000000000008</c:v>
                </c:pt>
                <c:pt idx="2381">
                  <c:v>8.7230000000000008</c:v>
                </c:pt>
                <c:pt idx="2382">
                  <c:v>8.734</c:v>
                </c:pt>
                <c:pt idx="2383">
                  <c:v>8.734</c:v>
                </c:pt>
                <c:pt idx="2384">
                  <c:v>8.734</c:v>
                </c:pt>
                <c:pt idx="2385">
                  <c:v>8.7449999999999992</c:v>
                </c:pt>
                <c:pt idx="2386">
                  <c:v>8.7449999999999992</c:v>
                </c:pt>
                <c:pt idx="2387">
                  <c:v>8.7449999999999992</c:v>
                </c:pt>
                <c:pt idx="2388">
                  <c:v>8.7560000000000002</c:v>
                </c:pt>
                <c:pt idx="2389">
                  <c:v>8.7560000000000002</c:v>
                </c:pt>
                <c:pt idx="2390">
                  <c:v>8.7560000000000002</c:v>
                </c:pt>
                <c:pt idx="2391">
                  <c:v>8.7669999999999995</c:v>
                </c:pt>
                <c:pt idx="2392">
                  <c:v>8.7669999999999995</c:v>
                </c:pt>
                <c:pt idx="2393">
                  <c:v>8.7669999999999995</c:v>
                </c:pt>
                <c:pt idx="2394">
                  <c:v>8.7780000000000005</c:v>
                </c:pt>
                <c:pt idx="2395">
                  <c:v>8.7780000000000005</c:v>
                </c:pt>
                <c:pt idx="2396">
                  <c:v>8.7780000000000005</c:v>
                </c:pt>
                <c:pt idx="2397">
                  <c:v>8.7889999999999997</c:v>
                </c:pt>
                <c:pt idx="2398">
                  <c:v>8.7889999999999997</c:v>
                </c:pt>
                <c:pt idx="2399">
                  <c:v>8.7889999999999997</c:v>
                </c:pt>
                <c:pt idx="2400">
                  <c:v>8.8000000000000007</c:v>
                </c:pt>
                <c:pt idx="2401">
                  <c:v>8.8000000000000007</c:v>
                </c:pt>
                <c:pt idx="2402">
                  <c:v>8.8000000000000007</c:v>
                </c:pt>
                <c:pt idx="2403">
                  <c:v>8.8109999999999999</c:v>
                </c:pt>
                <c:pt idx="2404">
                  <c:v>8.8109999999999999</c:v>
                </c:pt>
                <c:pt idx="2405">
                  <c:v>8.8109999999999999</c:v>
                </c:pt>
                <c:pt idx="2406">
                  <c:v>8.8219999999999992</c:v>
                </c:pt>
                <c:pt idx="2407">
                  <c:v>8.8219999999999992</c:v>
                </c:pt>
                <c:pt idx="2408">
                  <c:v>8.8219999999999992</c:v>
                </c:pt>
                <c:pt idx="2409">
                  <c:v>8.8330000000000002</c:v>
                </c:pt>
                <c:pt idx="2410">
                  <c:v>8.8330000000000002</c:v>
                </c:pt>
                <c:pt idx="2411">
                  <c:v>8.8330000000000002</c:v>
                </c:pt>
                <c:pt idx="2412">
                  <c:v>8.8439999999999994</c:v>
                </c:pt>
                <c:pt idx="2413">
                  <c:v>8.8439999999999994</c:v>
                </c:pt>
                <c:pt idx="2414">
                  <c:v>8.8439999999999994</c:v>
                </c:pt>
                <c:pt idx="2415">
                  <c:v>8.8550000000000004</c:v>
                </c:pt>
                <c:pt idx="2416">
                  <c:v>8.8550000000000004</c:v>
                </c:pt>
                <c:pt idx="2417">
                  <c:v>8.8550000000000004</c:v>
                </c:pt>
                <c:pt idx="2418">
                  <c:v>8.8659999999999997</c:v>
                </c:pt>
                <c:pt idx="2419">
                  <c:v>8.8659999999999997</c:v>
                </c:pt>
                <c:pt idx="2420">
                  <c:v>8.8659999999999997</c:v>
                </c:pt>
                <c:pt idx="2421">
                  <c:v>8.8770000000000007</c:v>
                </c:pt>
                <c:pt idx="2422">
                  <c:v>8.8770000000000007</c:v>
                </c:pt>
                <c:pt idx="2423">
                  <c:v>8.8770000000000007</c:v>
                </c:pt>
                <c:pt idx="2424">
                  <c:v>8.8879999999999999</c:v>
                </c:pt>
                <c:pt idx="2425">
                  <c:v>8.8879999999999999</c:v>
                </c:pt>
                <c:pt idx="2426">
                  <c:v>8.8879999999999999</c:v>
                </c:pt>
                <c:pt idx="2427">
                  <c:v>8.8989999999999991</c:v>
                </c:pt>
                <c:pt idx="2428">
                  <c:v>8.8989999999999991</c:v>
                </c:pt>
                <c:pt idx="2429">
                  <c:v>8.8989999999999991</c:v>
                </c:pt>
                <c:pt idx="2430">
                  <c:v>8.91</c:v>
                </c:pt>
                <c:pt idx="2431">
                  <c:v>8.91</c:v>
                </c:pt>
                <c:pt idx="2432">
                  <c:v>8.91</c:v>
                </c:pt>
                <c:pt idx="2433">
                  <c:v>8.9209999999999994</c:v>
                </c:pt>
                <c:pt idx="2434">
                  <c:v>8.9209999999999994</c:v>
                </c:pt>
                <c:pt idx="2435">
                  <c:v>8.9209999999999994</c:v>
                </c:pt>
                <c:pt idx="2436">
                  <c:v>8.9320000000000004</c:v>
                </c:pt>
                <c:pt idx="2437">
                  <c:v>8.9320000000000004</c:v>
                </c:pt>
                <c:pt idx="2438">
                  <c:v>8.9320000000000004</c:v>
                </c:pt>
                <c:pt idx="2439">
                  <c:v>8.9429999999999996</c:v>
                </c:pt>
                <c:pt idx="2440">
                  <c:v>8.9429999999999996</c:v>
                </c:pt>
                <c:pt idx="2441">
                  <c:v>8.9429999999999996</c:v>
                </c:pt>
                <c:pt idx="2442">
                  <c:v>8.9540000000000006</c:v>
                </c:pt>
                <c:pt idx="2443">
                  <c:v>8.9540000000000006</c:v>
                </c:pt>
                <c:pt idx="2444">
                  <c:v>8.9540000000000006</c:v>
                </c:pt>
                <c:pt idx="2445">
                  <c:v>8.9649999999999999</c:v>
                </c:pt>
                <c:pt idx="2446">
                  <c:v>8.9649999999999999</c:v>
                </c:pt>
                <c:pt idx="2447">
                  <c:v>8.9649999999999999</c:v>
                </c:pt>
                <c:pt idx="2448">
                  <c:v>8.9760000000000009</c:v>
                </c:pt>
                <c:pt idx="2449">
                  <c:v>8.9760000000000009</c:v>
                </c:pt>
                <c:pt idx="2450">
                  <c:v>8.9760000000000009</c:v>
                </c:pt>
                <c:pt idx="2451">
                  <c:v>8.9870000000000001</c:v>
                </c:pt>
                <c:pt idx="2452">
                  <c:v>8.9870000000000001</c:v>
                </c:pt>
                <c:pt idx="2453">
                  <c:v>8.9870000000000001</c:v>
                </c:pt>
                <c:pt idx="2454">
                  <c:v>8.9979999999999993</c:v>
                </c:pt>
                <c:pt idx="2455">
                  <c:v>8.9979999999999993</c:v>
                </c:pt>
                <c:pt idx="2456">
                  <c:v>8.9979999999999993</c:v>
                </c:pt>
                <c:pt idx="2457">
                  <c:v>9.0090000000000003</c:v>
                </c:pt>
                <c:pt idx="2458">
                  <c:v>9.0090000000000003</c:v>
                </c:pt>
                <c:pt idx="2459">
                  <c:v>9.0090000000000003</c:v>
                </c:pt>
                <c:pt idx="2460">
                  <c:v>9.02</c:v>
                </c:pt>
                <c:pt idx="2461">
                  <c:v>9.02</c:v>
                </c:pt>
                <c:pt idx="2462">
                  <c:v>9.02</c:v>
                </c:pt>
                <c:pt idx="2463">
                  <c:v>9.0310000000000006</c:v>
                </c:pt>
                <c:pt idx="2464">
                  <c:v>9.0310000000000006</c:v>
                </c:pt>
                <c:pt idx="2465">
                  <c:v>9.0310000000000006</c:v>
                </c:pt>
                <c:pt idx="2466">
                  <c:v>9.0419999999999998</c:v>
                </c:pt>
                <c:pt idx="2467">
                  <c:v>9.0419999999999998</c:v>
                </c:pt>
                <c:pt idx="2468">
                  <c:v>9.0419999999999998</c:v>
                </c:pt>
                <c:pt idx="2469">
                  <c:v>9.0530000000000008</c:v>
                </c:pt>
                <c:pt idx="2470">
                  <c:v>9.0530000000000008</c:v>
                </c:pt>
                <c:pt idx="2471">
                  <c:v>9.0530000000000008</c:v>
                </c:pt>
                <c:pt idx="2472">
                  <c:v>9.0640000000000001</c:v>
                </c:pt>
                <c:pt idx="2473">
                  <c:v>9.0640000000000001</c:v>
                </c:pt>
                <c:pt idx="2474">
                  <c:v>9.0640000000000001</c:v>
                </c:pt>
                <c:pt idx="2475">
                  <c:v>9.0749999999999993</c:v>
                </c:pt>
                <c:pt idx="2476">
                  <c:v>9.0749999999999993</c:v>
                </c:pt>
                <c:pt idx="2477">
                  <c:v>9.0749999999999993</c:v>
                </c:pt>
                <c:pt idx="2478">
                  <c:v>9.0860000000000003</c:v>
                </c:pt>
                <c:pt idx="2479">
                  <c:v>9.0860000000000003</c:v>
                </c:pt>
                <c:pt idx="2480">
                  <c:v>9.0860000000000003</c:v>
                </c:pt>
                <c:pt idx="2481">
                  <c:v>9.0969999999999995</c:v>
                </c:pt>
                <c:pt idx="2482">
                  <c:v>9.0969999999999995</c:v>
                </c:pt>
                <c:pt idx="2483">
                  <c:v>9.0969999999999995</c:v>
                </c:pt>
                <c:pt idx="2484">
                  <c:v>9.1080000000000005</c:v>
                </c:pt>
                <c:pt idx="2485">
                  <c:v>9.1080000000000005</c:v>
                </c:pt>
                <c:pt idx="2486">
                  <c:v>9.1080000000000005</c:v>
                </c:pt>
                <c:pt idx="2487">
                  <c:v>9.1189999999999998</c:v>
                </c:pt>
                <c:pt idx="2488">
                  <c:v>9.1189999999999998</c:v>
                </c:pt>
                <c:pt idx="2489">
                  <c:v>9.1189999999999998</c:v>
                </c:pt>
                <c:pt idx="2490">
                  <c:v>9.1300000000000008</c:v>
                </c:pt>
                <c:pt idx="2491">
                  <c:v>9.1300000000000008</c:v>
                </c:pt>
                <c:pt idx="2492">
                  <c:v>9.1300000000000008</c:v>
                </c:pt>
                <c:pt idx="2493">
                  <c:v>9.141</c:v>
                </c:pt>
                <c:pt idx="2494">
                  <c:v>9.141</c:v>
                </c:pt>
                <c:pt idx="2495">
                  <c:v>9.141</c:v>
                </c:pt>
                <c:pt idx="2496">
                  <c:v>9.1519999999999992</c:v>
                </c:pt>
                <c:pt idx="2497">
                  <c:v>9.1519999999999992</c:v>
                </c:pt>
                <c:pt idx="2498">
                  <c:v>9.1519999999999992</c:v>
                </c:pt>
                <c:pt idx="2499">
                  <c:v>9.1630000000000003</c:v>
                </c:pt>
                <c:pt idx="2500">
                  <c:v>9.1630000000000003</c:v>
                </c:pt>
                <c:pt idx="2501">
                  <c:v>9.1630000000000003</c:v>
                </c:pt>
                <c:pt idx="2502">
                  <c:v>9.1739999999999995</c:v>
                </c:pt>
                <c:pt idx="2503">
                  <c:v>9.1739999999999995</c:v>
                </c:pt>
                <c:pt idx="2504">
                  <c:v>9.1739999999999995</c:v>
                </c:pt>
                <c:pt idx="2505">
                  <c:v>9.1850000000000005</c:v>
                </c:pt>
                <c:pt idx="2506">
                  <c:v>9.1850000000000005</c:v>
                </c:pt>
                <c:pt idx="2507">
                  <c:v>9.1850000000000005</c:v>
                </c:pt>
                <c:pt idx="2508">
                  <c:v>9.1959999999999997</c:v>
                </c:pt>
                <c:pt idx="2509">
                  <c:v>9.1959999999999997</c:v>
                </c:pt>
                <c:pt idx="2510">
                  <c:v>9.1959999999999997</c:v>
                </c:pt>
                <c:pt idx="2511">
                  <c:v>9.2070000000000007</c:v>
                </c:pt>
                <c:pt idx="2512">
                  <c:v>9.2070000000000007</c:v>
                </c:pt>
                <c:pt idx="2513">
                  <c:v>9.2070000000000007</c:v>
                </c:pt>
                <c:pt idx="2514">
                  <c:v>9.218</c:v>
                </c:pt>
                <c:pt idx="2515">
                  <c:v>9.218</c:v>
                </c:pt>
                <c:pt idx="2516">
                  <c:v>9.218</c:v>
                </c:pt>
                <c:pt idx="2517">
                  <c:v>9.2289999999999992</c:v>
                </c:pt>
                <c:pt idx="2518">
                  <c:v>9.2289999999999992</c:v>
                </c:pt>
                <c:pt idx="2519">
                  <c:v>9.2289999999999992</c:v>
                </c:pt>
                <c:pt idx="2520">
                  <c:v>9.24</c:v>
                </c:pt>
                <c:pt idx="2521">
                  <c:v>9.24</c:v>
                </c:pt>
                <c:pt idx="2522">
                  <c:v>9.24</c:v>
                </c:pt>
                <c:pt idx="2523">
                  <c:v>9.2509999999999994</c:v>
                </c:pt>
                <c:pt idx="2524">
                  <c:v>9.2509999999999994</c:v>
                </c:pt>
                <c:pt idx="2525">
                  <c:v>9.2509999999999994</c:v>
                </c:pt>
                <c:pt idx="2526">
                  <c:v>9.2620000000000005</c:v>
                </c:pt>
                <c:pt idx="2527">
                  <c:v>9.2620000000000005</c:v>
                </c:pt>
                <c:pt idx="2528">
                  <c:v>9.2620000000000005</c:v>
                </c:pt>
                <c:pt idx="2529">
                  <c:v>9.2729999999999997</c:v>
                </c:pt>
                <c:pt idx="2530">
                  <c:v>9.2729999999999997</c:v>
                </c:pt>
                <c:pt idx="2531">
                  <c:v>9.2729999999999997</c:v>
                </c:pt>
                <c:pt idx="2532">
                  <c:v>9.2840000000000007</c:v>
                </c:pt>
                <c:pt idx="2533">
                  <c:v>9.2840000000000007</c:v>
                </c:pt>
                <c:pt idx="2534">
                  <c:v>9.2840000000000007</c:v>
                </c:pt>
                <c:pt idx="2535">
                  <c:v>9.2949999999999999</c:v>
                </c:pt>
                <c:pt idx="2536">
                  <c:v>9.2949999999999999</c:v>
                </c:pt>
                <c:pt idx="2537">
                  <c:v>9.2949999999999999</c:v>
                </c:pt>
                <c:pt idx="2538">
                  <c:v>9.3059999999999992</c:v>
                </c:pt>
                <c:pt idx="2539">
                  <c:v>9.3059999999999992</c:v>
                </c:pt>
                <c:pt idx="2540">
                  <c:v>9.3059999999999992</c:v>
                </c:pt>
                <c:pt idx="2541">
                  <c:v>9.3170000000000002</c:v>
                </c:pt>
                <c:pt idx="2542">
                  <c:v>9.3170000000000002</c:v>
                </c:pt>
                <c:pt idx="2543">
                  <c:v>9.3170000000000002</c:v>
                </c:pt>
                <c:pt idx="2544">
                  <c:v>9.3279999999999994</c:v>
                </c:pt>
                <c:pt idx="2545">
                  <c:v>9.3279999999999994</c:v>
                </c:pt>
                <c:pt idx="2546">
                  <c:v>9.3279999999999994</c:v>
                </c:pt>
                <c:pt idx="2547">
                  <c:v>9.3390000000000004</c:v>
                </c:pt>
                <c:pt idx="2548">
                  <c:v>9.3390000000000004</c:v>
                </c:pt>
                <c:pt idx="2549">
                  <c:v>9.3390000000000004</c:v>
                </c:pt>
                <c:pt idx="2550">
                  <c:v>9.35</c:v>
                </c:pt>
                <c:pt idx="2551">
                  <c:v>9.35</c:v>
                </c:pt>
                <c:pt idx="2552">
                  <c:v>9.35</c:v>
                </c:pt>
                <c:pt idx="2553">
                  <c:v>9.3610000000000007</c:v>
                </c:pt>
                <c:pt idx="2554">
                  <c:v>9.3610000000000007</c:v>
                </c:pt>
                <c:pt idx="2555">
                  <c:v>9.3610000000000007</c:v>
                </c:pt>
                <c:pt idx="2556">
                  <c:v>9.3719999999999999</c:v>
                </c:pt>
                <c:pt idx="2557">
                  <c:v>9.3719999999999999</c:v>
                </c:pt>
                <c:pt idx="2558">
                  <c:v>9.3719999999999999</c:v>
                </c:pt>
                <c:pt idx="2559">
                  <c:v>9.3829999999999991</c:v>
                </c:pt>
                <c:pt idx="2560">
                  <c:v>9.3829999999999991</c:v>
                </c:pt>
                <c:pt idx="2561">
                  <c:v>9.3829999999999991</c:v>
                </c:pt>
                <c:pt idx="2562">
                  <c:v>9.3940000000000001</c:v>
                </c:pt>
                <c:pt idx="2563">
                  <c:v>9.3940000000000001</c:v>
                </c:pt>
                <c:pt idx="2564">
                  <c:v>9.3940000000000001</c:v>
                </c:pt>
                <c:pt idx="2565">
                  <c:v>9.4049999999999994</c:v>
                </c:pt>
                <c:pt idx="2566">
                  <c:v>9.4049999999999994</c:v>
                </c:pt>
                <c:pt idx="2567">
                  <c:v>9.4049999999999994</c:v>
                </c:pt>
                <c:pt idx="2568">
                  <c:v>9.4160000000000004</c:v>
                </c:pt>
                <c:pt idx="2569">
                  <c:v>9.4160000000000004</c:v>
                </c:pt>
                <c:pt idx="2570">
                  <c:v>9.4160000000000004</c:v>
                </c:pt>
                <c:pt idx="2571">
                  <c:v>9.4269999999999996</c:v>
                </c:pt>
                <c:pt idx="2572">
                  <c:v>9.4269999999999996</c:v>
                </c:pt>
                <c:pt idx="2573">
                  <c:v>9.4269999999999996</c:v>
                </c:pt>
                <c:pt idx="2574">
                  <c:v>9.4380000000000006</c:v>
                </c:pt>
                <c:pt idx="2575">
                  <c:v>9.4380000000000006</c:v>
                </c:pt>
                <c:pt idx="2576">
                  <c:v>9.4380000000000006</c:v>
                </c:pt>
                <c:pt idx="2577">
                  <c:v>9.4489999999999998</c:v>
                </c:pt>
                <c:pt idx="2578">
                  <c:v>9.4489999999999998</c:v>
                </c:pt>
                <c:pt idx="2579">
                  <c:v>9.4489999999999998</c:v>
                </c:pt>
                <c:pt idx="2580">
                  <c:v>9.4600000000000009</c:v>
                </c:pt>
                <c:pt idx="2581">
                  <c:v>9.4600000000000009</c:v>
                </c:pt>
                <c:pt idx="2582">
                  <c:v>9.4600000000000009</c:v>
                </c:pt>
                <c:pt idx="2583">
                  <c:v>9.4710000000000001</c:v>
                </c:pt>
                <c:pt idx="2584">
                  <c:v>9.4710000000000001</c:v>
                </c:pt>
                <c:pt idx="2585">
                  <c:v>9.4710000000000001</c:v>
                </c:pt>
                <c:pt idx="2586">
                  <c:v>9.4819999999999993</c:v>
                </c:pt>
                <c:pt idx="2587">
                  <c:v>9.4819999999999993</c:v>
                </c:pt>
                <c:pt idx="2588">
                  <c:v>9.4819999999999993</c:v>
                </c:pt>
                <c:pt idx="2589">
                  <c:v>9.4930000000000003</c:v>
                </c:pt>
                <c:pt idx="2590">
                  <c:v>9.4930000000000003</c:v>
                </c:pt>
                <c:pt idx="2591">
                  <c:v>9.4930000000000003</c:v>
                </c:pt>
                <c:pt idx="2592">
                  <c:v>9.5039999999999996</c:v>
                </c:pt>
                <c:pt idx="2593">
                  <c:v>9.5039999999999996</c:v>
                </c:pt>
                <c:pt idx="2594">
                  <c:v>9.5039999999999996</c:v>
                </c:pt>
                <c:pt idx="2595">
                  <c:v>9.5150000000000006</c:v>
                </c:pt>
                <c:pt idx="2596">
                  <c:v>9.5150000000000006</c:v>
                </c:pt>
                <c:pt idx="2597">
                  <c:v>9.5150000000000006</c:v>
                </c:pt>
                <c:pt idx="2598">
                  <c:v>9.5259999999999998</c:v>
                </c:pt>
                <c:pt idx="2599">
                  <c:v>9.5259999999999998</c:v>
                </c:pt>
                <c:pt idx="2600">
                  <c:v>9.5259999999999998</c:v>
                </c:pt>
                <c:pt idx="2601">
                  <c:v>9.5370000000000008</c:v>
                </c:pt>
                <c:pt idx="2602">
                  <c:v>9.5370000000000008</c:v>
                </c:pt>
                <c:pt idx="2603">
                  <c:v>9.5370000000000008</c:v>
                </c:pt>
                <c:pt idx="2604">
                  <c:v>9.548</c:v>
                </c:pt>
                <c:pt idx="2605">
                  <c:v>9.548</c:v>
                </c:pt>
                <c:pt idx="2606">
                  <c:v>9.548</c:v>
                </c:pt>
                <c:pt idx="2607">
                  <c:v>9.5589999999999993</c:v>
                </c:pt>
                <c:pt idx="2608">
                  <c:v>9.5589999999999993</c:v>
                </c:pt>
                <c:pt idx="2609">
                  <c:v>9.5589999999999993</c:v>
                </c:pt>
                <c:pt idx="2610">
                  <c:v>9.57</c:v>
                </c:pt>
                <c:pt idx="2611">
                  <c:v>9.57</c:v>
                </c:pt>
                <c:pt idx="2612">
                  <c:v>9.57</c:v>
                </c:pt>
                <c:pt idx="2613">
                  <c:v>9.5809999999999995</c:v>
                </c:pt>
                <c:pt idx="2614">
                  <c:v>9.5809999999999995</c:v>
                </c:pt>
                <c:pt idx="2615">
                  <c:v>9.5809999999999995</c:v>
                </c:pt>
                <c:pt idx="2616">
                  <c:v>9.5920000000000005</c:v>
                </c:pt>
                <c:pt idx="2617">
                  <c:v>9.5920000000000005</c:v>
                </c:pt>
                <c:pt idx="2618">
                  <c:v>9.5920000000000005</c:v>
                </c:pt>
                <c:pt idx="2619">
                  <c:v>9.6029999999999998</c:v>
                </c:pt>
                <c:pt idx="2620">
                  <c:v>9.6029999999999998</c:v>
                </c:pt>
                <c:pt idx="2621">
                  <c:v>9.6029999999999998</c:v>
                </c:pt>
                <c:pt idx="2622">
                  <c:v>9.6140000000000008</c:v>
                </c:pt>
                <c:pt idx="2623">
                  <c:v>9.6140000000000008</c:v>
                </c:pt>
                <c:pt idx="2624">
                  <c:v>9.6140000000000008</c:v>
                </c:pt>
                <c:pt idx="2625">
                  <c:v>9.625</c:v>
                </c:pt>
                <c:pt idx="2626">
                  <c:v>9.625</c:v>
                </c:pt>
                <c:pt idx="2627">
                  <c:v>9.625</c:v>
                </c:pt>
                <c:pt idx="2628">
                  <c:v>9.6359999999999992</c:v>
                </c:pt>
                <c:pt idx="2629">
                  <c:v>9.6359999999999992</c:v>
                </c:pt>
                <c:pt idx="2630">
                  <c:v>9.6359999999999992</c:v>
                </c:pt>
                <c:pt idx="2631">
                  <c:v>9.6470000000000002</c:v>
                </c:pt>
                <c:pt idx="2632">
                  <c:v>9.6470000000000002</c:v>
                </c:pt>
                <c:pt idx="2633">
                  <c:v>9.6470000000000002</c:v>
                </c:pt>
                <c:pt idx="2634">
                  <c:v>9.6579999999999995</c:v>
                </c:pt>
                <c:pt idx="2635">
                  <c:v>9.6579999999999995</c:v>
                </c:pt>
                <c:pt idx="2636">
                  <c:v>9.6579999999999995</c:v>
                </c:pt>
                <c:pt idx="2637">
                  <c:v>9.6690000000000005</c:v>
                </c:pt>
                <c:pt idx="2638">
                  <c:v>9.6690000000000005</c:v>
                </c:pt>
                <c:pt idx="2639">
                  <c:v>9.6690000000000005</c:v>
                </c:pt>
                <c:pt idx="2640">
                  <c:v>9.68</c:v>
                </c:pt>
                <c:pt idx="2641">
                  <c:v>9.68</c:v>
                </c:pt>
                <c:pt idx="2642">
                  <c:v>9.68</c:v>
                </c:pt>
                <c:pt idx="2643">
                  <c:v>9.6910000000000007</c:v>
                </c:pt>
                <c:pt idx="2644">
                  <c:v>9.6910000000000007</c:v>
                </c:pt>
                <c:pt idx="2645">
                  <c:v>9.6910000000000007</c:v>
                </c:pt>
                <c:pt idx="2646">
                  <c:v>9.702</c:v>
                </c:pt>
                <c:pt idx="2647">
                  <c:v>9.702</c:v>
                </c:pt>
                <c:pt idx="2648">
                  <c:v>9.702</c:v>
                </c:pt>
                <c:pt idx="2649">
                  <c:v>9.7129999999999992</c:v>
                </c:pt>
                <c:pt idx="2650">
                  <c:v>9.7129999999999992</c:v>
                </c:pt>
                <c:pt idx="2651">
                  <c:v>9.7129999999999992</c:v>
                </c:pt>
                <c:pt idx="2652">
                  <c:v>9.7240000000000002</c:v>
                </c:pt>
                <c:pt idx="2653">
                  <c:v>9.7240000000000002</c:v>
                </c:pt>
                <c:pt idx="2654">
                  <c:v>9.7240000000000002</c:v>
                </c:pt>
                <c:pt idx="2655">
                  <c:v>9.7349999999999994</c:v>
                </c:pt>
                <c:pt idx="2656">
                  <c:v>9.7349999999999994</c:v>
                </c:pt>
                <c:pt idx="2657">
                  <c:v>9.7349999999999994</c:v>
                </c:pt>
                <c:pt idx="2658">
                  <c:v>9.7460000000000004</c:v>
                </c:pt>
                <c:pt idx="2659">
                  <c:v>9.7460000000000004</c:v>
                </c:pt>
                <c:pt idx="2660">
                  <c:v>9.7460000000000004</c:v>
                </c:pt>
                <c:pt idx="2661">
                  <c:v>9.7569999999999997</c:v>
                </c:pt>
                <c:pt idx="2662">
                  <c:v>9.7569999999999997</c:v>
                </c:pt>
                <c:pt idx="2663">
                  <c:v>9.7569999999999997</c:v>
                </c:pt>
                <c:pt idx="2664">
                  <c:v>9.7680000000000007</c:v>
                </c:pt>
                <c:pt idx="2665">
                  <c:v>9.7680000000000007</c:v>
                </c:pt>
                <c:pt idx="2666">
                  <c:v>9.7680000000000007</c:v>
                </c:pt>
                <c:pt idx="2667">
                  <c:v>9.7789999999999999</c:v>
                </c:pt>
                <c:pt idx="2668">
                  <c:v>9.7789999999999999</c:v>
                </c:pt>
                <c:pt idx="2669">
                  <c:v>9.7789999999999999</c:v>
                </c:pt>
                <c:pt idx="2670">
                  <c:v>9.7899999999999991</c:v>
                </c:pt>
                <c:pt idx="2671">
                  <c:v>9.7899999999999991</c:v>
                </c:pt>
                <c:pt idx="2672">
                  <c:v>9.7899999999999991</c:v>
                </c:pt>
                <c:pt idx="2673">
                  <c:v>9.8010000000000002</c:v>
                </c:pt>
                <c:pt idx="2674">
                  <c:v>9.8010000000000002</c:v>
                </c:pt>
                <c:pt idx="2675">
                  <c:v>9.8010000000000002</c:v>
                </c:pt>
                <c:pt idx="2676">
                  <c:v>9.8119999999999994</c:v>
                </c:pt>
                <c:pt idx="2677">
                  <c:v>9.8119999999999994</c:v>
                </c:pt>
                <c:pt idx="2678">
                  <c:v>9.8119999999999994</c:v>
                </c:pt>
                <c:pt idx="2679">
                  <c:v>9.8230000000000004</c:v>
                </c:pt>
                <c:pt idx="2680">
                  <c:v>9.8230000000000004</c:v>
                </c:pt>
                <c:pt idx="2681">
                  <c:v>9.8230000000000004</c:v>
                </c:pt>
                <c:pt idx="2682">
                  <c:v>9.8339999999999996</c:v>
                </c:pt>
                <c:pt idx="2683">
                  <c:v>9.8339999999999996</c:v>
                </c:pt>
                <c:pt idx="2684">
                  <c:v>9.8339999999999996</c:v>
                </c:pt>
                <c:pt idx="2685">
                  <c:v>9.8450000000000006</c:v>
                </c:pt>
                <c:pt idx="2686">
                  <c:v>9.8450000000000006</c:v>
                </c:pt>
                <c:pt idx="2687">
                  <c:v>9.8450000000000006</c:v>
                </c:pt>
                <c:pt idx="2688">
                  <c:v>9.8559999999999999</c:v>
                </c:pt>
                <c:pt idx="2689">
                  <c:v>9.8559999999999999</c:v>
                </c:pt>
                <c:pt idx="2690">
                  <c:v>9.8559999999999999</c:v>
                </c:pt>
                <c:pt idx="2691">
                  <c:v>9.8670000000000009</c:v>
                </c:pt>
                <c:pt idx="2692">
                  <c:v>9.8670000000000009</c:v>
                </c:pt>
                <c:pt idx="2693">
                  <c:v>9.8670000000000009</c:v>
                </c:pt>
                <c:pt idx="2694">
                  <c:v>9.8780000000000001</c:v>
                </c:pt>
                <c:pt idx="2695">
                  <c:v>9.8780000000000001</c:v>
                </c:pt>
                <c:pt idx="2696">
                  <c:v>9.8780000000000001</c:v>
                </c:pt>
                <c:pt idx="2697">
                  <c:v>9.8889999999999993</c:v>
                </c:pt>
                <c:pt idx="2698">
                  <c:v>9.8889999999999993</c:v>
                </c:pt>
                <c:pt idx="2699">
                  <c:v>9.8889999999999993</c:v>
                </c:pt>
                <c:pt idx="2700">
                  <c:v>9.9</c:v>
                </c:pt>
                <c:pt idx="2701">
                  <c:v>9.9</c:v>
                </c:pt>
                <c:pt idx="2702">
                  <c:v>9.9</c:v>
                </c:pt>
                <c:pt idx="2703">
                  <c:v>9.9109999999999996</c:v>
                </c:pt>
                <c:pt idx="2704">
                  <c:v>9.9109999999999996</c:v>
                </c:pt>
                <c:pt idx="2705">
                  <c:v>9.9109999999999996</c:v>
                </c:pt>
                <c:pt idx="2706">
                  <c:v>9.9220000000000006</c:v>
                </c:pt>
                <c:pt idx="2707">
                  <c:v>9.9220000000000006</c:v>
                </c:pt>
                <c:pt idx="2708">
                  <c:v>9.9220000000000006</c:v>
                </c:pt>
                <c:pt idx="2709">
                  <c:v>9.9329999999999998</c:v>
                </c:pt>
                <c:pt idx="2710">
                  <c:v>9.9329999999999998</c:v>
                </c:pt>
                <c:pt idx="2711">
                  <c:v>9.9329999999999998</c:v>
                </c:pt>
                <c:pt idx="2712">
                  <c:v>9.9440000000000008</c:v>
                </c:pt>
                <c:pt idx="2713">
                  <c:v>9.9440000000000008</c:v>
                </c:pt>
                <c:pt idx="2714">
                  <c:v>9.9440000000000008</c:v>
                </c:pt>
                <c:pt idx="2715">
                  <c:v>9.9550000000000001</c:v>
                </c:pt>
                <c:pt idx="2716">
                  <c:v>9.9550000000000001</c:v>
                </c:pt>
                <c:pt idx="2717">
                  <c:v>9.9550000000000001</c:v>
                </c:pt>
                <c:pt idx="2718">
                  <c:v>9.9659999999999993</c:v>
                </c:pt>
                <c:pt idx="2719">
                  <c:v>9.9659999999999993</c:v>
                </c:pt>
                <c:pt idx="2720">
                  <c:v>9.9659999999999993</c:v>
                </c:pt>
                <c:pt idx="2721">
                  <c:v>9.9770000000000003</c:v>
                </c:pt>
                <c:pt idx="2722">
                  <c:v>9.9770000000000003</c:v>
                </c:pt>
                <c:pt idx="2723">
                  <c:v>9.9770000000000003</c:v>
                </c:pt>
                <c:pt idx="2724">
                  <c:v>9.9879999999999995</c:v>
                </c:pt>
                <c:pt idx="2725">
                  <c:v>9.9879999999999995</c:v>
                </c:pt>
                <c:pt idx="2726">
                  <c:v>9.9879999999999995</c:v>
                </c:pt>
                <c:pt idx="2727">
                  <c:v>9.9990000000000006</c:v>
                </c:pt>
                <c:pt idx="2728">
                  <c:v>9.9990000000000006</c:v>
                </c:pt>
                <c:pt idx="2729">
                  <c:v>9.9990000000000006</c:v>
                </c:pt>
                <c:pt idx="2730">
                  <c:v>10.01</c:v>
                </c:pt>
                <c:pt idx="2731">
                  <c:v>10.01</c:v>
                </c:pt>
                <c:pt idx="2732">
                  <c:v>10.01</c:v>
                </c:pt>
                <c:pt idx="2733">
                  <c:v>10.021000000000001</c:v>
                </c:pt>
                <c:pt idx="2734">
                  <c:v>10.021000000000001</c:v>
                </c:pt>
                <c:pt idx="2735">
                  <c:v>10.021000000000001</c:v>
                </c:pt>
                <c:pt idx="2736">
                  <c:v>10.032</c:v>
                </c:pt>
                <c:pt idx="2737">
                  <c:v>10.032</c:v>
                </c:pt>
                <c:pt idx="2738">
                  <c:v>10.032</c:v>
                </c:pt>
                <c:pt idx="2739">
                  <c:v>10.042999999999999</c:v>
                </c:pt>
                <c:pt idx="2740">
                  <c:v>10.042999999999999</c:v>
                </c:pt>
                <c:pt idx="2741">
                  <c:v>10.042999999999999</c:v>
                </c:pt>
                <c:pt idx="2742">
                  <c:v>10.054</c:v>
                </c:pt>
                <c:pt idx="2743">
                  <c:v>10.054</c:v>
                </c:pt>
                <c:pt idx="2744">
                  <c:v>10.054</c:v>
                </c:pt>
                <c:pt idx="2745">
                  <c:v>10.065</c:v>
                </c:pt>
                <c:pt idx="2746">
                  <c:v>10.065</c:v>
                </c:pt>
                <c:pt idx="2747">
                  <c:v>10.065</c:v>
                </c:pt>
                <c:pt idx="2748">
                  <c:v>10.076000000000001</c:v>
                </c:pt>
                <c:pt idx="2749">
                  <c:v>10.076000000000001</c:v>
                </c:pt>
                <c:pt idx="2750">
                  <c:v>10.076000000000001</c:v>
                </c:pt>
                <c:pt idx="2751">
                  <c:v>10.087</c:v>
                </c:pt>
                <c:pt idx="2752">
                  <c:v>10.087</c:v>
                </c:pt>
                <c:pt idx="2753">
                  <c:v>10.087</c:v>
                </c:pt>
                <c:pt idx="2754">
                  <c:v>10.098000000000001</c:v>
                </c:pt>
                <c:pt idx="2755">
                  <c:v>10.098000000000001</c:v>
                </c:pt>
                <c:pt idx="2756">
                  <c:v>10.098000000000001</c:v>
                </c:pt>
                <c:pt idx="2757">
                  <c:v>10.109</c:v>
                </c:pt>
                <c:pt idx="2758">
                  <c:v>10.109</c:v>
                </c:pt>
                <c:pt idx="2759">
                  <c:v>10.109</c:v>
                </c:pt>
                <c:pt idx="2760">
                  <c:v>10.119999999999999</c:v>
                </c:pt>
                <c:pt idx="2761">
                  <c:v>10.119999999999999</c:v>
                </c:pt>
                <c:pt idx="2762">
                  <c:v>10.119999999999999</c:v>
                </c:pt>
                <c:pt idx="2763">
                  <c:v>10.131</c:v>
                </c:pt>
                <c:pt idx="2764">
                  <c:v>10.131</c:v>
                </c:pt>
                <c:pt idx="2765">
                  <c:v>10.131</c:v>
                </c:pt>
                <c:pt idx="2766">
                  <c:v>10.141999999999999</c:v>
                </c:pt>
                <c:pt idx="2767">
                  <c:v>10.141999999999999</c:v>
                </c:pt>
                <c:pt idx="2768">
                  <c:v>10.141999999999999</c:v>
                </c:pt>
                <c:pt idx="2769">
                  <c:v>10.153</c:v>
                </c:pt>
                <c:pt idx="2770">
                  <c:v>10.153</c:v>
                </c:pt>
                <c:pt idx="2771">
                  <c:v>10.153</c:v>
                </c:pt>
                <c:pt idx="2772">
                  <c:v>10.164</c:v>
                </c:pt>
                <c:pt idx="2773">
                  <c:v>10.164</c:v>
                </c:pt>
                <c:pt idx="2774">
                  <c:v>10.164</c:v>
                </c:pt>
                <c:pt idx="2775">
                  <c:v>10.175000000000001</c:v>
                </c:pt>
                <c:pt idx="2776">
                  <c:v>10.175000000000001</c:v>
                </c:pt>
                <c:pt idx="2777">
                  <c:v>10.175000000000001</c:v>
                </c:pt>
                <c:pt idx="2778">
                  <c:v>10.186</c:v>
                </c:pt>
                <c:pt idx="2779">
                  <c:v>10.186</c:v>
                </c:pt>
                <c:pt idx="2780">
                  <c:v>10.186</c:v>
                </c:pt>
                <c:pt idx="2781">
                  <c:v>10.196999999999999</c:v>
                </c:pt>
                <c:pt idx="2782">
                  <c:v>10.196999999999999</c:v>
                </c:pt>
                <c:pt idx="2783">
                  <c:v>10.196999999999999</c:v>
                </c:pt>
                <c:pt idx="2784">
                  <c:v>10.208</c:v>
                </c:pt>
                <c:pt idx="2785">
                  <c:v>10.208</c:v>
                </c:pt>
                <c:pt idx="2786">
                  <c:v>10.208</c:v>
                </c:pt>
                <c:pt idx="2787">
                  <c:v>10.218999999999999</c:v>
                </c:pt>
                <c:pt idx="2788">
                  <c:v>10.218999999999999</c:v>
                </c:pt>
                <c:pt idx="2789">
                  <c:v>10.218999999999999</c:v>
                </c:pt>
                <c:pt idx="2790">
                  <c:v>10.23</c:v>
                </c:pt>
                <c:pt idx="2791">
                  <c:v>10.23</c:v>
                </c:pt>
                <c:pt idx="2792">
                  <c:v>10.23</c:v>
                </c:pt>
                <c:pt idx="2793">
                  <c:v>10.241</c:v>
                </c:pt>
                <c:pt idx="2794">
                  <c:v>10.241</c:v>
                </c:pt>
                <c:pt idx="2795">
                  <c:v>10.241</c:v>
                </c:pt>
                <c:pt idx="2796">
                  <c:v>10.252000000000001</c:v>
                </c:pt>
                <c:pt idx="2797">
                  <c:v>10.252000000000001</c:v>
                </c:pt>
                <c:pt idx="2798">
                  <c:v>10.252000000000001</c:v>
                </c:pt>
                <c:pt idx="2799">
                  <c:v>10.263</c:v>
                </c:pt>
                <c:pt idx="2800">
                  <c:v>10.263</c:v>
                </c:pt>
                <c:pt idx="2801">
                  <c:v>10.263</c:v>
                </c:pt>
                <c:pt idx="2802">
                  <c:v>10.273999999999999</c:v>
                </c:pt>
                <c:pt idx="2803">
                  <c:v>10.273999999999999</c:v>
                </c:pt>
                <c:pt idx="2804">
                  <c:v>10.273999999999999</c:v>
                </c:pt>
                <c:pt idx="2805">
                  <c:v>10.285</c:v>
                </c:pt>
                <c:pt idx="2806">
                  <c:v>10.285</c:v>
                </c:pt>
                <c:pt idx="2807">
                  <c:v>10.285</c:v>
                </c:pt>
                <c:pt idx="2808">
                  <c:v>10.295999999999999</c:v>
                </c:pt>
                <c:pt idx="2809">
                  <c:v>10.295999999999999</c:v>
                </c:pt>
                <c:pt idx="2810">
                  <c:v>10.295999999999999</c:v>
                </c:pt>
                <c:pt idx="2811">
                  <c:v>10.307</c:v>
                </c:pt>
                <c:pt idx="2812">
                  <c:v>10.307</c:v>
                </c:pt>
                <c:pt idx="2813">
                  <c:v>10.307</c:v>
                </c:pt>
                <c:pt idx="2814">
                  <c:v>10.318</c:v>
                </c:pt>
                <c:pt idx="2815">
                  <c:v>10.318</c:v>
                </c:pt>
                <c:pt idx="2816">
                  <c:v>10.318</c:v>
                </c:pt>
                <c:pt idx="2817">
                  <c:v>10.329000000000001</c:v>
                </c:pt>
                <c:pt idx="2818">
                  <c:v>10.329000000000001</c:v>
                </c:pt>
                <c:pt idx="2819">
                  <c:v>10.329000000000001</c:v>
                </c:pt>
                <c:pt idx="2820">
                  <c:v>10.34</c:v>
                </c:pt>
                <c:pt idx="2821">
                  <c:v>10.34</c:v>
                </c:pt>
                <c:pt idx="2822">
                  <c:v>10.34</c:v>
                </c:pt>
                <c:pt idx="2823">
                  <c:v>10.351000000000001</c:v>
                </c:pt>
                <c:pt idx="2824">
                  <c:v>10.351000000000001</c:v>
                </c:pt>
                <c:pt idx="2825">
                  <c:v>10.351000000000001</c:v>
                </c:pt>
                <c:pt idx="2826">
                  <c:v>10.362</c:v>
                </c:pt>
                <c:pt idx="2827">
                  <c:v>10.362</c:v>
                </c:pt>
                <c:pt idx="2828">
                  <c:v>10.362</c:v>
                </c:pt>
                <c:pt idx="2829">
                  <c:v>10.372999999999999</c:v>
                </c:pt>
                <c:pt idx="2830">
                  <c:v>10.372999999999999</c:v>
                </c:pt>
                <c:pt idx="2831">
                  <c:v>10.372999999999999</c:v>
                </c:pt>
                <c:pt idx="2832">
                  <c:v>10.384</c:v>
                </c:pt>
                <c:pt idx="2833">
                  <c:v>10.384</c:v>
                </c:pt>
                <c:pt idx="2834">
                  <c:v>10.384</c:v>
                </c:pt>
                <c:pt idx="2835">
                  <c:v>10.395</c:v>
                </c:pt>
                <c:pt idx="2836">
                  <c:v>10.395</c:v>
                </c:pt>
                <c:pt idx="2837">
                  <c:v>10.395</c:v>
                </c:pt>
                <c:pt idx="2838">
                  <c:v>10.406000000000001</c:v>
                </c:pt>
                <c:pt idx="2839">
                  <c:v>10.406000000000001</c:v>
                </c:pt>
                <c:pt idx="2840">
                  <c:v>10.406000000000001</c:v>
                </c:pt>
                <c:pt idx="2841">
                  <c:v>10.417</c:v>
                </c:pt>
                <c:pt idx="2842">
                  <c:v>10.417</c:v>
                </c:pt>
                <c:pt idx="2843">
                  <c:v>10.417</c:v>
                </c:pt>
                <c:pt idx="2844">
                  <c:v>10.428000000000001</c:v>
                </c:pt>
                <c:pt idx="2845">
                  <c:v>10.428000000000001</c:v>
                </c:pt>
                <c:pt idx="2846">
                  <c:v>10.428000000000001</c:v>
                </c:pt>
                <c:pt idx="2847">
                  <c:v>10.439</c:v>
                </c:pt>
                <c:pt idx="2848">
                  <c:v>10.439</c:v>
                </c:pt>
                <c:pt idx="2849">
                  <c:v>10.439</c:v>
                </c:pt>
                <c:pt idx="2850">
                  <c:v>10.45</c:v>
                </c:pt>
                <c:pt idx="2851">
                  <c:v>10.45</c:v>
                </c:pt>
                <c:pt idx="2852">
                  <c:v>10.45</c:v>
                </c:pt>
                <c:pt idx="2853">
                  <c:v>10.461</c:v>
                </c:pt>
                <c:pt idx="2854">
                  <c:v>10.461</c:v>
                </c:pt>
                <c:pt idx="2855">
                  <c:v>10.461</c:v>
                </c:pt>
                <c:pt idx="2856">
                  <c:v>10.472</c:v>
                </c:pt>
                <c:pt idx="2857">
                  <c:v>10.472</c:v>
                </c:pt>
                <c:pt idx="2858">
                  <c:v>10.472</c:v>
                </c:pt>
                <c:pt idx="2859">
                  <c:v>10.483000000000001</c:v>
                </c:pt>
                <c:pt idx="2860">
                  <c:v>10.483000000000001</c:v>
                </c:pt>
                <c:pt idx="2861">
                  <c:v>10.483000000000001</c:v>
                </c:pt>
                <c:pt idx="2862">
                  <c:v>10.494</c:v>
                </c:pt>
                <c:pt idx="2863">
                  <c:v>10.494</c:v>
                </c:pt>
                <c:pt idx="2864">
                  <c:v>10.494</c:v>
                </c:pt>
                <c:pt idx="2865">
                  <c:v>10.505000000000001</c:v>
                </c:pt>
                <c:pt idx="2866">
                  <c:v>10.505000000000001</c:v>
                </c:pt>
                <c:pt idx="2867">
                  <c:v>10.505000000000001</c:v>
                </c:pt>
                <c:pt idx="2868">
                  <c:v>10.516</c:v>
                </c:pt>
                <c:pt idx="2869">
                  <c:v>10.516</c:v>
                </c:pt>
                <c:pt idx="2870">
                  <c:v>10.516</c:v>
                </c:pt>
                <c:pt idx="2871">
                  <c:v>10.526999999999999</c:v>
                </c:pt>
                <c:pt idx="2872">
                  <c:v>10.526999999999999</c:v>
                </c:pt>
                <c:pt idx="2873">
                  <c:v>10.526999999999999</c:v>
                </c:pt>
                <c:pt idx="2874">
                  <c:v>10.538</c:v>
                </c:pt>
                <c:pt idx="2875">
                  <c:v>10.538</c:v>
                </c:pt>
                <c:pt idx="2876">
                  <c:v>10.538</c:v>
                </c:pt>
                <c:pt idx="2877">
                  <c:v>10.548999999999999</c:v>
                </c:pt>
                <c:pt idx="2878">
                  <c:v>10.548999999999999</c:v>
                </c:pt>
                <c:pt idx="2879">
                  <c:v>10.548999999999999</c:v>
                </c:pt>
                <c:pt idx="2880">
                  <c:v>10.56</c:v>
                </c:pt>
                <c:pt idx="2881">
                  <c:v>10.56</c:v>
                </c:pt>
                <c:pt idx="2882">
                  <c:v>10.56</c:v>
                </c:pt>
                <c:pt idx="2883">
                  <c:v>10.571</c:v>
                </c:pt>
                <c:pt idx="2884">
                  <c:v>10.571</c:v>
                </c:pt>
                <c:pt idx="2885">
                  <c:v>10.571</c:v>
                </c:pt>
                <c:pt idx="2886">
                  <c:v>10.582000000000001</c:v>
                </c:pt>
                <c:pt idx="2887">
                  <c:v>10.582000000000001</c:v>
                </c:pt>
                <c:pt idx="2888">
                  <c:v>10.582000000000001</c:v>
                </c:pt>
                <c:pt idx="2889">
                  <c:v>10.593</c:v>
                </c:pt>
                <c:pt idx="2890">
                  <c:v>10.593</c:v>
                </c:pt>
                <c:pt idx="2891">
                  <c:v>10.593</c:v>
                </c:pt>
                <c:pt idx="2892">
                  <c:v>10.603999999999999</c:v>
                </c:pt>
                <c:pt idx="2893">
                  <c:v>10.603999999999999</c:v>
                </c:pt>
                <c:pt idx="2894">
                  <c:v>10.603999999999999</c:v>
                </c:pt>
                <c:pt idx="2895">
                  <c:v>10.615</c:v>
                </c:pt>
                <c:pt idx="2896">
                  <c:v>10.615</c:v>
                </c:pt>
                <c:pt idx="2897">
                  <c:v>10.615</c:v>
                </c:pt>
                <c:pt idx="2898">
                  <c:v>10.625999999999999</c:v>
                </c:pt>
                <c:pt idx="2899">
                  <c:v>10.625999999999999</c:v>
                </c:pt>
                <c:pt idx="2900">
                  <c:v>10.625999999999999</c:v>
                </c:pt>
                <c:pt idx="2901">
                  <c:v>10.637</c:v>
                </c:pt>
                <c:pt idx="2902">
                  <c:v>10.637</c:v>
                </c:pt>
                <c:pt idx="2903">
                  <c:v>10.637</c:v>
                </c:pt>
                <c:pt idx="2904">
                  <c:v>10.648</c:v>
                </c:pt>
                <c:pt idx="2905">
                  <c:v>10.648</c:v>
                </c:pt>
                <c:pt idx="2906">
                  <c:v>10.648</c:v>
                </c:pt>
                <c:pt idx="2907">
                  <c:v>10.659000000000001</c:v>
                </c:pt>
                <c:pt idx="2908">
                  <c:v>10.659000000000001</c:v>
                </c:pt>
                <c:pt idx="2909">
                  <c:v>10.659000000000001</c:v>
                </c:pt>
                <c:pt idx="2910">
                  <c:v>10.67</c:v>
                </c:pt>
                <c:pt idx="2911">
                  <c:v>10.67</c:v>
                </c:pt>
                <c:pt idx="2912">
                  <c:v>10.67</c:v>
                </c:pt>
                <c:pt idx="2913">
                  <c:v>10.680999999999999</c:v>
                </c:pt>
                <c:pt idx="2914">
                  <c:v>10.680999999999999</c:v>
                </c:pt>
                <c:pt idx="2915">
                  <c:v>10.680999999999999</c:v>
                </c:pt>
                <c:pt idx="2916">
                  <c:v>10.692</c:v>
                </c:pt>
                <c:pt idx="2917">
                  <c:v>10.692</c:v>
                </c:pt>
                <c:pt idx="2918">
                  <c:v>10.692</c:v>
                </c:pt>
                <c:pt idx="2919">
                  <c:v>10.702999999999999</c:v>
                </c:pt>
                <c:pt idx="2920">
                  <c:v>10.702999999999999</c:v>
                </c:pt>
                <c:pt idx="2921">
                  <c:v>10.702999999999999</c:v>
                </c:pt>
                <c:pt idx="2922">
                  <c:v>10.714</c:v>
                </c:pt>
                <c:pt idx="2923">
                  <c:v>10.714</c:v>
                </c:pt>
                <c:pt idx="2924">
                  <c:v>10.714</c:v>
                </c:pt>
                <c:pt idx="2925">
                  <c:v>10.725</c:v>
                </c:pt>
                <c:pt idx="2926">
                  <c:v>10.725</c:v>
                </c:pt>
                <c:pt idx="2927">
                  <c:v>10.725</c:v>
                </c:pt>
                <c:pt idx="2928">
                  <c:v>10.736000000000001</c:v>
                </c:pt>
                <c:pt idx="2929">
                  <c:v>10.736000000000001</c:v>
                </c:pt>
                <c:pt idx="2930">
                  <c:v>10.736000000000001</c:v>
                </c:pt>
                <c:pt idx="2931">
                  <c:v>10.747</c:v>
                </c:pt>
                <c:pt idx="2932">
                  <c:v>10.747</c:v>
                </c:pt>
                <c:pt idx="2933">
                  <c:v>10.747</c:v>
                </c:pt>
                <c:pt idx="2934">
                  <c:v>10.757999999999999</c:v>
                </c:pt>
                <c:pt idx="2935">
                  <c:v>10.757999999999999</c:v>
                </c:pt>
                <c:pt idx="2936">
                  <c:v>10.757999999999999</c:v>
                </c:pt>
                <c:pt idx="2937">
                  <c:v>10.769</c:v>
                </c:pt>
                <c:pt idx="2938">
                  <c:v>10.769</c:v>
                </c:pt>
                <c:pt idx="2939">
                  <c:v>10.769</c:v>
                </c:pt>
                <c:pt idx="2940">
                  <c:v>10.78</c:v>
                </c:pt>
                <c:pt idx="2941">
                  <c:v>10.78</c:v>
                </c:pt>
                <c:pt idx="2942">
                  <c:v>10.78</c:v>
                </c:pt>
                <c:pt idx="2943">
                  <c:v>10.791</c:v>
                </c:pt>
                <c:pt idx="2944">
                  <c:v>10.791</c:v>
                </c:pt>
                <c:pt idx="2945">
                  <c:v>10.791</c:v>
                </c:pt>
                <c:pt idx="2946">
                  <c:v>10.802</c:v>
                </c:pt>
                <c:pt idx="2947">
                  <c:v>10.802</c:v>
                </c:pt>
                <c:pt idx="2948">
                  <c:v>10.802</c:v>
                </c:pt>
                <c:pt idx="2949">
                  <c:v>10.813000000000001</c:v>
                </c:pt>
                <c:pt idx="2950">
                  <c:v>10.813000000000001</c:v>
                </c:pt>
                <c:pt idx="2951">
                  <c:v>10.813000000000001</c:v>
                </c:pt>
                <c:pt idx="2952">
                  <c:v>10.824</c:v>
                </c:pt>
                <c:pt idx="2953">
                  <c:v>10.824</c:v>
                </c:pt>
                <c:pt idx="2954">
                  <c:v>10.824</c:v>
                </c:pt>
                <c:pt idx="2955">
                  <c:v>10.835000000000001</c:v>
                </c:pt>
                <c:pt idx="2956">
                  <c:v>10.835000000000001</c:v>
                </c:pt>
                <c:pt idx="2957">
                  <c:v>10.835000000000001</c:v>
                </c:pt>
                <c:pt idx="2958">
                  <c:v>10.846</c:v>
                </c:pt>
                <c:pt idx="2959">
                  <c:v>10.846</c:v>
                </c:pt>
                <c:pt idx="2960">
                  <c:v>10.846</c:v>
                </c:pt>
                <c:pt idx="2961">
                  <c:v>10.856999999999999</c:v>
                </c:pt>
                <c:pt idx="2962">
                  <c:v>10.856999999999999</c:v>
                </c:pt>
                <c:pt idx="2963">
                  <c:v>10.856999999999999</c:v>
                </c:pt>
                <c:pt idx="2964">
                  <c:v>10.868</c:v>
                </c:pt>
                <c:pt idx="2965">
                  <c:v>10.868</c:v>
                </c:pt>
                <c:pt idx="2966">
                  <c:v>10.868</c:v>
                </c:pt>
                <c:pt idx="2967">
                  <c:v>10.879</c:v>
                </c:pt>
                <c:pt idx="2968">
                  <c:v>10.879</c:v>
                </c:pt>
                <c:pt idx="2969">
                  <c:v>10.879</c:v>
                </c:pt>
                <c:pt idx="2970">
                  <c:v>10.89</c:v>
                </c:pt>
                <c:pt idx="2971">
                  <c:v>10.89</c:v>
                </c:pt>
                <c:pt idx="2972">
                  <c:v>10.89</c:v>
                </c:pt>
                <c:pt idx="2973">
                  <c:v>10.901</c:v>
                </c:pt>
                <c:pt idx="2974">
                  <c:v>10.901</c:v>
                </c:pt>
                <c:pt idx="2975">
                  <c:v>10.901</c:v>
                </c:pt>
                <c:pt idx="2976">
                  <c:v>10.912000000000001</c:v>
                </c:pt>
                <c:pt idx="2977">
                  <c:v>10.912000000000001</c:v>
                </c:pt>
                <c:pt idx="2978">
                  <c:v>10.912000000000001</c:v>
                </c:pt>
                <c:pt idx="2979">
                  <c:v>10.923</c:v>
                </c:pt>
                <c:pt idx="2980">
                  <c:v>10.923</c:v>
                </c:pt>
                <c:pt idx="2981">
                  <c:v>10.923</c:v>
                </c:pt>
                <c:pt idx="2982">
                  <c:v>10.933999999999999</c:v>
                </c:pt>
                <c:pt idx="2983">
                  <c:v>10.933999999999999</c:v>
                </c:pt>
                <c:pt idx="2984">
                  <c:v>10.933999999999999</c:v>
                </c:pt>
                <c:pt idx="2985">
                  <c:v>10.945</c:v>
                </c:pt>
                <c:pt idx="2986">
                  <c:v>10.945</c:v>
                </c:pt>
                <c:pt idx="2987">
                  <c:v>10.945</c:v>
                </c:pt>
                <c:pt idx="2988">
                  <c:v>10.956</c:v>
                </c:pt>
                <c:pt idx="2989">
                  <c:v>10.956</c:v>
                </c:pt>
                <c:pt idx="2990">
                  <c:v>10.956</c:v>
                </c:pt>
                <c:pt idx="2991">
                  <c:v>10.967000000000001</c:v>
                </c:pt>
                <c:pt idx="2992">
                  <c:v>10.967000000000001</c:v>
                </c:pt>
                <c:pt idx="2993">
                  <c:v>10.967000000000001</c:v>
                </c:pt>
                <c:pt idx="2994">
                  <c:v>10.978</c:v>
                </c:pt>
                <c:pt idx="2995">
                  <c:v>10.978</c:v>
                </c:pt>
                <c:pt idx="2996">
                  <c:v>10.978</c:v>
                </c:pt>
                <c:pt idx="2997">
                  <c:v>10.989000000000001</c:v>
                </c:pt>
                <c:pt idx="2998">
                  <c:v>10.989000000000001</c:v>
                </c:pt>
                <c:pt idx="2999">
                  <c:v>10.989000000000001</c:v>
                </c:pt>
                <c:pt idx="3000">
                  <c:v>11</c:v>
                </c:pt>
                <c:pt idx="3001">
                  <c:v>11</c:v>
                </c:pt>
                <c:pt idx="3002">
                  <c:v>11</c:v>
                </c:pt>
                <c:pt idx="3003">
                  <c:v>11.010999999999999</c:v>
                </c:pt>
                <c:pt idx="3004">
                  <c:v>11.010999999999999</c:v>
                </c:pt>
                <c:pt idx="3005">
                  <c:v>11.010999999999999</c:v>
                </c:pt>
                <c:pt idx="3006">
                  <c:v>11.022</c:v>
                </c:pt>
                <c:pt idx="3007">
                  <c:v>11.022</c:v>
                </c:pt>
                <c:pt idx="3008">
                  <c:v>11.022</c:v>
                </c:pt>
                <c:pt idx="3009">
                  <c:v>11.032999999999999</c:v>
                </c:pt>
                <c:pt idx="3010">
                  <c:v>11.032999999999999</c:v>
                </c:pt>
                <c:pt idx="3011">
                  <c:v>11.032999999999999</c:v>
                </c:pt>
                <c:pt idx="3012">
                  <c:v>11.044</c:v>
                </c:pt>
                <c:pt idx="3013">
                  <c:v>11.044</c:v>
                </c:pt>
                <c:pt idx="3014">
                  <c:v>11.044</c:v>
                </c:pt>
                <c:pt idx="3015">
                  <c:v>11.055</c:v>
                </c:pt>
                <c:pt idx="3016">
                  <c:v>11.055</c:v>
                </c:pt>
                <c:pt idx="3017">
                  <c:v>11.055</c:v>
                </c:pt>
                <c:pt idx="3018">
                  <c:v>11.066000000000001</c:v>
                </c:pt>
                <c:pt idx="3019">
                  <c:v>11.066000000000001</c:v>
                </c:pt>
                <c:pt idx="3020">
                  <c:v>11.066000000000001</c:v>
                </c:pt>
                <c:pt idx="3021">
                  <c:v>11.077</c:v>
                </c:pt>
                <c:pt idx="3022">
                  <c:v>11.077</c:v>
                </c:pt>
                <c:pt idx="3023">
                  <c:v>11.077</c:v>
                </c:pt>
                <c:pt idx="3024">
                  <c:v>11.087999999999999</c:v>
                </c:pt>
                <c:pt idx="3025">
                  <c:v>11.087999999999999</c:v>
                </c:pt>
                <c:pt idx="3026">
                  <c:v>11.087999999999999</c:v>
                </c:pt>
                <c:pt idx="3027">
                  <c:v>11.099</c:v>
                </c:pt>
                <c:pt idx="3028">
                  <c:v>11.099</c:v>
                </c:pt>
                <c:pt idx="3029">
                  <c:v>11.099</c:v>
                </c:pt>
                <c:pt idx="3030">
                  <c:v>11.11</c:v>
                </c:pt>
                <c:pt idx="3031">
                  <c:v>11.11</c:v>
                </c:pt>
                <c:pt idx="3032">
                  <c:v>11.11</c:v>
                </c:pt>
                <c:pt idx="3033">
                  <c:v>11.121</c:v>
                </c:pt>
                <c:pt idx="3034">
                  <c:v>11.121</c:v>
                </c:pt>
                <c:pt idx="3035">
                  <c:v>11.121</c:v>
                </c:pt>
                <c:pt idx="3036">
                  <c:v>11.132</c:v>
                </c:pt>
                <c:pt idx="3037">
                  <c:v>11.132</c:v>
                </c:pt>
                <c:pt idx="3038">
                  <c:v>11.132</c:v>
                </c:pt>
                <c:pt idx="3039">
                  <c:v>11.143000000000001</c:v>
                </c:pt>
                <c:pt idx="3040">
                  <c:v>11.143000000000001</c:v>
                </c:pt>
                <c:pt idx="3041">
                  <c:v>11.143000000000001</c:v>
                </c:pt>
                <c:pt idx="3042">
                  <c:v>11.154</c:v>
                </c:pt>
                <c:pt idx="3043">
                  <c:v>11.154</c:v>
                </c:pt>
                <c:pt idx="3044">
                  <c:v>11.154</c:v>
                </c:pt>
                <c:pt idx="3045">
                  <c:v>11.164999999999999</c:v>
                </c:pt>
                <c:pt idx="3046">
                  <c:v>11.164999999999999</c:v>
                </c:pt>
                <c:pt idx="3047">
                  <c:v>11.164999999999999</c:v>
                </c:pt>
                <c:pt idx="3048">
                  <c:v>11.176</c:v>
                </c:pt>
                <c:pt idx="3049">
                  <c:v>11.176</c:v>
                </c:pt>
                <c:pt idx="3050">
                  <c:v>11.176</c:v>
                </c:pt>
                <c:pt idx="3051">
                  <c:v>11.186999999999999</c:v>
                </c:pt>
                <c:pt idx="3052">
                  <c:v>11.186999999999999</c:v>
                </c:pt>
                <c:pt idx="3053">
                  <c:v>11.186999999999999</c:v>
                </c:pt>
                <c:pt idx="3054">
                  <c:v>11.198</c:v>
                </c:pt>
                <c:pt idx="3055">
                  <c:v>11.198</c:v>
                </c:pt>
                <c:pt idx="3056">
                  <c:v>11.198</c:v>
                </c:pt>
                <c:pt idx="3057">
                  <c:v>11.209</c:v>
                </c:pt>
                <c:pt idx="3058">
                  <c:v>11.209</c:v>
                </c:pt>
                <c:pt idx="3059">
                  <c:v>11.209</c:v>
                </c:pt>
                <c:pt idx="3060">
                  <c:v>11.22</c:v>
                </c:pt>
                <c:pt idx="3061">
                  <c:v>11.22</c:v>
                </c:pt>
                <c:pt idx="3062">
                  <c:v>11.22</c:v>
                </c:pt>
                <c:pt idx="3063">
                  <c:v>11.231</c:v>
                </c:pt>
                <c:pt idx="3064">
                  <c:v>11.231</c:v>
                </c:pt>
                <c:pt idx="3065">
                  <c:v>11.231</c:v>
                </c:pt>
                <c:pt idx="3066">
                  <c:v>11.242000000000001</c:v>
                </c:pt>
                <c:pt idx="3067">
                  <c:v>11.242000000000001</c:v>
                </c:pt>
                <c:pt idx="3068">
                  <c:v>11.242000000000001</c:v>
                </c:pt>
                <c:pt idx="3069">
                  <c:v>11.253</c:v>
                </c:pt>
                <c:pt idx="3070">
                  <c:v>11.253</c:v>
                </c:pt>
                <c:pt idx="3071">
                  <c:v>11.253</c:v>
                </c:pt>
                <c:pt idx="3072">
                  <c:v>11.263999999999999</c:v>
                </c:pt>
                <c:pt idx="3073">
                  <c:v>11.263999999999999</c:v>
                </c:pt>
                <c:pt idx="3074">
                  <c:v>11.263999999999999</c:v>
                </c:pt>
                <c:pt idx="3075">
                  <c:v>11.275</c:v>
                </c:pt>
                <c:pt idx="3076">
                  <c:v>11.275</c:v>
                </c:pt>
                <c:pt idx="3077">
                  <c:v>11.275</c:v>
                </c:pt>
                <c:pt idx="3078">
                  <c:v>11.286</c:v>
                </c:pt>
                <c:pt idx="3079">
                  <c:v>11.286</c:v>
                </c:pt>
                <c:pt idx="3080">
                  <c:v>11.286</c:v>
                </c:pt>
                <c:pt idx="3081">
                  <c:v>11.297000000000001</c:v>
                </c:pt>
                <c:pt idx="3082">
                  <c:v>11.297000000000001</c:v>
                </c:pt>
                <c:pt idx="3083">
                  <c:v>11.297000000000001</c:v>
                </c:pt>
                <c:pt idx="3084">
                  <c:v>11.308</c:v>
                </c:pt>
                <c:pt idx="3085">
                  <c:v>11.308</c:v>
                </c:pt>
                <c:pt idx="3086">
                  <c:v>11.308</c:v>
                </c:pt>
                <c:pt idx="3087">
                  <c:v>11.319000000000001</c:v>
                </c:pt>
                <c:pt idx="3088">
                  <c:v>11.319000000000001</c:v>
                </c:pt>
                <c:pt idx="3089">
                  <c:v>11.319000000000001</c:v>
                </c:pt>
                <c:pt idx="3090">
                  <c:v>11.33</c:v>
                </c:pt>
                <c:pt idx="3091">
                  <c:v>11.33</c:v>
                </c:pt>
                <c:pt idx="3092">
                  <c:v>11.33</c:v>
                </c:pt>
                <c:pt idx="3093">
                  <c:v>11.340999999999999</c:v>
                </c:pt>
                <c:pt idx="3094">
                  <c:v>11.340999999999999</c:v>
                </c:pt>
                <c:pt idx="3095">
                  <c:v>11.340999999999999</c:v>
                </c:pt>
                <c:pt idx="3096">
                  <c:v>11.352</c:v>
                </c:pt>
                <c:pt idx="3097">
                  <c:v>11.352</c:v>
                </c:pt>
                <c:pt idx="3098">
                  <c:v>11.352</c:v>
                </c:pt>
                <c:pt idx="3099">
                  <c:v>11.363</c:v>
                </c:pt>
                <c:pt idx="3100">
                  <c:v>11.363</c:v>
                </c:pt>
                <c:pt idx="3101">
                  <c:v>11.363</c:v>
                </c:pt>
                <c:pt idx="3102">
                  <c:v>11.374000000000001</c:v>
                </c:pt>
                <c:pt idx="3103">
                  <c:v>11.374000000000001</c:v>
                </c:pt>
                <c:pt idx="3104">
                  <c:v>11.374000000000001</c:v>
                </c:pt>
                <c:pt idx="3105">
                  <c:v>11.385</c:v>
                </c:pt>
                <c:pt idx="3106">
                  <c:v>11.385</c:v>
                </c:pt>
                <c:pt idx="3107">
                  <c:v>11.385</c:v>
                </c:pt>
                <c:pt idx="3108">
                  <c:v>11.396000000000001</c:v>
                </c:pt>
                <c:pt idx="3109">
                  <c:v>11.396000000000001</c:v>
                </c:pt>
                <c:pt idx="3110">
                  <c:v>11.396000000000001</c:v>
                </c:pt>
                <c:pt idx="3111">
                  <c:v>11.407</c:v>
                </c:pt>
                <c:pt idx="3112">
                  <c:v>11.407</c:v>
                </c:pt>
                <c:pt idx="3113">
                  <c:v>11.407</c:v>
                </c:pt>
                <c:pt idx="3114">
                  <c:v>11.417999999999999</c:v>
                </c:pt>
                <c:pt idx="3115">
                  <c:v>11.417999999999999</c:v>
                </c:pt>
                <c:pt idx="3116">
                  <c:v>11.417999999999999</c:v>
                </c:pt>
                <c:pt idx="3117">
                  <c:v>11.429</c:v>
                </c:pt>
                <c:pt idx="3118">
                  <c:v>11.429</c:v>
                </c:pt>
                <c:pt idx="3119">
                  <c:v>11.429</c:v>
                </c:pt>
                <c:pt idx="3120">
                  <c:v>11.44</c:v>
                </c:pt>
                <c:pt idx="3121">
                  <c:v>11.44</c:v>
                </c:pt>
                <c:pt idx="3122">
                  <c:v>11.44</c:v>
                </c:pt>
                <c:pt idx="3123">
                  <c:v>11.451000000000001</c:v>
                </c:pt>
                <c:pt idx="3124">
                  <c:v>11.451000000000001</c:v>
                </c:pt>
                <c:pt idx="3125">
                  <c:v>11.451000000000001</c:v>
                </c:pt>
                <c:pt idx="3126">
                  <c:v>11.462</c:v>
                </c:pt>
                <c:pt idx="3127">
                  <c:v>11.462</c:v>
                </c:pt>
                <c:pt idx="3128">
                  <c:v>11.462</c:v>
                </c:pt>
                <c:pt idx="3129">
                  <c:v>11.473000000000001</c:v>
                </c:pt>
                <c:pt idx="3130">
                  <c:v>11.473000000000001</c:v>
                </c:pt>
                <c:pt idx="3131">
                  <c:v>11.473000000000001</c:v>
                </c:pt>
                <c:pt idx="3132">
                  <c:v>11.484</c:v>
                </c:pt>
                <c:pt idx="3133">
                  <c:v>11.484</c:v>
                </c:pt>
                <c:pt idx="3134">
                  <c:v>11.484</c:v>
                </c:pt>
                <c:pt idx="3135">
                  <c:v>11.494999999999999</c:v>
                </c:pt>
                <c:pt idx="3136">
                  <c:v>11.494999999999999</c:v>
                </c:pt>
                <c:pt idx="3137">
                  <c:v>11.494999999999999</c:v>
                </c:pt>
                <c:pt idx="3138">
                  <c:v>11.506</c:v>
                </c:pt>
                <c:pt idx="3139">
                  <c:v>11.506</c:v>
                </c:pt>
                <c:pt idx="3140">
                  <c:v>11.506</c:v>
                </c:pt>
                <c:pt idx="3141">
                  <c:v>11.516999999999999</c:v>
                </c:pt>
                <c:pt idx="3142">
                  <c:v>11.516999999999999</c:v>
                </c:pt>
                <c:pt idx="3143">
                  <c:v>11.516999999999999</c:v>
                </c:pt>
                <c:pt idx="3144">
                  <c:v>11.528</c:v>
                </c:pt>
                <c:pt idx="3145">
                  <c:v>11.528</c:v>
                </c:pt>
                <c:pt idx="3146">
                  <c:v>11.528</c:v>
                </c:pt>
                <c:pt idx="3147">
                  <c:v>11.539</c:v>
                </c:pt>
                <c:pt idx="3148">
                  <c:v>11.539</c:v>
                </c:pt>
                <c:pt idx="3149">
                  <c:v>11.539</c:v>
                </c:pt>
                <c:pt idx="3150">
                  <c:v>11.55</c:v>
                </c:pt>
                <c:pt idx="3151">
                  <c:v>11.55</c:v>
                </c:pt>
                <c:pt idx="3152">
                  <c:v>11.55</c:v>
                </c:pt>
                <c:pt idx="3153">
                  <c:v>11.561</c:v>
                </c:pt>
                <c:pt idx="3154">
                  <c:v>11.561</c:v>
                </c:pt>
                <c:pt idx="3155">
                  <c:v>11.561</c:v>
                </c:pt>
                <c:pt idx="3156">
                  <c:v>11.571999999999999</c:v>
                </c:pt>
                <c:pt idx="3157">
                  <c:v>11.571999999999999</c:v>
                </c:pt>
                <c:pt idx="3158">
                  <c:v>11.571999999999999</c:v>
                </c:pt>
                <c:pt idx="3159">
                  <c:v>11.583</c:v>
                </c:pt>
                <c:pt idx="3160">
                  <c:v>11.583</c:v>
                </c:pt>
                <c:pt idx="3161">
                  <c:v>11.583</c:v>
                </c:pt>
                <c:pt idx="3162">
                  <c:v>11.593999999999999</c:v>
                </c:pt>
                <c:pt idx="3163">
                  <c:v>11.593999999999999</c:v>
                </c:pt>
                <c:pt idx="3164">
                  <c:v>11.593999999999999</c:v>
                </c:pt>
                <c:pt idx="3165">
                  <c:v>11.605</c:v>
                </c:pt>
                <c:pt idx="3166">
                  <c:v>11.605</c:v>
                </c:pt>
                <c:pt idx="3167">
                  <c:v>11.605</c:v>
                </c:pt>
                <c:pt idx="3168">
                  <c:v>11.616</c:v>
                </c:pt>
                <c:pt idx="3169">
                  <c:v>11.616</c:v>
                </c:pt>
                <c:pt idx="3170">
                  <c:v>11.616</c:v>
                </c:pt>
                <c:pt idx="3171">
                  <c:v>11.627000000000001</c:v>
                </c:pt>
                <c:pt idx="3172">
                  <c:v>11.627000000000001</c:v>
                </c:pt>
                <c:pt idx="3173">
                  <c:v>11.627000000000001</c:v>
                </c:pt>
                <c:pt idx="3174">
                  <c:v>11.638</c:v>
                </c:pt>
                <c:pt idx="3175">
                  <c:v>11.638</c:v>
                </c:pt>
                <c:pt idx="3176">
                  <c:v>11.638</c:v>
                </c:pt>
                <c:pt idx="3177">
                  <c:v>11.648999999999999</c:v>
                </c:pt>
                <c:pt idx="3178">
                  <c:v>11.648999999999999</c:v>
                </c:pt>
                <c:pt idx="3179">
                  <c:v>11.648999999999999</c:v>
                </c:pt>
                <c:pt idx="3180">
                  <c:v>11.66</c:v>
                </c:pt>
                <c:pt idx="3181">
                  <c:v>11.66</c:v>
                </c:pt>
                <c:pt idx="3182">
                  <c:v>11.66</c:v>
                </c:pt>
                <c:pt idx="3183">
                  <c:v>11.670999999999999</c:v>
                </c:pt>
                <c:pt idx="3184">
                  <c:v>11.670999999999999</c:v>
                </c:pt>
                <c:pt idx="3185">
                  <c:v>11.670999999999999</c:v>
                </c:pt>
                <c:pt idx="3186">
                  <c:v>11.682</c:v>
                </c:pt>
                <c:pt idx="3187">
                  <c:v>11.682</c:v>
                </c:pt>
                <c:pt idx="3188">
                  <c:v>11.682</c:v>
                </c:pt>
                <c:pt idx="3189">
                  <c:v>11.693</c:v>
                </c:pt>
                <c:pt idx="3190">
                  <c:v>11.693</c:v>
                </c:pt>
                <c:pt idx="3191">
                  <c:v>11.693</c:v>
                </c:pt>
                <c:pt idx="3192">
                  <c:v>11.704000000000001</c:v>
                </c:pt>
                <c:pt idx="3193">
                  <c:v>11.704000000000001</c:v>
                </c:pt>
                <c:pt idx="3194">
                  <c:v>11.704000000000001</c:v>
                </c:pt>
                <c:pt idx="3195">
                  <c:v>11.715</c:v>
                </c:pt>
                <c:pt idx="3196">
                  <c:v>11.715</c:v>
                </c:pt>
                <c:pt idx="3197">
                  <c:v>11.715</c:v>
                </c:pt>
                <c:pt idx="3198">
                  <c:v>11.726000000000001</c:v>
                </c:pt>
                <c:pt idx="3199">
                  <c:v>11.726000000000001</c:v>
                </c:pt>
                <c:pt idx="3200">
                  <c:v>11.726000000000001</c:v>
                </c:pt>
                <c:pt idx="3201">
                  <c:v>11.737</c:v>
                </c:pt>
                <c:pt idx="3202">
                  <c:v>11.737</c:v>
                </c:pt>
                <c:pt idx="3203">
                  <c:v>11.737</c:v>
                </c:pt>
                <c:pt idx="3204">
                  <c:v>11.747999999999999</c:v>
                </c:pt>
                <c:pt idx="3205">
                  <c:v>11.747999999999999</c:v>
                </c:pt>
                <c:pt idx="3206">
                  <c:v>11.747999999999999</c:v>
                </c:pt>
                <c:pt idx="3207">
                  <c:v>11.759</c:v>
                </c:pt>
                <c:pt idx="3208">
                  <c:v>11.759</c:v>
                </c:pt>
                <c:pt idx="3209">
                  <c:v>11.759</c:v>
                </c:pt>
                <c:pt idx="3210">
                  <c:v>11.77</c:v>
                </c:pt>
                <c:pt idx="3211">
                  <c:v>11.77</c:v>
                </c:pt>
                <c:pt idx="3212">
                  <c:v>11.77</c:v>
                </c:pt>
                <c:pt idx="3213">
                  <c:v>11.781000000000001</c:v>
                </c:pt>
                <c:pt idx="3214">
                  <c:v>11.781000000000001</c:v>
                </c:pt>
                <c:pt idx="3215">
                  <c:v>11.781000000000001</c:v>
                </c:pt>
                <c:pt idx="3216">
                  <c:v>11.792</c:v>
                </c:pt>
                <c:pt idx="3217">
                  <c:v>11.792</c:v>
                </c:pt>
                <c:pt idx="3218">
                  <c:v>11.792</c:v>
                </c:pt>
                <c:pt idx="3219">
                  <c:v>11.803000000000001</c:v>
                </c:pt>
                <c:pt idx="3220">
                  <c:v>11.803000000000001</c:v>
                </c:pt>
                <c:pt idx="3221">
                  <c:v>11.803000000000001</c:v>
                </c:pt>
                <c:pt idx="3222">
                  <c:v>11.814</c:v>
                </c:pt>
                <c:pt idx="3223">
                  <c:v>11.814</c:v>
                </c:pt>
                <c:pt idx="3224">
                  <c:v>11.814</c:v>
                </c:pt>
                <c:pt idx="3225">
                  <c:v>11.824999999999999</c:v>
                </c:pt>
                <c:pt idx="3226">
                  <c:v>11.824999999999999</c:v>
                </c:pt>
                <c:pt idx="3227">
                  <c:v>11.824999999999999</c:v>
                </c:pt>
                <c:pt idx="3228">
                  <c:v>11.836</c:v>
                </c:pt>
                <c:pt idx="3229">
                  <c:v>11.836</c:v>
                </c:pt>
                <c:pt idx="3230">
                  <c:v>11.836</c:v>
                </c:pt>
                <c:pt idx="3231">
                  <c:v>11.847</c:v>
                </c:pt>
                <c:pt idx="3232">
                  <c:v>11.847</c:v>
                </c:pt>
                <c:pt idx="3233">
                  <c:v>11.847</c:v>
                </c:pt>
                <c:pt idx="3234">
                  <c:v>11.858000000000001</c:v>
                </c:pt>
                <c:pt idx="3235">
                  <c:v>11.858000000000001</c:v>
                </c:pt>
                <c:pt idx="3236">
                  <c:v>11.858000000000001</c:v>
                </c:pt>
                <c:pt idx="3237">
                  <c:v>11.869</c:v>
                </c:pt>
                <c:pt idx="3238">
                  <c:v>11.869</c:v>
                </c:pt>
                <c:pt idx="3239">
                  <c:v>11.869</c:v>
                </c:pt>
                <c:pt idx="3240">
                  <c:v>11.88</c:v>
                </c:pt>
                <c:pt idx="3241">
                  <c:v>11.88</c:v>
                </c:pt>
                <c:pt idx="3242">
                  <c:v>11.88</c:v>
                </c:pt>
                <c:pt idx="3243">
                  <c:v>11.891</c:v>
                </c:pt>
                <c:pt idx="3244">
                  <c:v>11.891</c:v>
                </c:pt>
                <c:pt idx="3245">
                  <c:v>11.891</c:v>
                </c:pt>
                <c:pt idx="3246">
                  <c:v>11.901999999999999</c:v>
                </c:pt>
                <c:pt idx="3247">
                  <c:v>11.901999999999999</c:v>
                </c:pt>
                <c:pt idx="3248">
                  <c:v>11.901999999999999</c:v>
                </c:pt>
                <c:pt idx="3249">
                  <c:v>11.913</c:v>
                </c:pt>
                <c:pt idx="3250">
                  <c:v>11.913</c:v>
                </c:pt>
                <c:pt idx="3251">
                  <c:v>11.913</c:v>
                </c:pt>
                <c:pt idx="3252">
                  <c:v>11.923999999999999</c:v>
                </c:pt>
                <c:pt idx="3253">
                  <c:v>11.923999999999999</c:v>
                </c:pt>
                <c:pt idx="3254">
                  <c:v>11.923999999999999</c:v>
                </c:pt>
                <c:pt idx="3255">
                  <c:v>11.935</c:v>
                </c:pt>
                <c:pt idx="3256">
                  <c:v>11.935</c:v>
                </c:pt>
                <c:pt idx="3257">
                  <c:v>11.935</c:v>
                </c:pt>
                <c:pt idx="3258">
                  <c:v>11.946</c:v>
                </c:pt>
                <c:pt idx="3259">
                  <c:v>11.946</c:v>
                </c:pt>
                <c:pt idx="3260">
                  <c:v>11.946</c:v>
                </c:pt>
                <c:pt idx="3261">
                  <c:v>11.957000000000001</c:v>
                </c:pt>
                <c:pt idx="3262">
                  <c:v>11.957000000000001</c:v>
                </c:pt>
                <c:pt idx="3263">
                  <c:v>11.957000000000001</c:v>
                </c:pt>
                <c:pt idx="3264">
                  <c:v>11.968</c:v>
                </c:pt>
                <c:pt idx="3265">
                  <c:v>11.968</c:v>
                </c:pt>
                <c:pt idx="3266">
                  <c:v>11.968</c:v>
                </c:pt>
                <c:pt idx="3267">
                  <c:v>11.978999999999999</c:v>
                </c:pt>
                <c:pt idx="3268">
                  <c:v>11.978999999999999</c:v>
                </c:pt>
                <c:pt idx="3269">
                  <c:v>11.978999999999999</c:v>
                </c:pt>
                <c:pt idx="3270">
                  <c:v>11.99</c:v>
                </c:pt>
                <c:pt idx="3271">
                  <c:v>11.99</c:v>
                </c:pt>
                <c:pt idx="3272">
                  <c:v>11.99</c:v>
                </c:pt>
                <c:pt idx="3273">
                  <c:v>12.000999999999999</c:v>
                </c:pt>
                <c:pt idx="3274">
                  <c:v>12.000999999999999</c:v>
                </c:pt>
                <c:pt idx="3275">
                  <c:v>12.000999999999999</c:v>
                </c:pt>
                <c:pt idx="3276">
                  <c:v>12.012</c:v>
                </c:pt>
                <c:pt idx="3277">
                  <c:v>12.012</c:v>
                </c:pt>
                <c:pt idx="3278">
                  <c:v>12.012</c:v>
                </c:pt>
                <c:pt idx="3279">
                  <c:v>12.023</c:v>
                </c:pt>
                <c:pt idx="3280">
                  <c:v>12.023</c:v>
                </c:pt>
                <c:pt idx="3281">
                  <c:v>12.023</c:v>
                </c:pt>
                <c:pt idx="3282">
                  <c:v>12.034000000000001</c:v>
                </c:pt>
                <c:pt idx="3283">
                  <c:v>12.034000000000001</c:v>
                </c:pt>
                <c:pt idx="3284">
                  <c:v>12.034000000000001</c:v>
                </c:pt>
                <c:pt idx="3285">
                  <c:v>12.045</c:v>
                </c:pt>
                <c:pt idx="3286">
                  <c:v>12.045</c:v>
                </c:pt>
                <c:pt idx="3287">
                  <c:v>12.045</c:v>
                </c:pt>
                <c:pt idx="3288">
                  <c:v>12.055999999999999</c:v>
                </c:pt>
                <c:pt idx="3289">
                  <c:v>12.055999999999999</c:v>
                </c:pt>
                <c:pt idx="3290">
                  <c:v>12.055999999999999</c:v>
                </c:pt>
                <c:pt idx="3291">
                  <c:v>12.067</c:v>
                </c:pt>
                <c:pt idx="3292">
                  <c:v>12.067</c:v>
                </c:pt>
                <c:pt idx="3293">
                  <c:v>12.067</c:v>
                </c:pt>
                <c:pt idx="3294">
                  <c:v>12.077999999999999</c:v>
                </c:pt>
                <c:pt idx="3295">
                  <c:v>12.077999999999999</c:v>
                </c:pt>
                <c:pt idx="3296">
                  <c:v>12.077999999999999</c:v>
                </c:pt>
                <c:pt idx="3297">
                  <c:v>12.089</c:v>
                </c:pt>
                <c:pt idx="3298">
                  <c:v>12.089</c:v>
                </c:pt>
                <c:pt idx="3299">
                  <c:v>12.089</c:v>
                </c:pt>
                <c:pt idx="3300">
                  <c:v>12.1</c:v>
                </c:pt>
                <c:pt idx="3301">
                  <c:v>12.1</c:v>
                </c:pt>
                <c:pt idx="3302">
                  <c:v>12.1</c:v>
                </c:pt>
                <c:pt idx="3303">
                  <c:v>12.111000000000001</c:v>
                </c:pt>
                <c:pt idx="3304">
                  <c:v>12.111000000000001</c:v>
                </c:pt>
                <c:pt idx="3305">
                  <c:v>12.111000000000001</c:v>
                </c:pt>
                <c:pt idx="3306">
                  <c:v>12.122</c:v>
                </c:pt>
                <c:pt idx="3307">
                  <c:v>12.122</c:v>
                </c:pt>
                <c:pt idx="3308">
                  <c:v>12.122</c:v>
                </c:pt>
                <c:pt idx="3309">
                  <c:v>12.132999999999999</c:v>
                </c:pt>
                <c:pt idx="3310">
                  <c:v>12.132999999999999</c:v>
                </c:pt>
                <c:pt idx="3311">
                  <c:v>12.132999999999999</c:v>
                </c:pt>
                <c:pt idx="3312">
                  <c:v>12.144</c:v>
                </c:pt>
                <c:pt idx="3313">
                  <c:v>12.144</c:v>
                </c:pt>
                <c:pt idx="3314">
                  <c:v>12.144</c:v>
                </c:pt>
                <c:pt idx="3315">
                  <c:v>12.154999999999999</c:v>
                </c:pt>
                <c:pt idx="3316">
                  <c:v>12.154999999999999</c:v>
                </c:pt>
                <c:pt idx="3317">
                  <c:v>12.154999999999999</c:v>
                </c:pt>
                <c:pt idx="3318">
                  <c:v>12.166</c:v>
                </c:pt>
                <c:pt idx="3319">
                  <c:v>12.166</c:v>
                </c:pt>
                <c:pt idx="3320">
                  <c:v>12.166</c:v>
                </c:pt>
                <c:pt idx="3321">
                  <c:v>12.177</c:v>
                </c:pt>
                <c:pt idx="3322">
                  <c:v>12.177</c:v>
                </c:pt>
                <c:pt idx="3323">
                  <c:v>12.177</c:v>
                </c:pt>
                <c:pt idx="3324">
                  <c:v>12.188000000000001</c:v>
                </c:pt>
                <c:pt idx="3325">
                  <c:v>12.188000000000001</c:v>
                </c:pt>
                <c:pt idx="3326">
                  <c:v>12.188000000000001</c:v>
                </c:pt>
                <c:pt idx="3327">
                  <c:v>12.199</c:v>
                </c:pt>
                <c:pt idx="3328">
                  <c:v>12.199</c:v>
                </c:pt>
                <c:pt idx="3329">
                  <c:v>12.199</c:v>
                </c:pt>
                <c:pt idx="3330">
                  <c:v>12.21</c:v>
                </c:pt>
                <c:pt idx="3331">
                  <c:v>12.21</c:v>
                </c:pt>
                <c:pt idx="3332">
                  <c:v>12.21</c:v>
                </c:pt>
                <c:pt idx="3333">
                  <c:v>12.221</c:v>
                </c:pt>
                <c:pt idx="3334">
                  <c:v>12.221</c:v>
                </c:pt>
                <c:pt idx="3335">
                  <c:v>12.221</c:v>
                </c:pt>
                <c:pt idx="3336">
                  <c:v>12.231999999999999</c:v>
                </c:pt>
                <c:pt idx="3337">
                  <c:v>12.231999999999999</c:v>
                </c:pt>
                <c:pt idx="3338">
                  <c:v>12.231999999999999</c:v>
                </c:pt>
                <c:pt idx="3339">
                  <c:v>12.243</c:v>
                </c:pt>
                <c:pt idx="3340">
                  <c:v>12.243</c:v>
                </c:pt>
                <c:pt idx="3341">
                  <c:v>12.243</c:v>
                </c:pt>
                <c:pt idx="3342">
                  <c:v>12.254</c:v>
                </c:pt>
                <c:pt idx="3343">
                  <c:v>12.254</c:v>
                </c:pt>
                <c:pt idx="3344">
                  <c:v>12.254</c:v>
                </c:pt>
                <c:pt idx="3345">
                  <c:v>12.265000000000001</c:v>
                </c:pt>
                <c:pt idx="3346">
                  <c:v>12.265000000000001</c:v>
                </c:pt>
                <c:pt idx="3347">
                  <c:v>12.265000000000001</c:v>
                </c:pt>
                <c:pt idx="3348">
                  <c:v>12.276</c:v>
                </c:pt>
                <c:pt idx="3349">
                  <c:v>12.276</c:v>
                </c:pt>
                <c:pt idx="3350">
                  <c:v>12.276</c:v>
                </c:pt>
                <c:pt idx="3351">
                  <c:v>12.287000000000001</c:v>
                </c:pt>
                <c:pt idx="3352">
                  <c:v>12.287000000000001</c:v>
                </c:pt>
                <c:pt idx="3353">
                  <c:v>12.287000000000001</c:v>
                </c:pt>
                <c:pt idx="3354">
                  <c:v>12.298</c:v>
                </c:pt>
                <c:pt idx="3355">
                  <c:v>12.298</c:v>
                </c:pt>
                <c:pt idx="3356">
                  <c:v>12.298</c:v>
                </c:pt>
                <c:pt idx="3357">
                  <c:v>12.308999999999999</c:v>
                </c:pt>
                <c:pt idx="3358">
                  <c:v>12.308999999999999</c:v>
                </c:pt>
                <c:pt idx="3359">
                  <c:v>12.308999999999999</c:v>
                </c:pt>
                <c:pt idx="3360">
                  <c:v>12.32</c:v>
                </c:pt>
                <c:pt idx="3361">
                  <c:v>12.32</c:v>
                </c:pt>
                <c:pt idx="3362">
                  <c:v>12.32</c:v>
                </c:pt>
                <c:pt idx="3363">
                  <c:v>12.331</c:v>
                </c:pt>
                <c:pt idx="3364">
                  <c:v>12.331</c:v>
                </c:pt>
                <c:pt idx="3365">
                  <c:v>12.331</c:v>
                </c:pt>
                <c:pt idx="3366">
                  <c:v>12.342000000000001</c:v>
                </c:pt>
                <c:pt idx="3367">
                  <c:v>12.342000000000001</c:v>
                </c:pt>
                <c:pt idx="3368">
                  <c:v>12.342000000000001</c:v>
                </c:pt>
                <c:pt idx="3369">
                  <c:v>12.353</c:v>
                </c:pt>
                <c:pt idx="3370">
                  <c:v>12.353</c:v>
                </c:pt>
                <c:pt idx="3371">
                  <c:v>12.353</c:v>
                </c:pt>
                <c:pt idx="3372">
                  <c:v>12.365</c:v>
                </c:pt>
                <c:pt idx="3373">
                  <c:v>12.365</c:v>
                </c:pt>
                <c:pt idx="3374">
                  <c:v>12.365</c:v>
                </c:pt>
                <c:pt idx="3375">
                  <c:v>12.375999999999999</c:v>
                </c:pt>
                <c:pt idx="3376">
                  <c:v>12.375999999999999</c:v>
                </c:pt>
                <c:pt idx="3377">
                  <c:v>12.375999999999999</c:v>
                </c:pt>
                <c:pt idx="3378">
                  <c:v>12.387</c:v>
                </c:pt>
                <c:pt idx="3379">
                  <c:v>12.387</c:v>
                </c:pt>
                <c:pt idx="3380">
                  <c:v>12.387</c:v>
                </c:pt>
                <c:pt idx="3381">
                  <c:v>12.398999999999999</c:v>
                </c:pt>
                <c:pt idx="3382">
                  <c:v>12.398999999999999</c:v>
                </c:pt>
                <c:pt idx="3383">
                  <c:v>12.398999999999999</c:v>
                </c:pt>
                <c:pt idx="3384">
                  <c:v>12.41</c:v>
                </c:pt>
                <c:pt idx="3385">
                  <c:v>12.41</c:v>
                </c:pt>
                <c:pt idx="3386">
                  <c:v>12.41</c:v>
                </c:pt>
                <c:pt idx="3387">
                  <c:v>12.420999999999999</c:v>
                </c:pt>
                <c:pt idx="3388">
                  <c:v>12.420999999999999</c:v>
                </c:pt>
                <c:pt idx="3389">
                  <c:v>12.420999999999999</c:v>
                </c:pt>
                <c:pt idx="3390">
                  <c:v>12.432</c:v>
                </c:pt>
                <c:pt idx="3391">
                  <c:v>12.432</c:v>
                </c:pt>
                <c:pt idx="3392">
                  <c:v>12.432</c:v>
                </c:pt>
                <c:pt idx="3393">
                  <c:v>12.443</c:v>
                </c:pt>
                <c:pt idx="3394">
                  <c:v>12.443</c:v>
                </c:pt>
                <c:pt idx="3395">
                  <c:v>12.443</c:v>
                </c:pt>
                <c:pt idx="3396">
                  <c:v>12.454000000000001</c:v>
                </c:pt>
                <c:pt idx="3397">
                  <c:v>12.454000000000001</c:v>
                </c:pt>
                <c:pt idx="3398">
                  <c:v>12.454000000000001</c:v>
                </c:pt>
                <c:pt idx="3399">
                  <c:v>12.465</c:v>
                </c:pt>
                <c:pt idx="3400">
                  <c:v>12.465</c:v>
                </c:pt>
                <c:pt idx="3401">
                  <c:v>12.465</c:v>
                </c:pt>
                <c:pt idx="3402">
                  <c:v>12.476000000000001</c:v>
                </c:pt>
                <c:pt idx="3403">
                  <c:v>12.476000000000001</c:v>
                </c:pt>
                <c:pt idx="3404">
                  <c:v>12.476000000000001</c:v>
                </c:pt>
                <c:pt idx="3405">
                  <c:v>12.487</c:v>
                </c:pt>
                <c:pt idx="3406">
                  <c:v>12.487</c:v>
                </c:pt>
                <c:pt idx="3407">
                  <c:v>12.487</c:v>
                </c:pt>
                <c:pt idx="3408">
                  <c:v>12.497999999999999</c:v>
                </c:pt>
                <c:pt idx="3409">
                  <c:v>12.497999999999999</c:v>
                </c:pt>
                <c:pt idx="3410">
                  <c:v>12.497999999999999</c:v>
                </c:pt>
                <c:pt idx="3411">
                  <c:v>12.509</c:v>
                </c:pt>
                <c:pt idx="3412">
                  <c:v>12.509</c:v>
                </c:pt>
                <c:pt idx="3413">
                  <c:v>12.509</c:v>
                </c:pt>
                <c:pt idx="3414">
                  <c:v>12.52</c:v>
                </c:pt>
                <c:pt idx="3415">
                  <c:v>12.52</c:v>
                </c:pt>
                <c:pt idx="3416">
                  <c:v>12.52</c:v>
                </c:pt>
                <c:pt idx="3417">
                  <c:v>12.531000000000001</c:v>
                </c:pt>
                <c:pt idx="3418">
                  <c:v>12.531000000000001</c:v>
                </c:pt>
                <c:pt idx="3419">
                  <c:v>12.531000000000001</c:v>
                </c:pt>
                <c:pt idx="3420">
                  <c:v>12.542</c:v>
                </c:pt>
                <c:pt idx="3421">
                  <c:v>12.542</c:v>
                </c:pt>
                <c:pt idx="3422">
                  <c:v>12.542</c:v>
                </c:pt>
                <c:pt idx="3423">
                  <c:v>12.553000000000001</c:v>
                </c:pt>
                <c:pt idx="3424">
                  <c:v>12.553000000000001</c:v>
                </c:pt>
                <c:pt idx="3425">
                  <c:v>12.553000000000001</c:v>
                </c:pt>
                <c:pt idx="3426">
                  <c:v>12.564</c:v>
                </c:pt>
                <c:pt idx="3427">
                  <c:v>12.564</c:v>
                </c:pt>
                <c:pt idx="3428">
                  <c:v>12.564</c:v>
                </c:pt>
                <c:pt idx="3429">
                  <c:v>12.574999999999999</c:v>
                </c:pt>
                <c:pt idx="3430">
                  <c:v>12.574999999999999</c:v>
                </c:pt>
                <c:pt idx="3431">
                  <c:v>12.574999999999999</c:v>
                </c:pt>
                <c:pt idx="3432">
                  <c:v>12.586</c:v>
                </c:pt>
                <c:pt idx="3433">
                  <c:v>12.586</c:v>
                </c:pt>
                <c:pt idx="3434">
                  <c:v>12.586</c:v>
                </c:pt>
                <c:pt idx="3435">
                  <c:v>12.597</c:v>
                </c:pt>
                <c:pt idx="3436">
                  <c:v>12.597</c:v>
                </c:pt>
                <c:pt idx="3437">
                  <c:v>12.597</c:v>
                </c:pt>
                <c:pt idx="3438">
                  <c:v>12.608000000000001</c:v>
                </c:pt>
                <c:pt idx="3439">
                  <c:v>12.608000000000001</c:v>
                </c:pt>
                <c:pt idx="3440">
                  <c:v>12.608000000000001</c:v>
                </c:pt>
                <c:pt idx="3441">
                  <c:v>12.619</c:v>
                </c:pt>
                <c:pt idx="3442">
                  <c:v>12.619</c:v>
                </c:pt>
                <c:pt idx="3443">
                  <c:v>12.619</c:v>
                </c:pt>
                <c:pt idx="3444">
                  <c:v>12.63</c:v>
                </c:pt>
                <c:pt idx="3445">
                  <c:v>12.63</c:v>
                </c:pt>
                <c:pt idx="3446">
                  <c:v>12.63</c:v>
                </c:pt>
                <c:pt idx="3447">
                  <c:v>12.641</c:v>
                </c:pt>
                <c:pt idx="3448">
                  <c:v>12.641</c:v>
                </c:pt>
                <c:pt idx="3449">
                  <c:v>12.641</c:v>
                </c:pt>
                <c:pt idx="3450">
                  <c:v>12.651999999999999</c:v>
                </c:pt>
                <c:pt idx="3451">
                  <c:v>12.651999999999999</c:v>
                </c:pt>
                <c:pt idx="3452">
                  <c:v>12.651999999999999</c:v>
                </c:pt>
                <c:pt idx="3453">
                  <c:v>12.663</c:v>
                </c:pt>
                <c:pt idx="3454">
                  <c:v>12.663</c:v>
                </c:pt>
                <c:pt idx="3455">
                  <c:v>12.663</c:v>
                </c:pt>
                <c:pt idx="3456">
                  <c:v>12.673999999999999</c:v>
                </c:pt>
                <c:pt idx="3457">
                  <c:v>12.673999999999999</c:v>
                </c:pt>
                <c:pt idx="3458">
                  <c:v>12.673999999999999</c:v>
                </c:pt>
                <c:pt idx="3459">
                  <c:v>12.685</c:v>
                </c:pt>
                <c:pt idx="3460">
                  <c:v>12.685</c:v>
                </c:pt>
                <c:pt idx="3461">
                  <c:v>12.685</c:v>
                </c:pt>
                <c:pt idx="3462">
                  <c:v>12.696</c:v>
                </c:pt>
                <c:pt idx="3463">
                  <c:v>12.696</c:v>
                </c:pt>
                <c:pt idx="3464">
                  <c:v>12.696</c:v>
                </c:pt>
                <c:pt idx="3465">
                  <c:v>12.707000000000001</c:v>
                </c:pt>
                <c:pt idx="3466">
                  <c:v>12.707000000000001</c:v>
                </c:pt>
                <c:pt idx="3467">
                  <c:v>12.707000000000001</c:v>
                </c:pt>
                <c:pt idx="3468">
                  <c:v>12.718</c:v>
                </c:pt>
                <c:pt idx="3469">
                  <c:v>12.718</c:v>
                </c:pt>
                <c:pt idx="3470">
                  <c:v>12.718</c:v>
                </c:pt>
                <c:pt idx="3471">
                  <c:v>12.728999999999999</c:v>
                </c:pt>
                <c:pt idx="3472">
                  <c:v>12.728999999999999</c:v>
                </c:pt>
                <c:pt idx="3473">
                  <c:v>12.728999999999999</c:v>
                </c:pt>
                <c:pt idx="3474">
                  <c:v>12.74</c:v>
                </c:pt>
                <c:pt idx="3475">
                  <c:v>12.74</c:v>
                </c:pt>
                <c:pt idx="3476">
                  <c:v>12.74</c:v>
                </c:pt>
                <c:pt idx="3477">
                  <c:v>12.750999999999999</c:v>
                </c:pt>
                <c:pt idx="3478">
                  <c:v>12.750999999999999</c:v>
                </c:pt>
                <c:pt idx="3479">
                  <c:v>12.750999999999999</c:v>
                </c:pt>
                <c:pt idx="3480">
                  <c:v>12.762</c:v>
                </c:pt>
                <c:pt idx="3481">
                  <c:v>12.762</c:v>
                </c:pt>
                <c:pt idx="3482">
                  <c:v>12.762</c:v>
                </c:pt>
                <c:pt idx="3483">
                  <c:v>12.773</c:v>
                </c:pt>
                <c:pt idx="3484">
                  <c:v>12.773</c:v>
                </c:pt>
                <c:pt idx="3485">
                  <c:v>12.773</c:v>
                </c:pt>
                <c:pt idx="3486">
                  <c:v>12.784000000000001</c:v>
                </c:pt>
                <c:pt idx="3487">
                  <c:v>12.784000000000001</c:v>
                </c:pt>
                <c:pt idx="3488">
                  <c:v>12.784000000000001</c:v>
                </c:pt>
                <c:pt idx="3489">
                  <c:v>12.795</c:v>
                </c:pt>
                <c:pt idx="3490">
                  <c:v>12.795</c:v>
                </c:pt>
                <c:pt idx="3491">
                  <c:v>12.795</c:v>
                </c:pt>
                <c:pt idx="3492">
                  <c:v>12.805999999999999</c:v>
                </c:pt>
                <c:pt idx="3493">
                  <c:v>12.805999999999999</c:v>
                </c:pt>
                <c:pt idx="3494">
                  <c:v>12.805999999999999</c:v>
                </c:pt>
                <c:pt idx="3495">
                  <c:v>12.817</c:v>
                </c:pt>
                <c:pt idx="3496">
                  <c:v>12.817</c:v>
                </c:pt>
                <c:pt idx="3497">
                  <c:v>12.817</c:v>
                </c:pt>
                <c:pt idx="3498">
                  <c:v>12.827999999999999</c:v>
                </c:pt>
                <c:pt idx="3499">
                  <c:v>12.827999999999999</c:v>
                </c:pt>
                <c:pt idx="3500">
                  <c:v>12.827999999999999</c:v>
                </c:pt>
                <c:pt idx="3501">
                  <c:v>12.839</c:v>
                </c:pt>
                <c:pt idx="3502">
                  <c:v>12.839</c:v>
                </c:pt>
                <c:pt idx="3503">
                  <c:v>12.839</c:v>
                </c:pt>
                <c:pt idx="3504">
                  <c:v>12.85</c:v>
                </c:pt>
                <c:pt idx="3505">
                  <c:v>12.85</c:v>
                </c:pt>
                <c:pt idx="3506">
                  <c:v>12.85</c:v>
                </c:pt>
                <c:pt idx="3507">
                  <c:v>12.861000000000001</c:v>
                </c:pt>
                <c:pt idx="3508">
                  <c:v>12.861000000000001</c:v>
                </c:pt>
                <c:pt idx="3509">
                  <c:v>12.861000000000001</c:v>
                </c:pt>
                <c:pt idx="3510">
                  <c:v>12.872</c:v>
                </c:pt>
                <c:pt idx="3511">
                  <c:v>12.872</c:v>
                </c:pt>
                <c:pt idx="3512">
                  <c:v>12.872</c:v>
                </c:pt>
                <c:pt idx="3513">
                  <c:v>12.882999999999999</c:v>
                </c:pt>
                <c:pt idx="3514">
                  <c:v>12.882999999999999</c:v>
                </c:pt>
                <c:pt idx="3515">
                  <c:v>12.882999999999999</c:v>
                </c:pt>
                <c:pt idx="3516">
                  <c:v>12.894</c:v>
                </c:pt>
                <c:pt idx="3517">
                  <c:v>12.894</c:v>
                </c:pt>
                <c:pt idx="3518">
                  <c:v>12.894</c:v>
                </c:pt>
                <c:pt idx="3519">
                  <c:v>12.904999999999999</c:v>
                </c:pt>
                <c:pt idx="3520">
                  <c:v>12.904999999999999</c:v>
                </c:pt>
                <c:pt idx="3521">
                  <c:v>12.904999999999999</c:v>
                </c:pt>
                <c:pt idx="3522">
                  <c:v>12.916</c:v>
                </c:pt>
                <c:pt idx="3523">
                  <c:v>12.916</c:v>
                </c:pt>
                <c:pt idx="3524">
                  <c:v>12.916</c:v>
                </c:pt>
                <c:pt idx="3525">
                  <c:v>12.927</c:v>
                </c:pt>
                <c:pt idx="3526">
                  <c:v>12.927</c:v>
                </c:pt>
                <c:pt idx="3527">
                  <c:v>12.927</c:v>
                </c:pt>
                <c:pt idx="3528">
                  <c:v>12.938000000000001</c:v>
                </c:pt>
                <c:pt idx="3529">
                  <c:v>12.938000000000001</c:v>
                </c:pt>
                <c:pt idx="3530">
                  <c:v>12.938000000000001</c:v>
                </c:pt>
                <c:pt idx="3531">
                  <c:v>12.949</c:v>
                </c:pt>
                <c:pt idx="3532">
                  <c:v>12.949</c:v>
                </c:pt>
                <c:pt idx="3533">
                  <c:v>12.949</c:v>
                </c:pt>
                <c:pt idx="3534">
                  <c:v>12.96</c:v>
                </c:pt>
                <c:pt idx="3535">
                  <c:v>12.96</c:v>
                </c:pt>
                <c:pt idx="3536">
                  <c:v>12.96</c:v>
                </c:pt>
                <c:pt idx="3537">
                  <c:v>12.971</c:v>
                </c:pt>
                <c:pt idx="3538">
                  <c:v>12.971</c:v>
                </c:pt>
                <c:pt idx="3539">
                  <c:v>12.971</c:v>
                </c:pt>
                <c:pt idx="3540">
                  <c:v>12.981999999999999</c:v>
                </c:pt>
                <c:pt idx="3541">
                  <c:v>12.981999999999999</c:v>
                </c:pt>
                <c:pt idx="3542">
                  <c:v>12.981999999999999</c:v>
                </c:pt>
                <c:pt idx="3543">
                  <c:v>12.993</c:v>
                </c:pt>
                <c:pt idx="3544">
                  <c:v>12.993</c:v>
                </c:pt>
                <c:pt idx="3545">
                  <c:v>12.993</c:v>
                </c:pt>
                <c:pt idx="3546">
                  <c:v>13.004</c:v>
                </c:pt>
                <c:pt idx="3547">
                  <c:v>13.004</c:v>
                </c:pt>
                <c:pt idx="3548">
                  <c:v>13.004</c:v>
                </c:pt>
                <c:pt idx="3549">
                  <c:v>13.015000000000001</c:v>
                </c:pt>
                <c:pt idx="3550">
                  <c:v>13.015000000000001</c:v>
                </c:pt>
                <c:pt idx="3551">
                  <c:v>13.015000000000001</c:v>
                </c:pt>
                <c:pt idx="3552">
                  <c:v>13.026</c:v>
                </c:pt>
                <c:pt idx="3553">
                  <c:v>13.026</c:v>
                </c:pt>
                <c:pt idx="3554">
                  <c:v>13.026</c:v>
                </c:pt>
                <c:pt idx="3555">
                  <c:v>13.037000000000001</c:v>
                </c:pt>
                <c:pt idx="3556">
                  <c:v>13.037000000000001</c:v>
                </c:pt>
                <c:pt idx="3557">
                  <c:v>13.037000000000001</c:v>
                </c:pt>
                <c:pt idx="3558">
                  <c:v>13.048</c:v>
                </c:pt>
                <c:pt idx="3559">
                  <c:v>13.048</c:v>
                </c:pt>
                <c:pt idx="3560">
                  <c:v>13.048</c:v>
                </c:pt>
                <c:pt idx="3561">
                  <c:v>13.058999999999999</c:v>
                </c:pt>
                <c:pt idx="3562">
                  <c:v>13.058999999999999</c:v>
                </c:pt>
                <c:pt idx="3563">
                  <c:v>13.058999999999999</c:v>
                </c:pt>
                <c:pt idx="3564">
                  <c:v>13.07</c:v>
                </c:pt>
                <c:pt idx="3565">
                  <c:v>13.07</c:v>
                </c:pt>
                <c:pt idx="3566">
                  <c:v>13.07</c:v>
                </c:pt>
                <c:pt idx="3567">
                  <c:v>13.081</c:v>
                </c:pt>
                <c:pt idx="3568">
                  <c:v>13.081</c:v>
                </c:pt>
                <c:pt idx="3569">
                  <c:v>13.081</c:v>
                </c:pt>
                <c:pt idx="3570">
                  <c:v>13.092000000000001</c:v>
                </c:pt>
                <c:pt idx="3571">
                  <c:v>13.092000000000001</c:v>
                </c:pt>
                <c:pt idx="3572">
                  <c:v>13.092000000000001</c:v>
                </c:pt>
                <c:pt idx="3573">
                  <c:v>13.103</c:v>
                </c:pt>
                <c:pt idx="3574">
                  <c:v>13.103</c:v>
                </c:pt>
                <c:pt idx="3575">
                  <c:v>13.103</c:v>
                </c:pt>
                <c:pt idx="3576">
                  <c:v>13.114000000000001</c:v>
                </c:pt>
                <c:pt idx="3577">
                  <c:v>13.114000000000001</c:v>
                </c:pt>
                <c:pt idx="3578">
                  <c:v>13.114000000000001</c:v>
                </c:pt>
                <c:pt idx="3579">
                  <c:v>13.125</c:v>
                </c:pt>
                <c:pt idx="3580">
                  <c:v>13.125</c:v>
                </c:pt>
                <c:pt idx="3581">
                  <c:v>13.125</c:v>
                </c:pt>
                <c:pt idx="3582">
                  <c:v>13.135999999999999</c:v>
                </c:pt>
                <c:pt idx="3583">
                  <c:v>13.135999999999999</c:v>
                </c:pt>
                <c:pt idx="3584">
                  <c:v>13.135999999999999</c:v>
                </c:pt>
                <c:pt idx="3585">
                  <c:v>13.147</c:v>
                </c:pt>
                <c:pt idx="3586">
                  <c:v>13.147</c:v>
                </c:pt>
                <c:pt idx="3587">
                  <c:v>13.147</c:v>
                </c:pt>
                <c:pt idx="3588">
                  <c:v>13.157999999999999</c:v>
                </c:pt>
                <c:pt idx="3589">
                  <c:v>13.157999999999999</c:v>
                </c:pt>
                <c:pt idx="3590">
                  <c:v>13.157999999999999</c:v>
                </c:pt>
                <c:pt idx="3591">
                  <c:v>13.169</c:v>
                </c:pt>
                <c:pt idx="3592">
                  <c:v>13.169</c:v>
                </c:pt>
                <c:pt idx="3593">
                  <c:v>13.169</c:v>
                </c:pt>
                <c:pt idx="3594">
                  <c:v>13.18</c:v>
                </c:pt>
                <c:pt idx="3595">
                  <c:v>13.18</c:v>
                </c:pt>
                <c:pt idx="3596">
                  <c:v>13.18</c:v>
                </c:pt>
                <c:pt idx="3597">
                  <c:v>13.191000000000001</c:v>
                </c:pt>
                <c:pt idx="3598">
                  <c:v>13.191000000000001</c:v>
                </c:pt>
                <c:pt idx="3599">
                  <c:v>13.191000000000001</c:v>
                </c:pt>
                <c:pt idx="3600">
                  <c:v>13.202</c:v>
                </c:pt>
                <c:pt idx="3601">
                  <c:v>13.202</c:v>
                </c:pt>
                <c:pt idx="3602">
                  <c:v>13.202</c:v>
                </c:pt>
                <c:pt idx="3603">
                  <c:v>13.212999999999999</c:v>
                </c:pt>
                <c:pt idx="3604">
                  <c:v>13.212999999999999</c:v>
                </c:pt>
                <c:pt idx="3605">
                  <c:v>13.212999999999999</c:v>
                </c:pt>
                <c:pt idx="3606">
                  <c:v>13.224</c:v>
                </c:pt>
                <c:pt idx="3607">
                  <c:v>13.224</c:v>
                </c:pt>
                <c:pt idx="3608">
                  <c:v>13.224</c:v>
                </c:pt>
                <c:pt idx="3609">
                  <c:v>13.234999999999999</c:v>
                </c:pt>
                <c:pt idx="3610">
                  <c:v>13.234999999999999</c:v>
                </c:pt>
                <c:pt idx="3611">
                  <c:v>13.234999999999999</c:v>
                </c:pt>
                <c:pt idx="3612">
                  <c:v>13.246</c:v>
                </c:pt>
                <c:pt idx="3613">
                  <c:v>13.246</c:v>
                </c:pt>
                <c:pt idx="3614">
                  <c:v>13.246</c:v>
                </c:pt>
                <c:pt idx="3615">
                  <c:v>13.257</c:v>
                </c:pt>
                <c:pt idx="3616">
                  <c:v>13.257</c:v>
                </c:pt>
                <c:pt idx="3617">
                  <c:v>13.257</c:v>
                </c:pt>
                <c:pt idx="3618">
                  <c:v>13.268000000000001</c:v>
                </c:pt>
                <c:pt idx="3619">
                  <c:v>13.268000000000001</c:v>
                </c:pt>
                <c:pt idx="3620">
                  <c:v>13.268000000000001</c:v>
                </c:pt>
                <c:pt idx="3621">
                  <c:v>13.279</c:v>
                </c:pt>
                <c:pt idx="3622">
                  <c:v>13.279</c:v>
                </c:pt>
                <c:pt idx="3623">
                  <c:v>13.279</c:v>
                </c:pt>
                <c:pt idx="3624">
                  <c:v>13.29</c:v>
                </c:pt>
                <c:pt idx="3625">
                  <c:v>13.29</c:v>
                </c:pt>
                <c:pt idx="3626">
                  <c:v>13.29</c:v>
                </c:pt>
                <c:pt idx="3627">
                  <c:v>13.301</c:v>
                </c:pt>
                <c:pt idx="3628">
                  <c:v>13.301</c:v>
                </c:pt>
                <c:pt idx="3629">
                  <c:v>13.301</c:v>
                </c:pt>
                <c:pt idx="3630">
                  <c:v>13.311999999999999</c:v>
                </c:pt>
                <c:pt idx="3631">
                  <c:v>13.311999999999999</c:v>
                </c:pt>
                <c:pt idx="3632">
                  <c:v>13.311999999999999</c:v>
                </c:pt>
                <c:pt idx="3633">
                  <c:v>13.323</c:v>
                </c:pt>
                <c:pt idx="3634">
                  <c:v>13.323</c:v>
                </c:pt>
                <c:pt idx="3635">
                  <c:v>13.323</c:v>
                </c:pt>
                <c:pt idx="3636">
                  <c:v>13.334</c:v>
                </c:pt>
                <c:pt idx="3637">
                  <c:v>13.334</c:v>
                </c:pt>
                <c:pt idx="3638">
                  <c:v>13.334</c:v>
                </c:pt>
                <c:pt idx="3639">
                  <c:v>13.345000000000001</c:v>
                </c:pt>
                <c:pt idx="3640">
                  <c:v>13.345000000000001</c:v>
                </c:pt>
                <c:pt idx="3641">
                  <c:v>13.345000000000001</c:v>
                </c:pt>
                <c:pt idx="3642">
                  <c:v>13.356</c:v>
                </c:pt>
                <c:pt idx="3643">
                  <c:v>13.356</c:v>
                </c:pt>
                <c:pt idx="3644">
                  <c:v>13.356</c:v>
                </c:pt>
                <c:pt idx="3645">
                  <c:v>13.367000000000001</c:v>
                </c:pt>
                <c:pt idx="3646">
                  <c:v>13.367000000000001</c:v>
                </c:pt>
                <c:pt idx="3647">
                  <c:v>13.367000000000001</c:v>
                </c:pt>
                <c:pt idx="3648">
                  <c:v>13.378</c:v>
                </c:pt>
                <c:pt idx="3649">
                  <c:v>13.378</c:v>
                </c:pt>
                <c:pt idx="3650">
                  <c:v>13.378</c:v>
                </c:pt>
                <c:pt idx="3651">
                  <c:v>13.388999999999999</c:v>
                </c:pt>
                <c:pt idx="3652">
                  <c:v>13.388999999999999</c:v>
                </c:pt>
                <c:pt idx="3653">
                  <c:v>13.388999999999999</c:v>
                </c:pt>
                <c:pt idx="3654">
                  <c:v>13.4</c:v>
                </c:pt>
                <c:pt idx="3655">
                  <c:v>13.4</c:v>
                </c:pt>
                <c:pt idx="3656">
                  <c:v>13.4</c:v>
                </c:pt>
                <c:pt idx="3657">
                  <c:v>13.411</c:v>
                </c:pt>
                <c:pt idx="3658">
                  <c:v>13.411</c:v>
                </c:pt>
                <c:pt idx="3659">
                  <c:v>13.411</c:v>
                </c:pt>
                <c:pt idx="3660">
                  <c:v>13.422000000000001</c:v>
                </c:pt>
                <c:pt idx="3661">
                  <c:v>13.422000000000001</c:v>
                </c:pt>
                <c:pt idx="3662">
                  <c:v>13.422000000000001</c:v>
                </c:pt>
                <c:pt idx="3663">
                  <c:v>13.433</c:v>
                </c:pt>
                <c:pt idx="3664">
                  <c:v>13.433</c:v>
                </c:pt>
                <c:pt idx="3665">
                  <c:v>13.433</c:v>
                </c:pt>
                <c:pt idx="3666">
                  <c:v>13.444000000000001</c:v>
                </c:pt>
                <c:pt idx="3667">
                  <c:v>13.444000000000001</c:v>
                </c:pt>
                <c:pt idx="3668">
                  <c:v>13.444000000000001</c:v>
                </c:pt>
                <c:pt idx="3669">
                  <c:v>13.455</c:v>
                </c:pt>
                <c:pt idx="3670">
                  <c:v>13.455</c:v>
                </c:pt>
                <c:pt idx="3671">
                  <c:v>13.455</c:v>
                </c:pt>
                <c:pt idx="3672">
                  <c:v>13.465999999999999</c:v>
                </c:pt>
                <c:pt idx="3673">
                  <c:v>13.465999999999999</c:v>
                </c:pt>
                <c:pt idx="3674">
                  <c:v>13.465999999999999</c:v>
                </c:pt>
                <c:pt idx="3675">
                  <c:v>13.477</c:v>
                </c:pt>
                <c:pt idx="3676">
                  <c:v>13.477</c:v>
                </c:pt>
                <c:pt idx="3677">
                  <c:v>13.477</c:v>
                </c:pt>
                <c:pt idx="3678">
                  <c:v>13.488</c:v>
                </c:pt>
                <c:pt idx="3679">
                  <c:v>13.488</c:v>
                </c:pt>
                <c:pt idx="3680">
                  <c:v>13.488</c:v>
                </c:pt>
                <c:pt idx="3681">
                  <c:v>13.499000000000001</c:v>
                </c:pt>
                <c:pt idx="3682">
                  <c:v>13.499000000000001</c:v>
                </c:pt>
                <c:pt idx="3683">
                  <c:v>13.499000000000001</c:v>
                </c:pt>
                <c:pt idx="3684">
                  <c:v>13.51</c:v>
                </c:pt>
                <c:pt idx="3685">
                  <c:v>13.51</c:v>
                </c:pt>
                <c:pt idx="3686">
                  <c:v>13.51</c:v>
                </c:pt>
                <c:pt idx="3687">
                  <c:v>13.521000000000001</c:v>
                </c:pt>
                <c:pt idx="3688">
                  <c:v>13.521000000000001</c:v>
                </c:pt>
                <c:pt idx="3689">
                  <c:v>13.521000000000001</c:v>
                </c:pt>
                <c:pt idx="3690">
                  <c:v>13.532</c:v>
                </c:pt>
                <c:pt idx="3691">
                  <c:v>13.532</c:v>
                </c:pt>
                <c:pt idx="3692">
                  <c:v>13.532</c:v>
                </c:pt>
                <c:pt idx="3693">
                  <c:v>13.542999999999999</c:v>
                </c:pt>
                <c:pt idx="3694">
                  <c:v>13.542999999999999</c:v>
                </c:pt>
                <c:pt idx="3695">
                  <c:v>13.542999999999999</c:v>
                </c:pt>
                <c:pt idx="3696">
                  <c:v>13.554</c:v>
                </c:pt>
                <c:pt idx="3697">
                  <c:v>13.554</c:v>
                </c:pt>
                <c:pt idx="3698">
                  <c:v>13.554</c:v>
                </c:pt>
                <c:pt idx="3699">
                  <c:v>13.565</c:v>
                </c:pt>
                <c:pt idx="3700">
                  <c:v>13.565</c:v>
                </c:pt>
                <c:pt idx="3701">
                  <c:v>13.565</c:v>
                </c:pt>
                <c:pt idx="3702">
                  <c:v>13.576000000000001</c:v>
                </c:pt>
                <c:pt idx="3703">
                  <c:v>13.576000000000001</c:v>
                </c:pt>
                <c:pt idx="3704">
                  <c:v>13.576000000000001</c:v>
                </c:pt>
                <c:pt idx="3705">
                  <c:v>13.587</c:v>
                </c:pt>
                <c:pt idx="3706">
                  <c:v>13.587</c:v>
                </c:pt>
                <c:pt idx="3707">
                  <c:v>13.587</c:v>
                </c:pt>
                <c:pt idx="3708">
                  <c:v>13.598000000000001</c:v>
                </c:pt>
                <c:pt idx="3709">
                  <c:v>13.598000000000001</c:v>
                </c:pt>
                <c:pt idx="3710">
                  <c:v>13.598000000000001</c:v>
                </c:pt>
                <c:pt idx="3711">
                  <c:v>13.609</c:v>
                </c:pt>
                <c:pt idx="3712">
                  <c:v>13.609</c:v>
                </c:pt>
                <c:pt idx="3713">
                  <c:v>13.609</c:v>
                </c:pt>
                <c:pt idx="3714">
                  <c:v>13.62</c:v>
                </c:pt>
                <c:pt idx="3715">
                  <c:v>13.62</c:v>
                </c:pt>
                <c:pt idx="3716">
                  <c:v>13.62</c:v>
                </c:pt>
                <c:pt idx="3717">
                  <c:v>13.631</c:v>
                </c:pt>
                <c:pt idx="3718">
                  <c:v>13.631</c:v>
                </c:pt>
                <c:pt idx="3719">
                  <c:v>13.631</c:v>
                </c:pt>
                <c:pt idx="3720">
                  <c:v>13.641999999999999</c:v>
                </c:pt>
                <c:pt idx="3721">
                  <c:v>13.641999999999999</c:v>
                </c:pt>
                <c:pt idx="3722">
                  <c:v>13.641999999999999</c:v>
                </c:pt>
                <c:pt idx="3723">
                  <c:v>13.653</c:v>
                </c:pt>
                <c:pt idx="3724">
                  <c:v>13.653</c:v>
                </c:pt>
                <c:pt idx="3725">
                  <c:v>13.653</c:v>
                </c:pt>
                <c:pt idx="3726">
                  <c:v>13.664</c:v>
                </c:pt>
                <c:pt idx="3727">
                  <c:v>13.664</c:v>
                </c:pt>
                <c:pt idx="3728">
                  <c:v>13.664</c:v>
                </c:pt>
                <c:pt idx="3729">
                  <c:v>13.675000000000001</c:v>
                </c:pt>
                <c:pt idx="3730">
                  <c:v>13.675000000000001</c:v>
                </c:pt>
                <c:pt idx="3731">
                  <c:v>13.675000000000001</c:v>
                </c:pt>
                <c:pt idx="3732">
                  <c:v>13.686</c:v>
                </c:pt>
                <c:pt idx="3733">
                  <c:v>13.686</c:v>
                </c:pt>
                <c:pt idx="3734">
                  <c:v>13.686</c:v>
                </c:pt>
                <c:pt idx="3735">
                  <c:v>13.696999999999999</c:v>
                </c:pt>
                <c:pt idx="3736">
                  <c:v>13.696999999999999</c:v>
                </c:pt>
                <c:pt idx="3737">
                  <c:v>13.696999999999999</c:v>
                </c:pt>
                <c:pt idx="3738">
                  <c:v>13.708</c:v>
                </c:pt>
                <c:pt idx="3739">
                  <c:v>13.708</c:v>
                </c:pt>
                <c:pt idx="3740">
                  <c:v>13.708</c:v>
                </c:pt>
                <c:pt idx="3741">
                  <c:v>13.718999999999999</c:v>
                </c:pt>
                <c:pt idx="3742">
                  <c:v>13.718999999999999</c:v>
                </c:pt>
                <c:pt idx="3743">
                  <c:v>13.718999999999999</c:v>
                </c:pt>
                <c:pt idx="3744">
                  <c:v>13.73</c:v>
                </c:pt>
                <c:pt idx="3745">
                  <c:v>13.73</c:v>
                </c:pt>
                <c:pt idx="3746">
                  <c:v>13.73</c:v>
                </c:pt>
                <c:pt idx="3747">
                  <c:v>13.741</c:v>
                </c:pt>
                <c:pt idx="3748">
                  <c:v>13.741</c:v>
                </c:pt>
                <c:pt idx="3749">
                  <c:v>13.741</c:v>
                </c:pt>
                <c:pt idx="3750">
                  <c:v>13.752000000000001</c:v>
                </c:pt>
                <c:pt idx="3751">
                  <c:v>13.752000000000001</c:v>
                </c:pt>
                <c:pt idx="3752">
                  <c:v>13.752000000000001</c:v>
                </c:pt>
                <c:pt idx="3753">
                  <c:v>13.763</c:v>
                </c:pt>
                <c:pt idx="3754">
                  <c:v>13.763</c:v>
                </c:pt>
                <c:pt idx="3755">
                  <c:v>13.763</c:v>
                </c:pt>
                <c:pt idx="3756">
                  <c:v>13.773999999999999</c:v>
                </c:pt>
                <c:pt idx="3757">
                  <c:v>13.773999999999999</c:v>
                </c:pt>
                <c:pt idx="3758">
                  <c:v>13.773999999999999</c:v>
                </c:pt>
                <c:pt idx="3759">
                  <c:v>13.785</c:v>
                </c:pt>
                <c:pt idx="3760">
                  <c:v>13.785</c:v>
                </c:pt>
                <c:pt idx="3761">
                  <c:v>13.785</c:v>
                </c:pt>
                <c:pt idx="3762">
                  <c:v>13.795999999999999</c:v>
                </c:pt>
                <c:pt idx="3763">
                  <c:v>13.795999999999999</c:v>
                </c:pt>
                <c:pt idx="3764">
                  <c:v>13.795999999999999</c:v>
                </c:pt>
                <c:pt idx="3765">
                  <c:v>13.807</c:v>
                </c:pt>
                <c:pt idx="3766">
                  <c:v>13.807</c:v>
                </c:pt>
                <c:pt idx="3767">
                  <c:v>13.807</c:v>
                </c:pt>
                <c:pt idx="3768">
                  <c:v>13.818</c:v>
                </c:pt>
                <c:pt idx="3769">
                  <c:v>13.818</c:v>
                </c:pt>
                <c:pt idx="3770">
                  <c:v>13.818</c:v>
                </c:pt>
                <c:pt idx="3771">
                  <c:v>13.829000000000001</c:v>
                </c:pt>
                <c:pt idx="3772">
                  <c:v>13.829000000000001</c:v>
                </c:pt>
                <c:pt idx="3773">
                  <c:v>13.829000000000001</c:v>
                </c:pt>
                <c:pt idx="3774">
                  <c:v>13.84</c:v>
                </c:pt>
                <c:pt idx="3775">
                  <c:v>13.84</c:v>
                </c:pt>
                <c:pt idx="3776">
                  <c:v>13.84</c:v>
                </c:pt>
                <c:pt idx="3777">
                  <c:v>13.851000000000001</c:v>
                </c:pt>
                <c:pt idx="3778">
                  <c:v>13.851000000000001</c:v>
                </c:pt>
                <c:pt idx="3779">
                  <c:v>13.851000000000001</c:v>
                </c:pt>
                <c:pt idx="3780">
                  <c:v>13.862</c:v>
                </c:pt>
                <c:pt idx="3781">
                  <c:v>13.862</c:v>
                </c:pt>
                <c:pt idx="3782">
                  <c:v>13.862</c:v>
                </c:pt>
                <c:pt idx="3783">
                  <c:v>13.872999999999999</c:v>
                </c:pt>
                <c:pt idx="3784">
                  <c:v>13.872999999999999</c:v>
                </c:pt>
                <c:pt idx="3785">
                  <c:v>13.872999999999999</c:v>
                </c:pt>
                <c:pt idx="3786">
                  <c:v>13.884</c:v>
                </c:pt>
                <c:pt idx="3787">
                  <c:v>13.884</c:v>
                </c:pt>
                <c:pt idx="3788">
                  <c:v>13.884</c:v>
                </c:pt>
                <c:pt idx="3789">
                  <c:v>13.895</c:v>
                </c:pt>
                <c:pt idx="3790">
                  <c:v>13.895</c:v>
                </c:pt>
                <c:pt idx="3791">
                  <c:v>13.895</c:v>
                </c:pt>
                <c:pt idx="3792">
                  <c:v>13.906000000000001</c:v>
                </c:pt>
                <c:pt idx="3793">
                  <c:v>13.906000000000001</c:v>
                </c:pt>
                <c:pt idx="3794">
                  <c:v>13.906000000000001</c:v>
                </c:pt>
                <c:pt idx="3795">
                  <c:v>13.917</c:v>
                </c:pt>
                <c:pt idx="3796">
                  <c:v>13.917</c:v>
                </c:pt>
                <c:pt idx="3797">
                  <c:v>13.917</c:v>
                </c:pt>
                <c:pt idx="3798">
                  <c:v>13.928000000000001</c:v>
                </c:pt>
                <c:pt idx="3799">
                  <c:v>13.928000000000001</c:v>
                </c:pt>
                <c:pt idx="3800">
                  <c:v>13.928000000000001</c:v>
                </c:pt>
                <c:pt idx="3801">
                  <c:v>13.939</c:v>
                </c:pt>
                <c:pt idx="3802">
                  <c:v>13.939</c:v>
                </c:pt>
                <c:pt idx="3803">
                  <c:v>13.939</c:v>
                </c:pt>
                <c:pt idx="3804">
                  <c:v>13.95</c:v>
                </c:pt>
                <c:pt idx="3805">
                  <c:v>13.95</c:v>
                </c:pt>
                <c:pt idx="3806">
                  <c:v>13.95</c:v>
                </c:pt>
                <c:pt idx="3807">
                  <c:v>13.961</c:v>
                </c:pt>
                <c:pt idx="3808">
                  <c:v>13.961</c:v>
                </c:pt>
                <c:pt idx="3809">
                  <c:v>13.961</c:v>
                </c:pt>
                <c:pt idx="3810">
                  <c:v>13.972</c:v>
                </c:pt>
                <c:pt idx="3811">
                  <c:v>13.972</c:v>
                </c:pt>
                <c:pt idx="3812">
                  <c:v>13.972</c:v>
                </c:pt>
                <c:pt idx="3813">
                  <c:v>13.983000000000001</c:v>
                </c:pt>
                <c:pt idx="3814">
                  <c:v>13.983000000000001</c:v>
                </c:pt>
                <c:pt idx="3815">
                  <c:v>13.983000000000001</c:v>
                </c:pt>
                <c:pt idx="3816">
                  <c:v>13.994</c:v>
                </c:pt>
                <c:pt idx="3817">
                  <c:v>13.994</c:v>
                </c:pt>
                <c:pt idx="3818">
                  <c:v>13.994</c:v>
                </c:pt>
                <c:pt idx="3819">
                  <c:v>14.005000000000001</c:v>
                </c:pt>
                <c:pt idx="3820">
                  <c:v>14.005000000000001</c:v>
                </c:pt>
                <c:pt idx="3821">
                  <c:v>14.005000000000001</c:v>
                </c:pt>
                <c:pt idx="3822">
                  <c:v>14.016</c:v>
                </c:pt>
                <c:pt idx="3823">
                  <c:v>14.016</c:v>
                </c:pt>
                <c:pt idx="3824">
                  <c:v>14.016</c:v>
                </c:pt>
                <c:pt idx="3825">
                  <c:v>14.026999999999999</c:v>
                </c:pt>
                <c:pt idx="3826">
                  <c:v>14.026999999999999</c:v>
                </c:pt>
                <c:pt idx="3827">
                  <c:v>14.026999999999999</c:v>
                </c:pt>
                <c:pt idx="3828">
                  <c:v>14.038</c:v>
                </c:pt>
                <c:pt idx="3829">
                  <c:v>14.038</c:v>
                </c:pt>
                <c:pt idx="3830">
                  <c:v>14.038</c:v>
                </c:pt>
                <c:pt idx="3831">
                  <c:v>14.048999999999999</c:v>
                </c:pt>
                <c:pt idx="3832">
                  <c:v>14.048999999999999</c:v>
                </c:pt>
                <c:pt idx="3833">
                  <c:v>14.048999999999999</c:v>
                </c:pt>
                <c:pt idx="3834">
                  <c:v>14.06</c:v>
                </c:pt>
                <c:pt idx="3835">
                  <c:v>14.06</c:v>
                </c:pt>
                <c:pt idx="3836">
                  <c:v>14.06</c:v>
                </c:pt>
                <c:pt idx="3837">
                  <c:v>14.071</c:v>
                </c:pt>
                <c:pt idx="3838">
                  <c:v>14.071</c:v>
                </c:pt>
                <c:pt idx="3839">
                  <c:v>14.071</c:v>
                </c:pt>
                <c:pt idx="3840">
                  <c:v>14.082000000000001</c:v>
                </c:pt>
                <c:pt idx="3841">
                  <c:v>14.082000000000001</c:v>
                </c:pt>
                <c:pt idx="3842">
                  <c:v>14.082000000000001</c:v>
                </c:pt>
                <c:pt idx="3843">
                  <c:v>14.093</c:v>
                </c:pt>
                <c:pt idx="3844">
                  <c:v>14.093</c:v>
                </c:pt>
                <c:pt idx="3845">
                  <c:v>14.093</c:v>
                </c:pt>
                <c:pt idx="3846">
                  <c:v>14.103999999999999</c:v>
                </c:pt>
                <c:pt idx="3847">
                  <c:v>14.103999999999999</c:v>
                </c:pt>
                <c:pt idx="3848">
                  <c:v>14.103999999999999</c:v>
                </c:pt>
                <c:pt idx="3849">
                  <c:v>14.115</c:v>
                </c:pt>
                <c:pt idx="3850">
                  <c:v>14.115</c:v>
                </c:pt>
                <c:pt idx="3851">
                  <c:v>14.115</c:v>
                </c:pt>
                <c:pt idx="3852">
                  <c:v>14.125999999999999</c:v>
                </c:pt>
                <c:pt idx="3853">
                  <c:v>14.125999999999999</c:v>
                </c:pt>
                <c:pt idx="3854">
                  <c:v>14.125999999999999</c:v>
                </c:pt>
                <c:pt idx="3855">
                  <c:v>14.137</c:v>
                </c:pt>
                <c:pt idx="3856">
                  <c:v>14.137</c:v>
                </c:pt>
                <c:pt idx="3857">
                  <c:v>14.137</c:v>
                </c:pt>
                <c:pt idx="3858">
                  <c:v>14.148</c:v>
                </c:pt>
                <c:pt idx="3859">
                  <c:v>14.148</c:v>
                </c:pt>
                <c:pt idx="3860">
                  <c:v>14.148</c:v>
                </c:pt>
                <c:pt idx="3861">
                  <c:v>14.159000000000001</c:v>
                </c:pt>
                <c:pt idx="3862">
                  <c:v>14.159000000000001</c:v>
                </c:pt>
                <c:pt idx="3863">
                  <c:v>14.159000000000001</c:v>
                </c:pt>
                <c:pt idx="3864">
                  <c:v>14.17</c:v>
                </c:pt>
                <c:pt idx="3865">
                  <c:v>14.17</c:v>
                </c:pt>
                <c:pt idx="3866">
                  <c:v>14.17</c:v>
                </c:pt>
                <c:pt idx="3867">
                  <c:v>14.180999999999999</c:v>
                </c:pt>
                <c:pt idx="3868">
                  <c:v>14.180999999999999</c:v>
                </c:pt>
                <c:pt idx="3869">
                  <c:v>14.180999999999999</c:v>
                </c:pt>
                <c:pt idx="3870">
                  <c:v>14.192</c:v>
                </c:pt>
                <c:pt idx="3871">
                  <c:v>14.192</c:v>
                </c:pt>
                <c:pt idx="3872">
                  <c:v>14.192</c:v>
                </c:pt>
                <c:pt idx="3873">
                  <c:v>14.202999999999999</c:v>
                </c:pt>
                <c:pt idx="3874">
                  <c:v>14.202999999999999</c:v>
                </c:pt>
                <c:pt idx="3875">
                  <c:v>14.202999999999999</c:v>
                </c:pt>
                <c:pt idx="3876">
                  <c:v>14.214</c:v>
                </c:pt>
                <c:pt idx="3877">
                  <c:v>14.214</c:v>
                </c:pt>
                <c:pt idx="3878">
                  <c:v>14.214</c:v>
                </c:pt>
                <c:pt idx="3879">
                  <c:v>14.225</c:v>
                </c:pt>
                <c:pt idx="3880">
                  <c:v>14.225</c:v>
                </c:pt>
                <c:pt idx="3881">
                  <c:v>14.225</c:v>
                </c:pt>
                <c:pt idx="3882">
                  <c:v>14.236000000000001</c:v>
                </c:pt>
                <c:pt idx="3883">
                  <c:v>14.236000000000001</c:v>
                </c:pt>
                <c:pt idx="3884">
                  <c:v>14.236000000000001</c:v>
                </c:pt>
                <c:pt idx="3885">
                  <c:v>14.247</c:v>
                </c:pt>
                <c:pt idx="3886">
                  <c:v>14.247</c:v>
                </c:pt>
                <c:pt idx="3887">
                  <c:v>14.247</c:v>
                </c:pt>
                <c:pt idx="3888">
                  <c:v>14.257999999999999</c:v>
                </c:pt>
                <c:pt idx="3889">
                  <c:v>14.257999999999999</c:v>
                </c:pt>
                <c:pt idx="3890">
                  <c:v>14.257999999999999</c:v>
                </c:pt>
                <c:pt idx="3891">
                  <c:v>14.269</c:v>
                </c:pt>
                <c:pt idx="3892">
                  <c:v>14.269</c:v>
                </c:pt>
                <c:pt idx="3893">
                  <c:v>14.269</c:v>
                </c:pt>
                <c:pt idx="3894">
                  <c:v>14.28</c:v>
                </c:pt>
                <c:pt idx="3895">
                  <c:v>14.28</c:v>
                </c:pt>
                <c:pt idx="3896">
                  <c:v>14.28</c:v>
                </c:pt>
                <c:pt idx="3897">
                  <c:v>14.291</c:v>
                </c:pt>
                <c:pt idx="3898">
                  <c:v>14.291</c:v>
                </c:pt>
                <c:pt idx="3899">
                  <c:v>14.291</c:v>
                </c:pt>
                <c:pt idx="3900">
                  <c:v>14.302</c:v>
                </c:pt>
                <c:pt idx="3901">
                  <c:v>14.302</c:v>
                </c:pt>
                <c:pt idx="3902">
                  <c:v>14.302</c:v>
                </c:pt>
                <c:pt idx="3903">
                  <c:v>14.313000000000001</c:v>
                </c:pt>
                <c:pt idx="3904">
                  <c:v>14.313000000000001</c:v>
                </c:pt>
                <c:pt idx="3905">
                  <c:v>14.313000000000001</c:v>
                </c:pt>
                <c:pt idx="3906">
                  <c:v>14.324</c:v>
                </c:pt>
                <c:pt idx="3907">
                  <c:v>14.324</c:v>
                </c:pt>
                <c:pt idx="3908">
                  <c:v>14.324</c:v>
                </c:pt>
                <c:pt idx="3909">
                  <c:v>14.335000000000001</c:v>
                </c:pt>
                <c:pt idx="3910">
                  <c:v>14.335000000000001</c:v>
                </c:pt>
                <c:pt idx="3911">
                  <c:v>14.335000000000001</c:v>
                </c:pt>
                <c:pt idx="3912">
                  <c:v>14.346</c:v>
                </c:pt>
                <c:pt idx="3913">
                  <c:v>14.346</c:v>
                </c:pt>
                <c:pt idx="3914">
                  <c:v>14.346</c:v>
                </c:pt>
                <c:pt idx="3915">
                  <c:v>14.356999999999999</c:v>
                </c:pt>
                <c:pt idx="3916">
                  <c:v>14.356999999999999</c:v>
                </c:pt>
                <c:pt idx="3917">
                  <c:v>14.356999999999999</c:v>
                </c:pt>
                <c:pt idx="3918">
                  <c:v>14.368</c:v>
                </c:pt>
                <c:pt idx="3919">
                  <c:v>14.368</c:v>
                </c:pt>
                <c:pt idx="3920">
                  <c:v>14.368</c:v>
                </c:pt>
                <c:pt idx="3921">
                  <c:v>14.379</c:v>
                </c:pt>
                <c:pt idx="3922">
                  <c:v>14.379</c:v>
                </c:pt>
                <c:pt idx="3923">
                  <c:v>14.379</c:v>
                </c:pt>
                <c:pt idx="3924">
                  <c:v>14.39</c:v>
                </c:pt>
                <c:pt idx="3925">
                  <c:v>14.39</c:v>
                </c:pt>
                <c:pt idx="3926">
                  <c:v>14.39</c:v>
                </c:pt>
                <c:pt idx="3927">
                  <c:v>14.401</c:v>
                </c:pt>
                <c:pt idx="3928">
                  <c:v>14.401</c:v>
                </c:pt>
                <c:pt idx="3929">
                  <c:v>14.401</c:v>
                </c:pt>
                <c:pt idx="3930">
                  <c:v>14.412000000000001</c:v>
                </c:pt>
                <c:pt idx="3931">
                  <c:v>14.412000000000001</c:v>
                </c:pt>
                <c:pt idx="3932">
                  <c:v>14.412000000000001</c:v>
                </c:pt>
                <c:pt idx="3933">
                  <c:v>14.423</c:v>
                </c:pt>
                <c:pt idx="3934">
                  <c:v>14.423</c:v>
                </c:pt>
                <c:pt idx="3935">
                  <c:v>14.423</c:v>
                </c:pt>
                <c:pt idx="3936">
                  <c:v>14.433999999999999</c:v>
                </c:pt>
                <c:pt idx="3937">
                  <c:v>14.433999999999999</c:v>
                </c:pt>
                <c:pt idx="3938">
                  <c:v>14.433999999999999</c:v>
                </c:pt>
                <c:pt idx="3939">
                  <c:v>14.445</c:v>
                </c:pt>
                <c:pt idx="3940">
                  <c:v>14.445</c:v>
                </c:pt>
                <c:pt idx="3941">
                  <c:v>14.445</c:v>
                </c:pt>
                <c:pt idx="3942">
                  <c:v>14.456</c:v>
                </c:pt>
                <c:pt idx="3943">
                  <c:v>14.456</c:v>
                </c:pt>
                <c:pt idx="3944">
                  <c:v>14.456</c:v>
                </c:pt>
                <c:pt idx="3945">
                  <c:v>14.467000000000001</c:v>
                </c:pt>
                <c:pt idx="3946">
                  <c:v>14.467000000000001</c:v>
                </c:pt>
                <c:pt idx="3947">
                  <c:v>14.467000000000001</c:v>
                </c:pt>
                <c:pt idx="3948">
                  <c:v>14.478</c:v>
                </c:pt>
                <c:pt idx="3949">
                  <c:v>14.478</c:v>
                </c:pt>
                <c:pt idx="3950">
                  <c:v>14.478</c:v>
                </c:pt>
                <c:pt idx="3951">
                  <c:v>14.489000000000001</c:v>
                </c:pt>
                <c:pt idx="3952">
                  <c:v>14.489000000000001</c:v>
                </c:pt>
                <c:pt idx="3953">
                  <c:v>14.489000000000001</c:v>
                </c:pt>
                <c:pt idx="3954">
                  <c:v>14.5</c:v>
                </c:pt>
                <c:pt idx="3955">
                  <c:v>14.5</c:v>
                </c:pt>
                <c:pt idx="3956">
                  <c:v>14.5</c:v>
                </c:pt>
                <c:pt idx="3957">
                  <c:v>14.510999999999999</c:v>
                </c:pt>
                <c:pt idx="3958">
                  <c:v>14.510999999999999</c:v>
                </c:pt>
                <c:pt idx="3959">
                  <c:v>14.510999999999999</c:v>
                </c:pt>
                <c:pt idx="3960">
                  <c:v>14.522</c:v>
                </c:pt>
                <c:pt idx="3961">
                  <c:v>14.522</c:v>
                </c:pt>
                <c:pt idx="3962">
                  <c:v>14.522</c:v>
                </c:pt>
                <c:pt idx="3963">
                  <c:v>14.532999999999999</c:v>
                </c:pt>
                <c:pt idx="3964">
                  <c:v>14.532999999999999</c:v>
                </c:pt>
                <c:pt idx="3965">
                  <c:v>14.532999999999999</c:v>
                </c:pt>
                <c:pt idx="3966">
                  <c:v>14.544</c:v>
                </c:pt>
                <c:pt idx="3967">
                  <c:v>14.544</c:v>
                </c:pt>
                <c:pt idx="3968">
                  <c:v>14.544</c:v>
                </c:pt>
                <c:pt idx="3969">
                  <c:v>14.555</c:v>
                </c:pt>
                <c:pt idx="3970">
                  <c:v>14.555</c:v>
                </c:pt>
                <c:pt idx="3971">
                  <c:v>14.555</c:v>
                </c:pt>
                <c:pt idx="3972">
                  <c:v>14.566000000000001</c:v>
                </c:pt>
                <c:pt idx="3973">
                  <c:v>14.566000000000001</c:v>
                </c:pt>
                <c:pt idx="3974">
                  <c:v>14.566000000000001</c:v>
                </c:pt>
                <c:pt idx="3975">
                  <c:v>14.577</c:v>
                </c:pt>
                <c:pt idx="3976">
                  <c:v>14.577</c:v>
                </c:pt>
                <c:pt idx="3977">
                  <c:v>14.577</c:v>
                </c:pt>
                <c:pt idx="3978">
                  <c:v>14.587999999999999</c:v>
                </c:pt>
                <c:pt idx="3979">
                  <c:v>14.587999999999999</c:v>
                </c:pt>
                <c:pt idx="3980">
                  <c:v>14.587999999999999</c:v>
                </c:pt>
                <c:pt idx="3981">
                  <c:v>14.599</c:v>
                </c:pt>
                <c:pt idx="3982">
                  <c:v>14.599</c:v>
                </c:pt>
                <c:pt idx="3983">
                  <c:v>14.599</c:v>
                </c:pt>
                <c:pt idx="3984">
                  <c:v>14.61</c:v>
                </c:pt>
                <c:pt idx="3985">
                  <c:v>14.61</c:v>
                </c:pt>
                <c:pt idx="3986">
                  <c:v>14.61</c:v>
                </c:pt>
                <c:pt idx="3987">
                  <c:v>14.621</c:v>
                </c:pt>
                <c:pt idx="3988">
                  <c:v>14.621</c:v>
                </c:pt>
                <c:pt idx="3989">
                  <c:v>14.621</c:v>
                </c:pt>
                <c:pt idx="3990">
                  <c:v>14.632</c:v>
                </c:pt>
                <c:pt idx="3991">
                  <c:v>14.632</c:v>
                </c:pt>
                <c:pt idx="3992">
                  <c:v>14.632</c:v>
                </c:pt>
                <c:pt idx="3993">
                  <c:v>14.643000000000001</c:v>
                </c:pt>
                <c:pt idx="3994">
                  <c:v>14.643000000000001</c:v>
                </c:pt>
                <c:pt idx="3995">
                  <c:v>14.643000000000001</c:v>
                </c:pt>
                <c:pt idx="3996">
                  <c:v>14.654</c:v>
                </c:pt>
                <c:pt idx="3997">
                  <c:v>14.654</c:v>
                </c:pt>
                <c:pt idx="3998">
                  <c:v>14.654</c:v>
                </c:pt>
                <c:pt idx="3999">
                  <c:v>14.664999999999999</c:v>
                </c:pt>
                <c:pt idx="4000">
                  <c:v>14.664999999999999</c:v>
                </c:pt>
                <c:pt idx="4001">
                  <c:v>14.664999999999999</c:v>
                </c:pt>
                <c:pt idx="4002">
                  <c:v>14.676</c:v>
                </c:pt>
                <c:pt idx="4003">
                  <c:v>14.676</c:v>
                </c:pt>
                <c:pt idx="4004">
                  <c:v>14.676</c:v>
                </c:pt>
                <c:pt idx="4005">
                  <c:v>14.686999999999999</c:v>
                </c:pt>
                <c:pt idx="4006">
                  <c:v>14.686999999999999</c:v>
                </c:pt>
                <c:pt idx="4007">
                  <c:v>14.686999999999999</c:v>
                </c:pt>
                <c:pt idx="4008">
                  <c:v>14.698</c:v>
                </c:pt>
                <c:pt idx="4009">
                  <c:v>14.698</c:v>
                </c:pt>
                <c:pt idx="4010">
                  <c:v>14.698</c:v>
                </c:pt>
                <c:pt idx="4011">
                  <c:v>14.709</c:v>
                </c:pt>
                <c:pt idx="4012">
                  <c:v>14.709</c:v>
                </c:pt>
                <c:pt idx="4013">
                  <c:v>14.709</c:v>
                </c:pt>
                <c:pt idx="4014">
                  <c:v>14.72</c:v>
                </c:pt>
                <c:pt idx="4015">
                  <c:v>14.72</c:v>
                </c:pt>
                <c:pt idx="4016">
                  <c:v>14.72</c:v>
                </c:pt>
                <c:pt idx="4017">
                  <c:v>14.731</c:v>
                </c:pt>
                <c:pt idx="4018">
                  <c:v>14.731</c:v>
                </c:pt>
                <c:pt idx="4019">
                  <c:v>14.731</c:v>
                </c:pt>
                <c:pt idx="4020">
                  <c:v>14.742000000000001</c:v>
                </c:pt>
                <c:pt idx="4021">
                  <c:v>14.742000000000001</c:v>
                </c:pt>
                <c:pt idx="4022">
                  <c:v>14.742000000000001</c:v>
                </c:pt>
                <c:pt idx="4023">
                  <c:v>14.753</c:v>
                </c:pt>
                <c:pt idx="4024">
                  <c:v>14.753</c:v>
                </c:pt>
                <c:pt idx="4025">
                  <c:v>14.753</c:v>
                </c:pt>
                <c:pt idx="4026">
                  <c:v>14.763999999999999</c:v>
                </c:pt>
                <c:pt idx="4027">
                  <c:v>14.763999999999999</c:v>
                </c:pt>
                <c:pt idx="4028">
                  <c:v>14.763999999999999</c:v>
                </c:pt>
                <c:pt idx="4029">
                  <c:v>14.775</c:v>
                </c:pt>
                <c:pt idx="4030">
                  <c:v>14.775</c:v>
                </c:pt>
                <c:pt idx="4031">
                  <c:v>14.775</c:v>
                </c:pt>
                <c:pt idx="4032">
                  <c:v>14.786</c:v>
                </c:pt>
                <c:pt idx="4033">
                  <c:v>14.786</c:v>
                </c:pt>
                <c:pt idx="4034">
                  <c:v>14.786</c:v>
                </c:pt>
                <c:pt idx="4035">
                  <c:v>14.797000000000001</c:v>
                </c:pt>
                <c:pt idx="4036">
                  <c:v>14.797000000000001</c:v>
                </c:pt>
                <c:pt idx="4037">
                  <c:v>14.797000000000001</c:v>
                </c:pt>
                <c:pt idx="4038">
                  <c:v>14.808</c:v>
                </c:pt>
                <c:pt idx="4039">
                  <c:v>14.808</c:v>
                </c:pt>
                <c:pt idx="4040">
                  <c:v>14.808</c:v>
                </c:pt>
                <c:pt idx="4041">
                  <c:v>14.819000000000001</c:v>
                </c:pt>
                <c:pt idx="4042">
                  <c:v>14.819000000000001</c:v>
                </c:pt>
                <c:pt idx="4043">
                  <c:v>14.819000000000001</c:v>
                </c:pt>
                <c:pt idx="4044">
                  <c:v>14.83</c:v>
                </c:pt>
                <c:pt idx="4045">
                  <c:v>14.83</c:v>
                </c:pt>
                <c:pt idx="4046">
                  <c:v>14.83</c:v>
                </c:pt>
                <c:pt idx="4047">
                  <c:v>14.840999999999999</c:v>
                </c:pt>
                <c:pt idx="4048">
                  <c:v>14.840999999999999</c:v>
                </c:pt>
                <c:pt idx="4049">
                  <c:v>14.840999999999999</c:v>
                </c:pt>
                <c:pt idx="4050">
                  <c:v>14.852</c:v>
                </c:pt>
                <c:pt idx="4051">
                  <c:v>14.852</c:v>
                </c:pt>
                <c:pt idx="4052">
                  <c:v>14.852</c:v>
                </c:pt>
                <c:pt idx="4053">
                  <c:v>14.863</c:v>
                </c:pt>
                <c:pt idx="4054">
                  <c:v>14.863</c:v>
                </c:pt>
                <c:pt idx="4055">
                  <c:v>14.863</c:v>
                </c:pt>
                <c:pt idx="4056">
                  <c:v>14.874000000000001</c:v>
                </c:pt>
                <c:pt idx="4057">
                  <c:v>14.874000000000001</c:v>
                </c:pt>
                <c:pt idx="4058">
                  <c:v>14.874000000000001</c:v>
                </c:pt>
                <c:pt idx="4059">
                  <c:v>14.885</c:v>
                </c:pt>
                <c:pt idx="4060">
                  <c:v>14.885</c:v>
                </c:pt>
                <c:pt idx="4061">
                  <c:v>14.885</c:v>
                </c:pt>
                <c:pt idx="4062">
                  <c:v>14.896000000000001</c:v>
                </c:pt>
                <c:pt idx="4063">
                  <c:v>14.896000000000001</c:v>
                </c:pt>
                <c:pt idx="4064">
                  <c:v>14.896000000000001</c:v>
                </c:pt>
                <c:pt idx="4065">
                  <c:v>14.907</c:v>
                </c:pt>
                <c:pt idx="4066">
                  <c:v>14.907</c:v>
                </c:pt>
                <c:pt idx="4067">
                  <c:v>14.907</c:v>
                </c:pt>
                <c:pt idx="4068">
                  <c:v>14.917999999999999</c:v>
                </c:pt>
                <c:pt idx="4069">
                  <c:v>14.917999999999999</c:v>
                </c:pt>
                <c:pt idx="4070">
                  <c:v>14.917999999999999</c:v>
                </c:pt>
                <c:pt idx="4071">
                  <c:v>14.929</c:v>
                </c:pt>
                <c:pt idx="4072">
                  <c:v>14.929</c:v>
                </c:pt>
                <c:pt idx="4073">
                  <c:v>14.929</c:v>
                </c:pt>
                <c:pt idx="4074">
                  <c:v>14.94</c:v>
                </c:pt>
                <c:pt idx="4075">
                  <c:v>14.94</c:v>
                </c:pt>
                <c:pt idx="4076">
                  <c:v>14.94</c:v>
                </c:pt>
                <c:pt idx="4077">
                  <c:v>14.951000000000001</c:v>
                </c:pt>
                <c:pt idx="4078">
                  <c:v>14.951000000000001</c:v>
                </c:pt>
                <c:pt idx="4079">
                  <c:v>14.951000000000001</c:v>
                </c:pt>
                <c:pt idx="4080">
                  <c:v>14.962</c:v>
                </c:pt>
                <c:pt idx="4081">
                  <c:v>14.962</c:v>
                </c:pt>
                <c:pt idx="4082">
                  <c:v>14.962</c:v>
                </c:pt>
                <c:pt idx="4083">
                  <c:v>14.973000000000001</c:v>
                </c:pt>
                <c:pt idx="4084">
                  <c:v>14.973000000000001</c:v>
                </c:pt>
                <c:pt idx="4085">
                  <c:v>14.973000000000001</c:v>
                </c:pt>
                <c:pt idx="4086">
                  <c:v>14.984</c:v>
                </c:pt>
                <c:pt idx="4087">
                  <c:v>14.984</c:v>
                </c:pt>
                <c:pt idx="4088">
                  <c:v>14.984</c:v>
                </c:pt>
                <c:pt idx="4089">
                  <c:v>14.994999999999999</c:v>
                </c:pt>
                <c:pt idx="4090">
                  <c:v>14.994999999999999</c:v>
                </c:pt>
                <c:pt idx="4091">
                  <c:v>14.994999999999999</c:v>
                </c:pt>
                <c:pt idx="4092">
                  <c:v>15.006</c:v>
                </c:pt>
                <c:pt idx="4093">
                  <c:v>15.006</c:v>
                </c:pt>
                <c:pt idx="4094">
                  <c:v>15.006</c:v>
                </c:pt>
                <c:pt idx="4095">
                  <c:v>15.016999999999999</c:v>
                </c:pt>
                <c:pt idx="4096">
                  <c:v>15.016999999999999</c:v>
                </c:pt>
                <c:pt idx="4097">
                  <c:v>15.016999999999999</c:v>
                </c:pt>
                <c:pt idx="4098">
                  <c:v>15.028</c:v>
                </c:pt>
                <c:pt idx="4099">
                  <c:v>15.028</c:v>
                </c:pt>
                <c:pt idx="4100">
                  <c:v>15.028</c:v>
                </c:pt>
                <c:pt idx="4101">
                  <c:v>15.039</c:v>
                </c:pt>
                <c:pt idx="4102">
                  <c:v>15.039</c:v>
                </c:pt>
                <c:pt idx="4103">
                  <c:v>15.039</c:v>
                </c:pt>
                <c:pt idx="4104">
                  <c:v>15.05</c:v>
                </c:pt>
                <c:pt idx="4105">
                  <c:v>15.05</c:v>
                </c:pt>
                <c:pt idx="4106">
                  <c:v>15.05</c:v>
                </c:pt>
                <c:pt idx="4107">
                  <c:v>15.061</c:v>
                </c:pt>
                <c:pt idx="4108">
                  <c:v>15.061</c:v>
                </c:pt>
                <c:pt idx="4109">
                  <c:v>15.061</c:v>
                </c:pt>
                <c:pt idx="4110">
                  <c:v>15.071999999999999</c:v>
                </c:pt>
                <c:pt idx="4111">
                  <c:v>15.071999999999999</c:v>
                </c:pt>
                <c:pt idx="4112">
                  <c:v>15.071999999999999</c:v>
                </c:pt>
                <c:pt idx="4113">
                  <c:v>15.083</c:v>
                </c:pt>
                <c:pt idx="4114">
                  <c:v>15.083</c:v>
                </c:pt>
                <c:pt idx="4115">
                  <c:v>15.083</c:v>
                </c:pt>
                <c:pt idx="4116">
                  <c:v>15.093999999999999</c:v>
                </c:pt>
                <c:pt idx="4117">
                  <c:v>15.093999999999999</c:v>
                </c:pt>
                <c:pt idx="4118">
                  <c:v>15.093999999999999</c:v>
                </c:pt>
                <c:pt idx="4119">
                  <c:v>15.105</c:v>
                </c:pt>
                <c:pt idx="4120">
                  <c:v>15.105</c:v>
                </c:pt>
                <c:pt idx="4121">
                  <c:v>15.105</c:v>
                </c:pt>
                <c:pt idx="4122">
                  <c:v>15.116</c:v>
                </c:pt>
                <c:pt idx="4123">
                  <c:v>15.116</c:v>
                </c:pt>
                <c:pt idx="4124">
                  <c:v>15.116</c:v>
                </c:pt>
                <c:pt idx="4125">
                  <c:v>15.127000000000001</c:v>
                </c:pt>
                <c:pt idx="4126">
                  <c:v>15.127000000000001</c:v>
                </c:pt>
                <c:pt idx="4127">
                  <c:v>15.127000000000001</c:v>
                </c:pt>
                <c:pt idx="4128">
                  <c:v>15.138</c:v>
                </c:pt>
                <c:pt idx="4129">
                  <c:v>15.138</c:v>
                </c:pt>
                <c:pt idx="4130">
                  <c:v>15.138</c:v>
                </c:pt>
                <c:pt idx="4131">
                  <c:v>15.148999999999999</c:v>
                </c:pt>
                <c:pt idx="4132">
                  <c:v>15.148999999999999</c:v>
                </c:pt>
                <c:pt idx="4133">
                  <c:v>15.148999999999999</c:v>
                </c:pt>
                <c:pt idx="4134">
                  <c:v>15.16</c:v>
                </c:pt>
                <c:pt idx="4135">
                  <c:v>15.16</c:v>
                </c:pt>
                <c:pt idx="4136">
                  <c:v>15.16</c:v>
                </c:pt>
                <c:pt idx="4137">
                  <c:v>15.170999999999999</c:v>
                </c:pt>
                <c:pt idx="4138">
                  <c:v>15.170999999999999</c:v>
                </c:pt>
                <c:pt idx="4139">
                  <c:v>15.170999999999999</c:v>
                </c:pt>
                <c:pt idx="4140">
                  <c:v>15.182</c:v>
                </c:pt>
                <c:pt idx="4141">
                  <c:v>15.182</c:v>
                </c:pt>
                <c:pt idx="4142">
                  <c:v>15.182</c:v>
                </c:pt>
                <c:pt idx="4143">
                  <c:v>15.193</c:v>
                </c:pt>
                <c:pt idx="4144">
                  <c:v>15.193</c:v>
                </c:pt>
                <c:pt idx="4145">
                  <c:v>15.193</c:v>
                </c:pt>
                <c:pt idx="4146">
                  <c:v>15.204000000000001</c:v>
                </c:pt>
                <c:pt idx="4147">
                  <c:v>15.204000000000001</c:v>
                </c:pt>
                <c:pt idx="4148">
                  <c:v>15.204000000000001</c:v>
                </c:pt>
                <c:pt idx="4149">
                  <c:v>15.215</c:v>
                </c:pt>
                <c:pt idx="4150">
                  <c:v>15.215</c:v>
                </c:pt>
                <c:pt idx="4151">
                  <c:v>15.215</c:v>
                </c:pt>
                <c:pt idx="4152">
                  <c:v>15.226000000000001</c:v>
                </c:pt>
                <c:pt idx="4153">
                  <c:v>15.226000000000001</c:v>
                </c:pt>
                <c:pt idx="4154">
                  <c:v>15.226000000000001</c:v>
                </c:pt>
                <c:pt idx="4155">
                  <c:v>15.237</c:v>
                </c:pt>
                <c:pt idx="4156">
                  <c:v>15.237</c:v>
                </c:pt>
                <c:pt idx="4157">
                  <c:v>15.237</c:v>
                </c:pt>
                <c:pt idx="4158">
                  <c:v>15.247999999999999</c:v>
                </c:pt>
                <c:pt idx="4159">
                  <c:v>15.247999999999999</c:v>
                </c:pt>
                <c:pt idx="4160">
                  <c:v>15.247999999999999</c:v>
                </c:pt>
                <c:pt idx="4161">
                  <c:v>15.259</c:v>
                </c:pt>
                <c:pt idx="4162">
                  <c:v>15.259</c:v>
                </c:pt>
                <c:pt idx="4163">
                  <c:v>15.259</c:v>
                </c:pt>
                <c:pt idx="4164">
                  <c:v>15.27</c:v>
                </c:pt>
                <c:pt idx="4165">
                  <c:v>15.27</c:v>
                </c:pt>
                <c:pt idx="4166">
                  <c:v>15.27</c:v>
                </c:pt>
                <c:pt idx="4167">
                  <c:v>15.281000000000001</c:v>
                </c:pt>
                <c:pt idx="4168">
                  <c:v>15.281000000000001</c:v>
                </c:pt>
                <c:pt idx="4169">
                  <c:v>15.281000000000001</c:v>
                </c:pt>
                <c:pt idx="4170">
                  <c:v>15.292</c:v>
                </c:pt>
                <c:pt idx="4171">
                  <c:v>15.292</c:v>
                </c:pt>
                <c:pt idx="4172">
                  <c:v>15.292</c:v>
                </c:pt>
                <c:pt idx="4173">
                  <c:v>15.303000000000001</c:v>
                </c:pt>
                <c:pt idx="4174">
                  <c:v>15.303000000000001</c:v>
                </c:pt>
                <c:pt idx="4175">
                  <c:v>15.303000000000001</c:v>
                </c:pt>
                <c:pt idx="4176">
                  <c:v>15.314</c:v>
                </c:pt>
                <c:pt idx="4177">
                  <c:v>15.314</c:v>
                </c:pt>
                <c:pt idx="4178">
                  <c:v>15.314</c:v>
                </c:pt>
                <c:pt idx="4179">
                  <c:v>15.324999999999999</c:v>
                </c:pt>
                <c:pt idx="4180">
                  <c:v>15.324999999999999</c:v>
                </c:pt>
                <c:pt idx="4181">
                  <c:v>15.324999999999999</c:v>
                </c:pt>
                <c:pt idx="4182">
                  <c:v>15.336</c:v>
                </c:pt>
                <c:pt idx="4183">
                  <c:v>15.336</c:v>
                </c:pt>
                <c:pt idx="4184">
                  <c:v>15.336</c:v>
                </c:pt>
                <c:pt idx="4185">
                  <c:v>15.347</c:v>
                </c:pt>
                <c:pt idx="4186">
                  <c:v>15.347</c:v>
                </c:pt>
                <c:pt idx="4187">
                  <c:v>15.347</c:v>
                </c:pt>
                <c:pt idx="4188">
                  <c:v>15.358000000000001</c:v>
                </c:pt>
                <c:pt idx="4189">
                  <c:v>15.358000000000001</c:v>
                </c:pt>
                <c:pt idx="4190">
                  <c:v>15.358000000000001</c:v>
                </c:pt>
                <c:pt idx="4191">
                  <c:v>15.369</c:v>
                </c:pt>
                <c:pt idx="4192">
                  <c:v>15.369</c:v>
                </c:pt>
                <c:pt idx="4193">
                  <c:v>15.369</c:v>
                </c:pt>
                <c:pt idx="4194">
                  <c:v>15.38</c:v>
                </c:pt>
                <c:pt idx="4195">
                  <c:v>15.38</c:v>
                </c:pt>
                <c:pt idx="4196">
                  <c:v>15.38</c:v>
                </c:pt>
                <c:pt idx="4197">
                  <c:v>15.391</c:v>
                </c:pt>
                <c:pt idx="4198">
                  <c:v>15.391</c:v>
                </c:pt>
                <c:pt idx="4199">
                  <c:v>15.391</c:v>
                </c:pt>
                <c:pt idx="4200">
                  <c:v>15.401999999999999</c:v>
                </c:pt>
                <c:pt idx="4201">
                  <c:v>15.401999999999999</c:v>
                </c:pt>
                <c:pt idx="4202">
                  <c:v>15.401999999999999</c:v>
                </c:pt>
                <c:pt idx="4203">
                  <c:v>15.413</c:v>
                </c:pt>
                <c:pt idx="4204">
                  <c:v>15.413</c:v>
                </c:pt>
                <c:pt idx="4205">
                  <c:v>15.413</c:v>
                </c:pt>
                <c:pt idx="4206">
                  <c:v>15.423999999999999</c:v>
                </c:pt>
                <c:pt idx="4207">
                  <c:v>15.423999999999999</c:v>
                </c:pt>
                <c:pt idx="4208">
                  <c:v>15.423999999999999</c:v>
                </c:pt>
                <c:pt idx="4209">
                  <c:v>15.435</c:v>
                </c:pt>
                <c:pt idx="4210">
                  <c:v>15.435</c:v>
                </c:pt>
                <c:pt idx="4211">
                  <c:v>15.435</c:v>
                </c:pt>
                <c:pt idx="4212">
                  <c:v>15.446</c:v>
                </c:pt>
                <c:pt idx="4213">
                  <c:v>15.446</c:v>
                </c:pt>
                <c:pt idx="4214">
                  <c:v>15.446</c:v>
                </c:pt>
                <c:pt idx="4215">
                  <c:v>15.457000000000001</c:v>
                </c:pt>
                <c:pt idx="4216">
                  <c:v>15.457000000000001</c:v>
                </c:pt>
                <c:pt idx="4217">
                  <c:v>15.457000000000001</c:v>
                </c:pt>
                <c:pt idx="4218">
                  <c:v>15.468</c:v>
                </c:pt>
                <c:pt idx="4219">
                  <c:v>15.468</c:v>
                </c:pt>
                <c:pt idx="4220">
                  <c:v>15.468</c:v>
                </c:pt>
                <c:pt idx="4221">
                  <c:v>15.478999999999999</c:v>
                </c:pt>
                <c:pt idx="4222">
                  <c:v>15.478999999999999</c:v>
                </c:pt>
                <c:pt idx="4223">
                  <c:v>15.478999999999999</c:v>
                </c:pt>
                <c:pt idx="4224">
                  <c:v>15.49</c:v>
                </c:pt>
                <c:pt idx="4225">
                  <c:v>15.49</c:v>
                </c:pt>
                <c:pt idx="4226">
                  <c:v>15.49</c:v>
                </c:pt>
                <c:pt idx="4227">
                  <c:v>15.500999999999999</c:v>
                </c:pt>
                <c:pt idx="4228">
                  <c:v>15.500999999999999</c:v>
                </c:pt>
                <c:pt idx="4229">
                  <c:v>15.500999999999999</c:v>
                </c:pt>
                <c:pt idx="4230">
                  <c:v>15.512</c:v>
                </c:pt>
                <c:pt idx="4231">
                  <c:v>15.512</c:v>
                </c:pt>
                <c:pt idx="4232">
                  <c:v>15.512</c:v>
                </c:pt>
                <c:pt idx="4233">
                  <c:v>15.523</c:v>
                </c:pt>
                <c:pt idx="4234">
                  <c:v>15.523</c:v>
                </c:pt>
                <c:pt idx="4235">
                  <c:v>15.523</c:v>
                </c:pt>
                <c:pt idx="4236">
                  <c:v>15.534000000000001</c:v>
                </c:pt>
                <c:pt idx="4237">
                  <c:v>15.534000000000001</c:v>
                </c:pt>
                <c:pt idx="4238">
                  <c:v>15.534000000000001</c:v>
                </c:pt>
                <c:pt idx="4239">
                  <c:v>15.545</c:v>
                </c:pt>
                <c:pt idx="4240">
                  <c:v>15.545</c:v>
                </c:pt>
                <c:pt idx="4241">
                  <c:v>15.545</c:v>
                </c:pt>
                <c:pt idx="4242">
                  <c:v>15.555999999999999</c:v>
                </c:pt>
                <c:pt idx="4243">
                  <c:v>15.555999999999999</c:v>
                </c:pt>
                <c:pt idx="4244">
                  <c:v>15.555999999999999</c:v>
                </c:pt>
                <c:pt idx="4245">
                  <c:v>15.567</c:v>
                </c:pt>
                <c:pt idx="4246">
                  <c:v>15.567</c:v>
                </c:pt>
                <c:pt idx="4247">
                  <c:v>15.567</c:v>
                </c:pt>
                <c:pt idx="4248">
                  <c:v>15.577999999999999</c:v>
                </c:pt>
                <c:pt idx="4249">
                  <c:v>15.577999999999999</c:v>
                </c:pt>
                <c:pt idx="4250">
                  <c:v>15.577999999999999</c:v>
                </c:pt>
                <c:pt idx="4251">
                  <c:v>15.589</c:v>
                </c:pt>
                <c:pt idx="4252">
                  <c:v>15.589</c:v>
                </c:pt>
                <c:pt idx="4253">
                  <c:v>15.589</c:v>
                </c:pt>
                <c:pt idx="4254">
                  <c:v>15.6</c:v>
                </c:pt>
                <c:pt idx="4255">
                  <c:v>15.6</c:v>
                </c:pt>
                <c:pt idx="4256">
                  <c:v>15.6</c:v>
                </c:pt>
                <c:pt idx="4257">
                  <c:v>15.611000000000001</c:v>
                </c:pt>
                <c:pt idx="4258">
                  <c:v>15.611000000000001</c:v>
                </c:pt>
                <c:pt idx="4259">
                  <c:v>15.611000000000001</c:v>
                </c:pt>
                <c:pt idx="4260">
                  <c:v>15.622</c:v>
                </c:pt>
                <c:pt idx="4261">
                  <c:v>15.622</c:v>
                </c:pt>
                <c:pt idx="4262">
                  <c:v>15.622</c:v>
                </c:pt>
                <c:pt idx="4263">
                  <c:v>15.632999999999999</c:v>
                </c:pt>
                <c:pt idx="4264">
                  <c:v>15.632999999999999</c:v>
                </c:pt>
                <c:pt idx="4265">
                  <c:v>15.632999999999999</c:v>
                </c:pt>
                <c:pt idx="4266">
                  <c:v>15.644</c:v>
                </c:pt>
                <c:pt idx="4267">
                  <c:v>15.644</c:v>
                </c:pt>
                <c:pt idx="4268">
                  <c:v>15.644</c:v>
                </c:pt>
                <c:pt idx="4269">
                  <c:v>15.654999999999999</c:v>
                </c:pt>
                <c:pt idx="4270">
                  <c:v>15.654999999999999</c:v>
                </c:pt>
                <c:pt idx="4271">
                  <c:v>15.654999999999999</c:v>
                </c:pt>
                <c:pt idx="4272">
                  <c:v>15.666</c:v>
                </c:pt>
                <c:pt idx="4273">
                  <c:v>15.666</c:v>
                </c:pt>
                <c:pt idx="4274">
                  <c:v>15.666</c:v>
                </c:pt>
                <c:pt idx="4275">
                  <c:v>15.677</c:v>
                </c:pt>
                <c:pt idx="4276">
                  <c:v>15.677</c:v>
                </c:pt>
                <c:pt idx="4277">
                  <c:v>15.677</c:v>
                </c:pt>
                <c:pt idx="4278">
                  <c:v>15.688000000000001</c:v>
                </c:pt>
                <c:pt idx="4279">
                  <c:v>15.688000000000001</c:v>
                </c:pt>
                <c:pt idx="4280">
                  <c:v>15.688000000000001</c:v>
                </c:pt>
                <c:pt idx="4281">
                  <c:v>15.699</c:v>
                </c:pt>
                <c:pt idx="4282">
                  <c:v>15.699</c:v>
                </c:pt>
                <c:pt idx="4283">
                  <c:v>15.699</c:v>
                </c:pt>
                <c:pt idx="4284">
                  <c:v>15.71</c:v>
                </c:pt>
                <c:pt idx="4285">
                  <c:v>15.71</c:v>
                </c:pt>
                <c:pt idx="4286">
                  <c:v>15.71</c:v>
                </c:pt>
                <c:pt idx="4287">
                  <c:v>15.721</c:v>
                </c:pt>
                <c:pt idx="4288">
                  <c:v>15.721</c:v>
                </c:pt>
                <c:pt idx="4289">
                  <c:v>15.721</c:v>
                </c:pt>
                <c:pt idx="4290">
                  <c:v>15.731999999999999</c:v>
                </c:pt>
                <c:pt idx="4291">
                  <c:v>15.731999999999999</c:v>
                </c:pt>
                <c:pt idx="4292">
                  <c:v>15.731999999999999</c:v>
                </c:pt>
                <c:pt idx="4293">
                  <c:v>15.743</c:v>
                </c:pt>
                <c:pt idx="4294">
                  <c:v>15.743</c:v>
                </c:pt>
                <c:pt idx="4295">
                  <c:v>15.743</c:v>
                </c:pt>
                <c:pt idx="4296">
                  <c:v>15.754</c:v>
                </c:pt>
                <c:pt idx="4297">
                  <c:v>15.754</c:v>
                </c:pt>
                <c:pt idx="4298">
                  <c:v>15.754</c:v>
                </c:pt>
                <c:pt idx="4299">
                  <c:v>15.765000000000001</c:v>
                </c:pt>
                <c:pt idx="4300">
                  <c:v>15.765000000000001</c:v>
                </c:pt>
                <c:pt idx="4301">
                  <c:v>15.765000000000001</c:v>
                </c:pt>
                <c:pt idx="4302">
                  <c:v>15.776</c:v>
                </c:pt>
                <c:pt idx="4303">
                  <c:v>15.776</c:v>
                </c:pt>
                <c:pt idx="4304">
                  <c:v>15.776</c:v>
                </c:pt>
                <c:pt idx="4305">
                  <c:v>15.787000000000001</c:v>
                </c:pt>
                <c:pt idx="4306">
                  <c:v>15.787000000000001</c:v>
                </c:pt>
                <c:pt idx="4307">
                  <c:v>15.787000000000001</c:v>
                </c:pt>
                <c:pt idx="4308">
                  <c:v>15.798</c:v>
                </c:pt>
                <c:pt idx="4309">
                  <c:v>15.798</c:v>
                </c:pt>
                <c:pt idx="4310">
                  <c:v>15.798</c:v>
                </c:pt>
                <c:pt idx="4311">
                  <c:v>15.808999999999999</c:v>
                </c:pt>
                <c:pt idx="4312">
                  <c:v>15.808999999999999</c:v>
                </c:pt>
                <c:pt idx="4313">
                  <c:v>15.808999999999999</c:v>
                </c:pt>
                <c:pt idx="4314">
                  <c:v>15.82</c:v>
                </c:pt>
                <c:pt idx="4315">
                  <c:v>15.82</c:v>
                </c:pt>
                <c:pt idx="4316">
                  <c:v>15.82</c:v>
                </c:pt>
                <c:pt idx="4317">
                  <c:v>15.831</c:v>
                </c:pt>
                <c:pt idx="4318">
                  <c:v>15.831</c:v>
                </c:pt>
                <c:pt idx="4319">
                  <c:v>15.831</c:v>
                </c:pt>
                <c:pt idx="4320">
                  <c:v>15.842000000000001</c:v>
                </c:pt>
                <c:pt idx="4321">
                  <c:v>15.842000000000001</c:v>
                </c:pt>
                <c:pt idx="4322">
                  <c:v>15.842000000000001</c:v>
                </c:pt>
                <c:pt idx="4323">
                  <c:v>15.853</c:v>
                </c:pt>
                <c:pt idx="4324">
                  <c:v>15.853</c:v>
                </c:pt>
                <c:pt idx="4325">
                  <c:v>15.853</c:v>
                </c:pt>
                <c:pt idx="4326">
                  <c:v>15.864000000000001</c:v>
                </c:pt>
                <c:pt idx="4327">
                  <c:v>15.864000000000001</c:v>
                </c:pt>
                <c:pt idx="4328">
                  <c:v>15.864000000000001</c:v>
                </c:pt>
                <c:pt idx="4329">
                  <c:v>15.875</c:v>
                </c:pt>
                <c:pt idx="4330">
                  <c:v>15.875</c:v>
                </c:pt>
                <c:pt idx="4331">
                  <c:v>15.875</c:v>
                </c:pt>
                <c:pt idx="4332">
                  <c:v>15.885999999999999</c:v>
                </c:pt>
                <c:pt idx="4333">
                  <c:v>15.885999999999999</c:v>
                </c:pt>
                <c:pt idx="4334">
                  <c:v>15.885999999999999</c:v>
                </c:pt>
                <c:pt idx="4335">
                  <c:v>15.897</c:v>
                </c:pt>
                <c:pt idx="4336">
                  <c:v>15.897</c:v>
                </c:pt>
                <c:pt idx="4337">
                  <c:v>15.897</c:v>
                </c:pt>
                <c:pt idx="4338">
                  <c:v>15.907999999999999</c:v>
                </c:pt>
                <c:pt idx="4339">
                  <c:v>15.907999999999999</c:v>
                </c:pt>
                <c:pt idx="4340">
                  <c:v>15.907999999999999</c:v>
                </c:pt>
                <c:pt idx="4341">
                  <c:v>15.919</c:v>
                </c:pt>
                <c:pt idx="4342">
                  <c:v>15.919</c:v>
                </c:pt>
                <c:pt idx="4343">
                  <c:v>15.919</c:v>
                </c:pt>
                <c:pt idx="4344">
                  <c:v>15.93</c:v>
                </c:pt>
                <c:pt idx="4345">
                  <c:v>15.93</c:v>
                </c:pt>
                <c:pt idx="4346">
                  <c:v>15.93</c:v>
                </c:pt>
                <c:pt idx="4347">
                  <c:v>15.941000000000001</c:v>
                </c:pt>
                <c:pt idx="4348">
                  <c:v>15.941000000000001</c:v>
                </c:pt>
                <c:pt idx="4349">
                  <c:v>15.941000000000001</c:v>
                </c:pt>
                <c:pt idx="4350">
                  <c:v>15.952</c:v>
                </c:pt>
                <c:pt idx="4351">
                  <c:v>15.952</c:v>
                </c:pt>
                <c:pt idx="4352">
                  <c:v>15.952</c:v>
                </c:pt>
                <c:pt idx="4353">
                  <c:v>15.962999999999999</c:v>
                </c:pt>
                <c:pt idx="4354">
                  <c:v>15.962999999999999</c:v>
                </c:pt>
                <c:pt idx="4355">
                  <c:v>15.962999999999999</c:v>
                </c:pt>
                <c:pt idx="4356">
                  <c:v>15.974</c:v>
                </c:pt>
                <c:pt idx="4357">
                  <c:v>15.974</c:v>
                </c:pt>
                <c:pt idx="4358">
                  <c:v>15.974</c:v>
                </c:pt>
                <c:pt idx="4359">
                  <c:v>15.984999999999999</c:v>
                </c:pt>
                <c:pt idx="4360">
                  <c:v>15.984999999999999</c:v>
                </c:pt>
                <c:pt idx="4361">
                  <c:v>15.984999999999999</c:v>
                </c:pt>
                <c:pt idx="4362">
                  <c:v>15.996</c:v>
                </c:pt>
                <c:pt idx="4363">
                  <c:v>15.996</c:v>
                </c:pt>
                <c:pt idx="4364">
                  <c:v>15.996</c:v>
                </c:pt>
                <c:pt idx="4365">
                  <c:v>16.007000000000001</c:v>
                </c:pt>
                <c:pt idx="4366">
                  <c:v>16.007000000000001</c:v>
                </c:pt>
                <c:pt idx="4367">
                  <c:v>16.007000000000001</c:v>
                </c:pt>
                <c:pt idx="4368">
                  <c:v>16.018000000000001</c:v>
                </c:pt>
                <c:pt idx="4369">
                  <c:v>16.018000000000001</c:v>
                </c:pt>
                <c:pt idx="4370">
                  <c:v>16.018000000000001</c:v>
                </c:pt>
                <c:pt idx="4371">
                  <c:v>16.029</c:v>
                </c:pt>
                <c:pt idx="4372">
                  <c:v>16.029</c:v>
                </c:pt>
                <c:pt idx="4373">
                  <c:v>16.029</c:v>
                </c:pt>
                <c:pt idx="4374">
                  <c:v>16.04</c:v>
                </c:pt>
                <c:pt idx="4375">
                  <c:v>16.04</c:v>
                </c:pt>
                <c:pt idx="4376">
                  <c:v>16.04</c:v>
                </c:pt>
                <c:pt idx="4377">
                  <c:v>16.050999999999998</c:v>
                </c:pt>
                <c:pt idx="4378">
                  <c:v>16.050999999999998</c:v>
                </c:pt>
                <c:pt idx="4379">
                  <c:v>16.050999999999998</c:v>
                </c:pt>
                <c:pt idx="4380">
                  <c:v>16.062000000000001</c:v>
                </c:pt>
                <c:pt idx="4381">
                  <c:v>16.062000000000001</c:v>
                </c:pt>
                <c:pt idx="4382">
                  <c:v>16.062000000000001</c:v>
                </c:pt>
                <c:pt idx="4383">
                  <c:v>16.073</c:v>
                </c:pt>
                <c:pt idx="4384">
                  <c:v>16.073</c:v>
                </c:pt>
                <c:pt idx="4385">
                  <c:v>16.073</c:v>
                </c:pt>
                <c:pt idx="4386">
                  <c:v>16.084</c:v>
                </c:pt>
                <c:pt idx="4387">
                  <c:v>16.084</c:v>
                </c:pt>
                <c:pt idx="4388">
                  <c:v>16.084</c:v>
                </c:pt>
                <c:pt idx="4389">
                  <c:v>16.094999999999999</c:v>
                </c:pt>
                <c:pt idx="4390">
                  <c:v>16.094999999999999</c:v>
                </c:pt>
                <c:pt idx="4391">
                  <c:v>16.094999999999999</c:v>
                </c:pt>
                <c:pt idx="4392">
                  <c:v>16.106000000000002</c:v>
                </c:pt>
                <c:pt idx="4393">
                  <c:v>16.106000000000002</c:v>
                </c:pt>
                <c:pt idx="4394">
                  <c:v>16.106000000000002</c:v>
                </c:pt>
                <c:pt idx="4395">
                  <c:v>16.117000000000001</c:v>
                </c:pt>
                <c:pt idx="4396">
                  <c:v>16.117000000000001</c:v>
                </c:pt>
                <c:pt idx="4397">
                  <c:v>16.117000000000001</c:v>
                </c:pt>
                <c:pt idx="4398">
                  <c:v>16.128</c:v>
                </c:pt>
                <c:pt idx="4399">
                  <c:v>16.128</c:v>
                </c:pt>
                <c:pt idx="4400">
                  <c:v>16.128</c:v>
                </c:pt>
                <c:pt idx="4401">
                  <c:v>16.138999999999999</c:v>
                </c:pt>
                <c:pt idx="4402">
                  <c:v>16.138999999999999</c:v>
                </c:pt>
                <c:pt idx="4403">
                  <c:v>16.138999999999999</c:v>
                </c:pt>
                <c:pt idx="4404">
                  <c:v>16.149999999999999</c:v>
                </c:pt>
                <c:pt idx="4405">
                  <c:v>16.149999999999999</c:v>
                </c:pt>
                <c:pt idx="4406">
                  <c:v>16.149999999999999</c:v>
                </c:pt>
                <c:pt idx="4407">
                  <c:v>16.161000000000001</c:v>
                </c:pt>
                <c:pt idx="4408">
                  <c:v>16.161000000000001</c:v>
                </c:pt>
                <c:pt idx="4409">
                  <c:v>16.161000000000001</c:v>
                </c:pt>
                <c:pt idx="4410">
                  <c:v>16.172000000000001</c:v>
                </c:pt>
                <c:pt idx="4411">
                  <c:v>16.172000000000001</c:v>
                </c:pt>
                <c:pt idx="4412">
                  <c:v>16.172000000000001</c:v>
                </c:pt>
                <c:pt idx="4413">
                  <c:v>16.183</c:v>
                </c:pt>
                <c:pt idx="4414">
                  <c:v>16.183</c:v>
                </c:pt>
                <c:pt idx="4415">
                  <c:v>16.183</c:v>
                </c:pt>
                <c:pt idx="4416">
                  <c:v>16.193999999999999</c:v>
                </c:pt>
                <c:pt idx="4417">
                  <c:v>16.193999999999999</c:v>
                </c:pt>
                <c:pt idx="4418">
                  <c:v>16.193999999999999</c:v>
                </c:pt>
                <c:pt idx="4419">
                  <c:v>16.204999999999998</c:v>
                </c:pt>
                <c:pt idx="4420">
                  <c:v>16.204999999999998</c:v>
                </c:pt>
                <c:pt idx="4421">
                  <c:v>16.204999999999998</c:v>
                </c:pt>
                <c:pt idx="4422">
                  <c:v>16.216000000000001</c:v>
                </c:pt>
                <c:pt idx="4423">
                  <c:v>16.216000000000001</c:v>
                </c:pt>
                <c:pt idx="4424">
                  <c:v>16.216000000000001</c:v>
                </c:pt>
                <c:pt idx="4425">
                  <c:v>16.227</c:v>
                </c:pt>
                <c:pt idx="4426">
                  <c:v>16.227</c:v>
                </c:pt>
                <c:pt idx="4427">
                  <c:v>16.227</c:v>
                </c:pt>
                <c:pt idx="4428">
                  <c:v>16.238</c:v>
                </c:pt>
                <c:pt idx="4429">
                  <c:v>16.238</c:v>
                </c:pt>
                <c:pt idx="4430">
                  <c:v>16.238</c:v>
                </c:pt>
                <c:pt idx="4431">
                  <c:v>16.248999999999999</c:v>
                </c:pt>
                <c:pt idx="4432">
                  <c:v>16.248999999999999</c:v>
                </c:pt>
                <c:pt idx="4433">
                  <c:v>16.248999999999999</c:v>
                </c:pt>
                <c:pt idx="4434">
                  <c:v>16.260000000000002</c:v>
                </c:pt>
                <c:pt idx="4435">
                  <c:v>16.260000000000002</c:v>
                </c:pt>
                <c:pt idx="4436">
                  <c:v>16.260000000000002</c:v>
                </c:pt>
                <c:pt idx="4437">
                  <c:v>16.271000000000001</c:v>
                </c:pt>
                <c:pt idx="4438">
                  <c:v>16.271000000000001</c:v>
                </c:pt>
                <c:pt idx="4439">
                  <c:v>16.271000000000001</c:v>
                </c:pt>
                <c:pt idx="4440">
                  <c:v>16.282</c:v>
                </c:pt>
                <c:pt idx="4441">
                  <c:v>16.282</c:v>
                </c:pt>
                <c:pt idx="4442">
                  <c:v>16.282</c:v>
                </c:pt>
                <c:pt idx="4443">
                  <c:v>16.292999999999999</c:v>
                </c:pt>
                <c:pt idx="4444">
                  <c:v>16.292999999999999</c:v>
                </c:pt>
                <c:pt idx="4445">
                  <c:v>16.292999999999999</c:v>
                </c:pt>
                <c:pt idx="4446">
                  <c:v>16.303999999999998</c:v>
                </c:pt>
                <c:pt idx="4447">
                  <c:v>16.303999999999998</c:v>
                </c:pt>
                <c:pt idx="4448">
                  <c:v>16.303999999999998</c:v>
                </c:pt>
                <c:pt idx="4449">
                  <c:v>16.315000000000001</c:v>
                </c:pt>
                <c:pt idx="4450">
                  <c:v>16.315000000000001</c:v>
                </c:pt>
                <c:pt idx="4451">
                  <c:v>16.315000000000001</c:v>
                </c:pt>
                <c:pt idx="4452">
                  <c:v>16.326000000000001</c:v>
                </c:pt>
                <c:pt idx="4453">
                  <c:v>16.326000000000001</c:v>
                </c:pt>
                <c:pt idx="4454">
                  <c:v>16.326000000000001</c:v>
                </c:pt>
                <c:pt idx="4455">
                  <c:v>16.337</c:v>
                </c:pt>
                <c:pt idx="4456">
                  <c:v>16.337</c:v>
                </c:pt>
                <c:pt idx="4457">
                  <c:v>16.337</c:v>
                </c:pt>
                <c:pt idx="4458">
                  <c:v>16.347999999999999</c:v>
                </c:pt>
                <c:pt idx="4459">
                  <c:v>16.347999999999999</c:v>
                </c:pt>
                <c:pt idx="4460">
                  <c:v>16.347999999999999</c:v>
                </c:pt>
                <c:pt idx="4461">
                  <c:v>16.359000000000002</c:v>
                </c:pt>
                <c:pt idx="4462">
                  <c:v>16.359000000000002</c:v>
                </c:pt>
                <c:pt idx="4463">
                  <c:v>16.359000000000002</c:v>
                </c:pt>
                <c:pt idx="4464">
                  <c:v>16.37</c:v>
                </c:pt>
                <c:pt idx="4465">
                  <c:v>16.37</c:v>
                </c:pt>
                <c:pt idx="4466">
                  <c:v>16.37</c:v>
                </c:pt>
                <c:pt idx="4467">
                  <c:v>16.381</c:v>
                </c:pt>
                <c:pt idx="4468">
                  <c:v>16.381</c:v>
                </c:pt>
                <c:pt idx="4469">
                  <c:v>16.381</c:v>
                </c:pt>
                <c:pt idx="4470">
                  <c:v>16.391999999999999</c:v>
                </c:pt>
                <c:pt idx="4471">
                  <c:v>16.391999999999999</c:v>
                </c:pt>
                <c:pt idx="4472">
                  <c:v>16.391999999999999</c:v>
                </c:pt>
                <c:pt idx="4473">
                  <c:v>16.402999999999999</c:v>
                </c:pt>
                <c:pt idx="4474">
                  <c:v>16.402999999999999</c:v>
                </c:pt>
                <c:pt idx="4475">
                  <c:v>16.402999999999999</c:v>
                </c:pt>
                <c:pt idx="4476">
                  <c:v>16.414000000000001</c:v>
                </c:pt>
                <c:pt idx="4477">
                  <c:v>16.414000000000001</c:v>
                </c:pt>
                <c:pt idx="4478">
                  <c:v>16.414000000000001</c:v>
                </c:pt>
                <c:pt idx="4479">
                  <c:v>16.425000000000001</c:v>
                </c:pt>
                <c:pt idx="4480">
                  <c:v>16.425000000000001</c:v>
                </c:pt>
                <c:pt idx="4481">
                  <c:v>16.425000000000001</c:v>
                </c:pt>
                <c:pt idx="4482">
                  <c:v>16.436</c:v>
                </c:pt>
                <c:pt idx="4483">
                  <c:v>16.436</c:v>
                </c:pt>
                <c:pt idx="4484">
                  <c:v>16.436</c:v>
                </c:pt>
                <c:pt idx="4485">
                  <c:v>16.446999999999999</c:v>
                </c:pt>
                <c:pt idx="4486">
                  <c:v>16.446999999999999</c:v>
                </c:pt>
                <c:pt idx="4487">
                  <c:v>16.446999999999999</c:v>
                </c:pt>
                <c:pt idx="4488">
                  <c:v>16.457999999999998</c:v>
                </c:pt>
                <c:pt idx="4489">
                  <c:v>16.457999999999998</c:v>
                </c:pt>
                <c:pt idx="4490">
                  <c:v>16.457999999999998</c:v>
                </c:pt>
                <c:pt idx="4491">
                  <c:v>16.469000000000001</c:v>
                </c:pt>
                <c:pt idx="4492">
                  <c:v>16.469000000000001</c:v>
                </c:pt>
                <c:pt idx="4493">
                  <c:v>16.469000000000001</c:v>
                </c:pt>
                <c:pt idx="4494">
                  <c:v>16.48</c:v>
                </c:pt>
                <c:pt idx="4495">
                  <c:v>16.48</c:v>
                </c:pt>
                <c:pt idx="4496">
                  <c:v>16.48</c:v>
                </c:pt>
                <c:pt idx="4497">
                  <c:v>16.491</c:v>
                </c:pt>
                <c:pt idx="4498">
                  <c:v>16.491</c:v>
                </c:pt>
                <c:pt idx="4499">
                  <c:v>16.491</c:v>
                </c:pt>
                <c:pt idx="4500">
                  <c:v>16.501999999999999</c:v>
                </c:pt>
                <c:pt idx="4501">
                  <c:v>16.501999999999999</c:v>
                </c:pt>
                <c:pt idx="4502">
                  <c:v>16.501999999999999</c:v>
                </c:pt>
                <c:pt idx="4503">
                  <c:v>16.513000000000002</c:v>
                </c:pt>
                <c:pt idx="4504">
                  <c:v>16.513000000000002</c:v>
                </c:pt>
                <c:pt idx="4505">
                  <c:v>16.513000000000002</c:v>
                </c:pt>
                <c:pt idx="4506">
                  <c:v>16.524000000000001</c:v>
                </c:pt>
                <c:pt idx="4507">
                  <c:v>16.524000000000001</c:v>
                </c:pt>
                <c:pt idx="4508">
                  <c:v>16.524000000000001</c:v>
                </c:pt>
                <c:pt idx="4509">
                  <c:v>16.535</c:v>
                </c:pt>
                <c:pt idx="4510">
                  <c:v>16.535</c:v>
                </c:pt>
                <c:pt idx="4511">
                  <c:v>16.535</c:v>
                </c:pt>
                <c:pt idx="4512">
                  <c:v>16.545999999999999</c:v>
                </c:pt>
                <c:pt idx="4513">
                  <c:v>16.545999999999999</c:v>
                </c:pt>
                <c:pt idx="4514">
                  <c:v>16.545999999999999</c:v>
                </c:pt>
                <c:pt idx="4515">
                  <c:v>16.556999999999999</c:v>
                </c:pt>
                <c:pt idx="4516">
                  <c:v>16.556999999999999</c:v>
                </c:pt>
                <c:pt idx="4517">
                  <c:v>16.556999999999999</c:v>
                </c:pt>
                <c:pt idx="4518">
                  <c:v>16.568000000000001</c:v>
                </c:pt>
                <c:pt idx="4519">
                  <c:v>16.568000000000001</c:v>
                </c:pt>
                <c:pt idx="4520">
                  <c:v>16.568000000000001</c:v>
                </c:pt>
                <c:pt idx="4521">
                  <c:v>16.579000000000001</c:v>
                </c:pt>
                <c:pt idx="4522">
                  <c:v>16.579000000000001</c:v>
                </c:pt>
                <c:pt idx="4523">
                  <c:v>16.579000000000001</c:v>
                </c:pt>
                <c:pt idx="4524">
                  <c:v>16.59</c:v>
                </c:pt>
                <c:pt idx="4525">
                  <c:v>16.59</c:v>
                </c:pt>
                <c:pt idx="4526">
                  <c:v>16.59</c:v>
                </c:pt>
                <c:pt idx="4527">
                  <c:v>16.600999999999999</c:v>
                </c:pt>
                <c:pt idx="4528">
                  <c:v>16.600999999999999</c:v>
                </c:pt>
                <c:pt idx="4529">
                  <c:v>16.600999999999999</c:v>
                </c:pt>
                <c:pt idx="4530">
                  <c:v>16.611999999999998</c:v>
                </c:pt>
                <c:pt idx="4531">
                  <c:v>16.611999999999998</c:v>
                </c:pt>
                <c:pt idx="4532">
                  <c:v>16.611999999999998</c:v>
                </c:pt>
                <c:pt idx="4533">
                  <c:v>16.623000000000001</c:v>
                </c:pt>
                <c:pt idx="4534">
                  <c:v>16.623000000000001</c:v>
                </c:pt>
                <c:pt idx="4535">
                  <c:v>16.623000000000001</c:v>
                </c:pt>
                <c:pt idx="4536">
                  <c:v>16.634</c:v>
                </c:pt>
                <c:pt idx="4537">
                  <c:v>16.634</c:v>
                </c:pt>
                <c:pt idx="4538">
                  <c:v>16.634</c:v>
                </c:pt>
                <c:pt idx="4539">
                  <c:v>16.645</c:v>
                </c:pt>
                <c:pt idx="4540">
                  <c:v>16.645</c:v>
                </c:pt>
                <c:pt idx="4541">
                  <c:v>16.645</c:v>
                </c:pt>
                <c:pt idx="4542">
                  <c:v>16.655999999999999</c:v>
                </c:pt>
                <c:pt idx="4543">
                  <c:v>16.655999999999999</c:v>
                </c:pt>
                <c:pt idx="4544">
                  <c:v>16.655999999999999</c:v>
                </c:pt>
                <c:pt idx="4545">
                  <c:v>16.667000000000002</c:v>
                </c:pt>
                <c:pt idx="4546">
                  <c:v>16.667000000000002</c:v>
                </c:pt>
                <c:pt idx="4547">
                  <c:v>16.667000000000002</c:v>
                </c:pt>
                <c:pt idx="4548">
                  <c:v>16.678000000000001</c:v>
                </c:pt>
                <c:pt idx="4549">
                  <c:v>16.678000000000001</c:v>
                </c:pt>
                <c:pt idx="4550">
                  <c:v>16.678000000000001</c:v>
                </c:pt>
                <c:pt idx="4551">
                  <c:v>16.689</c:v>
                </c:pt>
                <c:pt idx="4552">
                  <c:v>16.689</c:v>
                </c:pt>
                <c:pt idx="4553">
                  <c:v>16.689</c:v>
                </c:pt>
                <c:pt idx="4554">
                  <c:v>16.7</c:v>
                </c:pt>
                <c:pt idx="4555">
                  <c:v>16.7</c:v>
                </c:pt>
                <c:pt idx="4556">
                  <c:v>16.7</c:v>
                </c:pt>
                <c:pt idx="4557">
                  <c:v>16.710999999999999</c:v>
                </c:pt>
                <c:pt idx="4558">
                  <c:v>16.710999999999999</c:v>
                </c:pt>
                <c:pt idx="4559">
                  <c:v>16.710999999999999</c:v>
                </c:pt>
                <c:pt idx="4560">
                  <c:v>16.722000000000001</c:v>
                </c:pt>
                <c:pt idx="4561">
                  <c:v>16.722000000000001</c:v>
                </c:pt>
                <c:pt idx="4562">
                  <c:v>16.722000000000001</c:v>
                </c:pt>
                <c:pt idx="4563">
                  <c:v>16.733000000000001</c:v>
                </c:pt>
                <c:pt idx="4564">
                  <c:v>16.733000000000001</c:v>
                </c:pt>
                <c:pt idx="4565">
                  <c:v>16.733000000000001</c:v>
                </c:pt>
                <c:pt idx="4566">
                  <c:v>16.744</c:v>
                </c:pt>
                <c:pt idx="4567">
                  <c:v>16.744</c:v>
                </c:pt>
                <c:pt idx="4568">
                  <c:v>16.744</c:v>
                </c:pt>
                <c:pt idx="4569">
                  <c:v>16.754999999999999</c:v>
                </c:pt>
                <c:pt idx="4570">
                  <c:v>16.754999999999999</c:v>
                </c:pt>
                <c:pt idx="4571">
                  <c:v>16.754999999999999</c:v>
                </c:pt>
                <c:pt idx="4572">
                  <c:v>16.765999999999998</c:v>
                </c:pt>
                <c:pt idx="4573">
                  <c:v>16.765999999999998</c:v>
                </c:pt>
                <c:pt idx="4574">
                  <c:v>16.765999999999998</c:v>
                </c:pt>
                <c:pt idx="4575">
                  <c:v>16.777000000000001</c:v>
                </c:pt>
                <c:pt idx="4576">
                  <c:v>16.777000000000001</c:v>
                </c:pt>
                <c:pt idx="4577">
                  <c:v>16.777000000000001</c:v>
                </c:pt>
                <c:pt idx="4578">
                  <c:v>16.788</c:v>
                </c:pt>
                <c:pt idx="4579">
                  <c:v>16.788</c:v>
                </c:pt>
                <c:pt idx="4580">
                  <c:v>16.788</c:v>
                </c:pt>
                <c:pt idx="4581">
                  <c:v>16.798999999999999</c:v>
                </c:pt>
                <c:pt idx="4582">
                  <c:v>16.798999999999999</c:v>
                </c:pt>
                <c:pt idx="4583">
                  <c:v>16.798999999999999</c:v>
                </c:pt>
                <c:pt idx="4584">
                  <c:v>16.809999999999999</c:v>
                </c:pt>
                <c:pt idx="4585">
                  <c:v>16.809999999999999</c:v>
                </c:pt>
                <c:pt idx="4586">
                  <c:v>16.809999999999999</c:v>
                </c:pt>
                <c:pt idx="4587">
                  <c:v>16.821000000000002</c:v>
                </c:pt>
                <c:pt idx="4588">
                  <c:v>16.821000000000002</c:v>
                </c:pt>
                <c:pt idx="4589">
                  <c:v>16.821000000000002</c:v>
                </c:pt>
                <c:pt idx="4590">
                  <c:v>16.832000000000001</c:v>
                </c:pt>
                <c:pt idx="4591">
                  <c:v>16.832000000000001</c:v>
                </c:pt>
                <c:pt idx="4592">
                  <c:v>16.832000000000001</c:v>
                </c:pt>
                <c:pt idx="4593">
                  <c:v>16.843</c:v>
                </c:pt>
                <c:pt idx="4594">
                  <c:v>16.843</c:v>
                </c:pt>
                <c:pt idx="4595">
                  <c:v>16.843</c:v>
                </c:pt>
                <c:pt idx="4596">
                  <c:v>16.853999999999999</c:v>
                </c:pt>
                <c:pt idx="4597">
                  <c:v>16.853999999999999</c:v>
                </c:pt>
                <c:pt idx="4598">
                  <c:v>16.853999999999999</c:v>
                </c:pt>
                <c:pt idx="4599">
                  <c:v>16.864999999999998</c:v>
                </c:pt>
                <c:pt idx="4600">
                  <c:v>16.864999999999998</c:v>
                </c:pt>
                <c:pt idx="4601">
                  <c:v>16.864999999999998</c:v>
                </c:pt>
                <c:pt idx="4602">
                  <c:v>16.876000000000001</c:v>
                </c:pt>
                <c:pt idx="4603">
                  <c:v>16.876000000000001</c:v>
                </c:pt>
                <c:pt idx="4604">
                  <c:v>16.876000000000001</c:v>
                </c:pt>
                <c:pt idx="4605">
                  <c:v>16.887</c:v>
                </c:pt>
                <c:pt idx="4606">
                  <c:v>16.887</c:v>
                </c:pt>
                <c:pt idx="4607">
                  <c:v>16.887</c:v>
                </c:pt>
                <c:pt idx="4608">
                  <c:v>16.898</c:v>
                </c:pt>
                <c:pt idx="4609">
                  <c:v>16.898</c:v>
                </c:pt>
                <c:pt idx="4610">
                  <c:v>16.898</c:v>
                </c:pt>
                <c:pt idx="4611">
                  <c:v>16.908999999999999</c:v>
                </c:pt>
                <c:pt idx="4612">
                  <c:v>16.908999999999999</c:v>
                </c:pt>
                <c:pt idx="4613">
                  <c:v>16.908999999999999</c:v>
                </c:pt>
                <c:pt idx="4614">
                  <c:v>16.920000000000002</c:v>
                </c:pt>
                <c:pt idx="4615">
                  <c:v>16.920000000000002</c:v>
                </c:pt>
                <c:pt idx="4616">
                  <c:v>16.920000000000002</c:v>
                </c:pt>
                <c:pt idx="4617">
                  <c:v>16.931000000000001</c:v>
                </c:pt>
                <c:pt idx="4618">
                  <c:v>16.931000000000001</c:v>
                </c:pt>
                <c:pt idx="4619">
                  <c:v>16.931000000000001</c:v>
                </c:pt>
              </c:numCache>
            </c:numRef>
          </c:xVal>
          <c:yVal>
            <c:numRef>
              <c:f>'https://cefsaedu-my.sharepoint.com/personal/062190003_faculdade_cefsa_edu_br/Documents/[Esponja 3.xlsx]Dados do Ensaio'!$B$2:$B$4621</c:f>
              <c:numCache>
                <c:formatCode>General</c:formatCode>
                <c:ptCount val="4620"/>
                <c:pt idx="0">
                  <c:v>7.4</c:v>
                </c:pt>
                <c:pt idx="1">
                  <c:v>7.4</c:v>
                </c:pt>
                <c:pt idx="2">
                  <c:v>7.4</c:v>
                </c:pt>
                <c:pt idx="3">
                  <c:v>9.6</c:v>
                </c:pt>
                <c:pt idx="4">
                  <c:v>9.6</c:v>
                </c:pt>
                <c:pt idx="5">
                  <c:v>9.6</c:v>
                </c:pt>
                <c:pt idx="6">
                  <c:v>12.2</c:v>
                </c:pt>
                <c:pt idx="7">
                  <c:v>12.2</c:v>
                </c:pt>
                <c:pt idx="8">
                  <c:v>12.2</c:v>
                </c:pt>
                <c:pt idx="9">
                  <c:v>15.5</c:v>
                </c:pt>
                <c:pt idx="10">
                  <c:v>15.5</c:v>
                </c:pt>
                <c:pt idx="11">
                  <c:v>15.5</c:v>
                </c:pt>
                <c:pt idx="12">
                  <c:v>19.600000000000001</c:v>
                </c:pt>
                <c:pt idx="13">
                  <c:v>19.600000000000001</c:v>
                </c:pt>
                <c:pt idx="14">
                  <c:v>19.600000000000001</c:v>
                </c:pt>
                <c:pt idx="15">
                  <c:v>24.4</c:v>
                </c:pt>
                <c:pt idx="16">
                  <c:v>24.4</c:v>
                </c:pt>
                <c:pt idx="17">
                  <c:v>24.4</c:v>
                </c:pt>
                <c:pt idx="18">
                  <c:v>30.1</c:v>
                </c:pt>
                <c:pt idx="19">
                  <c:v>30.1</c:v>
                </c:pt>
                <c:pt idx="20">
                  <c:v>30.1</c:v>
                </c:pt>
                <c:pt idx="21">
                  <c:v>36.5</c:v>
                </c:pt>
                <c:pt idx="22">
                  <c:v>36.5</c:v>
                </c:pt>
                <c:pt idx="23">
                  <c:v>36.5</c:v>
                </c:pt>
                <c:pt idx="24">
                  <c:v>43.9</c:v>
                </c:pt>
                <c:pt idx="25">
                  <c:v>43.9</c:v>
                </c:pt>
                <c:pt idx="26">
                  <c:v>43.9</c:v>
                </c:pt>
                <c:pt idx="27">
                  <c:v>52</c:v>
                </c:pt>
                <c:pt idx="28">
                  <c:v>52</c:v>
                </c:pt>
                <c:pt idx="29">
                  <c:v>52</c:v>
                </c:pt>
                <c:pt idx="30">
                  <c:v>61.2</c:v>
                </c:pt>
                <c:pt idx="31">
                  <c:v>61.2</c:v>
                </c:pt>
                <c:pt idx="32">
                  <c:v>61.2</c:v>
                </c:pt>
                <c:pt idx="33">
                  <c:v>71.2</c:v>
                </c:pt>
                <c:pt idx="34">
                  <c:v>71.2</c:v>
                </c:pt>
                <c:pt idx="35">
                  <c:v>71.2</c:v>
                </c:pt>
                <c:pt idx="36">
                  <c:v>82.1</c:v>
                </c:pt>
                <c:pt idx="37">
                  <c:v>82.1</c:v>
                </c:pt>
                <c:pt idx="38">
                  <c:v>82.1</c:v>
                </c:pt>
                <c:pt idx="39">
                  <c:v>93.7</c:v>
                </c:pt>
                <c:pt idx="40">
                  <c:v>93.7</c:v>
                </c:pt>
                <c:pt idx="41">
                  <c:v>93.7</c:v>
                </c:pt>
                <c:pt idx="42">
                  <c:v>106.2</c:v>
                </c:pt>
                <c:pt idx="43">
                  <c:v>106.2</c:v>
                </c:pt>
                <c:pt idx="44">
                  <c:v>106.2</c:v>
                </c:pt>
                <c:pt idx="45">
                  <c:v>119.2</c:v>
                </c:pt>
                <c:pt idx="46">
                  <c:v>119.2</c:v>
                </c:pt>
                <c:pt idx="47">
                  <c:v>119.2</c:v>
                </c:pt>
                <c:pt idx="48">
                  <c:v>132.69999999999999</c:v>
                </c:pt>
                <c:pt idx="49">
                  <c:v>132.69999999999999</c:v>
                </c:pt>
                <c:pt idx="50">
                  <c:v>132.69999999999999</c:v>
                </c:pt>
                <c:pt idx="51">
                  <c:v>146.69999999999999</c:v>
                </c:pt>
                <c:pt idx="52">
                  <c:v>146.69999999999999</c:v>
                </c:pt>
                <c:pt idx="53">
                  <c:v>146.69999999999999</c:v>
                </c:pt>
                <c:pt idx="54">
                  <c:v>161</c:v>
                </c:pt>
                <c:pt idx="55">
                  <c:v>161</c:v>
                </c:pt>
                <c:pt idx="56">
                  <c:v>161</c:v>
                </c:pt>
                <c:pt idx="57">
                  <c:v>175.5</c:v>
                </c:pt>
                <c:pt idx="58">
                  <c:v>175.5</c:v>
                </c:pt>
                <c:pt idx="59">
                  <c:v>175.5</c:v>
                </c:pt>
                <c:pt idx="60">
                  <c:v>190.1</c:v>
                </c:pt>
                <c:pt idx="61">
                  <c:v>190.1</c:v>
                </c:pt>
                <c:pt idx="62">
                  <c:v>190.1</c:v>
                </c:pt>
                <c:pt idx="63">
                  <c:v>204.7</c:v>
                </c:pt>
                <c:pt idx="64">
                  <c:v>204.7</c:v>
                </c:pt>
                <c:pt idx="65">
                  <c:v>204.7</c:v>
                </c:pt>
                <c:pt idx="66">
                  <c:v>219.2</c:v>
                </c:pt>
                <c:pt idx="67">
                  <c:v>219.2</c:v>
                </c:pt>
                <c:pt idx="68">
                  <c:v>219.2</c:v>
                </c:pt>
                <c:pt idx="69">
                  <c:v>233.9</c:v>
                </c:pt>
                <c:pt idx="70">
                  <c:v>233.9</c:v>
                </c:pt>
                <c:pt idx="71">
                  <c:v>233.9</c:v>
                </c:pt>
                <c:pt idx="72">
                  <c:v>248.1</c:v>
                </c:pt>
                <c:pt idx="73">
                  <c:v>248.1</c:v>
                </c:pt>
                <c:pt idx="74">
                  <c:v>248.1</c:v>
                </c:pt>
                <c:pt idx="75">
                  <c:v>262.2</c:v>
                </c:pt>
                <c:pt idx="76">
                  <c:v>262.2</c:v>
                </c:pt>
                <c:pt idx="77">
                  <c:v>262.2</c:v>
                </c:pt>
                <c:pt idx="78">
                  <c:v>275.89999999999998</c:v>
                </c:pt>
                <c:pt idx="79">
                  <c:v>275.89999999999998</c:v>
                </c:pt>
                <c:pt idx="80">
                  <c:v>275.89999999999998</c:v>
                </c:pt>
                <c:pt idx="81">
                  <c:v>289.3</c:v>
                </c:pt>
                <c:pt idx="82">
                  <c:v>289.3</c:v>
                </c:pt>
                <c:pt idx="83">
                  <c:v>289.3</c:v>
                </c:pt>
                <c:pt idx="84">
                  <c:v>302.5</c:v>
                </c:pt>
                <c:pt idx="85">
                  <c:v>302.5</c:v>
                </c:pt>
                <c:pt idx="86">
                  <c:v>302.5</c:v>
                </c:pt>
                <c:pt idx="87">
                  <c:v>315.3</c:v>
                </c:pt>
                <c:pt idx="88">
                  <c:v>315.3</c:v>
                </c:pt>
                <c:pt idx="89">
                  <c:v>315.3</c:v>
                </c:pt>
                <c:pt idx="90">
                  <c:v>327.7</c:v>
                </c:pt>
                <c:pt idx="91">
                  <c:v>327.7</c:v>
                </c:pt>
                <c:pt idx="92">
                  <c:v>327.7</c:v>
                </c:pt>
                <c:pt idx="93">
                  <c:v>339.8</c:v>
                </c:pt>
                <c:pt idx="94">
                  <c:v>339.8</c:v>
                </c:pt>
                <c:pt idx="95">
                  <c:v>339.8</c:v>
                </c:pt>
                <c:pt idx="96">
                  <c:v>351.7</c:v>
                </c:pt>
                <c:pt idx="97">
                  <c:v>351.7</c:v>
                </c:pt>
                <c:pt idx="98">
                  <c:v>351.7</c:v>
                </c:pt>
                <c:pt idx="99">
                  <c:v>363.2</c:v>
                </c:pt>
                <c:pt idx="100">
                  <c:v>363.2</c:v>
                </c:pt>
                <c:pt idx="101">
                  <c:v>363.2</c:v>
                </c:pt>
                <c:pt idx="102">
                  <c:v>374.6</c:v>
                </c:pt>
                <c:pt idx="103">
                  <c:v>374.6</c:v>
                </c:pt>
                <c:pt idx="104">
                  <c:v>374.6</c:v>
                </c:pt>
                <c:pt idx="105">
                  <c:v>385.6</c:v>
                </c:pt>
                <c:pt idx="106">
                  <c:v>385.6</c:v>
                </c:pt>
                <c:pt idx="107">
                  <c:v>385.6</c:v>
                </c:pt>
                <c:pt idx="108">
                  <c:v>396.5</c:v>
                </c:pt>
                <c:pt idx="109">
                  <c:v>396.5</c:v>
                </c:pt>
                <c:pt idx="110">
                  <c:v>396.5</c:v>
                </c:pt>
                <c:pt idx="111">
                  <c:v>407.1</c:v>
                </c:pt>
                <c:pt idx="112">
                  <c:v>407.1</c:v>
                </c:pt>
                <c:pt idx="113">
                  <c:v>407.1</c:v>
                </c:pt>
                <c:pt idx="114">
                  <c:v>417.5</c:v>
                </c:pt>
                <c:pt idx="115">
                  <c:v>417.5</c:v>
                </c:pt>
                <c:pt idx="116">
                  <c:v>417.5</c:v>
                </c:pt>
                <c:pt idx="117">
                  <c:v>427.6</c:v>
                </c:pt>
                <c:pt idx="118">
                  <c:v>427.6</c:v>
                </c:pt>
                <c:pt idx="119">
                  <c:v>427.6</c:v>
                </c:pt>
                <c:pt idx="120">
                  <c:v>437.6</c:v>
                </c:pt>
                <c:pt idx="121">
                  <c:v>437.6</c:v>
                </c:pt>
                <c:pt idx="122">
                  <c:v>437.6</c:v>
                </c:pt>
                <c:pt idx="123">
                  <c:v>447.4</c:v>
                </c:pt>
                <c:pt idx="124">
                  <c:v>447.4</c:v>
                </c:pt>
                <c:pt idx="125">
                  <c:v>447.4</c:v>
                </c:pt>
                <c:pt idx="126">
                  <c:v>457.1</c:v>
                </c:pt>
                <c:pt idx="127">
                  <c:v>457.1</c:v>
                </c:pt>
                <c:pt idx="128">
                  <c:v>457.1</c:v>
                </c:pt>
                <c:pt idx="129">
                  <c:v>466.7</c:v>
                </c:pt>
                <c:pt idx="130">
                  <c:v>466.7</c:v>
                </c:pt>
                <c:pt idx="131">
                  <c:v>466.7</c:v>
                </c:pt>
                <c:pt idx="132">
                  <c:v>476.1</c:v>
                </c:pt>
                <c:pt idx="133">
                  <c:v>476.1</c:v>
                </c:pt>
                <c:pt idx="134">
                  <c:v>476.1</c:v>
                </c:pt>
                <c:pt idx="135">
                  <c:v>485.4</c:v>
                </c:pt>
                <c:pt idx="136">
                  <c:v>485.4</c:v>
                </c:pt>
                <c:pt idx="137">
                  <c:v>485.4</c:v>
                </c:pt>
                <c:pt idx="138">
                  <c:v>494.6</c:v>
                </c:pt>
                <c:pt idx="139">
                  <c:v>494.6</c:v>
                </c:pt>
                <c:pt idx="140">
                  <c:v>494.6</c:v>
                </c:pt>
                <c:pt idx="141">
                  <c:v>503.8</c:v>
                </c:pt>
                <c:pt idx="142">
                  <c:v>503.8</c:v>
                </c:pt>
                <c:pt idx="143">
                  <c:v>503.8</c:v>
                </c:pt>
                <c:pt idx="144">
                  <c:v>512.79999999999995</c:v>
                </c:pt>
                <c:pt idx="145">
                  <c:v>512.79999999999995</c:v>
                </c:pt>
                <c:pt idx="146">
                  <c:v>512.79999999999995</c:v>
                </c:pt>
                <c:pt idx="147">
                  <c:v>521.70000000000005</c:v>
                </c:pt>
                <c:pt idx="148">
                  <c:v>521.70000000000005</c:v>
                </c:pt>
                <c:pt idx="149">
                  <c:v>521.70000000000005</c:v>
                </c:pt>
                <c:pt idx="150">
                  <c:v>530.4</c:v>
                </c:pt>
                <c:pt idx="151">
                  <c:v>530.4</c:v>
                </c:pt>
                <c:pt idx="152">
                  <c:v>530.4</c:v>
                </c:pt>
                <c:pt idx="153">
                  <c:v>539.29999999999995</c:v>
                </c:pt>
                <c:pt idx="154">
                  <c:v>539.29999999999995</c:v>
                </c:pt>
                <c:pt idx="155">
                  <c:v>539.29999999999995</c:v>
                </c:pt>
                <c:pt idx="156">
                  <c:v>547.9</c:v>
                </c:pt>
                <c:pt idx="157">
                  <c:v>547.9</c:v>
                </c:pt>
                <c:pt idx="158">
                  <c:v>547.9</c:v>
                </c:pt>
                <c:pt idx="159">
                  <c:v>556.5</c:v>
                </c:pt>
                <c:pt idx="160">
                  <c:v>556.5</c:v>
                </c:pt>
                <c:pt idx="161">
                  <c:v>556.5</c:v>
                </c:pt>
                <c:pt idx="162">
                  <c:v>564.9</c:v>
                </c:pt>
                <c:pt idx="163">
                  <c:v>564.9</c:v>
                </c:pt>
                <c:pt idx="164">
                  <c:v>564.9</c:v>
                </c:pt>
                <c:pt idx="165">
                  <c:v>573.29999999999995</c:v>
                </c:pt>
                <c:pt idx="166">
                  <c:v>573.29999999999995</c:v>
                </c:pt>
                <c:pt idx="167">
                  <c:v>573.29999999999995</c:v>
                </c:pt>
                <c:pt idx="168">
                  <c:v>581.6</c:v>
                </c:pt>
                <c:pt idx="169">
                  <c:v>581.6</c:v>
                </c:pt>
                <c:pt idx="170">
                  <c:v>581.6</c:v>
                </c:pt>
                <c:pt idx="171">
                  <c:v>589.79999999999995</c:v>
                </c:pt>
                <c:pt idx="172">
                  <c:v>589.79999999999995</c:v>
                </c:pt>
                <c:pt idx="173">
                  <c:v>589.79999999999995</c:v>
                </c:pt>
                <c:pt idx="174">
                  <c:v>598</c:v>
                </c:pt>
                <c:pt idx="175">
                  <c:v>598</c:v>
                </c:pt>
                <c:pt idx="176">
                  <c:v>598</c:v>
                </c:pt>
                <c:pt idx="177">
                  <c:v>606.1</c:v>
                </c:pt>
                <c:pt idx="178">
                  <c:v>606.1</c:v>
                </c:pt>
                <c:pt idx="179">
                  <c:v>606.1</c:v>
                </c:pt>
                <c:pt idx="180">
                  <c:v>614.20000000000005</c:v>
                </c:pt>
                <c:pt idx="181">
                  <c:v>614.20000000000005</c:v>
                </c:pt>
                <c:pt idx="182">
                  <c:v>614.20000000000005</c:v>
                </c:pt>
                <c:pt idx="183">
                  <c:v>622.29999999999995</c:v>
                </c:pt>
                <c:pt idx="184">
                  <c:v>622.29999999999995</c:v>
                </c:pt>
                <c:pt idx="185">
                  <c:v>622.29999999999995</c:v>
                </c:pt>
                <c:pt idx="186">
                  <c:v>630.4</c:v>
                </c:pt>
                <c:pt idx="187">
                  <c:v>630.4</c:v>
                </c:pt>
                <c:pt idx="188">
                  <c:v>630.4</c:v>
                </c:pt>
                <c:pt idx="189">
                  <c:v>638.29999999999995</c:v>
                </c:pt>
                <c:pt idx="190">
                  <c:v>638.29999999999995</c:v>
                </c:pt>
                <c:pt idx="191">
                  <c:v>638.29999999999995</c:v>
                </c:pt>
                <c:pt idx="192">
                  <c:v>646.4</c:v>
                </c:pt>
                <c:pt idx="193">
                  <c:v>646.4</c:v>
                </c:pt>
                <c:pt idx="194">
                  <c:v>646.4</c:v>
                </c:pt>
                <c:pt idx="195">
                  <c:v>654.4</c:v>
                </c:pt>
                <c:pt idx="196">
                  <c:v>654.4</c:v>
                </c:pt>
                <c:pt idx="197">
                  <c:v>654.4</c:v>
                </c:pt>
                <c:pt idx="198">
                  <c:v>662.4</c:v>
                </c:pt>
                <c:pt idx="199">
                  <c:v>662.4</c:v>
                </c:pt>
                <c:pt idx="200">
                  <c:v>662.4</c:v>
                </c:pt>
                <c:pt idx="201">
                  <c:v>670.4</c:v>
                </c:pt>
                <c:pt idx="202">
                  <c:v>670.4</c:v>
                </c:pt>
                <c:pt idx="203">
                  <c:v>670.4</c:v>
                </c:pt>
                <c:pt idx="204">
                  <c:v>678.4</c:v>
                </c:pt>
                <c:pt idx="205">
                  <c:v>678.4</c:v>
                </c:pt>
                <c:pt idx="206">
                  <c:v>678.4</c:v>
                </c:pt>
                <c:pt idx="207">
                  <c:v>686.4</c:v>
                </c:pt>
                <c:pt idx="208">
                  <c:v>686.4</c:v>
                </c:pt>
                <c:pt idx="209">
                  <c:v>686.4</c:v>
                </c:pt>
                <c:pt idx="210">
                  <c:v>694.4</c:v>
                </c:pt>
                <c:pt idx="211">
                  <c:v>694.4</c:v>
                </c:pt>
                <c:pt idx="212">
                  <c:v>694.4</c:v>
                </c:pt>
                <c:pt idx="213">
                  <c:v>702.4</c:v>
                </c:pt>
                <c:pt idx="214">
                  <c:v>702.4</c:v>
                </c:pt>
                <c:pt idx="215">
                  <c:v>702.4</c:v>
                </c:pt>
                <c:pt idx="216">
                  <c:v>710.4</c:v>
                </c:pt>
                <c:pt idx="217">
                  <c:v>710.4</c:v>
                </c:pt>
                <c:pt idx="218">
                  <c:v>710.4</c:v>
                </c:pt>
                <c:pt idx="219">
                  <c:v>718.5</c:v>
                </c:pt>
                <c:pt idx="220">
                  <c:v>718.5</c:v>
                </c:pt>
                <c:pt idx="221">
                  <c:v>718.5</c:v>
                </c:pt>
                <c:pt idx="222">
                  <c:v>726.4</c:v>
                </c:pt>
                <c:pt idx="223">
                  <c:v>726.4</c:v>
                </c:pt>
                <c:pt idx="224">
                  <c:v>726.4</c:v>
                </c:pt>
                <c:pt idx="225">
                  <c:v>734.5</c:v>
                </c:pt>
                <c:pt idx="226">
                  <c:v>734.5</c:v>
                </c:pt>
                <c:pt idx="227">
                  <c:v>734.5</c:v>
                </c:pt>
                <c:pt idx="228">
                  <c:v>742.6</c:v>
                </c:pt>
                <c:pt idx="229">
                  <c:v>742.6</c:v>
                </c:pt>
                <c:pt idx="230">
                  <c:v>742.6</c:v>
                </c:pt>
                <c:pt idx="231">
                  <c:v>750.5</c:v>
                </c:pt>
                <c:pt idx="232">
                  <c:v>750.5</c:v>
                </c:pt>
                <c:pt idx="233">
                  <c:v>750.5</c:v>
                </c:pt>
                <c:pt idx="234">
                  <c:v>758.4</c:v>
                </c:pt>
                <c:pt idx="235">
                  <c:v>758.4</c:v>
                </c:pt>
                <c:pt idx="236">
                  <c:v>758.4</c:v>
                </c:pt>
                <c:pt idx="237">
                  <c:v>766.3</c:v>
                </c:pt>
                <c:pt idx="238">
                  <c:v>766.3</c:v>
                </c:pt>
                <c:pt idx="239">
                  <c:v>766.3</c:v>
                </c:pt>
                <c:pt idx="240">
                  <c:v>774.2</c:v>
                </c:pt>
                <c:pt idx="241">
                  <c:v>774.2</c:v>
                </c:pt>
                <c:pt idx="242">
                  <c:v>774.2</c:v>
                </c:pt>
                <c:pt idx="243">
                  <c:v>781.9</c:v>
                </c:pt>
                <c:pt idx="244">
                  <c:v>781.9</c:v>
                </c:pt>
                <c:pt idx="245">
                  <c:v>781.9</c:v>
                </c:pt>
                <c:pt idx="246">
                  <c:v>789.8</c:v>
                </c:pt>
                <c:pt idx="247">
                  <c:v>789.8</c:v>
                </c:pt>
                <c:pt idx="248">
                  <c:v>789.8</c:v>
                </c:pt>
                <c:pt idx="249">
                  <c:v>797.5</c:v>
                </c:pt>
                <c:pt idx="250">
                  <c:v>797.5</c:v>
                </c:pt>
                <c:pt idx="251">
                  <c:v>797.5</c:v>
                </c:pt>
                <c:pt idx="252">
                  <c:v>805.3</c:v>
                </c:pt>
                <c:pt idx="253">
                  <c:v>805.3</c:v>
                </c:pt>
                <c:pt idx="254">
                  <c:v>805.3</c:v>
                </c:pt>
                <c:pt idx="255">
                  <c:v>813.1</c:v>
                </c:pt>
                <c:pt idx="256">
                  <c:v>813.1</c:v>
                </c:pt>
                <c:pt idx="257">
                  <c:v>813.1</c:v>
                </c:pt>
                <c:pt idx="258">
                  <c:v>821</c:v>
                </c:pt>
                <c:pt idx="259">
                  <c:v>821</c:v>
                </c:pt>
                <c:pt idx="260">
                  <c:v>821</c:v>
                </c:pt>
                <c:pt idx="261">
                  <c:v>828.9</c:v>
                </c:pt>
                <c:pt idx="262">
                  <c:v>828.9</c:v>
                </c:pt>
                <c:pt idx="263">
                  <c:v>828.9</c:v>
                </c:pt>
                <c:pt idx="264">
                  <c:v>836.8</c:v>
                </c:pt>
                <c:pt idx="265">
                  <c:v>836.8</c:v>
                </c:pt>
                <c:pt idx="266">
                  <c:v>836.8</c:v>
                </c:pt>
                <c:pt idx="267">
                  <c:v>844.7</c:v>
                </c:pt>
                <c:pt idx="268">
                  <c:v>844.7</c:v>
                </c:pt>
                <c:pt idx="269">
                  <c:v>844.7</c:v>
                </c:pt>
                <c:pt idx="270">
                  <c:v>852.6</c:v>
                </c:pt>
                <c:pt idx="271">
                  <c:v>852.6</c:v>
                </c:pt>
                <c:pt idx="272">
                  <c:v>852.6</c:v>
                </c:pt>
                <c:pt idx="273">
                  <c:v>860.6</c:v>
                </c:pt>
                <c:pt idx="274">
                  <c:v>860.6</c:v>
                </c:pt>
                <c:pt idx="275">
                  <c:v>860.6</c:v>
                </c:pt>
                <c:pt idx="276">
                  <c:v>868.5</c:v>
                </c:pt>
                <c:pt idx="277">
                  <c:v>868.5</c:v>
                </c:pt>
                <c:pt idx="278">
                  <c:v>868.5</c:v>
                </c:pt>
                <c:pt idx="279">
                  <c:v>876.5</c:v>
                </c:pt>
                <c:pt idx="280">
                  <c:v>876.5</c:v>
                </c:pt>
                <c:pt idx="281">
                  <c:v>876.5</c:v>
                </c:pt>
                <c:pt idx="282">
                  <c:v>884.4</c:v>
                </c:pt>
                <c:pt idx="283">
                  <c:v>884.4</c:v>
                </c:pt>
                <c:pt idx="284">
                  <c:v>884.4</c:v>
                </c:pt>
                <c:pt idx="285">
                  <c:v>892.5</c:v>
                </c:pt>
                <c:pt idx="286">
                  <c:v>892.5</c:v>
                </c:pt>
                <c:pt idx="287">
                  <c:v>892.5</c:v>
                </c:pt>
                <c:pt idx="288">
                  <c:v>900.5</c:v>
                </c:pt>
                <c:pt idx="289">
                  <c:v>900.5</c:v>
                </c:pt>
                <c:pt idx="290">
                  <c:v>900.5</c:v>
                </c:pt>
                <c:pt idx="291">
                  <c:v>908.6</c:v>
                </c:pt>
                <c:pt idx="292">
                  <c:v>908.6</c:v>
                </c:pt>
                <c:pt idx="293">
                  <c:v>908.6</c:v>
                </c:pt>
                <c:pt idx="294">
                  <c:v>916.7</c:v>
                </c:pt>
                <c:pt idx="295">
                  <c:v>916.7</c:v>
                </c:pt>
                <c:pt idx="296">
                  <c:v>916.7</c:v>
                </c:pt>
                <c:pt idx="297">
                  <c:v>924.8</c:v>
                </c:pt>
                <c:pt idx="298">
                  <c:v>924.8</c:v>
                </c:pt>
                <c:pt idx="299">
                  <c:v>924.8</c:v>
                </c:pt>
                <c:pt idx="300">
                  <c:v>932.8</c:v>
                </c:pt>
                <c:pt idx="301">
                  <c:v>932.8</c:v>
                </c:pt>
                <c:pt idx="302">
                  <c:v>932.8</c:v>
                </c:pt>
                <c:pt idx="303">
                  <c:v>940.8</c:v>
                </c:pt>
                <c:pt idx="304">
                  <c:v>940.8</c:v>
                </c:pt>
                <c:pt idx="305">
                  <c:v>940.8</c:v>
                </c:pt>
                <c:pt idx="306">
                  <c:v>948.8</c:v>
                </c:pt>
                <c:pt idx="307">
                  <c:v>948.8</c:v>
                </c:pt>
                <c:pt idx="308">
                  <c:v>948.8</c:v>
                </c:pt>
                <c:pt idx="309">
                  <c:v>956.8</c:v>
                </c:pt>
                <c:pt idx="310">
                  <c:v>956.8</c:v>
                </c:pt>
                <c:pt idx="311">
                  <c:v>956.8</c:v>
                </c:pt>
                <c:pt idx="312">
                  <c:v>964.8</c:v>
                </c:pt>
                <c:pt idx="313">
                  <c:v>964.8</c:v>
                </c:pt>
                <c:pt idx="314">
                  <c:v>964.8</c:v>
                </c:pt>
                <c:pt idx="315">
                  <c:v>972.8</c:v>
                </c:pt>
                <c:pt idx="316">
                  <c:v>972.8</c:v>
                </c:pt>
                <c:pt idx="317">
                  <c:v>972.8</c:v>
                </c:pt>
                <c:pt idx="318">
                  <c:v>980.7</c:v>
                </c:pt>
                <c:pt idx="319">
                  <c:v>980.7</c:v>
                </c:pt>
                <c:pt idx="320">
                  <c:v>980.7</c:v>
                </c:pt>
                <c:pt idx="321">
                  <c:v>988.7</c:v>
                </c:pt>
                <c:pt idx="322">
                  <c:v>988.7</c:v>
                </c:pt>
                <c:pt idx="323">
                  <c:v>988.7</c:v>
                </c:pt>
                <c:pt idx="324">
                  <c:v>996.7</c:v>
                </c:pt>
                <c:pt idx="325">
                  <c:v>996.7</c:v>
                </c:pt>
                <c:pt idx="326">
                  <c:v>996.7</c:v>
                </c:pt>
                <c:pt idx="327">
                  <c:v>1004.7</c:v>
                </c:pt>
                <c:pt idx="328">
                  <c:v>1004.7</c:v>
                </c:pt>
                <c:pt idx="329">
                  <c:v>1004.7</c:v>
                </c:pt>
                <c:pt idx="330">
                  <c:v>1012.7</c:v>
                </c:pt>
                <c:pt idx="331">
                  <c:v>1012.7</c:v>
                </c:pt>
                <c:pt idx="332">
                  <c:v>1012.7</c:v>
                </c:pt>
                <c:pt idx="333">
                  <c:v>1020.7</c:v>
                </c:pt>
                <c:pt idx="334">
                  <c:v>1020.7</c:v>
                </c:pt>
                <c:pt idx="335">
                  <c:v>1020.7</c:v>
                </c:pt>
                <c:pt idx="336">
                  <c:v>1028.7</c:v>
                </c:pt>
                <c:pt idx="337">
                  <c:v>1028.7</c:v>
                </c:pt>
                <c:pt idx="338">
                  <c:v>1028.7</c:v>
                </c:pt>
                <c:pt idx="339">
                  <c:v>1036.8</c:v>
                </c:pt>
                <c:pt idx="340">
                  <c:v>1036.8</c:v>
                </c:pt>
                <c:pt idx="341">
                  <c:v>1036.8</c:v>
                </c:pt>
                <c:pt idx="342">
                  <c:v>1044.9000000000001</c:v>
                </c:pt>
                <c:pt idx="343">
                  <c:v>1044.9000000000001</c:v>
                </c:pt>
                <c:pt idx="344">
                  <c:v>1044.9000000000001</c:v>
                </c:pt>
                <c:pt idx="345">
                  <c:v>1053</c:v>
                </c:pt>
                <c:pt idx="346">
                  <c:v>1053</c:v>
                </c:pt>
                <c:pt idx="347">
                  <c:v>1053</c:v>
                </c:pt>
                <c:pt idx="348">
                  <c:v>1061.0999999999999</c:v>
                </c:pt>
                <c:pt idx="349">
                  <c:v>1061.0999999999999</c:v>
                </c:pt>
                <c:pt idx="350">
                  <c:v>1061.0999999999999</c:v>
                </c:pt>
                <c:pt idx="351">
                  <c:v>1069.4000000000001</c:v>
                </c:pt>
                <c:pt idx="352">
                  <c:v>1069.4000000000001</c:v>
                </c:pt>
                <c:pt idx="353">
                  <c:v>1069.4000000000001</c:v>
                </c:pt>
                <c:pt idx="354">
                  <c:v>1077.5999999999999</c:v>
                </c:pt>
                <c:pt idx="355">
                  <c:v>1077.5999999999999</c:v>
                </c:pt>
                <c:pt idx="356">
                  <c:v>1077.5999999999999</c:v>
                </c:pt>
                <c:pt idx="357">
                  <c:v>1086</c:v>
                </c:pt>
                <c:pt idx="358">
                  <c:v>1086</c:v>
                </c:pt>
                <c:pt idx="359">
                  <c:v>1086</c:v>
                </c:pt>
                <c:pt idx="360">
                  <c:v>1094.3</c:v>
                </c:pt>
                <c:pt idx="361">
                  <c:v>1094.3</c:v>
                </c:pt>
                <c:pt idx="362">
                  <c:v>1094.3</c:v>
                </c:pt>
                <c:pt idx="363">
                  <c:v>1102.7</c:v>
                </c:pt>
                <c:pt idx="364">
                  <c:v>1102.7</c:v>
                </c:pt>
                <c:pt idx="365">
                  <c:v>1102.7</c:v>
                </c:pt>
                <c:pt idx="366">
                  <c:v>1111.0999999999999</c:v>
                </c:pt>
                <c:pt idx="367">
                  <c:v>1111.0999999999999</c:v>
                </c:pt>
                <c:pt idx="368">
                  <c:v>1111.0999999999999</c:v>
                </c:pt>
                <c:pt idx="369">
                  <c:v>1119.5999999999999</c:v>
                </c:pt>
                <c:pt idx="370">
                  <c:v>1119.5999999999999</c:v>
                </c:pt>
                <c:pt idx="371">
                  <c:v>1119.5999999999999</c:v>
                </c:pt>
                <c:pt idx="372">
                  <c:v>1128</c:v>
                </c:pt>
                <c:pt idx="373">
                  <c:v>1128</c:v>
                </c:pt>
                <c:pt idx="374">
                  <c:v>1128</c:v>
                </c:pt>
                <c:pt idx="375">
                  <c:v>1136.4000000000001</c:v>
                </c:pt>
                <c:pt idx="376">
                  <c:v>1136.4000000000001</c:v>
                </c:pt>
                <c:pt idx="377">
                  <c:v>1136.4000000000001</c:v>
                </c:pt>
                <c:pt idx="378">
                  <c:v>1144.8</c:v>
                </c:pt>
                <c:pt idx="379">
                  <c:v>1144.8</c:v>
                </c:pt>
                <c:pt idx="380">
                  <c:v>1144.8</c:v>
                </c:pt>
                <c:pt idx="381">
                  <c:v>1153.2</c:v>
                </c:pt>
                <c:pt idx="382">
                  <c:v>1153.2</c:v>
                </c:pt>
                <c:pt idx="383">
                  <c:v>1153.2</c:v>
                </c:pt>
                <c:pt idx="384">
                  <c:v>1161.5999999999999</c:v>
                </c:pt>
                <c:pt idx="385">
                  <c:v>1161.5999999999999</c:v>
                </c:pt>
                <c:pt idx="386">
                  <c:v>1161.5999999999999</c:v>
                </c:pt>
                <c:pt idx="387">
                  <c:v>1170</c:v>
                </c:pt>
                <c:pt idx="388">
                  <c:v>1170</c:v>
                </c:pt>
                <c:pt idx="389">
                  <c:v>1170</c:v>
                </c:pt>
                <c:pt idx="390">
                  <c:v>1178.4000000000001</c:v>
                </c:pt>
                <c:pt idx="391">
                  <c:v>1178.4000000000001</c:v>
                </c:pt>
                <c:pt idx="392">
                  <c:v>1178.4000000000001</c:v>
                </c:pt>
                <c:pt idx="393">
                  <c:v>1186.7</c:v>
                </c:pt>
                <c:pt idx="394">
                  <c:v>1186.7</c:v>
                </c:pt>
                <c:pt idx="395">
                  <c:v>1186.7</c:v>
                </c:pt>
                <c:pt idx="396">
                  <c:v>1195.0999999999999</c:v>
                </c:pt>
                <c:pt idx="397">
                  <c:v>1195.0999999999999</c:v>
                </c:pt>
                <c:pt idx="398">
                  <c:v>1195.0999999999999</c:v>
                </c:pt>
                <c:pt idx="399">
                  <c:v>1203.4000000000001</c:v>
                </c:pt>
                <c:pt idx="400">
                  <c:v>1203.4000000000001</c:v>
                </c:pt>
                <c:pt idx="401">
                  <c:v>1203.4000000000001</c:v>
                </c:pt>
                <c:pt idx="402">
                  <c:v>1211.7</c:v>
                </c:pt>
                <c:pt idx="403">
                  <c:v>1211.7</c:v>
                </c:pt>
                <c:pt idx="404">
                  <c:v>1211.7</c:v>
                </c:pt>
                <c:pt idx="405">
                  <c:v>1220.0999999999999</c:v>
                </c:pt>
                <c:pt idx="406">
                  <c:v>1220.0999999999999</c:v>
                </c:pt>
                <c:pt idx="407">
                  <c:v>1220.0999999999999</c:v>
                </c:pt>
                <c:pt idx="408">
                  <c:v>1228.5</c:v>
                </c:pt>
                <c:pt idx="409">
                  <c:v>1228.5</c:v>
                </c:pt>
                <c:pt idx="410">
                  <c:v>1228.5</c:v>
                </c:pt>
                <c:pt idx="411">
                  <c:v>1236.8</c:v>
                </c:pt>
                <c:pt idx="412">
                  <c:v>1236.8</c:v>
                </c:pt>
                <c:pt idx="413">
                  <c:v>1236.8</c:v>
                </c:pt>
                <c:pt idx="414">
                  <c:v>1245.2</c:v>
                </c:pt>
                <c:pt idx="415">
                  <c:v>1245.2</c:v>
                </c:pt>
                <c:pt idx="416">
                  <c:v>1245.2</c:v>
                </c:pt>
                <c:pt idx="417">
                  <c:v>1253.5999999999999</c:v>
                </c:pt>
                <c:pt idx="418">
                  <c:v>1253.5999999999999</c:v>
                </c:pt>
                <c:pt idx="419">
                  <c:v>1253.5999999999999</c:v>
                </c:pt>
                <c:pt idx="420">
                  <c:v>1261.9000000000001</c:v>
                </c:pt>
                <c:pt idx="421">
                  <c:v>1261.9000000000001</c:v>
                </c:pt>
                <c:pt idx="422">
                  <c:v>1261.9000000000001</c:v>
                </c:pt>
                <c:pt idx="423">
                  <c:v>1270.4000000000001</c:v>
                </c:pt>
                <c:pt idx="424">
                  <c:v>1270.4000000000001</c:v>
                </c:pt>
                <c:pt idx="425">
                  <c:v>1270.4000000000001</c:v>
                </c:pt>
                <c:pt idx="426">
                  <c:v>1278.8</c:v>
                </c:pt>
                <c:pt idx="427">
                  <c:v>1278.8</c:v>
                </c:pt>
                <c:pt idx="428">
                  <c:v>1278.8</c:v>
                </c:pt>
                <c:pt idx="429">
                  <c:v>1287.2</c:v>
                </c:pt>
                <c:pt idx="430">
                  <c:v>1287.2</c:v>
                </c:pt>
                <c:pt idx="431">
                  <c:v>1287.2</c:v>
                </c:pt>
                <c:pt idx="432">
                  <c:v>1295.8</c:v>
                </c:pt>
                <c:pt idx="433">
                  <c:v>1295.8</c:v>
                </c:pt>
                <c:pt idx="434">
                  <c:v>1295.8</c:v>
                </c:pt>
                <c:pt idx="435">
                  <c:v>1304.3</c:v>
                </c:pt>
                <c:pt idx="436">
                  <c:v>1304.3</c:v>
                </c:pt>
                <c:pt idx="437">
                  <c:v>1304.3</c:v>
                </c:pt>
                <c:pt idx="438">
                  <c:v>1312.9</c:v>
                </c:pt>
                <c:pt idx="439">
                  <c:v>1312.9</c:v>
                </c:pt>
                <c:pt idx="440">
                  <c:v>1312.9</c:v>
                </c:pt>
                <c:pt idx="441">
                  <c:v>1321.5</c:v>
                </c:pt>
                <c:pt idx="442">
                  <c:v>1321.5</c:v>
                </c:pt>
                <c:pt idx="443">
                  <c:v>1321.5</c:v>
                </c:pt>
                <c:pt idx="444">
                  <c:v>1330.1</c:v>
                </c:pt>
                <c:pt idx="445">
                  <c:v>1330.1</c:v>
                </c:pt>
                <c:pt idx="446">
                  <c:v>1330.1</c:v>
                </c:pt>
                <c:pt idx="447">
                  <c:v>1338.7</c:v>
                </c:pt>
                <c:pt idx="448">
                  <c:v>1338.7</c:v>
                </c:pt>
                <c:pt idx="449">
                  <c:v>1338.7</c:v>
                </c:pt>
                <c:pt idx="450">
                  <c:v>1347.3</c:v>
                </c:pt>
                <c:pt idx="451">
                  <c:v>1347.3</c:v>
                </c:pt>
                <c:pt idx="452">
                  <c:v>1347.3</c:v>
                </c:pt>
                <c:pt idx="453">
                  <c:v>1355.7</c:v>
                </c:pt>
                <c:pt idx="454">
                  <c:v>1355.7</c:v>
                </c:pt>
                <c:pt idx="455">
                  <c:v>1355.7</c:v>
                </c:pt>
                <c:pt idx="456">
                  <c:v>1364.2</c:v>
                </c:pt>
                <c:pt idx="457">
                  <c:v>1364.2</c:v>
                </c:pt>
                <c:pt idx="458">
                  <c:v>1364.2</c:v>
                </c:pt>
                <c:pt idx="459">
                  <c:v>1372.6</c:v>
                </c:pt>
                <c:pt idx="460">
                  <c:v>1372.6</c:v>
                </c:pt>
                <c:pt idx="461">
                  <c:v>1372.6</c:v>
                </c:pt>
                <c:pt idx="462">
                  <c:v>1381.1</c:v>
                </c:pt>
                <c:pt idx="463">
                  <c:v>1381.1</c:v>
                </c:pt>
                <c:pt idx="464">
                  <c:v>1381.1</c:v>
                </c:pt>
                <c:pt idx="465">
                  <c:v>1389.5</c:v>
                </c:pt>
                <c:pt idx="466">
                  <c:v>1389.5</c:v>
                </c:pt>
                <c:pt idx="467">
                  <c:v>1389.5</c:v>
                </c:pt>
                <c:pt idx="468">
                  <c:v>1397.9</c:v>
                </c:pt>
                <c:pt idx="469">
                  <c:v>1397.9</c:v>
                </c:pt>
                <c:pt idx="470">
                  <c:v>1397.9</c:v>
                </c:pt>
                <c:pt idx="471">
                  <c:v>1406.4</c:v>
                </c:pt>
                <c:pt idx="472">
                  <c:v>1406.4</c:v>
                </c:pt>
                <c:pt idx="473">
                  <c:v>1406.4</c:v>
                </c:pt>
                <c:pt idx="474">
                  <c:v>1414.9</c:v>
                </c:pt>
                <c:pt idx="475">
                  <c:v>1414.9</c:v>
                </c:pt>
                <c:pt idx="476">
                  <c:v>1414.9</c:v>
                </c:pt>
                <c:pt idx="477">
                  <c:v>1423.5</c:v>
                </c:pt>
                <c:pt idx="478">
                  <c:v>1423.5</c:v>
                </c:pt>
                <c:pt idx="479">
                  <c:v>1423.5</c:v>
                </c:pt>
                <c:pt idx="480">
                  <c:v>1432</c:v>
                </c:pt>
                <c:pt idx="481">
                  <c:v>1432</c:v>
                </c:pt>
                <c:pt idx="482">
                  <c:v>1432</c:v>
                </c:pt>
                <c:pt idx="483">
                  <c:v>1440.5</c:v>
                </c:pt>
                <c:pt idx="484">
                  <c:v>1440.5</c:v>
                </c:pt>
                <c:pt idx="485">
                  <c:v>1440.5</c:v>
                </c:pt>
                <c:pt idx="486">
                  <c:v>1449.1</c:v>
                </c:pt>
                <c:pt idx="487">
                  <c:v>1449.1</c:v>
                </c:pt>
                <c:pt idx="488">
                  <c:v>1449.1</c:v>
                </c:pt>
                <c:pt idx="489">
                  <c:v>1457.7</c:v>
                </c:pt>
                <c:pt idx="490">
                  <c:v>1457.7</c:v>
                </c:pt>
                <c:pt idx="491">
                  <c:v>1457.7</c:v>
                </c:pt>
                <c:pt idx="492">
                  <c:v>1466.2</c:v>
                </c:pt>
                <c:pt idx="493">
                  <c:v>1466.2</c:v>
                </c:pt>
                <c:pt idx="494">
                  <c:v>1466.2</c:v>
                </c:pt>
                <c:pt idx="495">
                  <c:v>1474.8</c:v>
                </c:pt>
                <c:pt idx="496">
                  <c:v>1474.8</c:v>
                </c:pt>
                <c:pt idx="497">
                  <c:v>1474.8</c:v>
                </c:pt>
                <c:pt idx="498">
                  <c:v>1483.4</c:v>
                </c:pt>
                <c:pt idx="499">
                  <c:v>1483.4</c:v>
                </c:pt>
                <c:pt idx="500">
                  <c:v>1483.4</c:v>
                </c:pt>
                <c:pt idx="501">
                  <c:v>1492.1</c:v>
                </c:pt>
                <c:pt idx="502">
                  <c:v>1492.1</c:v>
                </c:pt>
                <c:pt idx="503">
                  <c:v>1492.1</c:v>
                </c:pt>
                <c:pt idx="504">
                  <c:v>1500.7</c:v>
                </c:pt>
                <c:pt idx="505">
                  <c:v>1500.7</c:v>
                </c:pt>
                <c:pt idx="506">
                  <c:v>1500.7</c:v>
                </c:pt>
                <c:pt idx="507">
                  <c:v>1509.5</c:v>
                </c:pt>
                <c:pt idx="508">
                  <c:v>1509.5</c:v>
                </c:pt>
                <c:pt idx="509">
                  <c:v>1509.5</c:v>
                </c:pt>
                <c:pt idx="510">
                  <c:v>1518.1</c:v>
                </c:pt>
                <c:pt idx="511">
                  <c:v>1518.1</c:v>
                </c:pt>
                <c:pt idx="512">
                  <c:v>1518.1</c:v>
                </c:pt>
                <c:pt idx="513">
                  <c:v>1526.9</c:v>
                </c:pt>
                <c:pt idx="514">
                  <c:v>1526.9</c:v>
                </c:pt>
                <c:pt idx="515">
                  <c:v>1526.9</c:v>
                </c:pt>
                <c:pt idx="516">
                  <c:v>1535.6</c:v>
                </c:pt>
                <c:pt idx="517">
                  <c:v>1535.6</c:v>
                </c:pt>
                <c:pt idx="518">
                  <c:v>1535.6</c:v>
                </c:pt>
                <c:pt idx="519">
                  <c:v>1544.3</c:v>
                </c:pt>
                <c:pt idx="520">
                  <c:v>1544.3</c:v>
                </c:pt>
                <c:pt idx="521">
                  <c:v>1544.3</c:v>
                </c:pt>
                <c:pt idx="522">
                  <c:v>1553</c:v>
                </c:pt>
                <c:pt idx="523">
                  <c:v>1553</c:v>
                </c:pt>
                <c:pt idx="524">
                  <c:v>1553</c:v>
                </c:pt>
                <c:pt idx="525">
                  <c:v>1561.5</c:v>
                </c:pt>
                <c:pt idx="526">
                  <c:v>1561.5</c:v>
                </c:pt>
                <c:pt idx="527">
                  <c:v>1561.5</c:v>
                </c:pt>
                <c:pt idx="528">
                  <c:v>1570.2</c:v>
                </c:pt>
                <c:pt idx="529">
                  <c:v>1570.2</c:v>
                </c:pt>
                <c:pt idx="530">
                  <c:v>1570.2</c:v>
                </c:pt>
                <c:pt idx="531">
                  <c:v>1578.7</c:v>
                </c:pt>
                <c:pt idx="532">
                  <c:v>1578.7</c:v>
                </c:pt>
                <c:pt idx="533">
                  <c:v>1578.7</c:v>
                </c:pt>
                <c:pt idx="534">
                  <c:v>1587.3</c:v>
                </c:pt>
                <c:pt idx="535">
                  <c:v>1587.3</c:v>
                </c:pt>
                <c:pt idx="536">
                  <c:v>1587.3</c:v>
                </c:pt>
                <c:pt idx="537">
                  <c:v>1596</c:v>
                </c:pt>
                <c:pt idx="538">
                  <c:v>1596</c:v>
                </c:pt>
                <c:pt idx="539">
                  <c:v>1596</c:v>
                </c:pt>
                <c:pt idx="540">
                  <c:v>1604.5</c:v>
                </c:pt>
                <c:pt idx="541">
                  <c:v>1604.5</c:v>
                </c:pt>
                <c:pt idx="542">
                  <c:v>1604.5</c:v>
                </c:pt>
                <c:pt idx="543">
                  <c:v>1613.1</c:v>
                </c:pt>
                <c:pt idx="544">
                  <c:v>1613.1</c:v>
                </c:pt>
                <c:pt idx="545">
                  <c:v>1613.1</c:v>
                </c:pt>
                <c:pt idx="546">
                  <c:v>1621.7</c:v>
                </c:pt>
                <c:pt idx="547">
                  <c:v>1621.7</c:v>
                </c:pt>
                <c:pt idx="548">
                  <c:v>1621.7</c:v>
                </c:pt>
                <c:pt idx="549">
                  <c:v>1630.3</c:v>
                </c:pt>
                <c:pt idx="550">
                  <c:v>1630.3</c:v>
                </c:pt>
                <c:pt idx="551">
                  <c:v>1630.3</c:v>
                </c:pt>
                <c:pt idx="552">
                  <c:v>1639</c:v>
                </c:pt>
                <c:pt idx="553">
                  <c:v>1639</c:v>
                </c:pt>
                <c:pt idx="554">
                  <c:v>1639</c:v>
                </c:pt>
                <c:pt idx="555">
                  <c:v>1647.8</c:v>
                </c:pt>
                <c:pt idx="556">
                  <c:v>1647.8</c:v>
                </c:pt>
                <c:pt idx="557">
                  <c:v>1647.8</c:v>
                </c:pt>
                <c:pt idx="558">
                  <c:v>1656.5</c:v>
                </c:pt>
                <c:pt idx="559">
                  <c:v>1656.5</c:v>
                </c:pt>
                <c:pt idx="560">
                  <c:v>1656.5</c:v>
                </c:pt>
                <c:pt idx="561">
                  <c:v>1665.2</c:v>
                </c:pt>
                <c:pt idx="562">
                  <c:v>1665.2</c:v>
                </c:pt>
                <c:pt idx="563">
                  <c:v>1665.2</c:v>
                </c:pt>
                <c:pt idx="564">
                  <c:v>1673.9</c:v>
                </c:pt>
                <c:pt idx="565">
                  <c:v>1673.9</c:v>
                </c:pt>
                <c:pt idx="566">
                  <c:v>1673.9</c:v>
                </c:pt>
                <c:pt idx="567">
                  <c:v>1682.7</c:v>
                </c:pt>
                <c:pt idx="568">
                  <c:v>1682.7</c:v>
                </c:pt>
                <c:pt idx="569">
                  <c:v>1682.7</c:v>
                </c:pt>
                <c:pt idx="570">
                  <c:v>1691.5</c:v>
                </c:pt>
                <c:pt idx="571">
                  <c:v>1691.5</c:v>
                </c:pt>
                <c:pt idx="572">
                  <c:v>1691.5</c:v>
                </c:pt>
                <c:pt idx="573">
                  <c:v>1700.4</c:v>
                </c:pt>
                <c:pt idx="574">
                  <c:v>1700.4</c:v>
                </c:pt>
                <c:pt idx="575">
                  <c:v>1700.4</c:v>
                </c:pt>
                <c:pt idx="576">
                  <c:v>1709.1</c:v>
                </c:pt>
                <c:pt idx="577">
                  <c:v>1709.1</c:v>
                </c:pt>
                <c:pt idx="578">
                  <c:v>1709.1</c:v>
                </c:pt>
                <c:pt idx="579">
                  <c:v>1717.9</c:v>
                </c:pt>
                <c:pt idx="580">
                  <c:v>1717.9</c:v>
                </c:pt>
                <c:pt idx="581">
                  <c:v>1717.9</c:v>
                </c:pt>
                <c:pt idx="582">
                  <c:v>1726.8</c:v>
                </c:pt>
                <c:pt idx="583">
                  <c:v>1726.8</c:v>
                </c:pt>
                <c:pt idx="584">
                  <c:v>1726.8</c:v>
                </c:pt>
                <c:pt idx="585">
                  <c:v>1735.6</c:v>
                </c:pt>
                <c:pt idx="586">
                  <c:v>1735.6</c:v>
                </c:pt>
                <c:pt idx="587">
                  <c:v>1735.6</c:v>
                </c:pt>
                <c:pt idx="588">
                  <c:v>1744.4</c:v>
                </c:pt>
                <c:pt idx="589">
                  <c:v>1744.4</c:v>
                </c:pt>
                <c:pt idx="590">
                  <c:v>1744.4</c:v>
                </c:pt>
                <c:pt idx="591">
                  <c:v>1753.4</c:v>
                </c:pt>
                <c:pt idx="592">
                  <c:v>1753.4</c:v>
                </c:pt>
                <c:pt idx="593">
                  <c:v>1753.4</c:v>
                </c:pt>
                <c:pt idx="594">
                  <c:v>1762.2</c:v>
                </c:pt>
                <c:pt idx="595">
                  <c:v>1762.2</c:v>
                </c:pt>
                <c:pt idx="596">
                  <c:v>1762.2</c:v>
                </c:pt>
                <c:pt idx="597">
                  <c:v>1771</c:v>
                </c:pt>
                <c:pt idx="598">
                  <c:v>1771</c:v>
                </c:pt>
                <c:pt idx="599">
                  <c:v>1771</c:v>
                </c:pt>
                <c:pt idx="600">
                  <c:v>1779.8</c:v>
                </c:pt>
                <c:pt idx="601">
                  <c:v>1779.8</c:v>
                </c:pt>
                <c:pt idx="602">
                  <c:v>1779.8</c:v>
                </c:pt>
                <c:pt idx="603">
                  <c:v>1788.5</c:v>
                </c:pt>
                <c:pt idx="604">
                  <c:v>1788.5</c:v>
                </c:pt>
                <c:pt idx="605">
                  <c:v>1788.5</c:v>
                </c:pt>
                <c:pt idx="606">
                  <c:v>1797.2</c:v>
                </c:pt>
                <c:pt idx="607">
                  <c:v>1797.2</c:v>
                </c:pt>
                <c:pt idx="608">
                  <c:v>1797.2</c:v>
                </c:pt>
                <c:pt idx="609">
                  <c:v>1806</c:v>
                </c:pt>
                <c:pt idx="610">
                  <c:v>1806</c:v>
                </c:pt>
                <c:pt idx="611">
                  <c:v>1806</c:v>
                </c:pt>
                <c:pt idx="612">
                  <c:v>1814.7</c:v>
                </c:pt>
                <c:pt idx="613">
                  <c:v>1814.7</c:v>
                </c:pt>
                <c:pt idx="614">
                  <c:v>1814.7</c:v>
                </c:pt>
                <c:pt idx="615">
                  <c:v>1823.3</c:v>
                </c:pt>
                <c:pt idx="616">
                  <c:v>1823.3</c:v>
                </c:pt>
                <c:pt idx="617">
                  <c:v>1823.3</c:v>
                </c:pt>
                <c:pt idx="618">
                  <c:v>1831.9</c:v>
                </c:pt>
                <c:pt idx="619">
                  <c:v>1831.9</c:v>
                </c:pt>
                <c:pt idx="620">
                  <c:v>1831.9</c:v>
                </c:pt>
                <c:pt idx="621">
                  <c:v>1840.6</c:v>
                </c:pt>
                <c:pt idx="622">
                  <c:v>1840.6</c:v>
                </c:pt>
                <c:pt idx="623">
                  <c:v>1840.6</c:v>
                </c:pt>
                <c:pt idx="624">
                  <c:v>1849.3</c:v>
                </c:pt>
                <c:pt idx="625">
                  <c:v>1849.3</c:v>
                </c:pt>
                <c:pt idx="626">
                  <c:v>1849.3</c:v>
                </c:pt>
                <c:pt idx="627">
                  <c:v>1858.1</c:v>
                </c:pt>
                <c:pt idx="628">
                  <c:v>1858.1</c:v>
                </c:pt>
                <c:pt idx="629">
                  <c:v>1858.1</c:v>
                </c:pt>
                <c:pt idx="630">
                  <c:v>1866.8</c:v>
                </c:pt>
                <c:pt idx="631">
                  <c:v>1866.8</c:v>
                </c:pt>
                <c:pt idx="632">
                  <c:v>1866.8</c:v>
                </c:pt>
                <c:pt idx="633">
                  <c:v>1875.6</c:v>
                </c:pt>
                <c:pt idx="634">
                  <c:v>1875.6</c:v>
                </c:pt>
                <c:pt idx="635">
                  <c:v>1875.6</c:v>
                </c:pt>
                <c:pt idx="636">
                  <c:v>1884.4</c:v>
                </c:pt>
                <c:pt idx="637">
                  <c:v>1884.4</c:v>
                </c:pt>
                <c:pt idx="638">
                  <c:v>1884.4</c:v>
                </c:pt>
                <c:pt idx="639">
                  <c:v>1893.2</c:v>
                </c:pt>
                <c:pt idx="640">
                  <c:v>1893.2</c:v>
                </c:pt>
                <c:pt idx="641">
                  <c:v>1893.2</c:v>
                </c:pt>
                <c:pt idx="642">
                  <c:v>1901.9</c:v>
                </c:pt>
                <c:pt idx="643">
                  <c:v>1901.9</c:v>
                </c:pt>
                <c:pt idx="644">
                  <c:v>1901.9</c:v>
                </c:pt>
                <c:pt idx="645">
                  <c:v>1910.7</c:v>
                </c:pt>
                <c:pt idx="646">
                  <c:v>1910.7</c:v>
                </c:pt>
                <c:pt idx="647">
                  <c:v>1910.7</c:v>
                </c:pt>
                <c:pt idx="648">
                  <c:v>1919.5</c:v>
                </c:pt>
                <c:pt idx="649">
                  <c:v>1919.5</c:v>
                </c:pt>
                <c:pt idx="650">
                  <c:v>1919.5</c:v>
                </c:pt>
                <c:pt idx="651">
                  <c:v>1928.4</c:v>
                </c:pt>
                <c:pt idx="652">
                  <c:v>1928.4</c:v>
                </c:pt>
                <c:pt idx="653">
                  <c:v>1928.4</c:v>
                </c:pt>
                <c:pt idx="654">
                  <c:v>1937.2</c:v>
                </c:pt>
                <c:pt idx="655">
                  <c:v>1937.2</c:v>
                </c:pt>
                <c:pt idx="656">
                  <c:v>1937.2</c:v>
                </c:pt>
                <c:pt idx="657">
                  <c:v>1945.9</c:v>
                </c:pt>
                <c:pt idx="658">
                  <c:v>1945.9</c:v>
                </c:pt>
                <c:pt idx="659">
                  <c:v>1945.9</c:v>
                </c:pt>
                <c:pt idx="660">
                  <c:v>1954.2</c:v>
                </c:pt>
                <c:pt idx="661">
                  <c:v>1954.2</c:v>
                </c:pt>
                <c:pt idx="662">
                  <c:v>1954.2</c:v>
                </c:pt>
                <c:pt idx="663">
                  <c:v>1962.3</c:v>
                </c:pt>
                <c:pt idx="664">
                  <c:v>1962.3</c:v>
                </c:pt>
                <c:pt idx="665">
                  <c:v>1962.3</c:v>
                </c:pt>
                <c:pt idx="666">
                  <c:v>1969.5</c:v>
                </c:pt>
                <c:pt idx="667">
                  <c:v>1969.5</c:v>
                </c:pt>
                <c:pt idx="668">
                  <c:v>1969.5</c:v>
                </c:pt>
                <c:pt idx="669">
                  <c:v>1975.9</c:v>
                </c:pt>
                <c:pt idx="670">
                  <c:v>1975.9</c:v>
                </c:pt>
                <c:pt idx="671">
                  <c:v>1975.9</c:v>
                </c:pt>
                <c:pt idx="672">
                  <c:v>1981.2</c:v>
                </c:pt>
                <c:pt idx="673">
                  <c:v>1981.2</c:v>
                </c:pt>
                <c:pt idx="674">
                  <c:v>1981.2</c:v>
                </c:pt>
                <c:pt idx="675">
                  <c:v>1985.3</c:v>
                </c:pt>
                <c:pt idx="676">
                  <c:v>1985.3</c:v>
                </c:pt>
                <c:pt idx="677">
                  <c:v>1985.3</c:v>
                </c:pt>
                <c:pt idx="678">
                  <c:v>1987.8</c:v>
                </c:pt>
                <c:pt idx="679">
                  <c:v>1987.8</c:v>
                </c:pt>
                <c:pt idx="680">
                  <c:v>1987.8</c:v>
                </c:pt>
                <c:pt idx="681">
                  <c:v>1988.8</c:v>
                </c:pt>
                <c:pt idx="682">
                  <c:v>1988.8</c:v>
                </c:pt>
                <c:pt idx="683">
                  <c:v>1988.8</c:v>
                </c:pt>
                <c:pt idx="684">
                  <c:v>1988.3</c:v>
                </c:pt>
                <c:pt idx="685">
                  <c:v>1988.3</c:v>
                </c:pt>
                <c:pt idx="686">
                  <c:v>1988.3</c:v>
                </c:pt>
                <c:pt idx="687">
                  <c:v>1986.1</c:v>
                </c:pt>
                <c:pt idx="688">
                  <c:v>1986.1</c:v>
                </c:pt>
                <c:pt idx="689">
                  <c:v>1986.1</c:v>
                </c:pt>
                <c:pt idx="690">
                  <c:v>1982.7</c:v>
                </c:pt>
                <c:pt idx="691">
                  <c:v>1982.7</c:v>
                </c:pt>
                <c:pt idx="692">
                  <c:v>1982.7</c:v>
                </c:pt>
                <c:pt idx="693">
                  <c:v>1977.7</c:v>
                </c:pt>
                <c:pt idx="694">
                  <c:v>1977.7</c:v>
                </c:pt>
                <c:pt idx="695">
                  <c:v>1977.7</c:v>
                </c:pt>
                <c:pt idx="696">
                  <c:v>1971.2</c:v>
                </c:pt>
                <c:pt idx="697">
                  <c:v>1971.2</c:v>
                </c:pt>
                <c:pt idx="698">
                  <c:v>1971.2</c:v>
                </c:pt>
                <c:pt idx="699">
                  <c:v>1963.3</c:v>
                </c:pt>
                <c:pt idx="700">
                  <c:v>1963.3</c:v>
                </c:pt>
                <c:pt idx="701">
                  <c:v>1963.3</c:v>
                </c:pt>
                <c:pt idx="702">
                  <c:v>1954.2</c:v>
                </c:pt>
                <c:pt idx="703">
                  <c:v>1954.2</c:v>
                </c:pt>
                <c:pt idx="704">
                  <c:v>1954.2</c:v>
                </c:pt>
                <c:pt idx="705">
                  <c:v>1943.7</c:v>
                </c:pt>
                <c:pt idx="706">
                  <c:v>1943.7</c:v>
                </c:pt>
                <c:pt idx="707">
                  <c:v>1943.7</c:v>
                </c:pt>
                <c:pt idx="708">
                  <c:v>1932.3</c:v>
                </c:pt>
                <c:pt idx="709">
                  <c:v>1932.3</c:v>
                </c:pt>
                <c:pt idx="710">
                  <c:v>1932.3</c:v>
                </c:pt>
                <c:pt idx="711">
                  <c:v>1919.8</c:v>
                </c:pt>
                <c:pt idx="712">
                  <c:v>1919.8</c:v>
                </c:pt>
                <c:pt idx="713">
                  <c:v>1919.8</c:v>
                </c:pt>
                <c:pt idx="714">
                  <c:v>1906.7</c:v>
                </c:pt>
                <c:pt idx="715">
                  <c:v>1906.7</c:v>
                </c:pt>
                <c:pt idx="716">
                  <c:v>1906.7</c:v>
                </c:pt>
                <c:pt idx="717">
                  <c:v>1893.1</c:v>
                </c:pt>
                <c:pt idx="718">
                  <c:v>1893.1</c:v>
                </c:pt>
                <c:pt idx="719">
                  <c:v>1893.1</c:v>
                </c:pt>
                <c:pt idx="720">
                  <c:v>1879.2</c:v>
                </c:pt>
                <c:pt idx="721">
                  <c:v>1879.2</c:v>
                </c:pt>
                <c:pt idx="722">
                  <c:v>1879.2</c:v>
                </c:pt>
                <c:pt idx="723">
                  <c:v>1865.2</c:v>
                </c:pt>
                <c:pt idx="724">
                  <c:v>1865.2</c:v>
                </c:pt>
                <c:pt idx="725">
                  <c:v>1865.2</c:v>
                </c:pt>
                <c:pt idx="726">
                  <c:v>1851.3</c:v>
                </c:pt>
                <c:pt idx="727">
                  <c:v>1851.3</c:v>
                </c:pt>
                <c:pt idx="728">
                  <c:v>1851.3</c:v>
                </c:pt>
                <c:pt idx="729">
                  <c:v>1837.7</c:v>
                </c:pt>
                <c:pt idx="730">
                  <c:v>1837.7</c:v>
                </c:pt>
                <c:pt idx="731">
                  <c:v>1837.7</c:v>
                </c:pt>
                <c:pt idx="732">
                  <c:v>1824.1</c:v>
                </c:pt>
                <c:pt idx="733">
                  <c:v>1824.1</c:v>
                </c:pt>
                <c:pt idx="734">
                  <c:v>1824.1</c:v>
                </c:pt>
                <c:pt idx="735">
                  <c:v>1810.9</c:v>
                </c:pt>
                <c:pt idx="736">
                  <c:v>1810.9</c:v>
                </c:pt>
                <c:pt idx="737">
                  <c:v>1810.9</c:v>
                </c:pt>
                <c:pt idx="738">
                  <c:v>1797.8</c:v>
                </c:pt>
                <c:pt idx="739">
                  <c:v>1797.8</c:v>
                </c:pt>
                <c:pt idx="740">
                  <c:v>1797.8</c:v>
                </c:pt>
                <c:pt idx="741">
                  <c:v>1784.7</c:v>
                </c:pt>
                <c:pt idx="742">
                  <c:v>1784.7</c:v>
                </c:pt>
                <c:pt idx="743">
                  <c:v>1784.7</c:v>
                </c:pt>
                <c:pt idx="744">
                  <c:v>1771.9</c:v>
                </c:pt>
                <c:pt idx="745">
                  <c:v>1771.9</c:v>
                </c:pt>
                <c:pt idx="746">
                  <c:v>1771.9</c:v>
                </c:pt>
                <c:pt idx="747">
                  <c:v>1759.3</c:v>
                </c:pt>
                <c:pt idx="748">
                  <c:v>1759.3</c:v>
                </c:pt>
                <c:pt idx="749">
                  <c:v>1759.3</c:v>
                </c:pt>
                <c:pt idx="750">
                  <c:v>1746.5</c:v>
                </c:pt>
                <c:pt idx="751">
                  <c:v>1746.5</c:v>
                </c:pt>
                <c:pt idx="752">
                  <c:v>1746.5</c:v>
                </c:pt>
                <c:pt idx="753">
                  <c:v>1733.9</c:v>
                </c:pt>
                <c:pt idx="754">
                  <c:v>1733.9</c:v>
                </c:pt>
                <c:pt idx="755">
                  <c:v>1733.9</c:v>
                </c:pt>
                <c:pt idx="756">
                  <c:v>1721.4</c:v>
                </c:pt>
                <c:pt idx="757">
                  <c:v>1721.4</c:v>
                </c:pt>
                <c:pt idx="758">
                  <c:v>1721.4</c:v>
                </c:pt>
                <c:pt idx="759">
                  <c:v>1709</c:v>
                </c:pt>
                <c:pt idx="760">
                  <c:v>1709</c:v>
                </c:pt>
                <c:pt idx="761">
                  <c:v>1709</c:v>
                </c:pt>
                <c:pt idx="762">
                  <c:v>1696.7</c:v>
                </c:pt>
                <c:pt idx="763">
                  <c:v>1696.7</c:v>
                </c:pt>
                <c:pt idx="764">
                  <c:v>1696.7</c:v>
                </c:pt>
                <c:pt idx="765">
                  <c:v>1684.5</c:v>
                </c:pt>
                <c:pt idx="766">
                  <c:v>1684.5</c:v>
                </c:pt>
                <c:pt idx="767">
                  <c:v>1684.5</c:v>
                </c:pt>
                <c:pt idx="768">
                  <c:v>1672.4</c:v>
                </c:pt>
                <c:pt idx="769">
                  <c:v>1672.4</c:v>
                </c:pt>
                <c:pt idx="770">
                  <c:v>1672.4</c:v>
                </c:pt>
                <c:pt idx="771">
                  <c:v>1660.3</c:v>
                </c:pt>
                <c:pt idx="772">
                  <c:v>1660.3</c:v>
                </c:pt>
                <c:pt idx="773">
                  <c:v>1660.3</c:v>
                </c:pt>
                <c:pt idx="774">
                  <c:v>1648.5</c:v>
                </c:pt>
                <c:pt idx="775">
                  <c:v>1648.5</c:v>
                </c:pt>
                <c:pt idx="776">
                  <c:v>1648.5</c:v>
                </c:pt>
                <c:pt idx="777">
                  <c:v>1636.6</c:v>
                </c:pt>
                <c:pt idx="778">
                  <c:v>1636.6</c:v>
                </c:pt>
                <c:pt idx="779">
                  <c:v>1636.6</c:v>
                </c:pt>
                <c:pt idx="780">
                  <c:v>1624.9</c:v>
                </c:pt>
                <c:pt idx="781">
                  <c:v>1624.9</c:v>
                </c:pt>
                <c:pt idx="782">
                  <c:v>1624.9</c:v>
                </c:pt>
                <c:pt idx="783">
                  <c:v>1613.2</c:v>
                </c:pt>
                <c:pt idx="784">
                  <c:v>1613.2</c:v>
                </c:pt>
                <c:pt idx="785">
                  <c:v>1613.2</c:v>
                </c:pt>
                <c:pt idx="786">
                  <c:v>1601.6</c:v>
                </c:pt>
                <c:pt idx="787">
                  <c:v>1601.6</c:v>
                </c:pt>
                <c:pt idx="788">
                  <c:v>1601.6</c:v>
                </c:pt>
                <c:pt idx="789">
                  <c:v>1590</c:v>
                </c:pt>
                <c:pt idx="790">
                  <c:v>1590</c:v>
                </c:pt>
                <c:pt idx="791">
                  <c:v>1590</c:v>
                </c:pt>
                <c:pt idx="792">
                  <c:v>1578.5</c:v>
                </c:pt>
                <c:pt idx="793">
                  <c:v>1578.5</c:v>
                </c:pt>
                <c:pt idx="794">
                  <c:v>1578.5</c:v>
                </c:pt>
                <c:pt idx="795">
                  <c:v>1567.1</c:v>
                </c:pt>
                <c:pt idx="796">
                  <c:v>1567.1</c:v>
                </c:pt>
                <c:pt idx="797">
                  <c:v>1567.1</c:v>
                </c:pt>
                <c:pt idx="798">
                  <c:v>1555.8</c:v>
                </c:pt>
                <c:pt idx="799">
                  <c:v>1555.8</c:v>
                </c:pt>
                <c:pt idx="800">
                  <c:v>1555.8</c:v>
                </c:pt>
                <c:pt idx="801">
                  <c:v>1544.4</c:v>
                </c:pt>
                <c:pt idx="802">
                  <c:v>1544.4</c:v>
                </c:pt>
                <c:pt idx="803">
                  <c:v>1544.4</c:v>
                </c:pt>
                <c:pt idx="804">
                  <c:v>1533</c:v>
                </c:pt>
                <c:pt idx="805">
                  <c:v>1533</c:v>
                </c:pt>
                <c:pt idx="806">
                  <c:v>1533</c:v>
                </c:pt>
                <c:pt idx="807">
                  <c:v>1521.8</c:v>
                </c:pt>
                <c:pt idx="808">
                  <c:v>1521.8</c:v>
                </c:pt>
                <c:pt idx="809">
                  <c:v>1521.8</c:v>
                </c:pt>
                <c:pt idx="810">
                  <c:v>1510.5</c:v>
                </c:pt>
                <c:pt idx="811">
                  <c:v>1510.5</c:v>
                </c:pt>
                <c:pt idx="812">
                  <c:v>1510.5</c:v>
                </c:pt>
                <c:pt idx="813">
                  <c:v>1499.2</c:v>
                </c:pt>
                <c:pt idx="814">
                  <c:v>1499.2</c:v>
                </c:pt>
                <c:pt idx="815">
                  <c:v>1499.2</c:v>
                </c:pt>
                <c:pt idx="816">
                  <c:v>1488</c:v>
                </c:pt>
                <c:pt idx="817">
                  <c:v>1488</c:v>
                </c:pt>
                <c:pt idx="818">
                  <c:v>1488</c:v>
                </c:pt>
                <c:pt idx="819">
                  <c:v>1476.8</c:v>
                </c:pt>
                <c:pt idx="820">
                  <c:v>1476.8</c:v>
                </c:pt>
                <c:pt idx="821">
                  <c:v>1476.8</c:v>
                </c:pt>
                <c:pt idx="822">
                  <c:v>1465.5</c:v>
                </c:pt>
                <c:pt idx="823">
                  <c:v>1465.5</c:v>
                </c:pt>
                <c:pt idx="824">
                  <c:v>1465.5</c:v>
                </c:pt>
                <c:pt idx="825">
                  <c:v>1454.4</c:v>
                </c:pt>
                <c:pt idx="826">
                  <c:v>1454.4</c:v>
                </c:pt>
                <c:pt idx="827">
                  <c:v>1454.4</c:v>
                </c:pt>
                <c:pt idx="828">
                  <c:v>1443.2</c:v>
                </c:pt>
                <c:pt idx="829">
                  <c:v>1443.2</c:v>
                </c:pt>
                <c:pt idx="830">
                  <c:v>1443.2</c:v>
                </c:pt>
                <c:pt idx="831">
                  <c:v>1432.1</c:v>
                </c:pt>
                <c:pt idx="832">
                  <c:v>1432.1</c:v>
                </c:pt>
                <c:pt idx="833">
                  <c:v>1432.1</c:v>
                </c:pt>
                <c:pt idx="834">
                  <c:v>1421</c:v>
                </c:pt>
                <c:pt idx="835">
                  <c:v>1421</c:v>
                </c:pt>
                <c:pt idx="836">
                  <c:v>1421</c:v>
                </c:pt>
                <c:pt idx="837">
                  <c:v>1409.9</c:v>
                </c:pt>
                <c:pt idx="838">
                  <c:v>1409.9</c:v>
                </c:pt>
                <c:pt idx="839">
                  <c:v>1409.9</c:v>
                </c:pt>
                <c:pt idx="840">
                  <c:v>1398.9</c:v>
                </c:pt>
                <c:pt idx="841">
                  <c:v>1398.9</c:v>
                </c:pt>
                <c:pt idx="842">
                  <c:v>1398.9</c:v>
                </c:pt>
                <c:pt idx="843">
                  <c:v>1387.8</c:v>
                </c:pt>
                <c:pt idx="844">
                  <c:v>1387.8</c:v>
                </c:pt>
                <c:pt idx="845">
                  <c:v>1387.8</c:v>
                </c:pt>
                <c:pt idx="846">
                  <c:v>1376.9</c:v>
                </c:pt>
                <c:pt idx="847">
                  <c:v>1376.9</c:v>
                </c:pt>
                <c:pt idx="848">
                  <c:v>1376.9</c:v>
                </c:pt>
                <c:pt idx="849">
                  <c:v>1366</c:v>
                </c:pt>
                <c:pt idx="850">
                  <c:v>1366</c:v>
                </c:pt>
                <c:pt idx="851">
                  <c:v>1366</c:v>
                </c:pt>
                <c:pt idx="852">
                  <c:v>1355.2</c:v>
                </c:pt>
                <c:pt idx="853">
                  <c:v>1355.2</c:v>
                </c:pt>
                <c:pt idx="854">
                  <c:v>1355.2</c:v>
                </c:pt>
                <c:pt idx="855">
                  <c:v>1344.5</c:v>
                </c:pt>
                <c:pt idx="856">
                  <c:v>1344.5</c:v>
                </c:pt>
                <c:pt idx="857">
                  <c:v>1344.5</c:v>
                </c:pt>
                <c:pt idx="858">
                  <c:v>1333.9</c:v>
                </c:pt>
                <c:pt idx="859">
                  <c:v>1333.9</c:v>
                </c:pt>
                <c:pt idx="860">
                  <c:v>1333.9</c:v>
                </c:pt>
                <c:pt idx="861">
                  <c:v>1323.4</c:v>
                </c:pt>
                <c:pt idx="862">
                  <c:v>1323.4</c:v>
                </c:pt>
                <c:pt idx="863">
                  <c:v>1323.4</c:v>
                </c:pt>
                <c:pt idx="864">
                  <c:v>1312.9</c:v>
                </c:pt>
                <c:pt idx="865">
                  <c:v>1312.9</c:v>
                </c:pt>
                <c:pt idx="866">
                  <c:v>1312.9</c:v>
                </c:pt>
                <c:pt idx="867">
                  <c:v>1302.5</c:v>
                </c:pt>
                <c:pt idx="868">
                  <c:v>1302.5</c:v>
                </c:pt>
                <c:pt idx="869">
                  <c:v>1302.5</c:v>
                </c:pt>
                <c:pt idx="870">
                  <c:v>1292.2</c:v>
                </c:pt>
                <c:pt idx="871">
                  <c:v>1292.2</c:v>
                </c:pt>
                <c:pt idx="872">
                  <c:v>1292.2</c:v>
                </c:pt>
                <c:pt idx="873">
                  <c:v>1281.8</c:v>
                </c:pt>
                <c:pt idx="874">
                  <c:v>1281.8</c:v>
                </c:pt>
                <c:pt idx="875">
                  <c:v>1281.8</c:v>
                </c:pt>
                <c:pt idx="876">
                  <c:v>1271.5</c:v>
                </c:pt>
                <c:pt idx="877">
                  <c:v>1271.5</c:v>
                </c:pt>
                <c:pt idx="878">
                  <c:v>1271.5</c:v>
                </c:pt>
                <c:pt idx="879">
                  <c:v>1261.3</c:v>
                </c:pt>
                <c:pt idx="880">
                  <c:v>1261.3</c:v>
                </c:pt>
                <c:pt idx="881">
                  <c:v>1261.3</c:v>
                </c:pt>
                <c:pt idx="882">
                  <c:v>1251.2</c:v>
                </c:pt>
                <c:pt idx="883">
                  <c:v>1251.2</c:v>
                </c:pt>
                <c:pt idx="884">
                  <c:v>1251.2</c:v>
                </c:pt>
                <c:pt idx="885">
                  <c:v>1241</c:v>
                </c:pt>
                <c:pt idx="886">
                  <c:v>1241</c:v>
                </c:pt>
                <c:pt idx="887">
                  <c:v>1241</c:v>
                </c:pt>
                <c:pt idx="888">
                  <c:v>1230.9000000000001</c:v>
                </c:pt>
                <c:pt idx="889">
                  <c:v>1230.9000000000001</c:v>
                </c:pt>
                <c:pt idx="890">
                  <c:v>1230.9000000000001</c:v>
                </c:pt>
                <c:pt idx="891">
                  <c:v>1220.7</c:v>
                </c:pt>
                <c:pt idx="892">
                  <c:v>1220.7</c:v>
                </c:pt>
                <c:pt idx="893">
                  <c:v>1220.7</c:v>
                </c:pt>
                <c:pt idx="894">
                  <c:v>1210.7</c:v>
                </c:pt>
                <c:pt idx="895">
                  <c:v>1210.7</c:v>
                </c:pt>
                <c:pt idx="896">
                  <c:v>1210.7</c:v>
                </c:pt>
                <c:pt idx="897">
                  <c:v>1200.7</c:v>
                </c:pt>
                <c:pt idx="898">
                  <c:v>1200.7</c:v>
                </c:pt>
                <c:pt idx="899">
                  <c:v>1200.7</c:v>
                </c:pt>
                <c:pt idx="900">
                  <c:v>1190.7</c:v>
                </c:pt>
                <c:pt idx="901">
                  <c:v>1190.7</c:v>
                </c:pt>
                <c:pt idx="902">
                  <c:v>1190.7</c:v>
                </c:pt>
                <c:pt idx="903">
                  <c:v>1180.7</c:v>
                </c:pt>
                <c:pt idx="904">
                  <c:v>1180.7</c:v>
                </c:pt>
                <c:pt idx="905">
                  <c:v>1180.7</c:v>
                </c:pt>
                <c:pt idx="906">
                  <c:v>1170.7</c:v>
                </c:pt>
                <c:pt idx="907">
                  <c:v>1170.7</c:v>
                </c:pt>
                <c:pt idx="908">
                  <c:v>1170.7</c:v>
                </c:pt>
                <c:pt idx="909">
                  <c:v>1160.7</c:v>
                </c:pt>
                <c:pt idx="910">
                  <c:v>1160.7</c:v>
                </c:pt>
                <c:pt idx="911">
                  <c:v>1160.7</c:v>
                </c:pt>
                <c:pt idx="912">
                  <c:v>1150.7</c:v>
                </c:pt>
                <c:pt idx="913">
                  <c:v>1150.7</c:v>
                </c:pt>
                <c:pt idx="914">
                  <c:v>1150.7</c:v>
                </c:pt>
                <c:pt idx="915">
                  <c:v>1140.9000000000001</c:v>
                </c:pt>
                <c:pt idx="916">
                  <c:v>1140.9000000000001</c:v>
                </c:pt>
                <c:pt idx="917">
                  <c:v>1140.9000000000001</c:v>
                </c:pt>
                <c:pt idx="918">
                  <c:v>1131</c:v>
                </c:pt>
                <c:pt idx="919">
                  <c:v>1131</c:v>
                </c:pt>
                <c:pt idx="920">
                  <c:v>1131</c:v>
                </c:pt>
                <c:pt idx="921">
                  <c:v>1121.2</c:v>
                </c:pt>
                <c:pt idx="922">
                  <c:v>1121.2</c:v>
                </c:pt>
                <c:pt idx="923">
                  <c:v>1121.2</c:v>
                </c:pt>
                <c:pt idx="924">
                  <c:v>1111.5</c:v>
                </c:pt>
                <c:pt idx="925">
                  <c:v>1111.5</c:v>
                </c:pt>
                <c:pt idx="926">
                  <c:v>1111.5</c:v>
                </c:pt>
                <c:pt idx="927">
                  <c:v>1101.9000000000001</c:v>
                </c:pt>
                <c:pt idx="928">
                  <c:v>1101.9000000000001</c:v>
                </c:pt>
                <c:pt idx="929">
                  <c:v>1101.9000000000001</c:v>
                </c:pt>
                <c:pt idx="930">
                  <c:v>1092.2</c:v>
                </c:pt>
                <c:pt idx="931">
                  <c:v>1092.2</c:v>
                </c:pt>
                <c:pt idx="932">
                  <c:v>1092.2</c:v>
                </c:pt>
                <c:pt idx="933">
                  <c:v>1082.7</c:v>
                </c:pt>
                <c:pt idx="934">
                  <c:v>1082.7</c:v>
                </c:pt>
                <c:pt idx="935">
                  <c:v>1082.7</c:v>
                </c:pt>
                <c:pt idx="936">
                  <c:v>1073.3</c:v>
                </c:pt>
                <c:pt idx="937">
                  <c:v>1073.3</c:v>
                </c:pt>
                <c:pt idx="938">
                  <c:v>1073.3</c:v>
                </c:pt>
                <c:pt idx="939">
                  <c:v>1063.9000000000001</c:v>
                </c:pt>
                <c:pt idx="940">
                  <c:v>1063.9000000000001</c:v>
                </c:pt>
                <c:pt idx="941">
                  <c:v>1063.9000000000001</c:v>
                </c:pt>
                <c:pt idx="942">
                  <c:v>1054.5999999999999</c:v>
                </c:pt>
                <c:pt idx="943">
                  <c:v>1054.5999999999999</c:v>
                </c:pt>
                <c:pt idx="944">
                  <c:v>1054.5999999999999</c:v>
                </c:pt>
                <c:pt idx="945">
                  <c:v>1045.3</c:v>
                </c:pt>
                <c:pt idx="946">
                  <c:v>1045.3</c:v>
                </c:pt>
                <c:pt idx="947">
                  <c:v>1045.3</c:v>
                </c:pt>
                <c:pt idx="948">
                  <c:v>1036.0999999999999</c:v>
                </c:pt>
                <c:pt idx="949">
                  <c:v>1036.0999999999999</c:v>
                </c:pt>
                <c:pt idx="950">
                  <c:v>1036.0999999999999</c:v>
                </c:pt>
                <c:pt idx="951">
                  <c:v>1026.9000000000001</c:v>
                </c:pt>
                <c:pt idx="952">
                  <c:v>1026.9000000000001</c:v>
                </c:pt>
                <c:pt idx="953">
                  <c:v>1026.9000000000001</c:v>
                </c:pt>
                <c:pt idx="954">
                  <c:v>1017.8</c:v>
                </c:pt>
                <c:pt idx="955">
                  <c:v>1017.8</c:v>
                </c:pt>
                <c:pt idx="956">
                  <c:v>1017.8</c:v>
                </c:pt>
                <c:pt idx="957">
                  <c:v>1008.7</c:v>
                </c:pt>
                <c:pt idx="958">
                  <c:v>1008.7</c:v>
                </c:pt>
                <c:pt idx="959">
                  <c:v>1008.7</c:v>
                </c:pt>
                <c:pt idx="960">
                  <c:v>999.6</c:v>
                </c:pt>
                <c:pt idx="961">
                  <c:v>999.6</c:v>
                </c:pt>
                <c:pt idx="962">
                  <c:v>999.6</c:v>
                </c:pt>
                <c:pt idx="963">
                  <c:v>990.5</c:v>
                </c:pt>
                <c:pt idx="964">
                  <c:v>990.5</c:v>
                </c:pt>
                <c:pt idx="965">
                  <c:v>990.5</c:v>
                </c:pt>
                <c:pt idx="966">
                  <c:v>981.7</c:v>
                </c:pt>
                <c:pt idx="967">
                  <c:v>981.7</c:v>
                </c:pt>
                <c:pt idx="968">
                  <c:v>981.7</c:v>
                </c:pt>
                <c:pt idx="969">
                  <c:v>972.7</c:v>
                </c:pt>
                <c:pt idx="970">
                  <c:v>972.7</c:v>
                </c:pt>
                <c:pt idx="971">
                  <c:v>972.7</c:v>
                </c:pt>
                <c:pt idx="972">
                  <c:v>963.7</c:v>
                </c:pt>
                <c:pt idx="973">
                  <c:v>963.7</c:v>
                </c:pt>
                <c:pt idx="974">
                  <c:v>963.7</c:v>
                </c:pt>
                <c:pt idx="975">
                  <c:v>954.8</c:v>
                </c:pt>
                <c:pt idx="976">
                  <c:v>954.8</c:v>
                </c:pt>
                <c:pt idx="977">
                  <c:v>954.8</c:v>
                </c:pt>
                <c:pt idx="978">
                  <c:v>946</c:v>
                </c:pt>
                <c:pt idx="979">
                  <c:v>946</c:v>
                </c:pt>
                <c:pt idx="980">
                  <c:v>946</c:v>
                </c:pt>
                <c:pt idx="981">
                  <c:v>937.2</c:v>
                </c:pt>
                <c:pt idx="982">
                  <c:v>937.2</c:v>
                </c:pt>
                <c:pt idx="983">
                  <c:v>937.2</c:v>
                </c:pt>
                <c:pt idx="984">
                  <c:v>928.3</c:v>
                </c:pt>
                <c:pt idx="985">
                  <c:v>928.3</c:v>
                </c:pt>
                <c:pt idx="986">
                  <c:v>928.3</c:v>
                </c:pt>
                <c:pt idx="987">
                  <c:v>919.5</c:v>
                </c:pt>
                <c:pt idx="988">
                  <c:v>919.5</c:v>
                </c:pt>
                <c:pt idx="989">
                  <c:v>919.5</c:v>
                </c:pt>
                <c:pt idx="990">
                  <c:v>910.7</c:v>
                </c:pt>
                <c:pt idx="991">
                  <c:v>910.7</c:v>
                </c:pt>
                <c:pt idx="992">
                  <c:v>910.7</c:v>
                </c:pt>
                <c:pt idx="993">
                  <c:v>901.9</c:v>
                </c:pt>
                <c:pt idx="994">
                  <c:v>901.9</c:v>
                </c:pt>
                <c:pt idx="995">
                  <c:v>901.9</c:v>
                </c:pt>
                <c:pt idx="996">
                  <c:v>893.1</c:v>
                </c:pt>
                <c:pt idx="997">
                  <c:v>893.1</c:v>
                </c:pt>
                <c:pt idx="998">
                  <c:v>893.1</c:v>
                </c:pt>
                <c:pt idx="999">
                  <c:v>884.4</c:v>
                </c:pt>
                <c:pt idx="1000">
                  <c:v>884.4</c:v>
                </c:pt>
                <c:pt idx="1001">
                  <c:v>884.4</c:v>
                </c:pt>
                <c:pt idx="1002">
                  <c:v>875.8</c:v>
                </c:pt>
                <c:pt idx="1003">
                  <c:v>875.8</c:v>
                </c:pt>
                <c:pt idx="1004">
                  <c:v>875.8</c:v>
                </c:pt>
                <c:pt idx="1005">
                  <c:v>867.1</c:v>
                </c:pt>
                <c:pt idx="1006">
                  <c:v>867.1</c:v>
                </c:pt>
                <c:pt idx="1007">
                  <c:v>867.1</c:v>
                </c:pt>
                <c:pt idx="1008">
                  <c:v>858.6</c:v>
                </c:pt>
                <c:pt idx="1009">
                  <c:v>858.6</c:v>
                </c:pt>
                <c:pt idx="1010">
                  <c:v>858.6</c:v>
                </c:pt>
                <c:pt idx="1011">
                  <c:v>850.1</c:v>
                </c:pt>
                <c:pt idx="1012">
                  <c:v>850.1</c:v>
                </c:pt>
                <c:pt idx="1013">
                  <c:v>850.1</c:v>
                </c:pt>
                <c:pt idx="1014">
                  <c:v>841.7</c:v>
                </c:pt>
                <c:pt idx="1015">
                  <c:v>841.7</c:v>
                </c:pt>
                <c:pt idx="1016">
                  <c:v>841.7</c:v>
                </c:pt>
                <c:pt idx="1017">
                  <c:v>833.3</c:v>
                </c:pt>
                <c:pt idx="1018">
                  <c:v>833.3</c:v>
                </c:pt>
                <c:pt idx="1019">
                  <c:v>833.3</c:v>
                </c:pt>
                <c:pt idx="1020">
                  <c:v>825.1</c:v>
                </c:pt>
                <c:pt idx="1021">
                  <c:v>825.1</c:v>
                </c:pt>
                <c:pt idx="1022">
                  <c:v>825.1</c:v>
                </c:pt>
                <c:pt idx="1023">
                  <c:v>816.8</c:v>
                </c:pt>
                <c:pt idx="1024">
                  <c:v>816.8</c:v>
                </c:pt>
                <c:pt idx="1025">
                  <c:v>816.8</c:v>
                </c:pt>
                <c:pt idx="1026">
                  <c:v>808.6</c:v>
                </c:pt>
                <c:pt idx="1027">
                  <c:v>808.6</c:v>
                </c:pt>
                <c:pt idx="1028">
                  <c:v>808.6</c:v>
                </c:pt>
                <c:pt idx="1029">
                  <c:v>800.4</c:v>
                </c:pt>
                <c:pt idx="1030">
                  <c:v>800.4</c:v>
                </c:pt>
                <c:pt idx="1031">
                  <c:v>800.4</c:v>
                </c:pt>
                <c:pt idx="1032">
                  <c:v>792.3</c:v>
                </c:pt>
                <c:pt idx="1033">
                  <c:v>792.3</c:v>
                </c:pt>
                <c:pt idx="1034">
                  <c:v>792.3</c:v>
                </c:pt>
                <c:pt idx="1035">
                  <c:v>784.2</c:v>
                </c:pt>
                <c:pt idx="1036">
                  <c:v>784.2</c:v>
                </c:pt>
                <c:pt idx="1037">
                  <c:v>784.2</c:v>
                </c:pt>
                <c:pt idx="1038">
                  <c:v>776.2</c:v>
                </c:pt>
                <c:pt idx="1039">
                  <c:v>776.2</c:v>
                </c:pt>
                <c:pt idx="1040">
                  <c:v>776.2</c:v>
                </c:pt>
                <c:pt idx="1041">
                  <c:v>768.2</c:v>
                </c:pt>
                <c:pt idx="1042">
                  <c:v>768.2</c:v>
                </c:pt>
                <c:pt idx="1043">
                  <c:v>768.2</c:v>
                </c:pt>
                <c:pt idx="1044">
                  <c:v>760.3</c:v>
                </c:pt>
                <c:pt idx="1045">
                  <c:v>760.3</c:v>
                </c:pt>
                <c:pt idx="1046">
                  <c:v>760.3</c:v>
                </c:pt>
                <c:pt idx="1047">
                  <c:v>752.4</c:v>
                </c:pt>
                <c:pt idx="1048">
                  <c:v>752.4</c:v>
                </c:pt>
                <c:pt idx="1049">
                  <c:v>752.4</c:v>
                </c:pt>
                <c:pt idx="1050">
                  <c:v>744.6</c:v>
                </c:pt>
                <c:pt idx="1051">
                  <c:v>744.6</c:v>
                </c:pt>
                <c:pt idx="1052">
                  <c:v>744.6</c:v>
                </c:pt>
                <c:pt idx="1053">
                  <c:v>736.8</c:v>
                </c:pt>
                <c:pt idx="1054">
                  <c:v>736.8</c:v>
                </c:pt>
                <c:pt idx="1055">
                  <c:v>736.8</c:v>
                </c:pt>
                <c:pt idx="1056">
                  <c:v>729</c:v>
                </c:pt>
                <c:pt idx="1057">
                  <c:v>729</c:v>
                </c:pt>
                <c:pt idx="1058">
                  <c:v>729</c:v>
                </c:pt>
                <c:pt idx="1059">
                  <c:v>721.2</c:v>
                </c:pt>
                <c:pt idx="1060">
                  <c:v>721.2</c:v>
                </c:pt>
                <c:pt idx="1061">
                  <c:v>721.2</c:v>
                </c:pt>
                <c:pt idx="1062">
                  <c:v>713.4</c:v>
                </c:pt>
                <c:pt idx="1063">
                  <c:v>713.4</c:v>
                </c:pt>
                <c:pt idx="1064">
                  <c:v>713.4</c:v>
                </c:pt>
                <c:pt idx="1065">
                  <c:v>705.6</c:v>
                </c:pt>
                <c:pt idx="1066">
                  <c:v>705.6</c:v>
                </c:pt>
                <c:pt idx="1067">
                  <c:v>705.6</c:v>
                </c:pt>
                <c:pt idx="1068">
                  <c:v>697.8</c:v>
                </c:pt>
                <c:pt idx="1069">
                  <c:v>697.8</c:v>
                </c:pt>
                <c:pt idx="1070">
                  <c:v>697.8</c:v>
                </c:pt>
                <c:pt idx="1071">
                  <c:v>690</c:v>
                </c:pt>
                <c:pt idx="1072">
                  <c:v>690</c:v>
                </c:pt>
                <c:pt idx="1073">
                  <c:v>690</c:v>
                </c:pt>
                <c:pt idx="1074">
                  <c:v>682.3</c:v>
                </c:pt>
                <c:pt idx="1075">
                  <c:v>682.3</c:v>
                </c:pt>
                <c:pt idx="1076">
                  <c:v>682.3</c:v>
                </c:pt>
                <c:pt idx="1077">
                  <c:v>674.6</c:v>
                </c:pt>
                <c:pt idx="1078">
                  <c:v>674.6</c:v>
                </c:pt>
                <c:pt idx="1079">
                  <c:v>674.6</c:v>
                </c:pt>
                <c:pt idx="1080">
                  <c:v>666.9</c:v>
                </c:pt>
                <c:pt idx="1081">
                  <c:v>666.9</c:v>
                </c:pt>
                <c:pt idx="1082">
                  <c:v>666.9</c:v>
                </c:pt>
                <c:pt idx="1083">
                  <c:v>659.3</c:v>
                </c:pt>
                <c:pt idx="1084">
                  <c:v>659.3</c:v>
                </c:pt>
                <c:pt idx="1085">
                  <c:v>659.3</c:v>
                </c:pt>
                <c:pt idx="1086">
                  <c:v>651.70000000000005</c:v>
                </c:pt>
                <c:pt idx="1087">
                  <c:v>651.70000000000005</c:v>
                </c:pt>
                <c:pt idx="1088">
                  <c:v>651.70000000000005</c:v>
                </c:pt>
                <c:pt idx="1089">
                  <c:v>644.20000000000005</c:v>
                </c:pt>
                <c:pt idx="1090">
                  <c:v>644.20000000000005</c:v>
                </c:pt>
                <c:pt idx="1091">
                  <c:v>644.20000000000005</c:v>
                </c:pt>
                <c:pt idx="1092">
                  <c:v>636.70000000000005</c:v>
                </c:pt>
                <c:pt idx="1093">
                  <c:v>636.70000000000005</c:v>
                </c:pt>
                <c:pt idx="1094">
                  <c:v>636.70000000000005</c:v>
                </c:pt>
                <c:pt idx="1095">
                  <c:v>629.20000000000005</c:v>
                </c:pt>
                <c:pt idx="1096">
                  <c:v>629.20000000000005</c:v>
                </c:pt>
                <c:pt idx="1097">
                  <c:v>629.20000000000005</c:v>
                </c:pt>
                <c:pt idx="1098">
                  <c:v>621.79999999999995</c:v>
                </c:pt>
                <c:pt idx="1099">
                  <c:v>621.79999999999995</c:v>
                </c:pt>
                <c:pt idx="1100">
                  <c:v>621.79999999999995</c:v>
                </c:pt>
                <c:pt idx="1101">
                  <c:v>614.5</c:v>
                </c:pt>
                <c:pt idx="1102">
                  <c:v>614.5</c:v>
                </c:pt>
                <c:pt idx="1103">
                  <c:v>614.5</c:v>
                </c:pt>
                <c:pt idx="1104">
                  <c:v>607.1</c:v>
                </c:pt>
                <c:pt idx="1105">
                  <c:v>607.1</c:v>
                </c:pt>
                <c:pt idx="1106">
                  <c:v>607.1</c:v>
                </c:pt>
                <c:pt idx="1107">
                  <c:v>599.79999999999995</c:v>
                </c:pt>
                <c:pt idx="1108">
                  <c:v>599.79999999999995</c:v>
                </c:pt>
                <c:pt idx="1109">
                  <c:v>599.79999999999995</c:v>
                </c:pt>
                <c:pt idx="1110">
                  <c:v>592.6</c:v>
                </c:pt>
                <c:pt idx="1111">
                  <c:v>592.6</c:v>
                </c:pt>
                <c:pt idx="1112">
                  <c:v>592.6</c:v>
                </c:pt>
                <c:pt idx="1113">
                  <c:v>585.4</c:v>
                </c:pt>
                <c:pt idx="1114">
                  <c:v>585.4</c:v>
                </c:pt>
                <c:pt idx="1115">
                  <c:v>585.4</c:v>
                </c:pt>
                <c:pt idx="1116">
                  <c:v>578.29999999999995</c:v>
                </c:pt>
                <c:pt idx="1117">
                  <c:v>578.29999999999995</c:v>
                </c:pt>
                <c:pt idx="1118">
                  <c:v>578.29999999999995</c:v>
                </c:pt>
                <c:pt idx="1119">
                  <c:v>571.29999999999995</c:v>
                </c:pt>
                <c:pt idx="1120">
                  <c:v>571.29999999999995</c:v>
                </c:pt>
                <c:pt idx="1121">
                  <c:v>571.29999999999995</c:v>
                </c:pt>
                <c:pt idx="1122">
                  <c:v>564.29999999999995</c:v>
                </c:pt>
                <c:pt idx="1123">
                  <c:v>564.29999999999995</c:v>
                </c:pt>
                <c:pt idx="1124">
                  <c:v>564.29999999999995</c:v>
                </c:pt>
                <c:pt idx="1125">
                  <c:v>557.29999999999995</c:v>
                </c:pt>
                <c:pt idx="1126">
                  <c:v>557.29999999999995</c:v>
                </c:pt>
                <c:pt idx="1127">
                  <c:v>557.29999999999995</c:v>
                </c:pt>
                <c:pt idx="1128">
                  <c:v>550.4</c:v>
                </c:pt>
                <c:pt idx="1129">
                  <c:v>550.4</c:v>
                </c:pt>
                <c:pt idx="1130">
                  <c:v>550.4</c:v>
                </c:pt>
                <c:pt idx="1131">
                  <c:v>543.5</c:v>
                </c:pt>
                <c:pt idx="1132">
                  <c:v>543.5</c:v>
                </c:pt>
                <c:pt idx="1133">
                  <c:v>543.5</c:v>
                </c:pt>
                <c:pt idx="1134">
                  <c:v>536.5</c:v>
                </c:pt>
                <c:pt idx="1135">
                  <c:v>536.5</c:v>
                </c:pt>
                <c:pt idx="1136">
                  <c:v>536.5</c:v>
                </c:pt>
                <c:pt idx="1137">
                  <c:v>529.70000000000005</c:v>
                </c:pt>
                <c:pt idx="1138">
                  <c:v>529.70000000000005</c:v>
                </c:pt>
                <c:pt idx="1139">
                  <c:v>529.70000000000005</c:v>
                </c:pt>
                <c:pt idx="1140">
                  <c:v>522.70000000000005</c:v>
                </c:pt>
                <c:pt idx="1141">
                  <c:v>522.70000000000005</c:v>
                </c:pt>
                <c:pt idx="1142">
                  <c:v>522.70000000000005</c:v>
                </c:pt>
                <c:pt idx="1143">
                  <c:v>515.79999999999995</c:v>
                </c:pt>
                <c:pt idx="1144">
                  <c:v>515.79999999999995</c:v>
                </c:pt>
                <c:pt idx="1145">
                  <c:v>515.79999999999995</c:v>
                </c:pt>
                <c:pt idx="1146">
                  <c:v>508.9</c:v>
                </c:pt>
                <c:pt idx="1147">
                  <c:v>508.9</c:v>
                </c:pt>
                <c:pt idx="1148">
                  <c:v>508.9</c:v>
                </c:pt>
                <c:pt idx="1149">
                  <c:v>502.1</c:v>
                </c:pt>
                <c:pt idx="1150">
                  <c:v>502.1</c:v>
                </c:pt>
                <c:pt idx="1151">
                  <c:v>502.1</c:v>
                </c:pt>
                <c:pt idx="1152">
                  <c:v>495.2</c:v>
                </c:pt>
                <c:pt idx="1153">
                  <c:v>495.2</c:v>
                </c:pt>
                <c:pt idx="1154">
                  <c:v>495.2</c:v>
                </c:pt>
                <c:pt idx="1155">
                  <c:v>488.4</c:v>
                </c:pt>
                <c:pt idx="1156">
                  <c:v>488.4</c:v>
                </c:pt>
                <c:pt idx="1157">
                  <c:v>488.4</c:v>
                </c:pt>
                <c:pt idx="1158">
                  <c:v>481.7</c:v>
                </c:pt>
                <c:pt idx="1159">
                  <c:v>481.7</c:v>
                </c:pt>
                <c:pt idx="1160">
                  <c:v>481.7</c:v>
                </c:pt>
                <c:pt idx="1161">
                  <c:v>475</c:v>
                </c:pt>
                <c:pt idx="1162">
                  <c:v>475</c:v>
                </c:pt>
                <c:pt idx="1163">
                  <c:v>475</c:v>
                </c:pt>
                <c:pt idx="1164">
                  <c:v>468.4</c:v>
                </c:pt>
                <c:pt idx="1165">
                  <c:v>468.4</c:v>
                </c:pt>
                <c:pt idx="1166">
                  <c:v>468.4</c:v>
                </c:pt>
                <c:pt idx="1167">
                  <c:v>461.8</c:v>
                </c:pt>
                <c:pt idx="1168">
                  <c:v>461.8</c:v>
                </c:pt>
                <c:pt idx="1169">
                  <c:v>461.8</c:v>
                </c:pt>
                <c:pt idx="1170">
                  <c:v>455.2</c:v>
                </c:pt>
                <c:pt idx="1171">
                  <c:v>455.2</c:v>
                </c:pt>
                <c:pt idx="1172">
                  <c:v>455.2</c:v>
                </c:pt>
                <c:pt idx="1173">
                  <c:v>448.7</c:v>
                </c:pt>
                <c:pt idx="1174">
                  <c:v>448.7</c:v>
                </c:pt>
                <c:pt idx="1175">
                  <c:v>448.7</c:v>
                </c:pt>
                <c:pt idx="1176">
                  <c:v>442.2</c:v>
                </c:pt>
                <c:pt idx="1177">
                  <c:v>442.2</c:v>
                </c:pt>
                <c:pt idx="1178">
                  <c:v>442.2</c:v>
                </c:pt>
                <c:pt idx="1179">
                  <c:v>435.7</c:v>
                </c:pt>
                <c:pt idx="1180">
                  <c:v>435.7</c:v>
                </c:pt>
                <c:pt idx="1181">
                  <c:v>435.7</c:v>
                </c:pt>
                <c:pt idx="1182">
                  <c:v>429.3</c:v>
                </c:pt>
                <c:pt idx="1183">
                  <c:v>429.3</c:v>
                </c:pt>
                <c:pt idx="1184">
                  <c:v>429.3</c:v>
                </c:pt>
                <c:pt idx="1185">
                  <c:v>422.8</c:v>
                </c:pt>
                <c:pt idx="1186">
                  <c:v>422.8</c:v>
                </c:pt>
                <c:pt idx="1187">
                  <c:v>422.8</c:v>
                </c:pt>
                <c:pt idx="1188">
                  <c:v>416.5</c:v>
                </c:pt>
                <c:pt idx="1189">
                  <c:v>416.5</c:v>
                </c:pt>
                <c:pt idx="1190">
                  <c:v>416.5</c:v>
                </c:pt>
                <c:pt idx="1191">
                  <c:v>410.1</c:v>
                </c:pt>
                <c:pt idx="1192">
                  <c:v>410.1</c:v>
                </c:pt>
                <c:pt idx="1193">
                  <c:v>410.1</c:v>
                </c:pt>
                <c:pt idx="1194">
                  <c:v>403.8</c:v>
                </c:pt>
                <c:pt idx="1195">
                  <c:v>403.8</c:v>
                </c:pt>
                <c:pt idx="1196">
                  <c:v>403.8</c:v>
                </c:pt>
                <c:pt idx="1197">
                  <c:v>397.5</c:v>
                </c:pt>
                <c:pt idx="1198">
                  <c:v>397.5</c:v>
                </c:pt>
                <c:pt idx="1199">
                  <c:v>397.5</c:v>
                </c:pt>
                <c:pt idx="1200">
                  <c:v>391.2</c:v>
                </c:pt>
                <c:pt idx="1201">
                  <c:v>391.2</c:v>
                </c:pt>
                <c:pt idx="1202">
                  <c:v>391.2</c:v>
                </c:pt>
                <c:pt idx="1203">
                  <c:v>385</c:v>
                </c:pt>
                <c:pt idx="1204">
                  <c:v>385</c:v>
                </c:pt>
                <c:pt idx="1205">
                  <c:v>385</c:v>
                </c:pt>
                <c:pt idx="1206">
                  <c:v>378.7</c:v>
                </c:pt>
                <c:pt idx="1207">
                  <c:v>378.7</c:v>
                </c:pt>
                <c:pt idx="1208">
                  <c:v>378.7</c:v>
                </c:pt>
                <c:pt idx="1209">
                  <c:v>372.5</c:v>
                </c:pt>
                <c:pt idx="1210">
                  <c:v>372.5</c:v>
                </c:pt>
                <c:pt idx="1211">
                  <c:v>372.5</c:v>
                </c:pt>
                <c:pt idx="1212">
                  <c:v>366.2</c:v>
                </c:pt>
                <c:pt idx="1213">
                  <c:v>366.2</c:v>
                </c:pt>
                <c:pt idx="1214">
                  <c:v>366.2</c:v>
                </c:pt>
                <c:pt idx="1215">
                  <c:v>360</c:v>
                </c:pt>
                <c:pt idx="1216">
                  <c:v>360</c:v>
                </c:pt>
                <c:pt idx="1217">
                  <c:v>360</c:v>
                </c:pt>
                <c:pt idx="1218">
                  <c:v>353.7</c:v>
                </c:pt>
                <c:pt idx="1219">
                  <c:v>353.7</c:v>
                </c:pt>
                <c:pt idx="1220">
                  <c:v>353.7</c:v>
                </c:pt>
                <c:pt idx="1221">
                  <c:v>347.5</c:v>
                </c:pt>
                <c:pt idx="1222">
                  <c:v>347.5</c:v>
                </c:pt>
                <c:pt idx="1223">
                  <c:v>347.5</c:v>
                </c:pt>
                <c:pt idx="1224">
                  <c:v>341.2</c:v>
                </c:pt>
                <c:pt idx="1225">
                  <c:v>341.2</c:v>
                </c:pt>
                <c:pt idx="1226">
                  <c:v>341.2</c:v>
                </c:pt>
                <c:pt idx="1227">
                  <c:v>335</c:v>
                </c:pt>
                <c:pt idx="1228">
                  <c:v>335</c:v>
                </c:pt>
                <c:pt idx="1229">
                  <c:v>335</c:v>
                </c:pt>
                <c:pt idx="1230">
                  <c:v>328.8</c:v>
                </c:pt>
                <c:pt idx="1231">
                  <c:v>328.8</c:v>
                </c:pt>
                <c:pt idx="1232">
                  <c:v>328.8</c:v>
                </c:pt>
                <c:pt idx="1233">
                  <c:v>322.7</c:v>
                </c:pt>
                <c:pt idx="1234">
                  <c:v>322.7</c:v>
                </c:pt>
                <c:pt idx="1235">
                  <c:v>322.7</c:v>
                </c:pt>
                <c:pt idx="1236">
                  <c:v>316.5</c:v>
                </c:pt>
                <c:pt idx="1237">
                  <c:v>316.5</c:v>
                </c:pt>
                <c:pt idx="1238">
                  <c:v>316.5</c:v>
                </c:pt>
                <c:pt idx="1239">
                  <c:v>310.3</c:v>
                </c:pt>
                <c:pt idx="1240">
                  <c:v>310.3</c:v>
                </c:pt>
                <c:pt idx="1241">
                  <c:v>310.3</c:v>
                </c:pt>
                <c:pt idx="1242">
                  <c:v>304</c:v>
                </c:pt>
                <c:pt idx="1243">
                  <c:v>304</c:v>
                </c:pt>
                <c:pt idx="1244">
                  <c:v>304</c:v>
                </c:pt>
                <c:pt idx="1245">
                  <c:v>297.7</c:v>
                </c:pt>
                <c:pt idx="1246">
                  <c:v>297.7</c:v>
                </c:pt>
                <c:pt idx="1247">
                  <c:v>297.7</c:v>
                </c:pt>
                <c:pt idx="1248">
                  <c:v>291.39999999999998</c:v>
                </c:pt>
                <c:pt idx="1249">
                  <c:v>291.39999999999998</c:v>
                </c:pt>
                <c:pt idx="1250">
                  <c:v>291.39999999999998</c:v>
                </c:pt>
                <c:pt idx="1251">
                  <c:v>284.89999999999998</c:v>
                </c:pt>
                <c:pt idx="1252">
                  <c:v>284.89999999999998</c:v>
                </c:pt>
                <c:pt idx="1253">
                  <c:v>284.89999999999998</c:v>
                </c:pt>
                <c:pt idx="1254">
                  <c:v>278.3</c:v>
                </c:pt>
                <c:pt idx="1255">
                  <c:v>278.3</c:v>
                </c:pt>
                <c:pt idx="1256">
                  <c:v>278.3</c:v>
                </c:pt>
                <c:pt idx="1257">
                  <c:v>271.60000000000002</c:v>
                </c:pt>
                <c:pt idx="1258">
                  <c:v>271.60000000000002</c:v>
                </c:pt>
                <c:pt idx="1259">
                  <c:v>271.60000000000002</c:v>
                </c:pt>
                <c:pt idx="1260">
                  <c:v>264.89999999999998</c:v>
                </c:pt>
                <c:pt idx="1261">
                  <c:v>264.89999999999998</c:v>
                </c:pt>
                <c:pt idx="1262">
                  <c:v>264.89999999999998</c:v>
                </c:pt>
                <c:pt idx="1263">
                  <c:v>258</c:v>
                </c:pt>
                <c:pt idx="1264">
                  <c:v>258</c:v>
                </c:pt>
                <c:pt idx="1265">
                  <c:v>258</c:v>
                </c:pt>
                <c:pt idx="1266">
                  <c:v>250.9</c:v>
                </c:pt>
                <c:pt idx="1267">
                  <c:v>250.9</c:v>
                </c:pt>
                <c:pt idx="1268">
                  <c:v>250.9</c:v>
                </c:pt>
                <c:pt idx="1269">
                  <c:v>243.6</c:v>
                </c:pt>
                <c:pt idx="1270">
                  <c:v>243.6</c:v>
                </c:pt>
                <c:pt idx="1271">
                  <c:v>243.6</c:v>
                </c:pt>
                <c:pt idx="1272">
                  <c:v>236.2</c:v>
                </c:pt>
                <c:pt idx="1273">
                  <c:v>236.2</c:v>
                </c:pt>
                <c:pt idx="1274">
                  <c:v>236.2</c:v>
                </c:pt>
                <c:pt idx="1275">
                  <c:v>228.5</c:v>
                </c:pt>
                <c:pt idx="1276">
                  <c:v>228.5</c:v>
                </c:pt>
                <c:pt idx="1277">
                  <c:v>228.5</c:v>
                </c:pt>
                <c:pt idx="1278">
                  <c:v>220.6</c:v>
                </c:pt>
                <c:pt idx="1279">
                  <c:v>220.6</c:v>
                </c:pt>
                <c:pt idx="1280">
                  <c:v>220.6</c:v>
                </c:pt>
                <c:pt idx="1281">
                  <c:v>212.5</c:v>
                </c:pt>
                <c:pt idx="1282">
                  <c:v>212.5</c:v>
                </c:pt>
                <c:pt idx="1283">
                  <c:v>212.5</c:v>
                </c:pt>
                <c:pt idx="1284">
                  <c:v>204.1</c:v>
                </c:pt>
                <c:pt idx="1285">
                  <c:v>204.1</c:v>
                </c:pt>
                <c:pt idx="1286">
                  <c:v>204.1</c:v>
                </c:pt>
                <c:pt idx="1287">
                  <c:v>195.4</c:v>
                </c:pt>
                <c:pt idx="1288">
                  <c:v>195.4</c:v>
                </c:pt>
                <c:pt idx="1289">
                  <c:v>195.4</c:v>
                </c:pt>
                <c:pt idx="1290">
                  <c:v>186.5</c:v>
                </c:pt>
                <c:pt idx="1291">
                  <c:v>186.5</c:v>
                </c:pt>
                <c:pt idx="1292">
                  <c:v>186.5</c:v>
                </c:pt>
                <c:pt idx="1293">
                  <c:v>177.2</c:v>
                </c:pt>
                <c:pt idx="1294">
                  <c:v>177.2</c:v>
                </c:pt>
                <c:pt idx="1295">
                  <c:v>177.2</c:v>
                </c:pt>
                <c:pt idx="1296">
                  <c:v>167.6</c:v>
                </c:pt>
                <c:pt idx="1297">
                  <c:v>167.6</c:v>
                </c:pt>
                <c:pt idx="1298">
                  <c:v>167.6</c:v>
                </c:pt>
                <c:pt idx="1299">
                  <c:v>157.80000000000001</c:v>
                </c:pt>
                <c:pt idx="1300">
                  <c:v>157.80000000000001</c:v>
                </c:pt>
                <c:pt idx="1301">
                  <c:v>157.80000000000001</c:v>
                </c:pt>
                <c:pt idx="1302">
                  <c:v>147.80000000000001</c:v>
                </c:pt>
                <c:pt idx="1303">
                  <c:v>147.80000000000001</c:v>
                </c:pt>
                <c:pt idx="1304">
                  <c:v>147.80000000000001</c:v>
                </c:pt>
                <c:pt idx="1305">
                  <c:v>137.6</c:v>
                </c:pt>
                <c:pt idx="1306">
                  <c:v>137.6</c:v>
                </c:pt>
                <c:pt idx="1307">
                  <c:v>137.6</c:v>
                </c:pt>
                <c:pt idx="1308">
                  <c:v>127.2</c:v>
                </c:pt>
                <c:pt idx="1309">
                  <c:v>127.2</c:v>
                </c:pt>
                <c:pt idx="1310">
                  <c:v>127.2</c:v>
                </c:pt>
                <c:pt idx="1311">
                  <c:v>116.8</c:v>
                </c:pt>
                <c:pt idx="1312">
                  <c:v>116.8</c:v>
                </c:pt>
                <c:pt idx="1313">
                  <c:v>116.8</c:v>
                </c:pt>
                <c:pt idx="1314">
                  <c:v>106.5</c:v>
                </c:pt>
                <c:pt idx="1315">
                  <c:v>106.5</c:v>
                </c:pt>
                <c:pt idx="1316">
                  <c:v>106.5</c:v>
                </c:pt>
                <c:pt idx="1317">
                  <c:v>96.3</c:v>
                </c:pt>
                <c:pt idx="1318">
                  <c:v>96.3</c:v>
                </c:pt>
                <c:pt idx="1319">
                  <c:v>96.3</c:v>
                </c:pt>
                <c:pt idx="1320">
                  <c:v>86.3</c:v>
                </c:pt>
                <c:pt idx="1321">
                  <c:v>86.3</c:v>
                </c:pt>
                <c:pt idx="1322">
                  <c:v>86.3</c:v>
                </c:pt>
                <c:pt idx="1323">
                  <c:v>76.5</c:v>
                </c:pt>
                <c:pt idx="1324">
                  <c:v>76.5</c:v>
                </c:pt>
                <c:pt idx="1325">
                  <c:v>76.5</c:v>
                </c:pt>
                <c:pt idx="1326">
                  <c:v>67.2</c:v>
                </c:pt>
                <c:pt idx="1327">
                  <c:v>67.2</c:v>
                </c:pt>
                <c:pt idx="1328">
                  <c:v>67.2</c:v>
                </c:pt>
                <c:pt idx="1329">
                  <c:v>58.5</c:v>
                </c:pt>
                <c:pt idx="1330">
                  <c:v>58.5</c:v>
                </c:pt>
                <c:pt idx="1331">
                  <c:v>58.5</c:v>
                </c:pt>
                <c:pt idx="1332">
                  <c:v>50.2</c:v>
                </c:pt>
                <c:pt idx="1333">
                  <c:v>50.2</c:v>
                </c:pt>
                <c:pt idx="1334">
                  <c:v>50.2</c:v>
                </c:pt>
                <c:pt idx="1335">
                  <c:v>42.6</c:v>
                </c:pt>
                <c:pt idx="1336">
                  <c:v>42.6</c:v>
                </c:pt>
                <c:pt idx="1337">
                  <c:v>42.6</c:v>
                </c:pt>
                <c:pt idx="1338">
                  <c:v>35.6</c:v>
                </c:pt>
                <c:pt idx="1339">
                  <c:v>35.6</c:v>
                </c:pt>
                <c:pt idx="1340">
                  <c:v>35.6</c:v>
                </c:pt>
                <c:pt idx="1341">
                  <c:v>29.3</c:v>
                </c:pt>
                <c:pt idx="1342">
                  <c:v>29.3</c:v>
                </c:pt>
                <c:pt idx="1343">
                  <c:v>29.3</c:v>
                </c:pt>
                <c:pt idx="1344">
                  <c:v>23.8</c:v>
                </c:pt>
                <c:pt idx="1345">
                  <c:v>23.8</c:v>
                </c:pt>
                <c:pt idx="1346">
                  <c:v>23.8</c:v>
                </c:pt>
                <c:pt idx="1347">
                  <c:v>19</c:v>
                </c:pt>
                <c:pt idx="1348">
                  <c:v>19</c:v>
                </c:pt>
                <c:pt idx="1349">
                  <c:v>19</c:v>
                </c:pt>
                <c:pt idx="1350">
                  <c:v>14.8</c:v>
                </c:pt>
                <c:pt idx="1351">
                  <c:v>14.8</c:v>
                </c:pt>
                <c:pt idx="1352">
                  <c:v>14.8</c:v>
                </c:pt>
                <c:pt idx="1353">
                  <c:v>11.2</c:v>
                </c:pt>
                <c:pt idx="1354">
                  <c:v>11.2</c:v>
                </c:pt>
                <c:pt idx="1355">
                  <c:v>11.2</c:v>
                </c:pt>
                <c:pt idx="1356">
                  <c:v>8.3000000000000007</c:v>
                </c:pt>
                <c:pt idx="1357">
                  <c:v>8.3000000000000007</c:v>
                </c:pt>
                <c:pt idx="1358">
                  <c:v>8.3000000000000007</c:v>
                </c:pt>
                <c:pt idx="1359">
                  <c:v>5.9</c:v>
                </c:pt>
                <c:pt idx="1360">
                  <c:v>5.9</c:v>
                </c:pt>
                <c:pt idx="1361">
                  <c:v>5.9</c:v>
                </c:pt>
                <c:pt idx="1362">
                  <c:v>4.0999999999999996</c:v>
                </c:pt>
                <c:pt idx="1363">
                  <c:v>4.0999999999999996</c:v>
                </c:pt>
                <c:pt idx="1364">
                  <c:v>4.0999999999999996</c:v>
                </c:pt>
                <c:pt idx="1365">
                  <c:v>2.7</c:v>
                </c:pt>
                <c:pt idx="1366">
                  <c:v>2.7</c:v>
                </c:pt>
                <c:pt idx="1367">
                  <c:v>2.7</c:v>
                </c:pt>
                <c:pt idx="1368">
                  <c:v>1.6</c:v>
                </c:pt>
                <c:pt idx="1369">
                  <c:v>1.6</c:v>
                </c:pt>
                <c:pt idx="1370">
                  <c:v>1.6</c:v>
                </c:pt>
                <c:pt idx="1371">
                  <c:v>1</c:v>
                </c:pt>
                <c:pt idx="1372">
                  <c:v>1</c:v>
                </c:pt>
                <c:pt idx="1373">
                  <c:v>1</c:v>
                </c:pt>
                <c:pt idx="1374">
                  <c:v>0.5</c:v>
                </c:pt>
                <c:pt idx="1375">
                  <c:v>0.5</c:v>
                </c:pt>
                <c:pt idx="1376">
                  <c:v>0.5</c:v>
                </c:pt>
                <c:pt idx="1377">
                  <c:v>0.1</c:v>
                </c:pt>
                <c:pt idx="1378">
                  <c:v>0.1</c:v>
                </c:pt>
                <c:pt idx="1379">
                  <c:v>0.1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-0.2</c:v>
                </c:pt>
                <c:pt idx="1384">
                  <c:v>-0.2</c:v>
                </c:pt>
                <c:pt idx="1385">
                  <c:v>-0.2</c:v>
                </c:pt>
                <c:pt idx="1386">
                  <c:v>-0.3</c:v>
                </c:pt>
                <c:pt idx="1387">
                  <c:v>-0.3</c:v>
                </c:pt>
                <c:pt idx="1388">
                  <c:v>-0.3</c:v>
                </c:pt>
                <c:pt idx="1389">
                  <c:v>-0.3</c:v>
                </c:pt>
                <c:pt idx="1390">
                  <c:v>-0.3</c:v>
                </c:pt>
                <c:pt idx="1391">
                  <c:v>-0.3</c:v>
                </c:pt>
                <c:pt idx="1392">
                  <c:v>-0.3</c:v>
                </c:pt>
                <c:pt idx="1393">
                  <c:v>-0.3</c:v>
                </c:pt>
                <c:pt idx="1394">
                  <c:v>-0.3</c:v>
                </c:pt>
                <c:pt idx="1395">
                  <c:v>-0.4</c:v>
                </c:pt>
                <c:pt idx="1396">
                  <c:v>-0.4</c:v>
                </c:pt>
                <c:pt idx="1397">
                  <c:v>-0.4</c:v>
                </c:pt>
                <c:pt idx="1398">
                  <c:v>-0.4</c:v>
                </c:pt>
                <c:pt idx="1399">
                  <c:v>-0.4</c:v>
                </c:pt>
                <c:pt idx="1400">
                  <c:v>-0.4</c:v>
                </c:pt>
                <c:pt idx="1401">
                  <c:v>-0.3</c:v>
                </c:pt>
                <c:pt idx="1402">
                  <c:v>-0.3</c:v>
                </c:pt>
                <c:pt idx="1403">
                  <c:v>-0.3</c:v>
                </c:pt>
                <c:pt idx="1404">
                  <c:v>-0.3</c:v>
                </c:pt>
                <c:pt idx="1405">
                  <c:v>-0.3</c:v>
                </c:pt>
                <c:pt idx="1406">
                  <c:v>-0.3</c:v>
                </c:pt>
                <c:pt idx="1407">
                  <c:v>-0.2</c:v>
                </c:pt>
                <c:pt idx="1408">
                  <c:v>-0.2</c:v>
                </c:pt>
                <c:pt idx="1409">
                  <c:v>-0.2</c:v>
                </c:pt>
                <c:pt idx="1410">
                  <c:v>-0.2</c:v>
                </c:pt>
                <c:pt idx="1411">
                  <c:v>-0.2</c:v>
                </c:pt>
                <c:pt idx="1412">
                  <c:v>-0.2</c:v>
                </c:pt>
                <c:pt idx="1413">
                  <c:v>-0.2</c:v>
                </c:pt>
                <c:pt idx="1414">
                  <c:v>-0.2</c:v>
                </c:pt>
                <c:pt idx="1415">
                  <c:v>-0.2</c:v>
                </c:pt>
                <c:pt idx="1416">
                  <c:v>-0.2</c:v>
                </c:pt>
                <c:pt idx="1417">
                  <c:v>-0.2</c:v>
                </c:pt>
                <c:pt idx="1418">
                  <c:v>-0.2</c:v>
                </c:pt>
                <c:pt idx="1419">
                  <c:v>-0.1</c:v>
                </c:pt>
                <c:pt idx="1420">
                  <c:v>-0.1</c:v>
                </c:pt>
                <c:pt idx="1421">
                  <c:v>-0.1</c:v>
                </c:pt>
                <c:pt idx="1422">
                  <c:v>-0.1</c:v>
                </c:pt>
                <c:pt idx="1423">
                  <c:v>-0.1</c:v>
                </c:pt>
                <c:pt idx="1424">
                  <c:v>-0.1</c:v>
                </c:pt>
                <c:pt idx="1425">
                  <c:v>-0.1</c:v>
                </c:pt>
                <c:pt idx="1426">
                  <c:v>-0.1</c:v>
                </c:pt>
                <c:pt idx="1427">
                  <c:v>-0.1</c:v>
                </c:pt>
                <c:pt idx="1428">
                  <c:v>-0.1</c:v>
                </c:pt>
                <c:pt idx="1429">
                  <c:v>-0.1</c:v>
                </c:pt>
                <c:pt idx="1430">
                  <c:v>-0.1</c:v>
                </c:pt>
                <c:pt idx="1431">
                  <c:v>-0.1</c:v>
                </c:pt>
                <c:pt idx="1432">
                  <c:v>-0.1</c:v>
                </c:pt>
                <c:pt idx="1433">
                  <c:v>-0.1</c:v>
                </c:pt>
                <c:pt idx="1434">
                  <c:v>-0.1</c:v>
                </c:pt>
                <c:pt idx="1435">
                  <c:v>-0.1</c:v>
                </c:pt>
                <c:pt idx="1436">
                  <c:v>-0.1</c:v>
                </c:pt>
                <c:pt idx="1437">
                  <c:v>-0.1</c:v>
                </c:pt>
                <c:pt idx="1438">
                  <c:v>-0.1</c:v>
                </c:pt>
                <c:pt idx="1439">
                  <c:v>-0.1</c:v>
                </c:pt>
                <c:pt idx="1440">
                  <c:v>-0.1</c:v>
                </c:pt>
                <c:pt idx="1441">
                  <c:v>-0.1</c:v>
                </c:pt>
                <c:pt idx="1442">
                  <c:v>-0.1</c:v>
                </c:pt>
                <c:pt idx="1443">
                  <c:v>-0.1</c:v>
                </c:pt>
                <c:pt idx="1444">
                  <c:v>-0.1</c:v>
                </c:pt>
                <c:pt idx="1445">
                  <c:v>-0.1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0.1</c:v>
                </c:pt>
                <c:pt idx="1537">
                  <c:v>0.1</c:v>
                </c:pt>
                <c:pt idx="1538">
                  <c:v>0.1</c:v>
                </c:pt>
                <c:pt idx="1539">
                  <c:v>0.1</c:v>
                </c:pt>
                <c:pt idx="1540">
                  <c:v>0.1</c:v>
                </c:pt>
                <c:pt idx="1541">
                  <c:v>0.1</c:v>
                </c:pt>
                <c:pt idx="1542">
                  <c:v>0.1</c:v>
                </c:pt>
                <c:pt idx="1543">
                  <c:v>0.1</c:v>
                </c:pt>
                <c:pt idx="1544">
                  <c:v>0.1</c:v>
                </c:pt>
                <c:pt idx="1545">
                  <c:v>0.1</c:v>
                </c:pt>
                <c:pt idx="1546">
                  <c:v>0.1</c:v>
                </c:pt>
                <c:pt idx="1547">
                  <c:v>0.1</c:v>
                </c:pt>
                <c:pt idx="1548">
                  <c:v>0.1</c:v>
                </c:pt>
                <c:pt idx="1549">
                  <c:v>0.1</c:v>
                </c:pt>
                <c:pt idx="1550">
                  <c:v>0.1</c:v>
                </c:pt>
                <c:pt idx="1551">
                  <c:v>0.1</c:v>
                </c:pt>
                <c:pt idx="1552">
                  <c:v>0.1</c:v>
                </c:pt>
                <c:pt idx="1553">
                  <c:v>0.1</c:v>
                </c:pt>
                <c:pt idx="1554">
                  <c:v>0.1</c:v>
                </c:pt>
                <c:pt idx="1555">
                  <c:v>0.1</c:v>
                </c:pt>
                <c:pt idx="1556">
                  <c:v>0.1</c:v>
                </c:pt>
                <c:pt idx="1557">
                  <c:v>0.1</c:v>
                </c:pt>
                <c:pt idx="1558">
                  <c:v>0.1</c:v>
                </c:pt>
                <c:pt idx="1559">
                  <c:v>0.1</c:v>
                </c:pt>
                <c:pt idx="1560">
                  <c:v>0.1</c:v>
                </c:pt>
                <c:pt idx="1561">
                  <c:v>0.1</c:v>
                </c:pt>
                <c:pt idx="1562">
                  <c:v>0.1</c:v>
                </c:pt>
                <c:pt idx="1563">
                  <c:v>0.1</c:v>
                </c:pt>
                <c:pt idx="1564">
                  <c:v>0.1</c:v>
                </c:pt>
                <c:pt idx="1565">
                  <c:v>0.1</c:v>
                </c:pt>
                <c:pt idx="1566">
                  <c:v>0.1</c:v>
                </c:pt>
                <c:pt idx="1567">
                  <c:v>0.1</c:v>
                </c:pt>
                <c:pt idx="1568">
                  <c:v>0.1</c:v>
                </c:pt>
                <c:pt idx="1569">
                  <c:v>0.1</c:v>
                </c:pt>
                <c:pt idx="1570">
                  <c:v>0.1</c:v>
                </c:pt>
                <c:pt idx="1571">
                  <c:v>0.1</c:v>
                </c:pt>
                <c:pt idx="1572">
                  <c:v>0.1</c:v>
                </c:pt>
                <c:pt idx="1573">
                  <c:v>0.1</c:v>
                </c:pt>
                <c:pt idx="1574">
                  <c:v>0.1</c:v>
                </c:pt>
                <c:pt idx="1575">
                  <c:v>0.1</c:v>
                </c:pt>
                <c:pt idx="1576">
                  <c:v>0.1</c:v>
                </c:pt>
                <c:pt idx="1577">
                  <c:v>0.1</c:v>
                </c:pt>
                <c:pt idx="1578">
                  <c:v>0.1</c:v>
                </c:pt>
                <c:pt idx="1579">
                  <c:v>0.1</c:v>
                </c:pt>
                <c:pt idx="1580">
                  <c:v>0.1</c:v>
                </c:pt>
                <c:pt idx="1581">
                  <c:v>0.1</c:v>
                </c:pt>
                <c:pt idx="1582">
                  <c:v>0.1</c:v>
                </c:pt>
                <c:pt idx="1583">
                  <c:v>0.1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-0.1</c:v>
                </c:pt>
                <c:pt idx="1684">
                  <c:v>-0.1</c:v>
                </c:pt>
                <c:pt idx="1685">
                  <c:v>-0.1</c:v>
                </c:pt>
                <c:pt idx="1686">
                  <c:v>-0.1</c:v>
                </c:pt>
                <c:pt idx="1687">
                  <c:v>-0.1</c:v>
                </c:pt>
                <c:pt idx="1688">
                  <c:v>-0.1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-0.1</c:v>
                </c:pt>
                <c:pt idx="1711">
                  <c:v>-0.1</c:v>
                </c:pt>
                <c:pt idx="1712">
                  <c:v>-0.1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0.1</c:v>
                </c:pt>
                <c:pt idx="2131">
                  <c:v>0.1</c:v>
                </c:pt>
                <c:pt idx="2132">
                  <c:v>0.1</c:v>
                </c:pt>
                <c:pt idx="2133">
                  <c:v>0.1</c:v>
                </c:pt>
                <c:pt idx="2134">
                  <c:v>0.1</c:v>
                </c:pt>
                <c:pt idx="2135">
                  <c:v>0.1</c:v>
                </c:pt>
                <c:pt idx="2136">
                  <c:v>0.1</c:v>
                </c:pt>
                <c:pt idx="2137">
                  <c:v>0.1</c:v>
                </c:pt>
                <c:pt idx="2138">
                  <c:v>0.1</c:v>
                </c:pt>
                <c:pt idx="2139">
                  <c:v>0.1</c:v>
                </c:pt>
                <c:pt idx="2140">
                  <c:v>0.1</c:v>
                </c:pt>
                <c:pt idx="2141">
                  <c:v>0.1</c:v>
                </c:pt>
                <c:pt idx="2142">
                  <c:v>0.1</c:v>
                </c:pt>
                <c:pt idx="2143">
                  <c:v>0.1</c:v>
                </c:pt>
                <c:pt idx="2144">
                  <c:v>0.1</c:v>
                </c:pt>
                <c:pt idx="2145">
                  <c:v>0.1</c:v>
                </c:pt>
                <c:pt idx="2146">
                  <c:v>0.1</c:v>
                </c:pt>
                <c:pt idx="2147">
                  <c:v>0.1</c:v>
                </c:pt>
                <c:pt idx="2148">
                  <c:v>0.1</c:v>
                </c:pt>
                <c:pt idx="2149">
                  <c:v>0.1</c:v>
                </c:pt>
                <c:pt idx="2150">
                  <c:v>0.1</c:v>
                </c:pt>
                <c:pt idx="2151">
                  <c:v>0.1</c:v>
                </c:pt>
                <c:pt idx="2152">
                  <c:v>0.1</c:v>
                </c:pt>
                <c:pt idx="2153">
                  <c:v>0.1</c:v>
                </c:pt>
                <c:pt idx="2154">
                  <c:v>0.1</c:v>
                </c:pt>
                <c:pt idx="2155">
                  <c:v>0.1</c:v>
                </c:pt>
                <c:pt idx="2156">
                  <c:v>0.1</c:v>
                </c:pt>
                <c:pt idx="2157">
                  <c:v>0.1</c:v>
                </c:pt>
                <c:pt idx="2158">
                  <c:v>0.1</c:v>
                </c:pt>
                <c:pt idx="2159">
                  <c:v>0.1</c:v>
                </c:pt>
                <c:pt idx="2160">
                  <c:v>0.1</c:v>
                </c:pt>
                <c:pt idx="2161">
                  <c:v>0.1</c:v>
                </c:pt>
                <c:pt idx="2162">
                  <c:v>0.1</c:v>
                </c:pt>
                <c:pt idx="2163">
                  <c:v>0.1</c:v>
                </c:pt>
                <c:pt idx="2164">
                  <c:v>0.1</c:v>
                </c:pt>
                <c:pt idx="2165">
                  <c:v>0.1</c:v>
                </c:pt>
                <c:pt idx="2166">
                  <c:v>0.1</c:v>
                </c:pt>
                <c:pt idx="2167">
                  <c:v>0.1</c:v>
                </c:pt>
                <c:pt idx="2168">
                  <c:v>0.1</c:v>
                </c:pt>
                <c:pt idx="2169">
                  <c:v>0.1</c:v>
                </c:pt>
                <c:pt idx="2170">
                  <c:v>0.1</c:v>
                </c:pt>
                <c:pt idx="2171">
                  <c:v>0.1</c:v>
                </c:pt>
                <c:pt idx="2172">
                  <c:v>0.1</c:v>
                </c:pt>
                <c:pt idx="2173">
                  <c:v>0.1</c:v>
                </c:pt>
                <c:pt idx="2174">
                  <c:v>0.1</c:v>
                </c:pt>
                <c:pt idx="2175">
                  <c:v>0.1</c:v>
                </c:pt>
                <c:pt idx="2176">
                  <c:v>0.1</c:v>
                </c:pt>
                <c:pt idx="2177">
                  <c:v>0.1</c:v>
                </c:pt>
                <c:pt idx="2178">
                  <c:v>0.1</c:v>
                </c:pt>
                <c:pt idx="2179">
                  <c:v>0.1</c:v>
                </c:pt>
                <c:pt idx="2180">
                  <c:v>0.1</c:v>
                </c:pt>
                <c:pt idx="2181">
                  <c:v>0.1</c:v>
                </c:pt>
                <c:pt idx="2182">
                  <c:v>0.1</c:v>
                </c:pt>
                <c:pt idx="2183">
                  <c:v>0.1</c:v>
                </c:pt>
                <c:pt idx="2184">
                  <c:v>0.1</c:v>
                </c:pt>
                <c:pt idx="2185">
                  <c:v>0.1</c:v>
                </c:pt>
                <c:pt idx="2186">
                  <c:v>0.1</c:v>
                </c:pt>
                <c:pt idx="2187">
                  <c:v>0.1</c:v>
                </c:pt>
                <c:pt idx="2188">
                  <c:v>0.1</c:v>
                </c:pt>
                <c:pt idx="2189">
                  <c:v>0.1</c:v>
                </c:pt>
                <c:pt idx="2190">
                  <c:v>0.1</c:v>
                </c:pt>
                <c:pt idx="2191">
                  <c:v>0.1</c:v>
                </c:pt>
                <c:pt idx="2192">
                  <c:v>0.1</c:v>
                </c:pt>
                <c:pt idx="2193">
                  <c:v>0.1</c:v>
                </c:pt>
                <c:pt idx="2194">
                  <c:v>0.1</c:v>
                </c:pt>
                <c:pt idx="2195">
                  <c:v>0.1</c:v>
                </c:pt>
                <c:pt idx="2196">
                  <c:v>0.1</c:v>
                </c:pt>
                <c:pt idx="2197">
                  <c:v>0.1</c:v>
                </c:pt>
                <c:pt idx="2198">
                  <c:v>0.1</c:v>
                </c:pt>
                <c:pt idx="2199">
                  <c:v>0.1</c:v>
                </c:pt>
                <c:pt idx="2200">
                  <c:v>0.1</c:v>
                </c:pt>
                <c:pt idx="2201">
                  <c:v>0.1</c:v>
                </c:pt>
                <c:pt idx="2202">
                  <c:v>0.1</c:v>
                </c:pt>
                <c:pt idx="2203">
                  <c:v>0.1</c:v>
                </c:pt>
                <c:pt idx="2204">
                  <c:v>0.1</c:v>
                </c:pt>
                <c:pt idx="2205">
                  <c:v>0.1</c:v>
                </c:pt>
                <c:pt idx="2206">
                  <c:v>0.1</c:v>
                </c:pt>
                <c:pt idx="2207">
                  <c:v>0.1</c:v>
                </c:pt>
                <c:pt idx="2208">
                  <c:v>0.1</c:v>
                </c:pt>
                <c:pt idx="2209">
                  <c:v>0.1</c:v>
                </c:pt>
                <c:pt idx="2210">
                  <c:v>0.1</c:v>
                </c:pt>
                <c:pt idx="2211">
                  <c:v>0.1</c:v>
                </c:pt>
                <c:pt idx="2212">
                  <c:v>0.1</c:v>
                </c:pt>
                <c:pt idx="2213">
                  <c:v>0.1</c:v>
                </c:pt>
                <c:pt idx="2214">
                  <c:v>0.1</c:v>
                </c:pt>
                <c:pt idx="2215">
                  <c:v>0.1</c:v>
                </c:pt>
                <c:pt idx="2216">
                  <c:v>0.1</c:v>
                </c:pt>
                <c:pt idx="2217">
                  <c:v>0.1</c:v>
                </c:pt>
                <c:pt idx="2218">
                  <c:v>0.1</c:v>
                </c:pt>
                <c:pt idx="2219">
                  <c:v>0.1</c:v>
                </c:pt>
                <c:pt idx="2220">
                  <c:v>0.1</c:v>
                </c:pt>
                <c:pt idx="2221">
                  <c:v>0.1</c:v>
                </c:pt>
                <c:pt idx="2222">
                  <c:v>0.1</c:v>
                </c:pt>
                <c:pt idx="2223">
                  <c:v>0.1</c:v>
                </c:pt>
                <c:pt idx="2224">
                  <c:v>0.1</c:v>
                </c:pt>
                <c:pt idx="2225">
                  <c:v>0.1</c:v>
                </c:pt>
                <c:pt idx="2226">
                  <c:v>0.1</c:v>
                </c:pt>
                <c:pt idx="2227">
                  <c:v>0.1</c:v>
                </c:pt>
                <c:pt idx="2228">
                  <c:v>0.1</c:v>
                </c:pt>
                <c:pt idx="2229">
                  <c:v>0.1</c:v>
                </c:pt>
                <c:pt idx="2230">
                  <c:v>0.1</c:v>
                </c:pt>
                <c:pt idx="2231">
                  <c:v>0.1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0.1</c:v>
                </c:pt>
                <c:pt idx="2281">
                  <c:v>0.1</c:v>
                </c:pt>
                <c:pt idx="2282">
                  <c:v>0.1</c:v>
                </c:pt>
                <c:pt idx="2283">
                  <c:v>0.1</c:v>
                </c:pt>
                <c:pt idx="2284">
                  <c:v>0.1</c:v>
                </c:pt>
                <c:pt idx="2285">
                  <c:v>0.1</c:v>
                </c:pt>
                <c:pt idx="2286">
                  <c:v>0.1</c:v>
                </c:pt>
                <c:pt idx="2287">
                  <c:v>0.1</c:v>
                </c:pt>
                <c:pt idx="2288">
                  <c:v>0.1</c:v>
                </c:pt>
                <c:pt idx="2289">
                  <c:v>0.1</c:v>
                </c:pt>
                <c:pt idx="2290">
                  <c:v>0.1</c:v>
                </c:pt>
                <c:pt idx="2291">
                  <c:v>0.1</c:v>
                </c:pt>
                <c:pt idx="2292">
                  <c:v>0.1</c:v>
                </c:pt>
                <c:pt idx="2293">
                  <c:v>0.1</c:v>
                </c:pt>
                <c:pt idx="2294">
                  <c:v>0.1</c:v>
                </c:pt>
                <c:pt idx="2295">
                  <c:v>0.1</c:v>
                </c:pt>
                <c:pt idx="2296">
                  <c:v>0.1</c:v>
                </c:pt>
                <c:pt idx="2297">
                  <c:v>0.1</c:v>
                </c:pt>
                <c:pt idx="2298">
                  <c:v>0.1</c:v>
                </c:pt>
                <c:pt idx="2299">
                  <c:v>0.1</c:v>
                </c:pt>
                <c:pt idx="2300">
                  <c:v>0.1</c:v>
                </c:pt>
                <c:pt idx="2301">
                  <c:v>0.1</c:v>
                </c:pt>
                <c:pt idx="2302">
                  <c:v>0.1</c:v>
                </c:pt>
                <c:pt idx="2303">
                  <c:v>0.1</c:v>
                </c:pt>
                <c:pt idx="2304">
                  <c:v>0.1</c:v>
                </c:pt>
                <c:pt idx="2305">
                  <c:v>0.1</c:v>
                </c:pt>
                <c:pt idx="2306">
                  <c:v>0.1</c:v>
                </c:pt>
                <c:pt idx="2307">
                  <c:v>0.1</c:v>
                </c:pt>
                <c:pt idx="2308">
                  <c:v>0.1</c:v>
                </c:pt>
                <c:pt idx="2309">
                  <c:v>0.1</c:v>
                </c:pt>
                <c:pt idx="2310">
                  <c:v>0.1</c:v>
                </c:pt>
                <c:pt idx="2311">
                  <c:v>0.1</c:v>
                </c:pt>
                <c:pt idx="2312">
                  <c:v>0.1</c:v>
                </c:pt>
                <c:pt idx="2313">
                  <c:v>0.1</c:v>
                </c:pt>
                <c:pt idx="2314">
                  <c:v>0.1</c:v>
                </c:pt>
                <c:pt idx="2315">
                  <c:v>0.1</c:v>
                </c:pt>
                <c:pt idx="2316">
                  <c:v>0.1</c:v>
                </c:pt>
                <c:pt idx="2317">
                  <c:v>0.1</c:v>
                </c:pt>
                <c:pt idx="2318">
                  <c:v>0.1</c:v>
                </c:pt>
                <c:pt idx="2319">
                  <c:v>0.1</c:v>
                </c:pt>
                <c:pt idx="2320">
                  <c:v>0.1</c:v>
                </c:pt>
                <c:pt idx="2321">
                  <c:v>0.1</c:v>
                </c:pt>
                <c:pt idx="2322">
                  <c:v>0.1</c:v>
                </c:pt>
                <c:pt idx="2323">
                  <c:v>0.1</c:v>
                </c:pt>
                <c:pt idx="2324">
                  <c:v>0.1</c:v>
                </c:pt>
                <c:pt idx="2325">
                  <c:v>0.1</c:v>
                </c:pt>
                <c:pt idx="2326">
                  <c:v>0.1</c:v>
                </c:pt>
                <c:pt idx="2327">
                  <c:v>0.1</c:v>
                </c:pt>
                <c:pt idx="2328">
                  <c:v>0.1</c:v>
                </c:pt>
                <c:pt idx="2329">
                  <c:v>0.1</c:v>
                </c:pt>
                <c:pt idx="2330">
                  <c:v>0.1</c:v>
                </c:pt>
                <c:pt idx="2331">
                  <c:v>0.1</c:v>
                </c:pt>
                <c:pt idx="2332">
                  <c:v>0.1</c:v>
                </c:pt>
                <c:pt idx="2333">
                  <c:v>0.1</c:v>
                </c:pt>
                <c:pt idx="2334">
                  <c:v>0.1</c:v>
                </c:pt>
                <c:pt idx="2335">
                  <c:v>0.1</c:v>
                </c:pt>
                <c:pt idx="2336">
                  <c:v>0.1</c:v>
                </c:pt>
                <c:pt idx="2337">
                  <c:v>0.1</c:v>
                </c:pt>
                <c:pt idx="2338">
                  <c:v>0.1</c:v>
                </c:pt>
                <c:pt idx="2339">
                  <c:v>0.1</c:v>
                </c:pt>
                <c:pt idx="2340">
                  <c:v>0.1</c:v>
                </c:pt>
                <c:pt idx="2341">
                  <c:v>0.1</c:v>
                </c:pt>
                <c:pt idx="2342">
                  <c:v>0.1</c:v>
                </c:pt>
                <c:pt idx="2343">
                  <c:v>0.1</c:v>
                </c:pt>
                <c:pt idx="2344">
                  <c:v>0.1</c:v>
                </c:pt>
                <c:pt idx="2345">
                  <c:v>0.1</c:v>
                </c:pt>
                <c:pt idx="2346">
                  <c:v>0.1</c:v>
                </c:pt>
                <c:pt idx="2347">
                  <c:v>0.1</c:v>
                </c:pt>
                <c:pt idx="2348">
                  <c:v>0.1</c:v>
                </c:pt>
                <c:pt idx="2349">
                  <c:v>0.1</c:v>
                </c:pt>
                <c:pt idx="2350">
                  <c:v>0.1</c:v>
                </c:pt>
                <c:pt idx="2351">
                  <c:v>0.1</c:v>
                </c:pt>
                <c:pt idx="2352">
                  <c:v>0.1</c:v>
                </c:pt>
                <c:pt idx="2353">
                  <c:v>0.1</c:v>
                </c:pt>
                <c:pt idx="2354">
                  <c:v>0.1</c:v>
                </c:pt>
                <c:pt idx="2355">
                  <c:v>0.1</c:v>
                </c:pt>
                <c:pt idx="2356">
                  <c:v>0.1</c:v>
                </c:pt>
                <c:pt idx="2357">
                  <c:v>0.1</c:v>
                </c:pt>
                <c:pt idx="2358">
                  <c:v>0.1</c:v>
                </c:pt>
                <c:pt idx="2359">
                  <c:v>0.1</c:v>
                </c:pt>
                <c:pt idx="2360">
                  <c:v>0.1</c:v>
                </c:pt>
                <c:pt idx="2361">
                  <c:v>0.1</c:v>
                </c:pt>
                <c:pt idx="2362">
                  <c:v>0.1</c:v>
                </c:pt>
                <c:pt idx="2363">
                  <c:v>0.1</c:v>
                </c:pt>
                <c:pt idx="2364">
                  <c:v>0.1</c:v>
                </c:pt>
                <c:pt idx="2365">
                  <c:v>0.1</c:v>
                </c:pt>
                <c:pt idx="2366">
                  <c:v>0.1</c:v>
                </c:pt>
                <c:pt idx="2367">
                  <c:v>0.1</c:v>
                </c:pt>
                <c:pt idx="2368">
                  <c:v>0.1</c:v>
                </c:pt>
                <c:pt idx="2369">
                  <c:v>0.1</c:v>
                </c:pt>
                <c:pt idx="2370">
                  <c:v>0.1</c:v>
                </c:pt>
                <c:pt idx="2371">
                  <c:v>0.1</c:v>
                </c:pt>
                <c:pt idx="2372">
                  <c:v>0.1</c:v>
                </c:pt>
                <c:pt idx="2373">
                  <c:v>0.1</c:v>
                </c:pt>
                <c:pt idx="2374">
                  <c:v>0.1</c:v>
                </c:pt>
                <c:pt idx="2375">
                  <c:v>0.1</c:v>
                </c:pt>
                <c:pt idx="2376">
                  <c:v>0.1</c:v>
                </c:pt>
                <c:pt idx="2377">
                  <c:v>0.1</c:v>
                </c:pt>
                <c:pt idx="2378">
                  <c:v>0.1</c:v>
                </c:pt>
                <c:pt idx="2379">
                  <c:v>0.1</c:v>
                </c:pt>
                <c:pt idx="2380">
                  <c:v>0.1</c:v>
                </c:pt>
                <c:pt idx="2381">
                  <c:v>0.1</c:v>
                </c:pt>
                <c:pt idx="2382">
                  <c:v>0.1</c:v>
                </c:pt>
                <c:pt idx="2383">
                  <c:v>0.1</c:v>
                </c:pt>
                <c:pt idx="2384">
                  <c:v>0.1</c:v>
                </c:pt>
                <c:pt idx="2385">
                  <c:v>0.1</c:v>
                </c:pt>
                <c:pt idx="2386">
                  <c:v>0.1</c:v>
                </c:pt>
                <c:pt idx="2387">
                  <c:v>0.1</c:v>
                </c:pt>
                <c:pt idx="2388">
                  <c:v>0.1</c:v>
                </c:pt>
                <c:pt idx="2389">
                  <c:v>0.1</c:v>
                </c:pt>
                <c:pt idx="2390">
                  <c:v>0.1</c:v>
                </c:pt>
                <c:pt idx="2391">
                  <c:v>0.1</c:v>
                </c:pt>
                <c:pt idx="2392">
                  <c:v>0.1</c:v>
                </c:pt>
                <c:pt idx="2393">
                  <c:v>0.1</c:v>
                </c:pt>
                <c:pt idx="2394">
                  <c:v>0.1</c:v>
                </c:pt>
                <c:pt idx="2395">
                  <c:v>0.1</c:v>
                </c:pt>
                <c:pt idx="2396">
                  <c:v>0.1</c:v>
                </c:pt>
                <c:pt idx="2397">
                  <c:v>0.1</c:v>
                </c:pt>
                <c:pt idx="2398">
                  <c:v>0.1</c:v>
                </c:pt>
                <c:pt idx="2399">
                  <c:v>0.1</c:v>
                </c:pt>
                <c:pt idx="2400">
                  <c:v>0.1</c:v>
                </c:pt>
                <c:pt idx="2401">
                  <c:v>0.1</c:v>
                </c:pt>
                <c:pt idx="2402">
                  <c:v>0.1</c:v>
                </c:pt>
                <c:pt idx="2403">
                  <c:v>0.1</c:v>
                </c:pt>
                <c:pt idx="2404">
                  <c:v>0.1</c:v>
                </c:pt>
                <c:pt idx="2405">
                  <c:v>0.1</c:v>
                </c:pt>
                <c:pt idx="2406">
                  <c:v>0.1</c:v>
                </c:pt>
                <c:pt idx="2407">
                  <c:v>0.1</c:v>
                </c:pt>
                <c:pt idx="2408">
                  <c:v>0.1</c:v>
                </c:pt>
                <c:pt idx="2409">
                  <c:v>0.1</c:v>
                </c:pt>
                <c:pt idx="2410">
                  <c:v>0.1</c:v>
                </c:pt>
                <c:pt idx="2411">
                  <c:v>0.1</c:v>
                </c:pt>
                <c:pt idx="2412">
                  <c:v>0.1</c:v>
                </c:pt>
                <c:pt idx="2413">
                  <c:v>0.1</c:v>
                </c:pt>
                <c:pt idx="2414">
                  <c:v>0.1</c:v>
                </c:pt>
                <c:pt idx="2415">
                  <c:v>0.1</c:v>
                </c:pt>
                <c:pt idx="2416">
                  <c:v>0.1</c:v>
                </c:pt>
                <c:pt idx="2417">
                  <c:v>0.1</c:v>
                </c:pt>
                <c:pt idx="2418">
                  <c:v>0.1</c:v>
                </c:pt>
                <c:pt idx="2419">
                  <c:v>0.1</c:v>
                </c:pt>
                <c:pt idx="2420">
                  <c:v>0.1</c:v>
                </c:pt>
                <c:pt idx="2421">
                  <c:v>0.1</c:v>
                </c:pt>
                <c:pt idx="2422">
                  <c:v>0.1</c:v>
                </c:pt>
                <c:pt idx="2423">
                  <c:v>0.1</c:v>
                </c:pt>
                <c:pt idx="2424">
                  <c:v>0.1</c:v>
                </c:pt>
                <c:pt idx="2425">
                  <c:v>0.1</c:v>
                </c:pt>
                <c:pt idx="2426">
                  <c:v>0.1</c:v>
                </c:pt>
                <c:pt idx="2427">
                  <c:v>0.1</c:v>
                </c:pt>
                <c:pt idx="2428">
                  <c:v>0.1</c:v>
                </c:pt>
                <c:pt idx="2429">
                  <c:v>0.1</c:v>
                </c:pt>
                <c:pt idx="2430">
                  <c:v>0.1</c:v>
                </c:pt>
                <c:pt idx="2431">
                  <c:v>0.1</c:v>
                </c:pt>
                <c:pt idx="2432">
                  <c:v>0.1</c:v>
                </c:pt>
                <c:pt idx="2433">
                  <c:v>0.1</c:v>
                </c:pt>
                <c:pt idx="2434">
                  <c:v>0.1</c:v>
                </c:pt>
                <c:pt idx="2435">
                  <c:v>0.1</c:v>
                </c:pt>
                <c:pt idx="2436">
                  <c:v>0.1</c:v>
                </c:pt>
                <c:pt idx="2437">
                  <c:v>0.1</c:v>
                </c:pt>
                <c:pt idx="2438">
                  <c:v>0.1</c:v>
                </c:pt>
                <c:pt idx="2439">
                  <c:v>0.1</c:v>
                </c:pt>
                <c:pt idx="2440">
                  <c:v>0.1</c:v>
                </c:pt>
                <c:pt idx="2441">
                  <c:v>0.1</c:v>
                </c:pt>
                <c:pt idx="2442">
                  <c:v>0.1</c:v>
                </c:pt>
                <c:pt idx="2443">
                  <c:v>0.1</c:v>
                </c:pt>
                <c:pt idx="2444">
                  <c:v>0.1</c:v>
                </c:pt>
                <c:pt idx="2445">
                  <c:v>0.1</c:v>
                </c:pt>
                <c:pt idx="2446">
                  <c:v>0.1</c:v>
                </c:pt>
                <c:pt idx="2447">
                  <c:v>0.1</c:v>
                </c:pt>
                <c:pt idx="2448">
                  <c:v>0.1</c:v>
                </c:pt>
                <c:pt idx="2449">
                  <c:v>0.1</c:v>
                </c:pt>
                <c:pt idx="2450">
                  <c:v>0.1</c:v>
                </c:pt>
                <c:pt idx="2451">
                  <c:v>0.1</c:v>
                </c:pt>
                <c:pt idx="2452">
                  <c:v>0.1</c:v>
                </c:pt>
                <c:pt idx="2453">
                  <c:v>0.1</c:v>
                </c:pt>
                <c:pt idx="2454">
                  <c:v>0.1</c:v>
                </c:pt>
                <c:pt idx="2455">
                  <c:v>0.1</c:v>
                </c:pt>
                <c:pt idx="2456">
                  <c:v>0.1</c:v>
                </c:pt>
                <c:pt idx="2457">
                  <c:v>0.1</c:v>
                </c:pt>
                <c:pt idx="2458">
                  <c:v>0.1</c:v>
                </c:pt>
                <c:pt idx="2459">
                  <c:v>0.1</c:v>
                </c:pt>
                <c:pt idx="2460">
                  <c:v>0.1</c:v>
                </c:pt>
                <c:pt idx="2461">
                  <c:v>0.1</c:v>
                </c:pt>
                <c:pt idx="2462">
                  <c:v>0.1</c:v>
                </c:pt>
                <c:pt idx="2463">
                  <c:v>0.1</c:v>
                </c:pt>
                <c:pt idx="2464">
                  <c:v>0.1</c:v>
                </c:pt>
                <c:pt idx="2465">
                  <c:v>0.1</c:v>
                </c:pt>
                <c:pt idx="2466">
                  <c:v>0.1</c:v>
                </c:pt>
                <c:pt idx="2467">
                  <c:v>0.1</c:v>
                </c:pt>
                <c:pt idx="2468">
                  <c:v>0.1</c:v>
                </c:pt>
                <c:pt idx="2469">
                  <c:v>0.1</c:v>
                </c:pt>
                <c:pt idx="2470">
                  <c:v>0.1</c:v>
                </c:pt>
                <c:pt idx="2471">
                  <c:v>0.1</c:v>
                </c:pt>
                <c:pt idx="2472">
                  <c:v>0.1</c:v>
                </c:pt>
                <c:pt idx="2473">
                  <c:v>0.1</c:v>
                </c:pt>
                <c:pt idx="2474">
                  <c:v>0.1</c:v>
                </c:pt>
                <c:pt idx="2475">
                  <c:v>0.1</c:v>
                </c:pt>
                <c:pt idx="2476">
                  <c:v>0.1</c:v>
                </c:pt>
                <c:pt idx="2477">
                  <c:v>0.1</c:v>
                </c:pt>
                <c:pt idx="2478">
                  <c:v>0.1</c:v>
                </c:pt>
                <c:pt idx="2479">
                  <c:v>0.1</c:v>
                </c:pt>
                <c:pt idx="2480">
                  <c:v>0.1</c:v>
                </c:pt>
                <c:pt idx="2481">
                  <c:v>0.2</c:v>
                </c:pt>
                <c:pt idx="2482">
                  <c:v>0.2</c:v>
                </c:pt>
                <c:pt idx="2483">
                  <c:v>0.2</c:v>
                </c:pt>
                <c:pt idx="2484">
                  <c:v>0.2</c:v>
                </c:pt>
                <c:pt idx="2485">
                  <c:v>0.2</c:v>
                </c:pt>
                <c:pt idx="2486">
                  <c:v>0.2</c:v>
                </c:pt>
                <c:pt idx="2487">
                  <c:v>0.2</c:v>
                </c:pt>
                <c:pt idx="2488">
                  <c:v>0.2</c:v>
                </c:pt>
                <c:pt idx="2489">
                  <c:v>0.2</c:v>
                </c:pt>
                <c:pt idx="2490">
                  <c:v>0.2</c:v>
                </c:pt>
                <c:pt idx="2491">
                  <c:v>0.2</c:v>
                </c:pt>
                <c:pt idx="2492">
                  <c:v>0.2</c:v>
                </c:pt>
                <c:pt idx="2493">
                  <c:v>0.2</c:v>
                </c:pt>
                <c:pt idx="2494">
                  <c:v>0.2</c:v>
                </c:pt>
                <c:pt idx="2495">
                  <c:v>0.2</c:v>
                </c:pt>
                <c:pt idx="2496">
                  <c:v>0.2</c:v>
                </c:pt>
                <c:pt idx="2497">
                  <c:v>0.2</c:v>
                </c:pt>
                <c:pt idx="2498">
                  <c:v>0.2</c:v>
                </c:pt>
                <c:pt idx="2499">
                  <c:v>0.2</c:v>
                </c:pt>
                <c:pt idx="2500">
                  <c:v>0.2</c:v>
                </c:pt>
                <c:pt idx="2501">
                  <c:v>0.2</c:v>
                </c:pt>
                <c:pt idx="2502">
                  <c:v>0.2</c:v>
                </c:pt>
                <c:pt idx="2503">
                  <c:v>0.2</c:v>
                </c:pt>
                <c:pt idx="2504">
                  <c:v>0.2</c:v>
                </c:pt>
                <c:pt idx="2505">
                  <c:v>0.2</c:v>
                </c:pt>
                <c:pt idx="2506">
                  <c:v>0.2</c:v>
                </c:pt>
                <c:pt idx="2507">
                  <c:v>0.2</c:v>
                </c:pt>
                <c:pt idx="2508">
                  <c:v>0.2</c:v>
                </c:pt>
                <c:pt idx="2509">
                  <c:v>0.2</c:v>
                </c:pt>
                <c:pt idx="2510">
                  <c:v>0.2</c:v>
                </c:pt>
                <c:pt idx="2511">
                  <c:v>0.2</c:v>
                </c:pt>
                <c:pt idx="2512">
                  <c:v>0.2</c:v>
                </c:pt>
                <c:pt idx="2513">
                  <c:v>0.2</c:v>
                </c:pt>
                <c:pt idx="2514">
                  <c:v>0.2</c:v>
                </c:pt>
                <c:pt idx="2515">
                  <c:v>0.2</c:v>
                </c:pt>
                <c:pt idx="2516">
                  <c:v>0.2</c:v>
                </c:pt>
                <c:pt idx="2517">
                  <c:v>0.2</c:v>
                </c:pt>
                <c:pt idx="2518">
                  <c:v>0.2</c:v>
                </c:pt>
                <c:pt idx="2519">
                  <c:v>0.2</c:v>
                </c:pt>
                <c:pt idx="2520">
                  <c:v>0.2</c:v>
                </c:pt>
                <c:pt idx="2521">
                  <c:v>0.2</c:v>
                </c:pt>
                <c:pt idx="2522">
                  <c:v>0.2</c:v>
                </c:pt>
                <c:pt idx="2523">
                  <c:v>0.2</c:v>
                </c:pt>
                <c:pt idx="2524">
                  <c:v>0.2</c:v>
                </c:pt>
                <c:pt idx="2525">
                  <c:v>0.2</c:v>
                </c:pt>
                <c:pt idx="2526">
                  <c:v>0.1</c:v>
                </c:pt>
                <c:pt idx="2527">
                  <c:v>0.1</c:v>
                </c:pt>
                <c:pt idx="2528">
                  <c:v>0.1</c:v>
                </c:pt>
                <c:pt idx="2529">
                  <c:v>0.1</c:v>
                </c:pt>
                <c:pt idx="2530">
                  <c:v>0.1</c:v>
                </c:pt>
                <c:pt idx="2531">
                  <c:v>0.1</c:v>
                </c:pt>
                <c:pt idx="2532">
                  <c:v>0.1</c:v>
                </c:pt>
                <c:pt idx="2533">
                  <c:v>0.1</c:v>
                </c:pt>
                <c:pt idx="2534">
                  <c:v>0.1</c:v>
                </c:pt>
                <c:pt idx="2535">
                  <c:v>0.1</c:v>
                </c:pt>
                <c:pt idx="2536">
                  <c:v>0.1</c:v>
                </c:pt>
                <c:pt idx="2537">
                  <c:v>0.1</c:v>
                </c:pt>
                <c:pt idx="2538">
                  <c:v>0.1</c:v>
                </c:pt>
                <c:pt idx="2539">
                  <c:v>0.1</c:v>
                </c:pt>
                <c:pt idx="2540">
                  <c:v>0.1</c:v>
                </c:pt>
                <c:pt idx="2541">
                  <c:v>0.1</c:v>
                </c:pt>
                <c:pt idx="2542">
                  <c:v>0.1</c:v>
                </c:pt>
                <c:pt idx="2543">
                  <c:v>0.1</c:v>
                </c:pt>
                <c:pt idx="2544">
                  <c:v>0.1</c:v>
                </c:pt>
                <c:pt idx="2545">
                  <c:v>0.1</c:v>
                </c:pt>
                <c:pt idx="2546">
                  <c:v>0.1</c:v>
                </c:pt>
                <c:pt idx="2547">
                  <c:v>0.1</c:v>
                </c:pt>
                <c:pt idx="2548">
                  <c:v>0.1</c:v>
                </c:pt>
                <c:pt idx="2549">
                  <c:v>0.1</c:v>
                </c:pt>
                <c:pt idx="2550">
                  <c:v>0.1</c:v>
                </c:pt>
                <c:pt idx="2551">
                  <c:v>0.1</c:v>
                </c:pt>
                <c:pt idx="2552">
                  <c:v>0.1</c:v>
                </c:pt>
                <c:pt idx="2553">
                  <c:v>0.1</c:v>
                </c:pt>
                <c:pt idx="2554">
                  <c:v>0.1</c:v>
                </c:pt>
                <c:pt idx="2555">
                  <c:v>0.1</c:v>
                </c:pt>
                <c:pt idx="2556">
                  <c:v>0.1</c:v>
                </c:pt>
                <c:pt idx="2557">
                  <c:v>0.1</c:v>
                </c:pt>
                <c:pt idx="2558">
                  <c:v>0.1</c:v>
                </c:pt>
                <c:pt idx="2559">
                  <c:v>0.1</c:v>
                </c:pt>
                <c:pt idx="2560">
                  <c:v>0.1</c:v>
                </c:pt>
                <c:pt idx="2561">
                  <c:v>0.1</c:v>
                </c:pt>
                <c:pt idx="2562">
                  <c:v>0.1</c:v>
                </c:pt>
                <c:pt idx="2563">
                  <c:v>0.1</c:v>
                </c:pt>
                <c:pt idx="2564">
                  <c:v>0.1</c:v>
                </c:pt>
                <c:pt idx="2565">
                  <c:v>0.1</c:v>
                </c:pt>
                <c:pt idx="2566">
                  <c:v>0.1</c:v>
                </c:pt>
                <c:pt idx="2567">
                  <c:v>0.1</c:v>
                </c:pt>
                <c:pt idx="2568">
                  <c:v>0.1</c:v>
                </c:pt>
                <c:pt idx="2569">
                  <c:v>0.1</c:v>
                </c:pt>
                <c:pt idx="2570">
                  <c:v>0.1</c:v>
                </c:pt>
                <c:pt idx="2571">
                  <c:v>0.1</c:v>
                </c:pt>
                <c:pt idx="2572">
                  <c:v>0.1</c:v>
                </c:pt>
                <c:pt idx="2573">
                  <c:v>0.1</c:v>
                </c:pt>
                <c:pt idx="2574">
                  <c:v>0.1</c:v>
                </c:pt>
                <c:pt idx="2575">
                  <c:v>0.1</c:v>
                </c:pt>
                <c:pt idx="2576">
                  <c:v>0.1</c:v>
                </c:pt>
                <c:pt idx="2577">
                  <c:v>0.1</c:v>
                </c:pt>
                <c:pt idx="2578">
                  <c:v>0.1</c:v>
                </c:pt>
                <c:pt idx="2579">
                  <c:v>0.1</c:v>
                </c:pt>
                <c:pt idx="2580">
                  <c:v>0.1</c:v>
                </c:pt>
                <c:pt idx="2581">
                  <c:v>0.1</c:v>
                </c:pt>
                <c:pt idx="2582">
                  <c:v>0.1</c:v>
                </c:pt>
                <c:pt idx="2583">
                  <c:v>0.1</c:v>
                </c:pt>
                <c:pt idx="2584">
                  <c:v>0.1</c:v>
                </c:pt>
                <c:pt idx="2585">
                  <c:v>0.1</c:v>
                </c:pt>
                <c:pt idx="2586">
                  <c:v>0.1</c:v>
                </c:pt>
                <c:pt idx="2587">
                  <c:v>0.1</c:v>
                </c:pt>
                <c:pt idx="2588">
                  <c:v>0.1</c:v>
                </c:pt>
                <c:pt idx="2589">
                  <c:v>0.1</c:v>
                </c:pt>
                <c:pt idx="2590">
                  <c:v>0.1</c:v>
                </c:pt>
                <c:pt idx="2591">
                  <c:v>0.1</c:v>
                </c:pt>
                <c:pt idx="2592">
                  <c:v>0.1</c:v>
                </c:pt>
                <c:pt idx="2593">
                  <c:v>0.1</c:v>
                </c:pt>
                <c:pt idx="2594">
                  <c:v>0.1</c:v>
                </c:pt>
                <c:pt idx="2595">
                  <c:v>0.2</c:v>
                </c:pt>
                <c:pt idx="2596">
                  <c:v>0.2</c:v>
                </c:pt>
                <c:pt idx="2597">
                  <c:v>0.2</c:v>
                </c:pt>
                <c:pt idx="2598">
                  <c:v>0.2</c:v>
                </c:pt>
                <c:pt idx="2599">
                  <c:v>0.2</c:v>
                </c:pt>
                <c:pt idx="2600">
                  <c:v>0.2</c:v>
                </c:pt>
                <c:pt idx="2601">
                  <c:v>0.2</c:v>
                </c:pt>
                <c:pt idx="2602">
                  <c:v>0.2</c:v>
                </c:pt>
                <c:pt idx="2603">
                  <c:v>0.2</c:v>
                </c:pt>
                <c:pt idx="2604">
                  <c:v>0.2</c:v>
                </c:pt>
                <c:pt idx="2605">
                  <c:v>0.2</c:v>
                </c:pt>
                <c:pt idx="2606">
                  <c:v>0.2</c:v>
                </c:pt>
                <c:pt idx="2607">
                  <c:v>0.2</c:v>
                </c:pt>
                <c:pt idx="2608">
                  <c:v>0.2</c:v>
                </c:pt>
                <c:pt idx="2609">
                  <c:v>0.2</c:v>
                </c:pt>
                <c:pt idx="2610">
                  <c:v>0.2</c:v>
                </c:pt>
                <c:pt idx="2611">
                  <c:v>0.2</c:v>
                </c:pt>
                <c:pt idx="2612">
                  <c:v>0.2</c:v>
                </c:pt>
                <c:pt idx="2613">
                  <c:v>0.2</c:v>
                </c:pt>
                <c:pt idx="2614">
                  <c:v>0.2</c:v>
                </c:pt>
                <c:pt idx="2615">
                  <c:v>0.2</c:v>
                </c:pt>
                <c:pt idx="2616">
                  <c:v>0.2</c:v>
                </c:pt>
                <c:pt idx="2617">
                  <c:v>0.2</c:v>
                </c:pt>
                <c:pt idx="2618">
                  <c:v>0.2</c:v>
                </c:pt>
                <c:pt idx="2619">
                  <c:v>0.2</c:v>
                </c:pt>
                <c:pt idx="2620">
                  <c:v>0.2</c:v>
                </c:pt>
                <c:pt idx="2621">
                  <c:v>0.2</c:v>
                </c:pt>
                <c:pt idx="2622">
                  <c:v>0.2</c:v>
                </c:pt>
                <c:pt idx="2623">
                  <c:v>0.2</c:v>
                </c:pt>
                <c:pt idx="2624">
                  <c:v>0.2</c:v>
                </c:pt>
                <c:pt idx="2625">
                  <c:v>0.2</c:v>
                </c:pt>
                <c:pt idx="2626">
                  <c:v>0.2</c:v>
                </c:pt>
                <c:pt idx="2627">
                  <c:v>0.2</c:v>
                </c:pt>
                <c:pt idx="2628">
                  <c:v>0.2</c:v>
                </c:pt>
                <c:pt idx="2629">
                  <c:v>0.2</c:v>
                </c:pt>
                <c:pt idx="2630">
                  <c:v>0.2</c:v>
                </c:pt>
                <c:pt idx="2631">
                  <c:v>0.2</c:v>
                </c:pt>
                <c:pt idx="2632">
                  <c:v>0.2</c:v>
                </c:pt>
                <c:pt idx="2633">
                  <c:v>0.2</c:v>
                </c:pt>
                <c:pt idx="2634">
                  <c:v>0.2</c:v>
                </c:pt>
                <c:pt idx="2635">
                  <c:v>0.2</c:v>
                </c:pt>
                <c:pt idx="2636">
                  <c:v>0.2</c:v>
                </c:pt>
                <c:pt idx="2637">
                  <c:v>0.2</c:v>
                </c:pt>
                <c:pt idx="2638">
                  <c:v>0.2</c:v>
                </c:pt>
                <c:pt idx="2639">
                  <c:v>0.2</c:v>
                </c:pt>
                <c:pt idx="2640">
                  <c:v>0.2</c:v>
                </c:pt>
                <c:pt idx="2641">
                  <c:v>0.2</c:v>
                </c:pt>
                <c:pt idx="2642">
                  <c:v>0.2</c:v>
                </c:pt>
                <c:pt idx="2643">
                  <c:v>0.2</c:v>
                </c:pt>
                <c:pt idx="2644">
                  <c:v>0.2</c:v>
                </c:pt>
                <c:pt idx="2645">
                  <c:v>0.2</c:v>
                </c:pt>
                <c:pt idx="2646">
                  <c:v>0.2</c:v>
                </c:pt>
                <c:pt idx="2647">
                  <c:v>0.2</c:v>
                </c:pt>
                <c:pt idx="2648">
                  <c:v>0.2</c:v>
                </c:pt>
                <c:pt idx="2649">
                  <c:v>0.2</c:v>
                </c:pt>
                <c:pt idx="2650">
                  <c:v>0.2</c:v>
                </c:pt>
                <c:pt idx="2651">
                  <c:v>0.2</c:v>
                </c:pt>
                <c:pt idx="2652">
                  <c:v>0.2</c:v>
                </c:pt>
                <c:pt idx="2653">
                  <c:v>0.2</c:v>
                </c:pt>
                <c:pt idx="2654">
                  <c:v>0.2</c:v>
                </c:pt>
                <c:pt idx="2655">
                  <c:v>0.2</c:v>
                </c:pt>
                <c:pt idx="2656">
                  <c:v>0.2</c:v>
                </c:pt>
                <c:pt idx="2657">
                  <c:v>0.2</c:v>
                </c:pt>
                <c:pt idx="2658">
                  <c:v>0.2</c:v>
                </c:pt>
                <c:pt idx="2659">
                  <c:v>0.2</c:v>
                </c:pt>
                <c:pt idx="2660">
                  <c:v>0.2</c:v>
                </c:pt>
                <c:pt idx="2661">
                  <c:v>0.2</c:v>
                </c:pt>
                <c:pt idx="2662">
                  <c:v>0.2</c:v>
                </c:pt>
                <c:pt idx="2663">
                  <c:v>0.2</c:v>
                </c:pt>
                <c:pt idx="2664">
                  <c:v>0.2</c:v>
                </c:pt>
                <c:pt idx="2665">
                  <c:v>0.2</c:v>
                </c:pt>
                <c:pt idx="2666">
                  <c:v>0.2</c:v>
                </c:pt>
                <c:pt idx="2667">
                  <c:v>0.2</c:v>
                </c:pt>
                <c:pt idx="2668">
                  <c:v>0.2</c:v>
                </c:pt>
                <c:pt idx="2669">
                  <c:v>0.2</c:v>
                </c:pt>
                <c:pt idx="2670">
                  <c:v>0.2</c:v>
                </c:pt>
                <c:pt idx="2671">
                  <c:v>0.2</c:v>
                </c:pt>
                <c:pt idx="2672">
                  <c:v>0.2</c:v>
                </c:pt>
                <c:pt idx="2673">
                  <c:v>0.2</c:v>
                </c:pt>
                <c:pt idx="2674">
                  <c:v>0.2</c:v>
                </c:pt>
                <c:pt idx="2675">
                  <c:v>0.2</c:v>
                </c:pt>
                <c:pt idx="2676">
                  <c:v>0.2</c:v>
                </c:pt>
                <c:pt idx="2677">
                  <c:v>0.2</c:v>
                </c:pt>
                <c:pt idx="2678">
                  <c:v>0.2</c:v>
                </c:pt>
                <c:pt idx="2679">
                  <c:v>0.2</c:v>
                </c:pt>
                <c:pt idx="2680">
                  <c:v>0.2</c:v>
                </c:pt>
                <c:pt idx="2681">
                  <c:v>0.2</c:v>
                </c:pt>
                <c:pt idx="2682">
                  <c:v>0.1</c:v>
                </c:pt>
                <c:pt idx="2683">
                  <c:v>0.1</c:v>
                </c:pt>
                <c:pt idx="2684">
                  <c:v>0.1</c:v>
                </c:pt>
                <c:pt idx="2685">
                  <c:v>0.1</c:v>
                </c:pt>
                <c:pt idx="2686">
                  <c:v>0.1</c:v>
                </c:pt>
                <c:pt idx="2687">
                  <c:v>0.1</c:v>
                </c:pt>
                <c:pt idx="2688">
                  <c:v>0.1</c:v>
                </c:pt>
                <c:pt idx="2689">
                  <c:v>0.1</c:v>
                </c:pt>
                <c:pt idx="2690">
                  <c:v>0.1</c:v>
                </c:pt>
                <c:pt idx="2691">
                  <c:v>0.1</c:v>
                </c:pt>
                <c:pt idx="2692">
                  <c:v>0.1</c:v>
                </c:pt>
                <c:pt idx="2693">
                  <c:v>0.1</c:v>
                </c:pt>
                <c:pt idx="2694">
                  <c:v>0.1</c:v>
                </c:pt>
                <c:pt idx="2695">
                  <c:v>0.1</c:v>
                </c:pt>
                <c:pt idx="2696">
                  <c:v>0.1</c:v>
                </c:pt>
                <c:pt idx="2697">
                  <c:v>0.3</c:v>
                </c:pt>
                <c:pt idx="2698">
                  <c:v>0.3</c:v>
                </c:pt>
                <c:pt idx="2699">
                  <c:v>0.3</c:v>
                </c:pt>
                <c:pt idx="2700">
                  <c:v>0.7</c:v>
                </c:pt>
                <c:pt idx="2701">
                  <c:v>0.7</c:v>
                </c:pt>
                <c:pt idx="2702">
                  <c:v>0.7</c:v>
                </c:pt>
                <c:pt idx="2703">
                  <c:v>1.3</c:v>
                </c:pt>
                <c:pt idx="2704">
                  <c:v>1.3</c:v>
                </c:pt>
                <c:pt idx="2705">
                  <c:v>1.3</c:v>
                </c:pt>
                <c:pt idx="2706">
                  <c:v>1.7</c:v>
                </c:pt>
                <c:pt idx="2707">
                  <c:v>1.7</c:v>
                </c:pt>
                <c:pt idx="2708">
                  <c:v>1.7</c:v>
                </c:pt>
                <c:pt idx="2709">
                  <c:v>2.4</c:v>
                </c:pt>
                <c:pt idx="2710">
                  <c:v>2.4</c:v>
                </c:pt>
                <c:pt idx="2711">
                  <c:v>2.4</c:v>
                </c:pt>
                <c:pt idx="2712">
                  <c:v>3.4</c:v>
                </c:pt>
                <c:pt idx="2713">
                  <c:v>3.4</c:v>
                </c:pt>
                <c:pt idx="2714">
                  <c:v>3.4</c:v>
                </c:pt>
                <c:pt idx="2715">
                  <c:v>4.5999999999999996</c:v>
                </c:pt>
                <c:pt idx="2716">
                  <c:v>4.5999999999999996</c:v>
                </c:pt>
                <c:pt idx="2717">
                  <c:v>4.5999999999999996</c:v>
                </c:pt>
                <c:pt idx="2718">
                  <c:v>6.1</c:v>
                </c:pt>
                <c:pt idx="2719">
                  <c:v>6.1</c:v>
                </c:pt>
                <c:pt idx="2720">
                  <c:v>6.1</c:v>
                </c:pt>
                <c:pt idx="2721">
                  <c:v>7.9</c:v>
                </c:pt>
                <c:pt idx="2722">
                  <c:v>7.9</c:v>
                </c:pt>
                <c:pt idx="2723">
                  <c:v>7.9</c:v>
                </c:pt>
                <c:pt idx="2724">
                  <c:v>10</c:v>
                </c:pt>
                <c:pt idx="2725">
                  <c:v>10</c:v>
                </c:pt>
                <c:pt idx="2726">
                  <c:v>10</c:v>
                </c:pt>
                <c:pt idx="2727">
                  <c:v>12.5</c:v>
                </c:pt>
                <c:pt idx="2728">
                  <c:v>12.5</c:v>
                </c:pt>
                <c:pt idx="2729">
                  <c:v>12.5</c:v>
                </c:pt>
                <c:pt idx="2730">
                  <c:v>15.8</c:v>
                </c:pt>
                <c:pt idx="2731">
                  <c:v>15.8</c:v>
                </c:pt>
                <c:pt idx="2732">
                  <c:v>15.8</c:v>
                </c:pt>
                <c:pt idx="2733">
                  <c:v>19.8</c:v>
                </c:pt>
                <c:pt idx="2734">
                  <c:v>19.8</c:v>
                </c:pt>
                <c:pt idx="2735">
                  <c:v>19.8</c:v>
                </c:pt>
                <c:pt idx="2736">
                  <c:v>24.4</c:v>
                </c:pt>
                <c:pt idx="2737">
                  <c:v>24.4</c:v>
                </c:pt>
                <c:pt idx="2738">
                  <c:v>24.4</c:v>
                </c:pt>
                <c:pt idx="2739">
                  <c:v>29.9</c:v>
                </c:pt>
                <c:pt idx="2740">
                  <c:v>29.9</c:v>
                </c:pt>
                <c:pt idx="2741">
                  <c:v>29.9</c:v>
                </c:pt>
                <c:pt idx="2742">
                  <c:v>36.299999999999997</c:v>
                </c:pt>
                <c:pt idx="2743">
                  <c:v>36.299999999999997</c:v>
                </c:pt>
                <c:pt idx="2744">
                  <c:v>36.299999999999997</c:v>
                </c:pt>
                <c:pt idx="2745">
                  <c:v>43.3</c:v>
                </c:pt>
                <c:pt idx="2746">
                  <c:v>43.3</c:v>
                </c:pt>
                <c:pt idx="2747">
                  <c:v>43.3</c:v>
                </c:pt>
                <c:pt idx="2748">
                  <c:v>51.2</c:v>
                </c:pt>
                <c:pt idx="2749">
                  <c:v>51.2</c:v>
                </c:pt>
                <c:pt idx="2750">
                  <c:v>51.2</c:v>
                </c:pt>
                <c:pt idx="2751">
                  <c:v>59.8</c:v>
                </c:pt>
                <c:pt idx="2752">
                  <c:v>59.8</c:v>
                </c:pt>
                <c:pt idx="2753">
                  <c:v>59.8</c:v>
                </c:pt>
                <c:pt idx="2754">
                  <c:v>69.5</c:v>
                </c:pt>
                <c:pt idx="2755">
                  <c:v>69.5</c:v>
                </c:pt>
                <c:pt idx="2756">
                  <c:v>69.5</c:v>
                </c:pt>
                <c:pt idx="2757">
                  <c:v>79.900000000000006</c:v>
                </c:pt>
                <c:pt idx="2758">
                  <c:v>79.900000000000006</c:v>
                </c:pt>
                <c:pt idx="2759">
                  <c:v>79.900000000000006</c:v>
                </c:pt>
                <c:pt idx="2760">
                  <c:v>91.1</c:v>
                </c:pt>
                <c:pt idx="2761">
                  <c:v>91.1</c:v>
                </c:pt>
                <c:pt idx="2762">
                  <c:v>91.1</c:v>
                </c:pt>
                <c:pt idx="2763">
                  <c:v>102.8</c:v>
                </c:pt>
                <c:pt idx="2764">
                  <c:v>102.8</c:v>
                </c:pt>
                <c:pt idx="2765">
                  <c:v>102.8</c:v>
                </c:pt>
                <c:pt idx="2766">
                  <c:v>115.2</c:v>
                </c:pt>
                <c:pt idx="2767">
                  <c:v>115.2</c:v>
                </c:pt>
                <c:pt idx="2768">
                  <c:v>115.2</c:v>
                </c:pt>
                <c:pt idx="2769">
                  <c:v>128.19999999999999</c:v>
                </c:pt>
                <c:pt idx="2770">
                  <c:v>128.19999999999999</c:v>
                </c:pt>
                <c:pt idx="2771">
                  <c:v>128.19999999999999</c:v>
                </c:pt>
                <c:pt idx="2772">
                  <c:v>141.6</c:v>
                </c:pt>
                <c:pt idx="2773">
                  <c:v>141.6</c:v>
                </c:pt>
                <c:pt idx="2774">
                  <c:v>141.6</c:v>
                </c:pt>
                <c:pt idx="2775">
                  <c:v>155.6</c:v>
                </c:pt>
                <c:pt idx="2776">
                  <c:v>155.6</c:v>
                </c:pt>
                <c:pt idx="2777">
                  <c:v>155.6</c:v>
                </c:pt>
                <c:pt idx="2778">
                  <c:v>169.4</c:v>
                </c:pt>
                <c:pt idx="2779">
                  <c:v>169.4</c:v>
                </c:pt>
                <c:pt idx="2780">
                  <c:v>169.4</c:v>
                </c:pt>
                <c:pt idx="2781">
                  <c:v>183.5</c:v>
                </c:pt>
                <c:pt idx="2782">
                  <c:v>183.5</c:v>
                </c:pt>
                <c:pt idx="2783">
                  <c:v>183.5</c:v>
                </c:pt>
                <c:pt idx="2784">
                  <c:v>197.6</c:v>
                </c:pt>
                <c:pt idx="2785">
                  <c:v>197.6</c:v>
                </c:pt>
                <c:pt idx="2786">
                  <c:v>197.6</c:v>
                </c:pt>
                <c:pt idx="2787">
                  <c:v>211.6</c:v>
                </c:pt>
                <c:pt idx="2788">
                  <c:v>211.6</c:v>
                </c:pt>
                <c:pt idx="2789">
                  <c:v>211.6</c:v>
                </c:pt>
                <c:pt idx="2790">
                  <c:v>225.4</c:v>
                </c:pt>
                <c:pt idx="2791">
                  <c:v>225.4</c:v>
                </c:pt>
                <c:pt idx="2792">
                  <c:v>225.4</c:v>
                </c:pt>
                <c:pt idx="2793">
                  <c:v>239.1</c:v>
                </c:pt>
                <c:pt idx="2794">
                  <c:v>239.1</c:v>
                </c:pt>
                <c:pt idx="2795">
                  <c:v>239.1</c:v>
                </c:pt>
                <c:pt idx="2796">
                  <c:v>252.5</c:v>
                </c:pt>
                <c:pt idx="2797">
                  <c:v>252.5</c:v>
                </c:pt>
                <c:pt idx="2798">
                  <c:v>252.5</c:v>
                </c:pt>
                <c:pt idx="2799">
                  <c:v>265.60000000000002</c:v>
                </c:pt>
                <c:pt idx="2800">
                  <c:v>265.60000000000002</c:v>
                </c:pt>
                <c:pt idx="2801">
                  <c:v>265.60000000000002</c:v>
                </c:pt>
                <c:pt idx="2802">
                  <c:v>278.5</c:v>
                </c:pt>
                <c:pt idx="2803">
                  <c:v>278.5</c:v>
                </c:pt>
                <c:pt idx="2804">
                  <c:v>278.5</c:v>
                </c:pt>
                <c:pt idx="2805">
                  <c:v>291</c:v>
                </c:pt>
                <c:pt idx="2806">
                  <c:v>291</c:v>
                </c:pt>
                <c:pt idx="2807">
                  <c:v>291</c:v>
                </c:pt>
                <c:pt idx="2808">
                  <c:v>303.2</c:v>
                </c:pt>
                <c:pt idx="2809">
                  <c:v>303.2</c:v>
                </c:pt>
                <c:pt idx="2810">
                  <c:v>303.2</c:v>
                </c:pt>
                <c:pt idx="2811">
                  <c:v>315.2</c:v>
                </c:pt>
                <c:pt idx="2812">
                  <c:v>315.2</c:v>
                </c:pt>
                <c:pt idx="2813">
                  <c:v>315.2</c:v>
                </c:pt>
                <c:pt idx="2814">
                  <c:v>326.8</c:v>
                </c:pt>
                <c:pt idx="2815">
                  <c:v>326.8</c:v>
                </c:pt>
                <c:pt idx="2816">
                  <c:v>326.8</c:v>
                </c:pt>
                <c:pt idx="2817">
                  <c:v>338.2</c:v>
                </c:pt>
                <c:pt idx="2818">
                  <c:v>338.2</c:v>
                </c:pt>
                <c:pt idx="2819">
                  <c:v>338.2</c:v>
                </c:pt>
                <c:pt idx="2820">
                  <c:v>349.3</c:v>
                </c:pt>
                <c:pt idx="2821">
                  <c:v>349.3</c:v>
                </c:pt>
                <c:pt idx="2822">
                  <c:v>349.3</c:v>
                </c:pt>
                <c:pt idx="2823">
                  <c:v>360.2</c:v>
                </c:pt>
                <c:pt idx="2824">
                  <c:v>360.2</c:v>
                </c:pt>
                <c:pt idx="2825">
                  <c:v>360.2</c:v>
                </c:pt>
                <c:pt idx="2826">
                  <c:v>370.8</c:v>
                </c:pt>
                <c:pt idx="2827">
                  <c:v>370.8</c:v>
                </c:pt>
                <c:pt idx="2828">
                  <c:v>370.8</c:v>
                </c:pt>
                <c:pt idx="2829">
                  <c:v>381.3</c:v>
                </c:pt>
                <c:pt idx="2830">
                  <c:v>381.3</c:v>
                </c:pt>
                <c:pt idx="2831">
                  <c:v>381.3</c:v>
                </c:pt>
                <c:pt idx="2832">
                  <c:v>391.5</c:v>
                </c:pt>
                <c:pt idx="2833">
                  <c:v>391.5</c:v>
                </c:pt>
                <c:pt idx="2834">
                  <c:v>391.5</c:v>
                </c:pt>
                <c:pt idx="2835">
                  <c:v>401.5</c:v>
                </c:pt>
                <c:pt idx="2836">
                  <c:v>401.5</c:v>
                </c:pt>
                <c:pt idx="2837">
                  <c:v>401.5</c:v>
                </c:pt>
                <c:pt idx="2838">
                  <c:v>411.3</c:v>
                </c:pt>
                <c:pt idx="2839">
                  <c:v>411.3</c:v>
                </c:pt>
                <c:pt idx="2840">
                  <c:v>411.3</c:v>
                </c:pt>
                <c:pt idx="2841">
                  <c:v>420.9</c:v>
                </c:pt>
                <c:pt idx="2842">
                  <c:v>420.9</c:v>
                </c:pt>
                <c:pt idx="2843">
                  <c:v>420.9</c:v>
                </c:pt>
                <c:pt idx="2844">
                  <c:v>430.5</c:v>
                </c:pt>
                <c:pt idx="2845">
                  <c:v>430.5</c:v>
                </c:pt>
                <c:pt idx="2846">
                  <c:v>430.5</c:v>
                </c:pt>
                <c:pt idx="2847">
                  <c:v>439.7</c:v>
                </c:pt>
                <c:pt idx="2848">
                  <c:v>439.7</c:v>
                </c:pt>
                <c:pt idx="2849">
                  <c:v>439.7</c:v>
                </c:pt>
                <c:pt idx="2850">
                  <c:v>448.9</c:v>
                </c:pt>
                <c:pt idx="2851">
                  <c:v>448.9</c:v>
                </c:pt>
                <c:pt idx="2852">
                  <c:v>448.9</c:v>
                </c:pt>
                <c:pt idx="2853">
                  <c:v>457.9</c:v>
                </c:pt>
                <c:pt idx="2854">
                  <c:v>457.9</c:v>
                </c:pt>
                <c:pt idx="2855">
                  <c:v>457.9</c:v>
                </c:pt>
                <c:pt idx="2856">
                  <c:v>466.8</c:v>
                </c:pt>
                <c:pt idx="2857">
                  <c:v>466.8</c:v>
                </c:pt>
                <c:pt idx="2858">
                  <c:v>466.8</c:v>
                </c:pt>
                <c:pt idx="2859">
                  <c:v>475.6</c:v>
                </c:pt>
                <c:pt idx="2860">
                  <c:v>475.6</c:v>
                </c:pt>
                <c:pt idx="2861">
                  <c:v>475.6</c:v>
                </c:pt>
                <c:pt idx="2862">
                  <c:v>484.2</c:v>
                </c:pt>
                <c:pt idx="2863">
                  <c:v>484.2</c:v>
                </c:pt>
                <c:pt idx="2864">
                  <c:v>484.2</c:v>
                </c:pt>
                <c:pt idx="2865">
                  <c:v>492.7</c:v>
                </c:pt>
                <c:pt idx="2866">
                  <c:v>492.7</c:v>
                </c:pt>
                <c:pt idx="2867">
                  <c:v>492.7</c:v>
                </c:pt>
                <c:pt idx="2868">
                  <c:v>501.1</c:v>
                </c:pt>
                <c:pt idx="2869">
                  <c:v>501.1</c:v>
                </c:pt>
                <c:pt idx="2870">
                  <c:v>501.1</c:v>
                </c:pt>
                <c:pt idx="2871">
                  <c:v>509.5</c:v>
                </c:pt>
                <c:pt idx="2872">
                  <c:v>509.5</c:v>
                </c:pt>
                <c:pt idx="2873">
                  <c:v>509.5</c:v>
                </c:pt>
                <c:pt idx="2874">
                  <c:v>517.6</c:v>
                </c:pt>
                <c:pt idx="2875">
                  <c:v>517.6</c:v>
                </c:pt>
                <c:pt idx="2876">
                  <c:v>517.6</c:v>
                </c:pt>
                <c:pt idx="2877">
                  <c:v>525.79999999999995</c:v>
                </c:pt>
                <c:pt idx="2878">
                  <c:v>525.79999999999995</c:v>
                </c:pt>
                <c:pt idx="2879">
                  <c:v>525.79999999999995</c:v>
                </c:pt>
                <c:pt idx="2880">
                  <c:v>533.9</c:v>
                </c:pt>
                <c:pt idx="2881">
                  <c:v>533.9</c:v>
                </c:pt>
                <c:pt idx="2882">
                  <c:v>533.9</c:v>
                </c:pt>
                <c:pt idx="2883">
                  <c:v>542</c:v>
                </c:pt>
                <c:pt idx="2884">
                  <c:v>542</c:v>
                </c:pt>
                <c:pt idx="2885">
                  <c:v>542</c:v>
                </c:pt>
                <c:pt idx="2886">
                  <c:v>550</c:v>
                </c:pt>
                <c:pt idx="2887">
                  <c:v>550</c:v>
                </c:pt>
                <c:pt idx="2888">
                  <c:v>550</c:v>
                </c:pt>
                <c:pt idx="2889">
                  <c:v>557.9</c:v>
                </c:pt>
                <c:pt idx="2890">
                  <c:v>557.9</c:v>
                </c:pt>
                <c:pt idx="2891">
                  <c:v>557.9</c:v>
                </c:pt>
                <c:pt idx="2892">
                  <c:v>565.79999999999995</c:v>
                </c:pt>
                <c:pt idx="2893">
                  <c:v>565.79999999999995</c:v>
                </c:pt>
                <c:pt idx="2894">
                  <c:v>565.79999999999995</c:v>
                </c:pt>
                <c:pt idx="2895">
                  <c:v>573.6</c:v>
                </c:pt>
                <c:pt idx="2896">
                  <c:v>573.6</c:v>
                </c:pt>
                <c:pt idx="2897">
                  <c:v>573.6</c:v>
                </c:pt>
                <c:pt idx="2898">
                  <c:v>581.5</c:v>
                </c:pt>
                <c:pt idx="2899">
                  <c:v>581.5</c:v>
                </c:pt>
                <c:pt idx="2900">
                  <c:v>581.5</c:v>
                </c:pt>
                <c:pt idx="2901">
                  <c:v>589.29999999999995</c:v>
                </c:pt>
                <c:pt idx="2902">
                  <c:v>589.29999999999995</c:v>
                </c:pt>
                <c:pt idx="2903">
                  <c:v>589.29999999999995</c:v>
                </c:pt>
                <c:pt idx="2904">
                  <c:v>597.20000000000005</c:v>
                </c:pt>
                <c:pt idx="2905">
                  <c:v>597.20000000000005</c:v>
                </c:pt>
                <c:pt idx="2906">
                  <c:v>597.20000000000005</c:v>
                </c:pt>
                <c:pt idx="2907">
                  <c:v>604.9</c:v>
                </c:pt>
                <c:pt idx="2908">
                  <c:v>604.9</c:v>
                </c:pt>
                <c:pt idx="2909">
                  <c:v>604.9</c:v>
                </c:pt>
                <c:pt idx="2910">
                  <c:v>612.79999999999995</c:v>
                </c:pt>
                <c:pt idx="2911">
                  <c:v>612.79999999999995</c:v>
                </c:pt>
                <c:pt idx="2912">
                  <c:v>612.79999999999995</c:v>
                </c:pt>
                <c:pt idx="2913">
                  <c:v>620.6</c:v>
                </c:pt>
                <c:pt idx="2914">
                  <c:v>620.6</c:v>
                </c:pt>
                <c:pt idx="2915">
                  <c:v>620.6</c:v>
                </c:pt>
                <c:pt idx="2916">
                  <c:v>628.5</c:v>
                </c:pt>
                <c:pt idx="2917">
                  <c:v>628.5</c:v>
                </c:pt>
                <c:pt idx="2918">
                  <c:v>628.5</c:v>
                </c:pt>
                <c:pt idx="2919">
                  <c:v>636.5</c:v>
                </c:pt>
                <c:pt idx="2920">
                  <c:v>636.5</c:v>
                </c:pt>
                <c:pt idx="2921">
                  <c:v>636.5</c:v>
                </c:pt>
                <c:pt idx="2922">
                  <c:v>644.4</c:v>
                </c:pt>
                <c:pt idx="2923">
                  <c:v>644.4</c:v>
                </c:pt>
                <c:pt idx="2924">
                  <c:v>644.4</c:v>
                </c:pt>
                <c:pt idx="2925">
                  <c:v>652.29999999999995</c:v>
                </c:pt>
                <c:pt idx="2926">
                  <c:v>652.29999999999995</c:v>
                </c:pt>
                <c:pt idx="2927">
                  <c:v>652.29999999999995</c:v>
                </c:pt>
                <c:pt idx="2928">
                  <c:v>660.2</c:v>
                </c:pt>
                <c:pt idx="2929">
                  <c:v>660.2</c:v>
                </c:pt>
                <c:pt idx="2930">
                  <c:v>660.2</c:v>
                </c:pt>
                <c:pt idx="2931">
                  <c:v>668</c:v>
                </c:pt>
                <c:pt idx="2932">
                  <c:v>668</c:v>
                </c:pt>
                <c:pt idx="2933">
                  <c:v>668</c:v>
                </c:pt>
                <c:pt idx="2934">
                  <c:v>675.9</c:v>
                </c:pt>
                <c:pt idx="2935">
                  <c:v>675.9</c:v>
                </c:pt>
                <c:pt idx="2936">
                  <c:v>675.9</c:v>
                </c:pt>
                <c:pt idx="2937">
                  <c:v>683.7</c:v>
                </c:pt>
                <c:pt idx="2938">
                  <c:v>683.7</c:v>
                </c:pt>
                <c:pt idx="2939">
                  <c:v>683.7</c:v>
                </c:pt>
                <c:pt idx="2940">
                  <c:v>691.4</c:v>
                </c:pt>
                <c:pt idx="2941">
                  <c:v>691.4</c:v>
                </c:pt>
                <c:pt idx="2942">
                  <c:v>691.4</c:v>
                </c:pt>
                <c:pt idx="2943">
                  <c:v>699.2</c:v>
                </c:pt>
                <c:pt idx="2944">
                  <c:v>699.2</c:v>
                </c:pt>
                <c:pt idx="2945">
                  <c:v>699.2</c:v>
                </c:pt>
                <c:pt idx="2946">
                  <c:v>707</c:v>
                </c:pt>
                <c:pt idx="2947">
                  <c:v>707</c:v>
                </c:pt>
                <c:pt idx="2948">
                  <c:v>707</c:v>
                </c:pt>
                <c:pt idx="2949">
                  <c:v>714.7</c:v>
                </c:pt>
                <c:pt idx="2950">
                  <c:v>714.7</c:v>
                </c:pt>
                <c:pt idx="2951">
                  <c:v>714.7</c:v>
                </c:pt>
                <c:pt idx="2952">
                  <c:v>722.5</c:v>
                </c:pt>
                <c:pt idx="2953">
                  <c:v>722.5</c:v>
                </c:pt>
                <c:pt idx="2954">
                  <c:v>722.5</c:v>
                </c:pt>
                <c:pt idx="2955">
                  <c:v>730.3</c:v>
                </c:pt>
                <c:pt idx="2956">
                  <c:v>730.3</c:v>
                </c:pt>
                <c:pt idx="2957">
                  <c:v>730.3</c:v>
                </c:pt>
                <c:pt idx="2958">
                  <c:v>738.1</c:v>
                </c:pt>
                <c:pt idx="2959">
                  <c:v>738.1</c:v>
                </c:pt>
                <c:pt idx="2960">
                  <c:v>738.1</c:v>
                </c:pt>
                <c:pt idx="2961">
                  <c:v>745.8</c:v>
                </c:pt>
                <c:pt idx="2962">
                  <c:v>745.8</c:v>
                </c:pt>
                <c:pt idx="2963">
                  <c:v>745.8</c:v>
                </c:pt>
                <c:pt idx="2964">
                  <c:v>753.5</c:v>
                </c:pt>
                <c:pt idx="2965">
                  <c:v>753.5</c:v>
                </c:pt>
                <c:pt idx="2966">
                  <c:v>753.5</c:v>
                </c:pt>
                <c:pt idx="2967">
                  <c:v>761.3</c:v>
                </c:pt>
                <c:pt idx="2968">
                  <c:v>761.3</c:v>
                </c:pt>
                <c:pt idx="2969">
                  <c:v>761.3</c:v>
                </c:pt>
                <c:pt idx="2970">
                  <c:v>769</c:v>
                </c:pt>
                <c:pt idx="2971">
                  <c:v>769</c:v>
                </c:pt>
                <c:pt idx="2972">
                  <c:v>769</c:v>
                </c:pt>
                <c:pt idx="2973">
                  <c:v>776.7</c:v>
                </c:pt>
                <c:pt idx="2974">
                  <c:v>776.7</c:v>
                </c:pt>
                <c:pt idx="2975">
                  <c:v>776.7</c:v>
                </c:pt>
                <c:pt idx="2976">
                  <c:v>784.5</c:v>
                </c:pt>
                <c:pt idx="2977">
                  <c:v>784.5</c:v>
                </c:pt>
                <c:pt idx="2978">
                  <c:v>784.5</c:v>
                </c:pt>
                <c:pt idx="2979">
                  <c:v>792.3</c:v>
                </c:pt>
                <c:pt idx="2980">
                  <c:v>792.3</c:v>
                </c:pt>
                <c:pt idx="2981">
                  <c:v>792.3</c:v>
                </c:pt>
                <c:pt idx="2982">
                  <c:v>800.2</c:v>
                </c:pt>
                <c:pt idx="2983">
                  <c:v>800.2</c:v>
                </c:pt>
                <c:pt idx="2984">
                  <c:v>800.2</c:v>
                </c:pt>
                <c:pt idx="2985">
                  <c:v>808.1</c:v>
                </c:pt>
                <c:pt idx="2986">
                  <c:v>808.1</c:v>
                </c:pt>
                <c:pt idx="2987">
                  <c:v>808.1</c:v>
                </c:pt>
                <c:pt idx="2988">
                  <c:v>816.1</c:v>
                </c:pt>
                <c:pt idx="2989">
                  <c:v>816.1</c:v>
                </c:pt>
                <c:pt idx="2990">
                  <c:v>816.1</c:v>
                </c:pt>
                <c:pt idx="2991">
                  <c:v>824.1</c:v>
                </c:pt>
                <c:pt idx="2992">
                  <c:v>824.1</c:v>
                </c:pt>
                <c:pt idx="2993">
                  <c:v>824.1</c:v>
                </c:pt>
                <c:pt idx="2994">
                  <c:v>832.1</c:v>
                </c:pt>
                <c:pt idx="2995">
                  <c:v>832.1</c:v>
                </c:pt>
                <c:pt idx="2996">
                  <c:v>832.1</c:v>
                </c:pt>
                <c:pt idx="2997">
                  <c:v>840.2</c:v>
                </c:pt>
                <c:pt idx="2998">
                  <c:v>840.2</c:v>
                </c:pt>
                <c:pt idx="2999">
                  <c:v>840.2</c:v>
                </c:pt>
                <c:pt idx="3000">
                  <c:v>848.2</c:v>
                </c:pt>
                <c:pt idx="3001">
                  <c:v>848.2</c:v>
                </c:pt>
                <c:pt idx="3002">
                  <c:v>848.2</c:v>
                </c:pt>
                <c:pt idx="3003">
                  <c:v>856.3</c:v>
                </c:pt>
                <c:pt idx="3004">
                  <c:v>856.3</c:v>
                </c:pt>
                <c:pt idx="3005">
                  <c:v>856.3</c:v>
                </c:pt>
                <c:pt idx="3006">
                  <c:v>864.3</c:v>
                </c:pt>
                <c:pt idx="3007">
                  <c:v>864.3</c:v>
                </c:pt>
                <c:pt idx="3008">
                  <c:v>864.3</c:v>
                </c:pt>
                <c:pt idx="3009">
                  <c:v>872.4</c:v>
                </c:pt>
                <c:pt idx="3010">
                  <c:v>872.4</c:v>
                </c:pt>
                <c:pt idx="3011">
                  <c:v>872.4</c:v>
                </c:pt>
                <c:pt idx="3012">
                  <c:v>880.5</c:v>
                </c:pt>
                <c:pt idx="3013">
                  <c:v>880.5</c:v>
                </c:pt>
                <c:pt idx="3014">
                  <c:v>880.5</c:v>
                </c:pt>
                <c:pt idx="3015">
                  <c:v>888.6</c:v>
                </c:pt>
                <c:pt idx="3016">
                  <c:v>888.6</c:v>
                </c:pt>
                <c:pt idx="3017">
                  <c:v>888.6</c:v>
                </c:pt>
                <c:pt idx="3018">
                  <c:v>896.7</c:v>
                </c:pt>
                <c:pt idx="3019">
                  <c:v>896.7</c:v>
                </c:pt>
                <c:pt idx="3020">
                  <c:v>896.7</c:v>
                </c:pt>
                <c:pt idx="3021">
                  <c:v>904.8</c:v>
                </c:pt>
                <c:pt idx="3022">
                  <c:v>904.8</c:v>
                </c:pt>
                <c:pt idx="3023">
                  <c:v>904.8</c:v>
                </c:pt>
                <c:pt idx="3024">
                  <c:v>912.8</c:v>
                </c:pt>
                <c:pt idx="3025">
                  <c:v>912.8</c:v>
                </c:pt>
                <c:pt idx="3026">
                  <c:v>912.8</c:v>
                </c:pt>
                <c:pt idx="3027">
                  <c:v>920.9</c:v>
                </c:pt>
                <c:pt idx="3028">
                  <c:v>920.9</c:v>
                </c:pt>
                <c:pt idx="3029">
                  <c:v>920.9</c:v>
                </c:pt>
                <c:pt idx="3030">
                  <c:v>929</c:v>
                </c:pt>
                <c:pt idx="3031">
                  <c:v>929</c:v>
                </c:pt>
                <c:pt idx="3032">
                  <c:v>929</c:v>
                </c:pt>
                <c:pt idx="3033">
                  <c:v>937</c:v>
                </c:pt>
                <c:pt idx="3034">
                  <c:v>937</c:v>
                </c:pt>
                <c:pt idx="3035">
                  <c:v>937</c:v>
                </c:pt>
                <c:pt idx="3036">
                  <c:v>945</c:v>
                </c:pt>
                <c:pt idx="3037">
                  <c:v>945</c:v>
                </c:pt>
                <c:pt idx="3038">
                  <c:v>945</c:v>
                </c:pt>
                <c:pt idx="3039">
                  <c:v>953</c:v>
                </c:pt>
                <c:pt idx="3040">
                  <c:v>953</c:v>
                </c:pt>
                <c:pt idx="3041">
                  <c:v>953</c:v>
                </c:pt>
                <c:pt idx="3042">
                  <c:v>961.1</c:v>
                </c:pt>
                <c:pt idx="3043">
                  <c:v>961.1</c:v>
                </c:pt>
                <c:pt idx="3044">
                  <c:v>961.1</c:v>
                </c:pt>
                <c:pt idx="3045">
                  <c:v>969.1</c:v>
                </c:pt>
                <c:pt idx="3046">
                  <c:v>969.1</c:v>
                </c:pt>
                <c:pt idx="3047">
                  <c:v>969.1</c:v>
                </c:pt>
                <c:pt idx="3048">
                  <c:v>977.2</c:v>
                </c:pt>
                <c:pt idx="3049">
                  <c:v>977.2</c:v>
                </c:pt>
                <c:pt idx="3050">
                  <c:v>977.2</c:v>
                </c:pt>
                <c:pt idx="3051">
                  <c:v>985.3</c:v>
                </c:pt>
                <c:pt idx="3052">
                  <c:v>985.3</c:v>
                </c:pt>
                <c:pt idx="3053">
                  <c:v>985.3</c:v>
                </c:pt>
                <c:pt idx="3054">
                  <c:v>993.4</c:v>
                </c:pt>
                <c:pt idx="3055">
                  <c:v>993.4</c:v>
                </c:pt>
                <c:pt idx="3056">
                  <c:v>993.4</c:v>
                </c:pt>
                <c:pt idx="3057">
                  <c:v>1001.7</c:v>
                </c:pt>
                <c:pt idx="3058">
                  <c:v>1001.7</c:v>
                </c:pt>
                <c:pt idx="3059">
                  <c:v>1001.7</c:v>
                </c:pt>
                <c:pt idx="3060">
                  <c:v>1009.9</c:v>
                </c:pt>
                <c:pt idx="3061">
                  <c:v>1009.9</c:v>
                </c:pt>
                <c:pt idx="3062">
                  <c:v>1009.9</c:v>
                </c:pt>
                <c:pt idx="3063">
                  <c:v>1018.1</c:v>
                </c:pt>
                <c:pt idx="3064">
                  <c:v>1018.1</c:v>
                </c:pt>
                <c:pt idx="3065">
                  <c:v>1018.1</c:v>
                </c:pt>
                <c:pt idx="3066">
                  <c:v>1026.4000000000001</c:v>
                </c:pt>
                <c:pt idx="3067">
                  <c:v>1026.4000000000001</c:v>
                </c:pt>
                <c:pt idx="3068">
                  <c:v>1026.4000000000001</c:v>
                </c:pt>
                <c:pt idx="3069">
                  <c:v>1034.7</c:v>
                </c:pt>
                <c:pt idx="3070">
                  <c:v>1034.7</c:v>
                </c:pt>
                <c:pt idx="3071">
                  <c:v>1034.7</c:v>
                </c:pt>
                <c:pt idx="3072">
                  <c:v>1043.0999999999999</c:v>
                </c:pt>
                <c:pt idx="3073">
                  <c:v>1043.0999999999999</c:v>
                </c:pt>
                <c:pt idx="3074">
                  <c:v>1043.0999999999999</c:v>
                </c:pt>
                <c:pt idx="3075">
                  <c:v>1051.5999999999999</c:v>
                </c:pt>
                <c:pt idx="3076">
                  <c:v>1051.5999999999999</c:v>
                </c:pt>
                <c:pt idx="3077">
                  <c:v>1051.5999999999999</c:v>
                </c:pt>
                <c:pt idx="3078">
                  <c:v>1060</c:v>
                </c:pt>
                <c:pt idx="3079">
                  <c:v>1060</c:v>
                </c:pt>
                <c:pt idx="3080">
                  <c:v>1060</c:v>
                </c:pt>
                <c:pt idx="3081">
                  <c:v>1068.5</c:v>
                </c:pt>
                <c:pt idx="3082">
                  <c:v>1068.5</c:v>
                </c:pt>
                <c:pt idx="3083">
                  <c:v>1068.5</c:v>
                </c:pt>
                <c:pt idx="3084">
                  <c:v>1077</c:v>
                </c:pt>
                <c:pt idx="3085">
                  <c:v>1077</c:v>
                </c:pt>
                <c:pt idx="3086">
                  <c:v>1077</c:v>
                </c:pt>
                <c:pt idx="3087">
                  <c:v>1085.5</c:v>
                </c:pt>
                <c:pt idx="3088">
                  <c:v>1085.5</c:v>
                </c:pt>
                <c:pt idx="3089">
                  <c:v>1085.5</c:v>
                </c:pt>
                <c:pt idx="3090">
                  <c:v>1093.9000000000001</c:v>
                </c:pt>
                <c:pt idx="3091">
                  <c:v>1093.9000000000001</c:v>
                </c:pt>
                <c:pt idx="3092">
                  <c:v>1093.9000000000001</c:v>
                </c:pt>
                <c:pt idx="3093">
                  <c:v>1102.4000000000001</c:v>
                </c:pt>
                <c:pt idx="3094">
                  <c:v>1102.4000000000001</c:v>
                </c:pt>
                <c:pt idx="3095">
                  <c:v>1102.4000000000001</c:v>
                </c:pt>
                <c:pt idx="3096">
                  <c:v>1110.9000000000001</c:v>
                </c:pt>
                <c:pt idx="3097">
                  <c:v>1110.9000000000001</c:v>
                </c:pt>
                <c:pt idx="3098">
                  <c:v>1110.9000000000001</c:v>
                </c:pt>
                <c:pt idx="3099">
                  <c:v>1119.4000000000001</c:v>
                </c:pt>
                <c:pt idx="3100">
                  <c:v>1119.4000000000001</c:v>
                </c:pt>
                <c:pt idx="3101">
                  <c:v>1119.4000000000001</c:v>
                </c:pt>
                <c:pt idx="3102">
                  <c:v>1127.9000000000001</c:v>
                </c:pt>
                <c:pt idx="3103">
                  <c:v>1127.9000000000001</c:v>
                </c:pt>
                <c:pt idx="3104">
                  <c:v>1127.9000000000001</c:v>
                </c:pt>
                <c:pt idx="3105">
                  <c:v>1136.4000000000001</c:v>
                </c:pt>
                <c:pt idx="3106">
                  <c:v>1136.4000000000001</c:v>
                </c:pt>
                <c:pt idx="3107">
                  <c:v>1136.4000000000001</c:v>
                </c:pt>
                <c:pt idx="3108">
                  <c:v>1144.9000000000001</c:v>
                </c:pt>
                <c:pt idx="3109">
                  <c:v>1144.9000000000001</c:v>
                </c:pt>
                <c:pt idx="3110">
                  <c:v>1144.9000000000001</c:v>
                </c:pt>
                <c:pt idx="3111">
                  <c:v>1153.4000000000001</c:v>
                </c:pt>
                <c:pt idx="3112">
                  <c:v>1153.4000000000001</c:v>
                </c:pt>
                <c:pt idx="3113">
                  <c:v>1153.4000000000001</c:v>
                </c:pt>
                <c:pt idx="3114">
                  <c:v>1161.9000000000001</c:v>
                </c:pt>
                <c:pt idx="3115">
                  <c:v>1161.9000000000001</c:v>
                </c:pt>
                <c:pt idx="3116">
                  <c:v>1161.9000000000001</c:v>
                </c:pt>
                <c:pt idx="3117">
                  <c:v>1170.5</c:v>
                </c:pt>
                <c:pt idx="3118">
                  <c:v>1170.5</c:v>
                </c:pt>
                <c:pt idx="3119">
                  <c:v>1170.5</c:v>
                </c:pt>
                <c:pt idx="3120">
                  <c:v>1178.9000000000001</c:v>
                </c:pt>
                <c:pt idx="3121">
                  <c:v>1178.9000000000001</c:v>
                </c:pt>
                <c:pt idx="3122">
                  <c:v>1178.9000000000001</c:v>
                </c:pt>
                <c:pt idx="3123">
                  <c:v>1187.5</c:v>
                </c:pt>
                <c:pt idx="3124">
                  <c:v>1187.5</c:v>
                </c:pt>
                <c:pt idx="3125">
                  <c:v>1187.5</c:v>
                </c:pt>
                <c:pt idx="3126">
                  <c:v>1196</c:v>
                </c:pt>
                <c:pt idx="3127">
                  <c:v>1196</c:v>
                </c:pt>
                <c:pt idx="3128">
                  <c:v>1196</c:v>
                </c:pt>
                <c:pt idx="3129">
                  <c:v>1204.5999999999999</c:v>
                </c:pt>
                <c:pt idx="3130">
                  <c:v>1204.5999999999999</c:v>
                </c:pt>
                <c:pt idx="3131">
                  <c:v>1204.5999999999999</c:v>
                </c:pt>
                <c:pt idx="3132">
                  <c:v>1213.2</c:v>
                </c:pt>
                <c:pt idx="3133">
                  <c:v>1213.2</c:v>
                </c:pt>
                <c:pt idx="3134">
                  <c:v>1213.2</c:v>
                </c:pt>
                <c:pt idx="3135">
                  <c:v>1221.9000000000001</c:v>
                </c:pt>
                <c:pt idx="3136">
                  <c:v>1221.9000000000001</c:v>
                </c:pt>
                <c:pt idx="3137">
                  <c:v>1221.9000000000001</c:v>
                </c:pt>
                <c:pt idx="3138">
                  <c:v>1230.5999999999999</c:v>
                </c:pt>
                <c:pt idx="3139">
                  <c:v>1230.5999999999999</c:v>
                </c:pt>
                <c:pt idx="3140">
                  <c:v>1230.5999999999999</c:v>
                </c:pt>
                <c:pt idx="3141">
                  <c:v>1239.3</c:v>
                </c:pt>
                <c:pt idx="3142">
                  <c:v>1239.3</c:v>
                </c:pt>
                <c:pt idx="3143">
                  <c:v>1239.3</c:v>
                </c:pt>
                <c:pt idx="3144">
                  <c:v>1248.0999999999999</c:v>
                </c:pt>
                <c:pt idx="3145">
                  <c:v>1248.0999999999999</c:v>
                </c:pt>
                <c:pt idx="3146">
                  <c:v>1248.0999999999999</c:v>
                </c:pt>
                <c:pt idx="3147">
                  <c:v>1256.7</c:v>
                </c:pt>
                <c:pt idx="3148">
                  <c:v>1256.7</c:v>
                </c:pt>
                <c:pt idx="3149">
                  <c:v>1256.7</c:v>
                </c:pt>
                <c:pt idx="3150">
                  <c:v>1265.4000000000001</c:v>
                </c:pt>
                <c:pt idx="3151">
                  <c:v>1265.4000000000001</c:v>
                </c:pt>
                <c:pt idx="3152">
                  <c:v>1265.4000000000001</c:v>
                </c:pt>
                <c:pt idx="3153">
                  <c:v>1274</c:v>
                </c:pt>
                <c:pt idx="3154">
                  <c:v>1274</c:v>
                </c:pt>
                <c:pt idx="3155">
                  <c:v>1274</c:v>
                </c:pt>
                <c:pt idx="3156">
                  <c:v>1282.5999999999999</c:v>
                </c:pt>
                <c:pt idx="3157">
                  <c:v>1282.5999999999999</c:v>
                </c:pt>
                <c:pt idx="3158">
                  <c:v>1282.5999999999999</c:v>
                </c:pt>
                <c:pt idx="3159">
                  <c:v>1291.0999999999999</c:v>
                </c:pt>
                <c:pt idx="3160">
                  <c:v>1291.0999999999999</c:v>
                </c:pt>
                <c:pt idx="3161">
                  <c:v>1291.0999999999999</c:v>
                </c:pt>
                <c:pt idx="3162">
                  <c:v>1299.7</c:v>
                </c:pt>
                <c:pt idx="3163">
                  <c:v>1299.7</c:v>
                </c:pt>
                <c:pt idx="3164">
                  <c:v>1299.7</c:v>
                </c:pt>
                <c:pt idx="3165">
                  <c:v>1308.2</c:v>
                </c:pt>
                <c:pt idx="3166">
                  <c:v>1308.2</c:v>
                </c:pt>
                <c:pt idx="3167">
                  <c:v>1308.2</c:v>
                </c:pt>
                <c:pt idx="3168">
                  <c:v>1316.8</c:v>
                </c:pt>
                <c:pt idx="3169">
                  <c:v>1316.8</c:v>
                </c:pt>
                <c:pt idx="3170">
                  <c:v>1316.8</c:v>
                </c:pt>
                <c:pt idx="3171">
                  <c:v>1325.3</c:v>
                </c:pt>
                <c:pt idx="3172">
                  <c:v>1325.3</c:v>
                </c:pt>
                <c:pt idx="3173">
                  <c:v>1325.3</c:v>
                </c:pt>
                <c:pt idx="3174">
                  <c:v>1333.8</c:v>
                </c:pt>
                <c:pt idx="3175">
                  <c:v>1333.8</c:v>
                </c:pt>
                <c:pt idx="3176">
                  <c:v>1333.8</c:v>
                </c:pt>
                <c:pt idx="3177">
                  <c:v>1342.4</c:v>
                </c:pt>
                <c:pt idx="3178">
                  <c:v>1342.4</c:v>
                </c:pt>
                <c:pt idx="3179">
                  <c:v>1342.4</c:v>
                </c:pt>
                <c:pt idx="3180">
                  <c:v>1350.9</c:v>
                </c:pt>
                <c:pt idx="3181">
                  <c:v>1350.9</c:v>
                </c:pt>
                <c:pt idx="3182">
                  <c:v>1350.9</c:v>
                </c:pt>
                <c:pt idx="3183">
                  <c:v>1359.4</c:v>
                </c:pt>
                <c:pt idx="3184">
                  <c:v>1359.4</c:v>
                </c:pt>
                <c:pt idx="3185">
                  <c:v>1359.4</c:v>
                </c:pt>
                <c:pt idx="3186">
                  <c:v>1367.9</c:v>
                </c:pt>
                <c:pt idx="3187">
                  <c:v>1367.9</c:v>
                </c:pt>
                <c:pt idx="3188">
                  <c:v>1367.9</c:v>
                </c:pt>
                <c:pt idx="3189">
                  <c:v>1376.5</c:v>
                </c:pt>
                <c:pt idx="3190">
                  <c:v>1376.5</c:v>
                </c:pt>
                <c:pt idx="3191">
                  <c:v>1376.5</c:v>
                </c:pt>
                <c:pt idx="3192">
                  <c:v>1385</c:v>
                </c:pt>
                <c:pt idx="3193">
                  <c:v>1385</c:v>
                </c:pt>
                <c:pt idx="3194">
                  <c:v>1385</c:v>
                </c:pt>
                <c:pt idx="3195">
                  <c:v>1393.6</c:v>
                </c:pt>
                <c:pt idx="3196">
                  <c:v>1393.6</c:v>
                </c:pt>
                <c:pt idx="3197">
                  <c:v>1393.6</c:v>
                </c:pt>
                <c:pt idx="3198">
                  <c:v>1402.3</c:v>
                </c:pt>
                <c:pt idx="3199">
                  <c:v>1402.3</c:v>
                </c:pt>
                <c:pt idx="3200">
                  <c:v>1402.3</c:v>
                </c:pt>
                <c:pt idx="3201">
                  <c:v>1411.1</c:v>
                </c:pt>
                <c:pt idx="3202">
                  <c:v>1411.1</c:v>
                </c:pt>
                <c:pt idx="3203">
                  <c:v>1411.1</c:v>
                </c:pt>
                <c:pt idx="3204">
                  <c:v>1420</c:v>
                </c:pt>
                <c:pt idx="3205">
                  <c:v>1420</c:v>
                </c:pt>
                <c:pt idx="3206">
                  <c:v>1420</c:v>
                </c:pt>
                <c:pt idx="3207">
                  <c:v>1429</c:v>
                </c:pt>
                <c:pt idx="3208">
                  <c:v>1429</c:v>
                </c:pt>
                <c:pt idx="3209">
                  <c:v>1429</c:v>
                </c:pt>
                <c:pt idx="3210">
                  <c:v>1437.9</c:v>
                </c:pt>
                <c:pt idx="3211">
                  <c:v>1437.9</c:v>
                </c:pt>
                <c:pt idx="3212">
                  <c:v>1437.9</c:v>
                </c:pt>
                <c:pt idx="3213">
                  <c:v>1447</c:v>
                </c:pt>
                <c:pt idx="3214">
                  <c:v>1447</c:v>
                </c:pt>
                <c:pt idx="3215">
                  <c:v>1447</c:v>
                </c:pt>
                <c:pt idx="3216">
                  <c:v>1456.1</c:v>
                </c:pt>
                <c:pt idx="3217">
                  <c:v>1456.1</c:v>
                </c:pt>
                <c:pt idx="3218">
                  <c:v>1456.1</c:v>
                </c:pt>
                <c:pt idx="3219">
                  <c:v>1465.2</c:v>
                </c:pt>
                <c:pt idx="3220">
                  <c:v>1465.2</c:v>
                </c:pt>
                <c:pt idx="3221">
                  <c:v>1465.2</c:v>
                </c:pt>
                <c:pt idx="3222">
                  <c:v>1474.2</c:v>
                </c:pt>
                <c:pt idx="3223">
                  <c:v>1474.2</c:v>
                </c:pt>
                <c:pt idx="3224">
                  <c:v>1474.2</c:v>
                </c:pt>
                <c:pt idx="3225">
                  <c:v>1483.3</c:v>
                </c:pt>
                <c:pt idx="3226">
                  <c:v>1483.3</c:v>
                </c:pt>
                <c:pt idx="3227">
                  <c:v>1483.3</c:v>
                </c:pt>
                <c:pt idx="3228">
                  <c:v>1492.4</c:v>
                </c:pt>
                <c:pt idx="3229">
                  <c:v>1492.4</c:v>
                </c:pt>
                <c:pt idx="3230">
                  <c:v>1492.4</c:v>
                </c:pt>
                <c:pt idx="3231">
                  <c:v>1501.4</c:v>
                </c:pt>
                <c:pt idx="3232">
                  <c:v>1501.4</c:v>
                </c:pt>
                <c:pt idx="3233">
                  <c:v>1501.4</c:v>
                </c:pt>
                <c:pt idx="3234">
                  <c:v>1510.4</c:v>
                </c:pt>
                <c:pt idx="3235">
                  <c:v>1510.4</c:v>
                </c:pt>
                <c:pt idx="3236">
                  <c:v>1510.4</c:v>
                </c:pt>
                <c:pt idx="3237">
                  <c:v>1519.4</c:v>
                </c:pt>
                <c:pt idx="3238">
                  <c:v>1519.4</c:v>
                </c:pt>
                <c:pt idx="3239">
                  <c:v>1519.4</c:v>
                </c:pt>
                <c:pt idx="3240">
                  <c:v>1528.3</c:v>
                </c:pt>
                <c:pt idx="3241">
                  <c:v>1528.3</c:v>
                </c:pt>
                <c:pt idx="3242">
                  <c:v>1528.3</c:v>
                </c:pt>
                <c:pt idx="3243">
                  <c:v>1537.3</c:v>
                </c:pt>
                <c:pt idx="3244">
                  <c:v>1537.3</c:v>
                </c:pt>
                <c:pt idx="3245">
                  <c:v>1537.3</c:v>
                </c:pt>
                <c:pt idx="3246">
                  <c:v>1546.2</c:v>
                </c:pt>
                <c:pt idx="3247">
                  <c:v>1546.2</c:v>
                </c:pt>
                <c:pt idx="3248">
                  <c:v>1546.2</c:v>
                </c:pt>
                <c:pt idx="3249">
                  <c:v>1555.2</c:v>
                </c:pt>
                <c:pt idx="3250">
                  <c:v>1555.2</c:v>
                </c:pt>
                <c:pt idx="3251">
                  <c:v>1555.2</c:v>
                </c:pt>
                <c:pt idx="3252">
                  <c:v>1564.1</c:v>
                </c:pt>
                <c:pt idx="3253">
                  <c:v>1564.1</c:v>
                </c:pt>
                <c:pt idx="3254">
                  <c:v>1564.1</c:v>
                </c:pt>
                <c:pt idx="3255">
                  <c:v>1573.1</c:v>
                </c:pt>
                <c:pt idx="3256">
                  <c:v>1573.1</c:v>
                </c:pt>
                <c:pt idx="3257">
                  <c:v>1573.1</c:v>
                </c:pt>
                <c:pt idx="3258">
                  <c:v>1582.1</c:v>
                </c:pt>
                <c:pt idx="3259">
                  <c:v>1582.1</c:v>
                </c:pt>
                <c:pt idx="3260">
                  <c:v>1582.1</c:v>
                </c:pt>
                <c:pt idx="3261">
                  <c:v>1591.1</c:v>
                </c:pt>
                <c:pt idx="3262">
                  <c:v>1591.1</c:v>
                </c:pt>
                <c:pt idx="3263">
                  <c:v>1591.1</c:v>
                </c:pt>
                <c:pt idx="3264">
                  <c:v>1600.1</c:v>
                </c:pt>
                <c:pt idx="3265">
                  <c:v>1600.1</c:v>
                </c:pt>
                <c:pt idx="3266">
                  <c:v>1600.1</c:v>
                </c:pt>
                <c:pt idx="3267">
                  <c:v>1609.1</c:v>
                </c:pt>
                <c:pt idx="3268">
                  <c:v>1609.1</c:v>
                </c:pt>
                <c:pt idx="3269">
                  <c:v>1609.1</c:v>
                </c:pt>
                <c:pt idx="3270">
                  <c:v>1618.1</c:v>
                </c:pt>
                <c:pt idx="3271">
                  <c:v>1618.1</c:v>
                </c:pt>
                <c:pt idx="3272">
                  <c:v>1618.1</c:v>
                </c:pt>
                <c:pt idx="3273">
                  <c:v>1627.3</c:v>
                </c:pt>
                <c:pt idx="3274">
                  <c:v>1627.3</c:v>
                </c:pt>
                <c:pt idx="3275">
                  <c:v>1627.3</c:v>
                </c:pt>
                <c:pt idx="3276">
                  <c:v>1636.4</c:v>
                </c:pt>
                <c:pt idx="3277">
                  <c:v>1636.4</c:v>
                </c:pt>
                <c:pt idx="3278">
                  <c:v>1636.4</c:v>
                </c:pt>
                <c:pt idx="3279">
                  <c:v>1645.6</c:v>
                </c:pt>
                <c:pt idx="3280">
                  <c:v>1645.6</c:v>
                </c:pt>
                <c:pt idx="3281">
                  <c:v>1645.6</c:v>
                </c:pt>
                <c:pt idx="3282">
                  <c:v>1654.8</c:v>
                </c:pt>
                <c:pt idx="3283">
                  <c:v>1654.8</c:v>
                </c:pt>
                <c:pt idx="3284">
                  <c:v>1654.8</c:v>
                </c:pt>
                <c:pt idx="3285">
                  <c:v>1664.1</c:v>
                </c:pt>
                <c:pt idx="3286">
                  <c:v>1664.1</c:v>
                </c:pt>
                <c:pt idx="3287">
                  <c:v>1664.1</c:v>
                </c:pt>
                <c:pt idx="3288">
                  <c:v>1673.4</c:v>
                </c:pt>
                <c:pt idx="3289">
                  <c:v>1673.4</c:v>
                </c:pt>
                <c:pt idx="3290">
                  <c:v>1673.4</c:v>
                </c:pt>
                <c:pt idx="3291">
                  <c:v>1682.6</c:v>
                </c:pt>
                <c:pt idx="3292">
                  <c:v>1682.6</c:v>
                </c:pt>
                <c:pt idx="3293">
                  <c:v>1682.6</c:v>
                </c:pt>
                <c:pt idx="3294">
                  <c:v>1692</c:v>
                </c:pt>
                <c:pt idx="3295">
                  <c:v>1692</c:v>
                </c:pt>
                <c:pt idx="3296">
                  <c:v>1692</c:v>
                </c:pt>
                <c:pt idx="3297">
                  <c:v>1701.2</c:v>
                </c:pt>
                <c:pt idx="3298">
                  <c:v>1701.2</c:v>
                </c:pt>
                <c:pt idx="3299">
                  <c:v>1701.2</c:v>
                </c:pt>
                <c:pt idx="3300">
                  <c:v>1710.5</c:v>
                </c:pt>
                <c:pt idx="3301">
                  <c:v>1710.5</c:v>
                </c:pt>
                <c:pt idx="3302">
                  <c:v>1710.5</c:v>
                </c:pt>
                <c:pt idx="3303">
                  <c:v>1719.7</c:v>
                </c:pt>
                <c:pt idx="3304">
                  <c:v>1719.7</c:v>
                </c:pt>
                <c:pt idx="3305">
                  <c:v>1719.7</c:v>
                </c:pt>
                <c:pt idx="3306">
                  <c:v>1728.9</c:v>
                </c:pt>
                <c:pt idx="3307">
                  <c:v>1728.9</c:v>
                </c:pt>
                <c:pt idx="3308">
                  <c:v>1728.9</c:v>
                </c:pt>
                <c:pt idx="3309">
                  <c:v>1738</c:v>
                </c:pt>
                <c:pt idx="3310">
                  <c:v>1738</c:v>
                </c:pt>
                <c:pt idx="3311">
                  <c:v>1738</c:v>
                </c:pt>
                <c:pt idx="3312">
                  <c:v>1747.1</c:v>
                </c:pt>
                <c:pt idx="3313">
                  <c:v>1747.1</c:v>
                </c:pt>
                <c:pt idx="3314">
                  <c:v>1747.1</c:v>
                </c:pt>
                <c:pt idx="3315">
                  <c:v>1756.2</c:v>
                </c:pt>
                <c:pt idx="3316">
                  <c:v>1756.2</c:v>
                </c:pt>
                <c:pt idx="3317">
                  <c:v>1756.2</c:v>
                </c:pt>
                <c:pt idx="3318">
                  <c:v>1765.2</c:v>
                </c:pt>
                <c:pt idx="3319">
                  <c:v>1765.2</c:v>
                </c:pt>
                <c:pt idx="3320">
                  <c:v>1765.2</c:v>
                </c:pt>
                <c:pt idx="3321">
                  <c:v>1774.3</c:v>
                </c:pt>
                <c:pt idx="3322">
                  <c:v>1774.3</c:v>
                </c:pt>
                <c:pt idx="3323">
                  <c:v>1774.3</c:v>
                </c:pt>
                <c:pt idx="3324">
                  <c:v>1783.4</c:v>
                </c:pt>
                <c:pt idx="3325">
                  <c:v>1783.4</c:v>
                </c:pt>
                <c:pt idx="3326">
                  <c:v>1783.4</c:v>
                </c:pt>
                <c:pt idx="3327">
                  <c:v>1792.5</c:v>
                </c:pt>
                <c:pt idx="3328">
                  <c:v>1792.5</c:v>
                </c:pt>
                <c:pt idx="3329">
                  <c:v>1792.5</c:v>
                </c:pt>
                <c:pt idx="3330">
                  <c:v>1801.7</c:v>
                </c:pt>
                <c:pt idx="3331">
                  <c:v>1801.7</c:v>
                </c:pt>
                <c:pt idx="3332">
                  <c:v>1801.7</c:v>
                </c:pt>
                <c:pt idx="3333">
                  <c:v>1810.9</c:v>
                </c:pt>
                <c:pt idx="3334">
                  <c:v>1810.9</c:v>
                </c:pt>
                <c:pt idx="3335">
                  <c:v>1810.9</c:v>
                </c:pt>
                <c:pt idx="3336">
                  <c:v>1820.1</c:v>
                </c:pt>
                <c:pt idx="3337">
                  <c:v>1820.1</c:v>
                </c:pt>
                <c:pt idx="3338">
                  <c:v>1820.1</c:v>
                </c:pt>
                <c:pt idx="3339">
                  <c:v>1829.4</c:v>
                </c:pt>
                <c:pt idx="3340">
                  <c:v>1829.4</c:v>
                </c:pt>
                <c:pt idx="3341">
                  <c:v>1829.4</c:v>
                </c:pt>
                <c:pt idx="3342">
                  <c:v>1838.7</c:v>
                </c:pt>
                <c:pt idx="3343">
                  <c:v>1838.7</c:v>
                </c:pt>
                <c:pt idx="3344">
                  <c:v>1838.7</c:v>
                </c:pt>
                <c:pt idx="3345">
                  <c:v>1848</c:v>
                </c:pt>
                <c:pt idx="3346">
                  <c:v>1848</c:v>
                </c:pt>
                <c:pt idx="3347">
                  <c:v>1848</c:v>
                </c:pt>
                <c:pt idx="3348">
                  <c:v>1857.3</c:v>
                </c:pt>
                <c:pt idx="3349">
                  <c:v>1857.3</c:v>
                </c:pt>
                <c:pt idx="3350">
                  <c:v>1857.3</c:v>
                </c:pt>
                <c:pt idx="3351">
                  <c:v>1866.7</c:v>
                </c:pt>
                <c:pt idx="3352">
                  <c:v>1866.7</c:v>
                </c:pt>
                <c:pt idx="3353">
                  <c:v>1866.7</c:v>
                </c:pt>
                <c:pt idx="3354">
                  <c:v>1876.1</c:v>
                </c:pt>
                <c:pt idx="3355">
                  <c:v>1876.1</c:v>
                </c:pt>
                <c:pt idx="3356">
                  <c:v>1876.1</c:v>
                </c:pt>
                <c:pt idx="3357">
                  <c:v>1885.6</c:v>
                </c:pt>
                <c:pt idx="3358">
                  <c:v>1885.6</c:v>
                </c:pt>
                <c:pt idx="3359">
                  <c:v>1885.6</c:v>
                </c:pt>
                <c:pt idx="3360">
                  <c:v>1895.1</c:v>
                </c:pt>
                <c:pt idx="3361">
                  <c:v>1895.1</c:v>
                </c:pt>
                <c:pt idx="3362">
                  <c:v>1895.1</c:v>
                </c:pt>
                <c:pt idx="3363">
                  <c:v>1904.6</c:v>
                </c:pt>
                <c:pt idx="3364">
                  <c:v>1904.6</c:v>
                </c:pt>
                <c:pt idx="3365">
                  <c:v>1904.6</c:v>
                </c:pt>
                <c:pt idx="3366">
                  <c:v>1914.1</c:v>
                </c:pt>
                <c:pt idx="3367">
                  <c:v>1914.1</c:v>
                </c:pt>
                <c:pt idx="3368">
                  <c:v>1914.1</c:v>
                </c:pt>
                <c:pt idx="3369">
                  <c:v>1923.6</c:v>
                </c:pt>
                <c:pt idx="3370">
                  <c:v>1923.6</c:v>
                </c:pt>
                <c:pt idx="3371">
                  <c:v>1923.6</c:v>
                </c:pt>
                <c:pt idx="3372">
                  <c:v>1933</c:v>
                </c:pt>
                <c:pt idx="3373">
                  <c:v>1933</c:v>
                </c:pt>
                <c:pt idx="3374">
                  <c:v>1933</c:v>
                </c:pt>
                <c:pt idx="3375">
                  <c:v>1942</c:v>
                </c:pt>
                <c:pt idx="3376">
                  <c:v>1942</c:v>
                </c:pt>
                <c:pt idx="3377">
                  <c:v>1942</c:v>
                </c:pt>
                <c:pt idx="3378">
                  <c:v>1950.8</c:v>
                </c:pt>
                <c:pt idx="3379">
                  <c:v>1950.8</c:v>
                </c:pt>
                <c:pt idx="3380">
                  <c:v>1950.8</c:v>
                </c:pt>
                <c:pt idx="3381">
                  <c:v>1958.7</c:v>
                </c:pt>
                <c:pt idx="3382">
                  <c:v>1958.7</c:v>
                </c:pt>
                <c:pt idx="3383">
                  <c:v>1958.7</c:v>
                </c:pt>
                <c:pt idx="3384">
                  <c:v>1965.8</c:v>
                </c:pt>
                <c:pt idx="3385">
                  <c:v>1965.8</c:v>
                </c:pt>
                <c:pt idx="3386">
                  <c:v>1965.8</c:v>
                </c:pt>
                <c:pt idx="3387">
                  <c:v>1971.7</c:v>
                </c:pt>
                <c:pt idx="3388">
                  <c:v>1971.7</c:v>
                </c:pt>
                <c:pt idx="3389">
                  <c:v>1971.7</c:v>
                </c:pt>
                <c:pt idx="3390">
                  <c:v>1976.3</c:v>
                </c:pt>
                <c:pt idx="3391">
                  <c:v>1976.3</c:v>
                </c:pt>
                <c:pt idx="3392">
                  <c:v>1976.3</c:v>
                </c:pt>
                <c:pt idx="3393">
                  <c:v>1979.4</c:v>
                </c:pt>
                <c:pt idx="3394">
                  <c:v>1979.4</c:v>
                </c:pt>
                <c:pt idx="3395">
                  <c:v>1979.4</c:v>
                </c:pt>
                <c:pt idx="3396">
                  <c:v>1980.8</c:v>
                </c:pt>
                <c:pt idx="3397">
                  <c:v>1980.8</c:v>
                </c:pt>
                <c:pt idx="3398">
                  <c:v>1980.8</c:v>
                </c:pt>
                <c:pt idx="3399">
                  <c:v>1980.8</c:v>
                </c:pt>
                <c:pt idx="3400">
                  <c:v>1980.8</c:v>
                </c:pt>
                <c:pt idx="3401">
                  <c:v>1980.8</c:v>
                </c:pt>
                <c:pt idx="3402">
                  <c:v>1979.1</c:v>
                </c:pt>
                <c:pt idx="3403">
                  <c:v>1979.1</c:v>
                </c:pt>
                <c:pt idx="3404">
                  <c:v>1979.1</c:v>
                </c:pt>
                <c:pt idx="3405">
                  <c:v>1976</c:v>
                </c:pt>
                <c:pt idx="3406">
                  <c:v>1976</c:v>
                </c:pt>
                <c:pt idx="3407">
                  <c:v>1976</c:v>
                </c:pt>
                <c:pt idx="3408">
                  <c:v>1971.2</c:v>
                </c:pt>
                <c:pt idx="3409">
                  <c:v>1971.2</c:v>
                </c:pt>
                <c:pt idx="3410">
                  <c:v>1971.2</c:v>
                </c:pt>
                <c:pt idx="3411">
                  <c:v>1965.1</c:v>
                </c:pt>
                <c:pt idx="3412">
                  <c:v>1965.1</c:v>
                </c:pt>
                <c:pt idx="3413">
                  <c:v>1965.1</c:v>
                </c:pt>
                <c:pt idx="3414">
                  <c:v>1957.5</c:v>
                </c:pt>
                <c:pt idx="3415">
                  <c:v>1957.5</c:v>
                </c:pt>
                <c:pt idx="3416">
                  <c:v>1957.5</c:v>
                </c:pt>
                <c:pt idx="3417">
                  <c:v>1948.5</c:v>
                </c:pt>
                <c:pt idx="3418">
                  <c:v>1948.5</c:v>
                </c:pt>
                <c:pt idx="3419">
                  <c:v>1948.5</c:v>
                </c:pt>
                <c:pt idx="3420">
                  <c:v>1938.1</c:v>
                </c:pt>
                <c:pt idx="3421">
                  <c:v>1938.1</c:v>
                </c:pt>
                <c:pt idx="3422">
                  <c:v>1938.1</c:v>
                </c:pt>
                <c:pt idx="3423">
                  <c:v>1926.7</c:v>
                </c:pt>
                <c:pt idx="3424">
                  <c:v>1926.7</c:v>
                </c:pt>
                <c:pt idx="3425">
                  <c:v>1926.7</c:v>
                </c:pt>
                <c:pt idx="3426">
                  <c:v>1914.1</c:v>
                </c:pt>
                <c:pt idx="3427">
                  <c:v>1914.1</c:v>
                </c:pt>
                <c:pt idx="3428">
                  <c:v>1914.1</c:v>
                </c:pt>
                <c:pt idx="3429">
                  <c:v>1900.9</c:v>
                </c:pt>
                <c:pt idx="3430">
                  <c:v>1900.9</c:v>
                </c:pt>
                <c:pt idx="3431">
                  <c:v>1900.9</c:v>
                </c:pt>
                <c:pt idx="3432">
                  <c:v>1887.1</c:v>
                </c:pt>
                <c:pt idx="3433">
                  <c:v>1887.1</c:v>
                </c:pt>
                <c:pt idx="3434">
                  <c:v>1887.1</c:v>
                </c:pt>
                <c:pt idx="3435">
                  <c:v>1873.1</c:v>
                </c:pt>
                <c:pt idx="3436">
                  <c:v>1873.1</c:v>
                </c:pt>
                <c:pt idx="3437">
                  <c:v>1873.1</c:v>
                </c:pt>
                <c:pt idx="3438">
                  <c:v>1859.1</c:v>
                </c:pt>
                <c:pt idx="3439">
                  <c:v>1859.1</c:v>
                </c:pt>
                <c:pt idx="3440">
                  <c:v>1859.1</c:v>
                </c:pt>
                <c:pt idx="3441">
                  <c:v>1845.2</c:v>
                </c:pt>
                <c:pt idx="3442">
                  <c:v>1845.2</c:v>
                </c:pt>
                <c:pt idx="3443">
                  <c:v>1845.2</c:v>
                </c:pt>
                <c:pt idx="3444">
                  <c:v>1831.8</c:v>
                </c:pt>
                <c:pt idx="3445">
                  <c:v>1831.8</c:v>
                </c:pt>
                <c:pt idx="3446">
                  <c:v>1831.8</c:v>
                </c:pt>
                <c:pt idx="3447">
                  <c:v>1818.3</c:v>
                </c:pt>
                <c:pt idx="3448">
                  <c:v>1818.3</c:v>
                </c:pt>
                <c:pt idx="3449">
                  <c:v>1818.3</c:v>
                </c:pt>
                <c:pt idx="3450">
                  <c:v>1805.2</c:v>
                </c:pt>
                <c:pt idx="3451">
                  <c:v>1805.2</c:v>
                </c:pt>
                <c:pt idx="3452">
                  <c:v>1805.2</c:v>
                </c:pt>
                <c:pt idx="3453">
                  <c:v>1792.1</c:v>
                </c:pt>
                <c:pt idx="3454">
                  <c:v>1792.1</c:v>
                </c:pt>
                <c:pt idx="3455">
                  <c:v>1792.1</c:v>
                </c:pt>
                <c:pt idx="3456">
                  <c:v>1779.4</c:v>
                </c:pt>
                <c:pt idx="3457">
                  <c:v>1779.4</c:v>
                </c:pt>
                <c:pt idx="3458">
                  <c:v>1779.4</c:v>
                </c:pt>
                <c:pt idx="3459">
                  <c:v>1766.6</c:v>
                </c:pt>
                <c:pt idx="3460">
                  <c:v>1766.6</c:v>
                </c:pt>
                <c:pt idx="3461">
                  <c:v>1766.6</c:v>
                </c:pt>
                <c:pt idx="3462">
                  <c:v>1753.9</c:v>
                </c:pt>
                <c:pt idx="3463">
                  <c:v>1753.9</c:v>
                </c:pt>
                <c:pt idx="3464">
                  <c:v>1753.9</c:v>
                </c:pt>
                <c:pt idx="3465">
                  <c:v>1741.4</c:v>
                </c:pt>
                <c:pt idx="3466">
                  <c:v>1741.4</c:v>
                </c:pt>
                <c:pt idx="3467">
                  <c:v>1741.4</c:v>
                </c:pt>
                <c:pt idx="3468">
                  <c:v>1728.9</c:v>
                </c:pt>
                <c:pt idx="3469">
                  <c:v>1728.9</c:v>
                </c:pt>
                <c:pt idx="3470">
                  <c:v>1728.9</c:v>
                </c:pt>
                <c:pt idx="3471">
                  <c:v>1716.6</c:v>
                </c:pt>
                <c:pt idx="3472">
                  <c:v>1716.6</c:v>
                </c:pt>
                <c:pt idx="3473">
                  <c:v>1716.6</c:v>
                </c:pt>
                <c:pt idx="3474">
                  <c:v>1704.4</c:v>
                </c:pt>
                <c:pt idx="3475">
                  <c:v>1704.4</c:v>
                </c:pt>
                <c:pt idx="3476">
                  <c:v>1704.4</c:v>
                </c:pt>
                <c:pt idx="3477">
                  <c:v>1692.2</c:v>
                </c:pt>
                <c:pt idx="3478">
                  <c:v>1692.2</c:v>
                </c:pt>
                <c:pt idx="3479">
                  <c:v>1692.2</c:v>
                </c:pt>
                <c:pt idx="3480">
                  <c:v>1680.1</c:v>
                </c:pt>
                <c:pt idx="3481">
                  <c:v>1680.1</c:v>
                </c:pt>
                <c:pt idx="3482">
                  <c:v>1680.1</c:v>
                </c:pt>
                <c:pt idx="3483">
                  <c:v>1668.1</c:v>
                </c:pt>
                <c:pt idx="3484">
                  <c:v>1668.1</c:v>
                </c:pt>
                <c:pt idx="3485">
                  <c:v>1668.1</c:v>
                </c:pt>
                <c:pt idx="3486">
                  <c:v>1656</c:v>
                </c:pt>
                <c:pt idx="3487">
                  <c:v>1656</c:v>
                </c:pt>
                <c:pt idx="3488">
                  <c:v>1656</c:v>
                </c:pt>
                <c:pt idx="3489">
                  <c:v>1644</c:v>
                </c:pt>
                <c:pt idx="3490">
                  <c:v>1644</c:v>
                </c:pt>
                <c:pt idx="3491">
                  <c:v>1644</c:v>
                </c:pt>
                <c:pt idx="3492">
                  <c:v>1632</c:v>
                </c:pt>
                <c:pt idx="3493">
                  <c:v>1632</c:v>
                </c:pt>
                <c:pt idx="3494">
                  <c:v>1632</c:v>
                </c:pt>
                <c:pt idx="3495">
                  <c:v>1620</c:v>
                </c:pt>
                <c:pt idx="3496">
                  <c:v>1620</c:v>
                </c:pt>
                <c:pt idx="3497">
                  <c:v>1620</c:v>
                </c:pt>
                <c:pt idx="3498">
                  <c:v>1608</c:v>
                </c:pt>
                <c:pt idx="3499">
                  <c:v>1608</c:v>
                </c:pt>
                <c:pt idx="3500">
                  <c:v>1608</c:v>
                </c:pt>
                <c:pt idx="3501">
                  <c:v>1596.2</c:v>
                </c:pt>
                <c:pt idx="3502">
                  <c:v>1596.2</c:v>
                </c:pt>
                <c:pt idx="3503">
                  <c:v>1596.2</c:v>
                </c:pt>
                <c:pt idx="3504">
                  <c:v>1584.3</c:v>
                </c:pt>
                <c:pt idx="3505">
                  <c:v>1584.3</c:v>
                </c:pt>
                <c:pt idx="3506">
                  <c:v>1584.3</c:v>
                </c:pt>
                <c:pt idx="3507">
                  <c:v>1572.5</c:v>
                </c:pt>
                <c:pt idx="3508">
                  <c:v>1572.5</c:v>
                </c:pt>
                <c:pt idx="3509">
                  <c:v>1572.5</c:v>
                </c:pt>
                <c:pt idx="3510">
                  <c:v>1560.9</c:v>
                </c:pt>
                <c:pt idx="3511">
                  <c:v>1560.9</c:v>
                </c:pt>
                <c:pt idx="3512">
                  <c:v>1560.9</c:v>
                </c:pt>
                <c:pt idx="3513">
                  <c:v>1549.2</c:v>
                </c:pt>
                <c:pt idx="3514">
                  <c:v>1549.2</c:v>
                </c:pt>
                <c:pt idx="3515">
                  <c:v>1549.2</c:v>
                </c:pt>
                <c:pt idx="3516">
                  <c:v>1537.5</c:v>
                </c:pt>
                <c:pt idx="3517">
                  <c:v>1537.5</c:v>
                </c:pt>
                <c:pt idx="3518">
                  <c:v>1537.5</c:v>
                </c:pt>
                <c:pt idx="3519">
                  <c:v>1526</c:v>
                </c:pt>
                <c:pt idx="3520">
                  <c:v>1526</c:v>
                </c:pt>
                <c:pt idx="3521">
                  <c:v>1526</c:v>
                </c:pt>
                <c:pt idx="3522">
                  <c:v>1514.4</c:v>
                </c:pt>
                <c:pt idx="3523">
                  <c:v>1514.4</c:v>
                </c:pt>
                <c:pt idx="3524">
                  <c:v>1514.4</c:v>
                </c:pt>
                <c:pt idx="3525">
                  <c:v>1502.9</c:v>
                </c:pt>
                <c:pt idx="3526">
                  <c:v>1502.9</c:v>
                </c:pt>
                <c:pt idx="3527">
                  <c:v>1502.9</c:v>
                </c:pt>
                <c:pt idx="3528">
                  <c:v>1491.5</c:v>
                </c:pt>
                <c:pt idx="3529">
                  <c:v>1491.5</c:v>
                </c:pt>
                <c:pt idx="3530">
                  <c:v>1491.5</c:v>
                </c:pt>
                <c:pt idx="3531">
                  <c:v>1480.1</c:v>
                </c:pt>
                <c:pt idx="3532">
                  <c:v>1480.1</c:v>
                </c:pt>
                <c:pt idx="3533">
                  <c:v>1480.1</c:v>
                </c:pt>
                <c:pt idx="3534">
                  <c:v>1468.7</c:v>
                </c:pt>
                <c:pt idx="3535">
                  <c:v>1468.7</c:v>
                </c:pt>
                <c:pt idx="3536">
                  <c:v>1468.7</c:v>
                </c:pt>
                <c:pt idx="3537">
                  <c:v>1457.5</c:v>
                </c:pt>
                <c:pt idx="3538">
                  <c:v>1457.5</c:v>
                </c:pt>
                <c:pt idx="3539">
                  <c:v>1457.5</c:v>
                </c:pt>
                <c:pt idx="3540">
                  <c:v>1446.3</c:v>
                </c:pt>
                <c:pt idx="3541">
                  <c:v>1446.3</c:v>
                </c:pt>
                <c:pt idx="3542">
                  <c:v>1446.3</c:v>
                </c:pt>
                <c:pt idx="3543">
                  <c:v>1435.2</c:v>
                </c:pt>
                <c:pt idx="3544">
                  <c:v>1435.2</c:v>
                </c:pt>
                <c:pt idx="3545">
                  <c:v>1435.2</c:v>
                </c:pt>
                <c:pt idx="3546">
                  <c:v>1424.1</c:v>
                </c:pt>
                <c:pt idx="3547">
                  <c:v>1424.1</c:v>
                </c:pt>
                <c:pt idx="3548">
                  <c:v>1424.1</c:v>
                </c:pt>
                <c:pt idx="3549">
                  <c:v>1413.2</c:v>
                </c:pt>
                <c:pt idx="3550">
                  <c:v>1413.2</c:v>
                </c:pt>
                <c:pt idx="3551">
                  <c:v>1413.2</c:v>
                </c:pt>
                <c:pt idx="3552">
                  <c:v>1402.2</c:v>
                </c:pt>
                <c:pt idx="3553">
                  <c:v>1402.2</c:v>
                </c:pt>
                <c:pt idx="3554">
                  <c:v>1402.2</c:v>
                </c:pt>
                <c:pt idx="3555">
                  <c:v>1391.3</c:v>
                </c:pt>
                <c:pt idx="3556">
                  <c:v>1391.3</c:v>
                </c:pt>
                <c:pt idx="3557">
                  <c:v>1391.3</c:v>
                </c:pt>
                <c:pt idx="3558">
                  <c:v>1380.4</c:v>
                </c:pt>
                <c:pt idx="3559">
                  <c:v>1380.4</c:v>
                </c:pt>
                <c:pt idx="3560">
                  <c:v>1380.4</c:v>
                </c:pt>
                <c:pt idx="3561">
                  <c:v>1369.6</c:v>
                </c:pt>
                <c:pt idx="3562">
                  <c:v>1369.6</c:v>
                </c:pt>
                <c:pt idx="3563">
                  <c:v>1369.6</c:v>
                </c:pt>
                <c:pt idx="3564">
                  <c:v>1358.8</c:v>
                </c:pt>
                <c:pt idx="3565">
                  <c:v>1358.8</c:v>
                </c:pt>
                <c:pt idx="3566">
                  <c:v>1358.8</c:v>
                </c:pt>
                <c:pt idx="3567">
                  <c:v>1348</c:v>
                </c:pt>
                <c:pt idx="3568">
                  <c:v>1348</c:v>
                </c:pt>
                <c:pt idx="3569">
                  <c:v>1348</c:v>
                </c:pt>
                <c:pt idx="3570">
                  <c:v>1337.2</c:v>
                </c:pt>
                <c:pt idx="3571">
                  <c:v>1337.2</c:v>
                </c:pt>
                <c:pt idx="3572">
                  <c:v>1337.2</c:v>
                </c:pt>
                <c:pt idx="3573">
                  <c:v>1326.4</c:v>
                </c:pt>
                <c:pt idx="3574">
                  <c:v>1326.4</c:v>
                </c:pt>
                <c:pt idx="3575">
                  <c:v>1326.4</c:v>
                </c:pt>
                <c:pt idx="3576">
                  <c:v>1315.8</c:v>
                </c:pt>
                <c:pt idx="3577">
                  <c:v>1315.8</c:v>
                </c:pt>
                <c:pt idx="3578">
                  <c:v>1315.8</c:v>
                </c:pt>
                <c:pt idx="3579">
                  <c:v>1305.0999999999999</c:v>
                </c:pt>
                <c:pt idx="3580">
                  <c:v>1305.0999999999999</c:v>
                </c:pt>
                <c:pt idx="3581">
                  <c:v>1305.0999999999999</c:v>
                </c:pt>
                <c:pt idx="3582">
                  <c:v>1294.4000000000001</c:v>
                </c:pt>
                <c:pt idx="3583">
                  <c:v>1294.4000000000001</c:v>
                </c:pt>
                <c:pt idx="3584">
                  <c:v>1294.4000000000001</c:v>
                </c:pt>
                <c:pt idx="3585">
                  <c:v>1283.8</c:v>
                </c:pt>
                <c:pt idx="3586">
                  <c:v>1283.8</c:v>
                </c:pt>
                <c:pt idx="3587">
                  <c:v>1283.8</c:v>
                </c:pt>
                <c:pt idx="3588">
                  <c:v>1273.2</c:v>
                </c:pt>
                <c:pt idx="3589">
                  <c:v>1273.2</c:v>
                </c:pt>
                <c:pt idx="3590">
                  <c:v>1273.2</c:v>
                </c:pt>
                <c:pt idx="3591">
                  <c:v>1262.7</c:v>
                </c:pt>
                <c:pt idx="3592">
                  <c:v>1262.7</c:v>
                </c:pt>
                <c:pt idx="3593">
                  <c:v>1262.7</c:v>
                </c:pt>
                <c:pt idx="3594">
                  <c:v>1252.3</c:v>
                </c:pt>
                <c:pt idx="3595">
                  <c:v>1252.3</c:v>
                </c:pt>
                <c:pt idx="3596">
                  <c:v>1252.3</c:v>
                </c:pt>
                <c:pt idx="3597">
                  <c:v>1241.9000000000001</c:v>
                </c:pt>
                <c:pt idx="3598">
                  <c:v>1241.9000000000001</c:v>
                </c:pt>
                <c:pt idx="3599">
                  <c:v>1241.9000000000001</c:v>
                </c:pt>
                <c:pt idx="3600">
                  <c:v>1231.4000000000001</c:v>
                </c:pt>
                <c:pt idx="3601">
                  <c:v>1231.4000000000001</c:v>
                </c:pt>
                <c:pt idx="3602">
                  <c:v>1231.4000000000001</c:v>
                </c:pt>
                <c:pt idx="3603">
                  <c:v>1221.2</c:v>
                </c:pt>
                <c:pt idx="3604">
                  <c:v>1221.2</c:v>
                </c:pt>
                <c:pt idx="3605">
                  <c:v>1221.2</c:v>
                </c:pt>
                <c:pt idx="3606">
                  <c:v>1211</c:v>
                </c:pt>
                <c:pt idx="3607">
                  <c:v>1211</c:v>
                </c:pt>
                <c:pt idx="3608">
                  <c:v>1211</c:v>
                </c:pt>
                <c:pt idx="3609">
                  <c:v>1200.9000000000001</c:v>
                </c:pt>
                <c:pt idx="3610">
                  <c:v>1200.9000000000001</c:v>
                </c:pt>
                <c:pt idx="3611">
                  <c:v>1200.9000000000001</c:v>
                </c:pt>
                <c:pt idx="3612">
                  <c:v>1190.8</c:v>
                </c:pt>
                <c:pt idx="3613">
                  <c:v>1190.8</c:v>
                </c:pt>
                <c:pt idx="3614">
                  <c:v>1190.8</c:v>
                </c:pt>
                <c:pt idx="3615">
                  <c:v>1180.7</c:v>
                </c:pt>
                <c:pt idx="3616">
                  <c:v>1180.7</c:v>
                </c:pt>
                <c:pt idx="3617">
                  <c:v>1180.7</c:v>
                </c:pt>
                <c:pt idx="3618">
                  <c:v>1170.8</c:v>
                </c:pt>
                <c:pt idx="3619">
                  <c:v>1170.8</c:v>
                </c:pt>
                <c:pt idx="3620">
                  <c:v>1170.8</c:v>
                </c:pt>
                <c:pt idx="3621">
                  <c:v>1160.9000000000001</c:v>
                </c:pt>
                <c:pt idx="3622">
                  <c:v>1160.9000000000001</c:v>
                </c:pt>
                <c:pt idx="3623">
                  <c:v>1160.9000000000001</c:v>
                </c:pt>
                <c:pt idx="3624">
                  <c:v>1151.0999999999999</c:v>
                </c:pt>
                <c:pt idx="3625">
                  <c:v>1151.0999999999999</c:v>
                </c:pt>
                <c:pt idx="3626">
                  <c:v>1151.0999999999999</c:v>
                </c:pt>
                <c:pt idx="3627">
                  <c:v>1141.2</c:v>
                </c:pt>
                <c:pt idx="3628">
                  <c:v>1141.2</c:v>
                </c:pt>
                <c:pt idx="3629">
                  <c:v>1141.2</c:v>
                </c:pt>
                <c:pt idx="3630">
                  <c:v>1131.5</c:v>
                </c:pt>
                <c:pt idx="3631">
                  <c:v>1131.5</c:v>
                </c:pt>
                <c:pt idx="3632">
                  <c:v>1131.5</c:v>
                </c:pt>
                <c:pt idx="3633">
                  <c:v>1121.8</c:v>
                </c:pt>
                <c:pt idx="3634">
                  <c:v>1121.8</c:v>
                </c:pt>
                <c:pt idx="3635">
                  <c:v>1121.8</c:v>
                </c:pt>
                <c:pt idx="3636">
                  <c:v>1112.2</c:v>
                </c:pt>
                <c:pt idx="3637">
                  <c:v>1112.2</c:v>
                </c:pt>
                <c:pt idx="3638">
                  <c:v>1112.2</c:v>
                </c:pt>
                <c:pt idx="3639">
                  <c:v>1102.4000000000001</c:v>
                </c:pt>
                <c:pt idx="3640">
                  <c:v>1102.4000000000001</c:v>
                </c:pt>
                <c:pt idx="3641">
                  <c:v>1102.4000000000001</c:v>
                </c:pt>
                <c:pt idx="3642">
                  <c:v>1092.7</c:v>
                </c:pt>
                <c:pt idx="3643">
                  <c:v>1092.7</c:v>
                </c:pt>
                <c:pt idx="3644">
                  <c:v>1092.7</c:v>
                </c:pt>
                <c:pt idx="3645">
                  <c:v>1083</c:v>
                </c:pt>
                <c:pt idx="3646">
                  <c:v>1083</c:v>
                </c:pt>
                <c:pt idx="3647">
                  <c:v>1083</c:v>
                </c:pt>
                <c:pt idx="3648">
                  <c:v>1073.4000000000001</c:v>
                </c:pt>
                <c:pt idx="3649">
                  <c:v>1073.4000000000001</c:v>
                </c:pt>
                <c:pt idx="3650">
                  <c:v>1073.4000000000001</c:v>
                </c:pt>
                <c:pt idx="3651">
                  <c:v>1063.8</c:v>
                </c:pt>
                <c:pt idx="3652">
                  <c:v>1063.8</c:v>
                </c:pt>
                <c:pt idx="3653">
                  <c:v>1063.8</c:v>
                </c:pt>
                <c:pt idx="3654">
                  <c:v>1054.2</c:v>
                </c:pt>
                <c:pt idx="3655">
                  <c:v>1054.2</c:v>
                </c:pt>
                <c:pt idx="3656">
                  <c:v>1054.2</c:v>
                </c:pt>
                <c:pt idx="3657">
                  <c:v>1044.7</c:v>
                </c:pt>
                <c:pt idx="3658">
                  <c:v>1044.7</c:v>
                </c:pt>
                <c:pt idx="3659">
                  <c:v>1044.7</c:v>
                </c:pt>
                <c:pt idx="3660">
                  <c:v>1035.3</c:v>
                </c:pt>
                <c:pt idx="3661">
                  <c:v>1035.3</c:v>
                </c:pt>
                <c:pt idx="3662">
                  <c:v>1035.3</c:v>
                </c:pt>
                <c:pt idx="3663">
                  <c:v>1026</c:v>
                </c:pt>
                <c:pt idx="3664">
                  <c:v>1026</c:v>
                </c:pt>
                <c:pt idx="3665">
                  <c:v>1026</c:v>
                </c:pt>
                <c:pt idx="3666">
                  <c:v>1016.6</c:v>
                </c:pt>
                <c:pt idx="3667">
                  <c:v>1016.6</c:v>
                </c:pt>
                <c:pt idx="3668">
                  <c:v>1016.6</c:v>
                </c:pt>
                <c:pt idx="3669">
                  <c:v>1007.4</c:v>
                </c:pt>
                <c:pt idx="3670">
                  <c:v>1007.4</c:v>
                </c:pt>
                <c:pt idx="3671">
                  <c:v>1007.4</c:v>
                </c:pt>
                <c:pt idx="3672">
                  <c:v>998.2</c:v>
                </c:pt>
                <c:pt idx="3673">
                  <c:v>998.2</c:v>
                </c:pt>
                <c:pt idx="3674">
                  <c:v>998.2</c:v>
                </c:pt>
                <c:pt idx="3675">
                  <c:v>989.1</c:v>
                </c:pt>
                <c:pt idx="3676">
                  <c:v>989.1</c:v>
                </c:pt>
                <c:pt idx="3677">
                  <c:v>989.1</c:v>
                </c:pt>
                <c:pt idx="3678">
                  <c:v>979.9</c:v>
                </c:pt>
                <c:pt idx="3679">
                  <c:v>979.9</c:v>
                </c:pt>
                <c:pt idx="3680">
                  <c:v>979.9</c:v>
                </c:pt>
                <c:pt idx="3681">
                  <c:v>970.8</c:v>
                </c:pt>
                <c:pt idx="3682">
                  <c:v>970.8</c:v>
                </c:pt>
                <c:pt idx="3683">
                  <c:v>970.8</c:v>
                </c:pt>
                <c:pt idx="3684">
                  <c:v>961.7</c:v>
                </c:pt>
                <c:pt idx="3685">
                  <c:v>961.7</c:v>
                </c:pt>
                <c:pt idx="3686">
                  <c:v>961.7</c:v>
                </c:pt>
                <c:pt idx="3687">
                  <c:v>952.7</c:v>
                </c:pt>
                <c:pt idx="3688">
                  <c:v>952.7</c:v>
                </c:pt>
                <c:pt idx="3689">
                  <c:v>952.7</c:v>
                </c:pt>
                <c:pt idx="3690">
                  <c:v>943.7</c:v>
                </c:pt>
                <c:pt idx="3691">
                  <c:v>943.7</c:v>
                </c:pt>
                <c:pt idx="3692">
                  <c:v>943.7</c:v>
                </c:pt>
                <c:pt idx="3693">
                  <c:v>934.7</c:v>
                </c:pt>
                <c:pt idx="3694">
                  <c:v>934.7</c:v>
                </c:pt>
                <c:pt idx="3695">
                  <c:v>934.7</c:v>
                </c:pt>
                <c:pt idx="3696">
                  <c:v>925.9</c:v>
                </c:pt>
                <c:pt idx="3697">
                  <c:v>925.9</c:v>
                </c:pt>
                <c:pt idx="3698">
                  <c:v>925.9</c:v>
                </c:pt>
                <c:pt idx="3699">
                  <c:v>917.1</c:v>
                </c:pt>
                <c:pt idx="3700">
                  <c:v>917.1</c:v>
                </c:pt>
                <c:pt idx="3701">
                  <c:v>917.1</c:v>
                </c:pt>
                <c:pt idx="3702">
                  <c:v>908.3</c:v>
                </c:pt>
                <c:pt idx="3703">
                  <c:v>908.3</c:v>
                </c:pt>
                <c:pt idx="3704">
                  <c:v>908.3</c:v>
                </c:pt>
                <c:pt idx="3705">
                  <c:v>899.4</c:v>
                </c:pt>
                <c:pt idx="3706">
                  <c:v>899.4</c:v>
                </c:pt>
                <c:pt idx="3707">
                  <c:v>899.4</c:v>
                </c:pt>
                <c:pt idx="3708">
                  <c:v>890.7</c:v>
                </c:pt>
                <c:pt idx="3709">
                  <c:v>890.7</c:v>
                </c:pt>
                <c:pt idx="3710">
                  <c:v>890.7</c:v>
                </c:pt>
                <c:pt idx="3711">
                  <c:v>881.9</c:v>
                </c:pt>
                <c:pt idx="3712">
                  <c:v>881.9</c:v>
                </c:pt>
                <c:pt idx="3713">
                  <c:v>881.9</c:v>
                </c:pt>
                <c:pt idx="3714">
                  <c:v>873.2</c:v>
                </c:pt>
                <c:pt idx="3715">
                  <c:v>873.2</c:v>
                </c:pt>
                <c:pt idx="3716">
                  <c:v>873.2</c:v>
                </c:pt>
                <c:pt idx="3717">
                  <c:v>864.6</c:v>
                </c:pt>
                <c:pt idx="3718">
                  <c:v>864.6</c:v>
                </c:pt>
                <c:pt idx="3719">
                  <c:v>864.6</c:v>
                </c:pt>
                <c:pt idx="3720">
                  <c:v>855.9</c:v>
                </c:pt>
                <c:pt idx="3721">
                  <c:v>855.9</c:v>
                </c:pt>
                <c:pt idx="3722">
                  <c:v>855.9</c:v>
                </c:pt>
                <c:pt idx="3723">
                  <c:v>847.3</c:v>
                </c:pt>
                <c:pt idx="3724">
                  <c:v>847.3</c:v>
                </c:pt>
                <c:pt idx="3725">
                  <c:v>847.3</c:v>
                </c:pt>
                <c:pt idx="3726">
                  <c:v>838.8</c:v>
                </c:pt>
                <c:pt idx="3727">
                  <c:v>838.8</c:v>
                </c:pt>
                <c:pt idx="3728">
                  <c:v>838.8</c:v>
                </c:pt>
                <c:pt idx="3729">
                  <c:v>830.5</c:v>
                </c:pt>
                <c:pt idx="3730">
                  <c:v>830.5</c:v>
                </c:pt>
                <c:pt idx="3731">
                  <c:v>830.5</c:v>
                </c:pt>
                <c:pt idx="3732">
                  <c:v>822.1</c:v>
                </c:pt>
                <c:pt idx="3733">
                  <c:v>822.1</c:v>
                </c:pt>
                <c:pt idx="3734">
                  <c:v>822.1</c:v>
                </c:pt>
                <c:pt idx="3735">
                  <c:v>813.9</c:v>
                </c:pt>
                <c:pt idx="3736">
                  <c:v>813.9</c:v>
                </c:pt>
                <c:pt idx="3737">
                  <c:v>813.9</c:v>
                </c:pt>
                <c:pt idx="3738">
                  <c:v>805.6</c:v>
                </c:pt>
                <c:pt idx="3739">
                  <c:v>805.6</c:v>
                </c:pt>
                <c:pt idx="3740">
                  <c:v>805.6</c:v>
                </c:pt>
                <c:pt idx="3741">
                  <c:v>797.5</c:v>
                </c:pt>
                <c:pt idx="3742">
                  <c:v>797.5</c:v>
                </c:pt>
                <c:pt idx="3743">
                  <c:v>797.5</c:v>
                </c:pt>
                <c:pt idx="3744">
                  <c:v>789.4</c:v>
                </c:pt>
                <c:pt idx="3745">
                  <c:v>789.4</c:v>
                </c:pt>
                <c:pt idx="3746">
                  <c:v>789.4</c:v>
                </c:pt>
                <c:pt idx="3747">
                  <c:v>781.3</c:v>
                </c:pt>
                <c:pt idx="3748">
                  <c:v>781.3</c:v>
                </c:pt>
                <c:pt idx="3749">
                  <c:v>781.3</c:v>
                </c:pt>
                <c:pt idx="3750">
                  <c:v>773.4</c:v>
                </c:pt>
                <c:pt idx="3751">
                  <c:v>773.4</c:v>
                </c:pt>
                <c:pt idx="3752">
                  <c:v>773.4</c:v>
                </c:pt>
                <c:pt idx="3753">
                  <c:v>765.4</c:v>
                </c:pt>
                <c:pt idx="3754">
                  <c:v>765.4</c:v>
                </c:pt>
                <c:pt idx="3755">
                  <c:v>765.4</c:v>
                </c:pt>
                <c:pt idx="3756">
                  <c:v>757.4</c:v>
                </c:pt>
                <c:pt idx="3757">
                  <c:v>757.4</c:v>
                </c:pt>
                <c:pt idx="3758">
                  <c:v>757.4</c:v>
                </c:pt>
                <c:pt idx="3759">
                  <c:v>749.4</c:v>
                </c:pt>
                <c:pt idx="3760">
                  <c:v>749.4</c:v>
                </c:pt>
                <c:pt idx="3761">
                  <c:v>749.4</c:v>
                </c:pt>
                <c:pt idx="3762">
                  <c:v>741.4</c:v>
                </c:pt>
                <c:pt idx="3763">
                  <c:v>741.4</c:v>
                </c:pt>
                <c:pt idx="3764">
                  <c:v>741.4</c:v>
                </c:pt>
                <c:pt idx="3765">
                  <c:v>733.5</c:v>
                </c:pt>
                <c:pt idx="3766">
                  <c:v>733.5</c:v>
                </c:pt>
                <c:pt idx="3767">
                  <c:v>733.5</c:v>
                </c:pt>
                <c:pt idx="3768">
                  <c:v>725.6</c:v>
                </c:pt>
                <c:pt idx="3769">
                  <c:v>725.6</c:v>
                </c:pt>
                <c:pt idx="3770">
                  <c:v>725.6</c:v>
                </c:pt>
                <c:pt idx="3771">
                  <c:v>717.7</c:v>
                </c:pt>
                <c:pt idx="3772">
                  <c:v>717.7</c:v>
                </c:pt>
                <c:pt idx="3773">
                  <c:v>717.7</c:v>
                </c:pt>
                <c:pt idx="3774">
                  <c:v>709.8</c:v>
                </c:pt>
                <c:pt idx="3775">
                  <c:v>709.8</c:v>
                </c:pt>
                <c:pt idx="3776">
                  <c:v>709.8</c:v>
                </c:pt>
                <c:pt idx="3777">
                  <c:v>701.9</c:v>
                </c:pt>
                <c:pt idx="3778">
                  <c:v>701.9</c:v>
                </c:pt>
                <c:pt idx="3779">
                  <c:v>701.9</c:v>
                </c:pt>
                <c:pt idx="3780">
                  <c:v>694.1</c:v>
                </c:pt>
                <c:pt idx="3781">
                  <c:v>694.1</c:v>
                </c:pt>
                <c:pt idx="3782">
                  <c:v>694.1</c:v>
                </c:pt>
                <c:pt idx="3783">
                  <c:v>686.3</c:v>
                </c:pt>
                <c:pt idx="3784">
                  <c:v>686.3</c:v>
                </c:pt>
                <c:pt idx="3785">
                  <c:v>686.3</c:v>
                </c:pt>
                <c:pt idx="3786">
                  <c:v>678.4</c:v>
                </c:pt>
                <c:pt idx="3787">
                  <c:v>678.4</c:v>
                </c:pt>
                <c:pt idx="3788">
                  <c:v>678.4</c:v>
                </c:pt>
                <c:pt idx="3789">
                  <c:v>670.6</c:v>
                </c:pt>
                <c:pt idx="3790">
                  <c:v>670.6</c:v>
                </c:pt>
                <c:pt idx="3791">
                  <c:v>670.6</c:v>
                </c:pt>
                <c:pt idx="3792">
                  <c:v>662.8</c:v>
                </c:pt>
                <c:pt idx="3793">
                  <c:v>662.8</c:v>
                </c:pt>
                <c:pt idx="3794">
                  <c:v>662.8</c:v>
                </c:pt>
                <c:pt idx="3795">
                  <c:v>655.1</c:v>
                </c:pt>
                <c:pt idx="3796">
                  <c:v>655.1</c:v>
                </c:pt>
                <c:pt idx="3797">
                  <c:v>655.1</c:v>
                </c:pt>
                <c:pt idx="3798">
                  <c:v>647.29999999999995</c:v>
                </c:pt>
                <c:pt idx="3799">
                  <c:v>647.29999999999995</c:v>
                </c:pt>
                <c:pt idx="3800">
                  <c:v>647.29999999999995</c:v>
                </c:pt>
                <c:pt idx="3801">
                  <c:v>639.6</c:v>
                </c:pt>
                <c:pt idx="3802">
                  <c:v>639.6</c:v>
                </c:pt>
                <c:pt idx="3803">
                  <c:v>639.6</c:v>
                </c:pt>
                <c:pt idx="3804">
                  <c:v>632</c:v>
                </c:pt>
                <c:pt idx="3805">
                  <c:v>632</c:v>
                </c:pt>
                <c:pt idx="3806">
                  <c:v>632</c:v>
                </c:pt>
                <c:pt idx="3807">
                  <c:v>624.4</c:v>
                </c:pt>
                <c:pt idx="3808">
                  <c:v>624.4</c:v>
                </c:pt>
                <c:pt idx="3809">
                  <c:v>624.4</c:v>
                </c:pt>
                <c:pt idx="3810">
                  <c:v>617</c:v>
                </c:pt>
                <c:pt idx="3811">
                  <c:v>617</c:v>
                </c:pt>
                <c:pt idx="3812">
                  <c:v>617</c:v>
                </c:pt>
                <c:pt idx="3813">
                  <c:v>609.6</c:v>
                </c:pt>
                <c:pt idx="3814">
                  <c:v>609.6</c:v>
                </c:pt>
                <c:pt idx="3815">
                  <c:v>609.6</c:v>
                </c:pt>
                <c:pt idx="3816">
                  <c:v>602.29999999999995</c:v>
                </c:pt>
                <c:pt idx="3817">
                  <c:v>602.29999999999995</c:v>
                </c:pt>
                <c:pt idx="3818">
                  <c:v>602.29999999999995</c:v>
                </c:pt>
                <c:pt idx="3819">
                  <c:v>595.20000000000005</c:v>
                </c:pt>
                <c:pt idx="3820">
                  <c:v>595.20000000000005</c:v>
                </c:pt>
                <c:pt idx="3821">
                  <c:v>595.20000000000005</c:v>
                </c:pt>
                <c:pt idx="3822">
                  <c:v>588</c:v>
                </c:pt>
                <c:pt idx="3823">
                  <c:v>588</c:v>
                </c:pt>
                <c:pt idx="3824">
                  <c:v>588</c:v>
                </c:pt>
                <c:pt idx="3825">
                  <c:v>580.9</c:v>
                </c:pt>
                <c:pt idx="3826">
                  <c:v>580.9</c:v>
                </c:pt>
                <c:pt idx="3827">
                  <c:v>580.9</c:v>
                </c:pt>
                <c:pt idx="3828">
                  <c:v>573.9</c:v>
                </c:pt>
                <c:pt idx="3829">
                  <c:v>573.9</c:v>
                </c:pt>
                <c:pt idx="3830">
                  <c:v>573.9</c:v>
                </c:pt>
                <c:pt idx="3831">
                  <c:v>566.79999999999995</c:v>
                </c:pt>
                <c:pt idx="3832">
                  <c:v>566.79999999999995</c:v>
                </c:pt>
                <c:pt idx="3833">
                  <c:v>566.79999999999995</c:v>
                </c:pt>
                <c:pt idx="3834">
                  <c:v>559.9</c:v>
                </c:pt>
                <c:pt idx="3835">
                  <c:v>559.9</c:v>
                </c:pt>
                <c:pt idx="3836">
                  <c:v>559.9</c:v>
                </c:pt>
                <c:pt idx="3837">
                  <c:v>552.9</c:v>
                </c:pt>
                <c:pt idx="3838">
                  <c:v>552.9</c:v>
                </c:pt>
                <c:pt idx="3839">
                  <c:v>552.9</c:v>
                </c:pt>
                <c:pt idx="3840">
                  <c:v>546</c:v>
                </c:pt>
                <c:pt idx="3841">
                  <c:v>546</c:v>
                </c:pt>
                <c:pt idx="3842">
                  <c:v>546</c:v>
                </c:pt>
                <c:pt idx="3843">
                  <c:v>539.1</c:v>
                </c:pt>
                <c:pt idx="3844">
                  <c:v>539.1</c:v>
                </c:pt>
                <c:pt idx="3845">
                  <c:v>539.1</c:v>
                </c:pt>
                <c:pt idx="3846">
                  <c:v>532.20000000000005</c:v>
                </c:pt>
                <c:pt idx="3847">
                  <c:v>532.20000000000005</c:v>
                </c:pt>
                <c:pt idx="3848">
                  <c:v>532.20000000000005</c:v>
                </c:pt>
                <c:pt idx="3849">
                  <c:v>525.4</c:v>
                </c:pt>
                <c:pt idx="3850">
                  <c:v>525.4</c:v>
                </c:pt>
                <c:pt idx="3851">
                  <c:v>525.4</c:v>
                </c:pt>
                <c:pt idx="3852">
                  <c:v>518.5</c:v>
                </c:pt>
                <c:pt idx="3853">
                  <c:v>518.5</c:v>
                </c:pt>
                <c:pt idx="3854">
                  <c:v>518.5</c:v>
                </c:pt>
                <c:pt idx="3855">
                  <c:v>511.7</c:v>
                </c:pt>
                <c:pt idx="3856">
                  <c:v>511.7</c:v>
                </c:pt>
                <c:pt idx="3857">
                  <c:v>511.7</c:v>
                </c:pt>
                <c:pt idx="3858">
                  <c:v>504.9</c:v>
                </c:pt>
                <c:pt idx="3859">
                  <c:v>504.9</c:v>
                </c:pt>
                <c:pt idx="3860">
                  <c:v>504.9</c:v>
                </c:pt>
                <c:pt idx="3861">
                  <c:v>498</c:v>
                </c:pt>
                <c:pt idx="3862">
                  <c:v>498</c:v>
                </c:pt>
                <c:pt idx="3863">
                  <c:v>498</c:v>
                </c:pt>
                <c:pt idx="3864">
                  <c:v>491.1</c:v>
                </c:pt>
                <c:pt idx="3865">
                  <c:v>491.1</c:v>
                </c:pt>
                <c:pt idx="3866">
                  <c:v>491.1</c:v>
                </c:pt>
                <c:pt idx="3867">
                  <c:v>484.3</c:v>
                </c:pt>
                <c:pt idx="3868">
                  <c:v>484.3</c:v>
                </c:pt>
                <c:pt idx="3869">
                  <c:v>484.3</c:v>
                </c:pt>
                <c:pt idx="3870">
                  <c:v>477.5</c:v>
                </c:pt>
                <c:pt idx="3871">
                  <c:v>477.5</c:v>
                </c:pt>
                <c:pt idx="3872">
                  <c:v>477.5</c:v>
                </c:pt>
                <c:pt idx="3873">
                  <c:v>470.7</c:v>
                </c:pt>
                <c:pt idx="3874">
                  <c:v>470.7</c:v>
                </c:pt>
                <c:pt idx="3875">
                  <c:v>470.7</c:v>
                </c:pt>
                <c:pt idx="3876">
                  <c:v>464</c:v>
                </c:pt>
                <c:pt idx="3877">
                  <c:v>464</c:v>
                </c:pt>
                <c:pt idx="3878">
                  <c:v>464</c:v>
                </c:pt>
                <c:pt idx="3879">
                  <c:v>457.4</c:v>
                </c:pt>
                <c:pt idx="3880">
                  <c:v>457.4</c:v>
                </c:pt>
                <c:pt idx="3881">
                  <c:v>457.4</c:v>
                </c:pt>
                <c:pt idx="3882">
                  <c:v>450.8</c:v>
                </c:pt>
                <c:pt idx="3883">
                  <c:v>450.8</c:v>
                </c:pt>
                <c:pt idx="3884">
                  <c:v>450.8</c:v>
                </c:pt>
                <c:pt idx="3885">
                  <c:v>444.3</c:v>
                </c:pt>
                <c:pt idx="3886">
                  <c:v>444.3</c:v>
                </c:pt>
                <c:pt idx="3887">
                  <c:v>444.3</c:v>
                </c:pt>
                <c:pt idx="3888">
                  <c:v>437.8</c:v>
                </c:pt>
                <c:pt idx="3889">
                  <c:v>437.8</c:v>
                </c:pt>
                <c:pt idx="3890">
                  <c:v>437.8</c:v>
                </c:pt>
                <c:pt idx="3891">
                  <c:v>431.5</c:v>
                </c:pt>
                <c:pt idx="3892">
                  <c:v>431.5</c:v>
                </c:pt>
                <c:pt idx="3893">
                  <c:v>431.5</c:v>
                </c:pt>
                <c:pt idx="3894">
                  <c:v>425.2</c:v>
                </c:pt>
                <c:pt idx="3895">
                  <c:v>425.2</c:v>
                </c:pt>
                <c:pt idx="3896">
                  <c:v>425.2</c:v>
                </c:pt>
                <c:pt idx="3897">
                  <c:v>418.9</c:v>
                </c:pt>
                <c:pt idx="3898">
                  <c:v>418.9</c:v>
                </c:pt>
                <c:pt idx="3899">
                  <c:v>418.9</c:v>
                </c:pt>
                <c:pt idx="3900">
                  <c:v>412.7</c:v>
                </c:pt>
                <c:pt idx="3901">
                  <c:v>412.7</c:v>
                </c:pt>
                <c:pt idx="3902">
                  <c:v>412.7</c:v>
                </c:pt>
                <c:pt idx="3903">
                  <c:v>406.6</c:v>
                </c:pt>
                <c:pt idx="3904">
                  <c:v>406.6</c:v>
                </c:pt>
                <c:pt idx="3905">
                  <c:v>406.6</c:v>
                </c:pt>
                <c:pt idx="3906">
                  <c:v>400.4</c:v>
                </c:pt>
                <c:pt idx="3907">
                  <c:v>400.4</c:v>
                </c:pt>
                <c:pt idx="3908">
                  <c:v>400.4</c:v>
                </c:pt>
                <c:pt idx="3909">
                  <c:v>394.3</c:v>
                </c:pt>
                <c:pt idx="3910">
                  <c:v>394.3</c:v>
                </c:pt>
                <c:pt idx="3911">
                  <c:v>394.3</c:v>
                </c:pt>
                <c:pt idx="3912">
                  <c:v>388.2</c:v>
                </c:pt>
                <c:pt idx="3913">
                  <c:v>388.2</c:v>
                </c:pt>
                <c:pt idx="3914">
                  <c:v>388.2</c:v>
                </c:pt>
                <c:pt idx="3915">
                  <c:v>382</c:v>
                </c:pt>
                <c:pt idx="3916">
                  <c:v>382</c:v>
                </c:pt>
                <c:pt idx="3917">
                  <c:v>382</c:v>
                </c:pt>
                <c:pt idx="3918">
                  <c:v>375.9</c:v>
                </c:pt>
                <c:pt idx="3919">
                  <c:v>375.9</c:v>
                </c:pt>
                <c:pt idx="3920">
                  <c:v>375.9</c:v>
                </c:pt>
                <c:pt idx="3921">
                  <c:v>369.7</c:v>
                </c:pt>
                <c:pt idx="3922">
                  <c:v>369.7</c:v>
                </c:pt>
                <c:pt idx="3923">
                  <c:v>369.7</c:v>
                </c:pt>
                <c:pt idx="3924">
                  <c:v>363.5</c:v>
                </c:pt>
                <c:pt idx="3925">
                  <c:v>363.5</c:v>
                </c:pt>
                <c:pt idx="3926">
                  <c:v>363.5</c:v>
                </c:pt>
                <c:pt idx="3927">
                  <c:v>357.4</c:v>
                </c:pt>
                <c:pt idx="3928">
                  <c:v>357.4</c:v>
                </c:pt>
                <c:pt idx="3929">
                  <c:v>357.4</c:v>
                </c:pt>
                <c:pt idx="3930">
                  <c:v>351.2</c:v>
                </c:pt>
                <c:pt idx="3931">
                  <c:v>351.2</c:v>
                </c:pt>
                <c:pt idx="3932">
                  <c:v>351.2</c:v>
                </c:pt>
                <c:pt idx="3933">
                  <c:v>345</c:v>
                </c:pt>
                <c:pt idx="3934">
                  <c:v>345</c:v>
                </c:pt>
                <c:pt idx="3935">
                  <c:v>345</c:v>
                </c:pt>
                <c:pt idx="3936">
                  <c:v>338.8</c:v>
                </c:pt>
                <c:pt idx="3937">
                  <c:v>338.8</c:v>
                </c:pt>
                <c:pt idx="3938">
                  <c:v>338.8</c:v>
                </c:pt>
                <c:pt idx="3939">
                  <c:v>332.5</c:v>
                </c:pt>
                <c:pt idx="3940">
                  <c:v>332.5</c:v>
                </c:pt>
                <c:pt idx="3941">
                  <c:v>332.5</c:v>
                </c:pt>
                <c:pt idx="3942">
                  <c:v>326.3</c:v>
                </c:pt>
                <c:pt idx="3943">
                  <c:v>326.3</c:v>
                </c:pt>
                <c:pt idx="3944">
                  <c:v>326.3</c:v>
                </c:pt>
                <c:pt idx="3945">
                  <c:v>320</c:v>
                </c:pt>
                <c:pt idx="3946">
                  <c:v>320</c:v>
                </c:pt>
                <c:pt idx="3947">
                  <c:v>320</c:v>
                </c:pt>
                <c:pt idx="3948">
                  <c:v>313.60000000000002</c:v>
                </c:pt>
                <c:pt idx="3949">
                  <c:v>313.60000000000002</c:v>
                </c:pt>
                <c:pt idx="3950">
                  <c:v>313.60000000000002</c:v>
                </c:pt>
                <c:pt idx="3951">
                  <c:v>307.3</c:v>
                </c:pt>
                <c:pt idx="3952">
                  <c:v>307.3</c:v>
                </c:pt>
                <c:pt idx="3953">
                  <c:v>307.3</c:v>
                </c:pt>
                <c:pt idx="3954">
                  <c:v>301</c:v>
                </c:pt>
                <c:pt idx="3955">
                  <c:v>301</c:v>
                </c:pt>
                <c:pt idx="3956">
                  <c:v>301</c:v>
                </c:pt>
                <c:pt idx="3957">
                  <c:v>294.60000000000002</c:v>
                </c:pt>
                <c:pt idx="3958">
                  <c:v>294.60000000000002</c:v>
                </c:pt>
                <c:pt idx="3959">
                  <c:v>294.60000000000002</c:v>
                </c:pt>
                <c:pt idx="3960">
                  <c:v>288.2</c:v>
                </c:pt>
                <c:pt idx="3961">
                  <c:v>288.2</c:v>
                </c:pt>
                <c:pt idx="3962">
                  <c:v>288.2</c:v>
                </c:pt>
                <c:pt idx="3963">
                  <c:v>281.7</c:v>
                </c:pt>
                <c:pt idx="3964">
                  <c:v>281.7</c:v>
                </c:pt>
                <c:pt idx="3965">
                  <c:v>281.7</c:v>
                </c:pt>
                <c:pt idx="3966">
                  <c:v>275.3</c:v>
                </c:pt>
                <c:pt idx="3967">
                  <c:v>275.3</c:v>
                </c:pt>
                <c:pt idx="3968">
                  <c:v>275.3</c:v>
                </c:pt>
                <c:pt idx="3969">
                  <c:v>268.7</c:v>
                </c:pt>
                <c:pt idx="3970">
                  <c:v>268.7</c:v>
                </c:pt>
                <c:pt idx="3971">
                  <c:v>268.7</c:v>
                </c:pt>
                <c:pt idx="3972">
                  <c:v>262.10000000000002</c:v>
                </c:pt>
                <c:pt idx="3973">
                  <c:v>262.10000000000002</c:v>
                </c:pt>
                <c:pt idx="3974">
                  <c:v>262.10000000000002</c:v>
                </c:pt>
                <c:pt idx="3975">
                  <c:v>255.4</c:v>
                </c:pt>
                <c:pt idx="3976">
                  <c:v>255.4</c:v>
                </c:pt>
                <c:pt idx="3977">
                  <c:v>255.4</c:v>
                </c:pt>
                <c:pt idx="3978">
                  <c:v>248.5</c:v>
                </c:pt>
                <c:pt idx="3979">
                  <c:v>248.5</c:v>
                </c:pt>
                <c:pt idx="3980">
                  <c:v>248.5</c:v>
                </c:pt>
                <c:pt idx="3981">
                  <c:v>241.5</c:v>
                </c:pt>
                <c:pt idx="3982">
                  <c:v>241.5</c:v>
                </c:pt>
                <c:pt idx="3983">
                  <c:v>241.5</c:v>
                </c:pt>
                <c:pt idx="3984">
                  <c:v>234.3</c:v>
                </c:pt>
                <c:pt idx="3985">
                  <c:v>234.3</c:v>
                </c:pt>
                <c:pt idx="3986">
                  <c:v>234.3</c:v>
                </c:pt>
                <c:pt idx="3987">
                  <c:v>226.9</c:v>
                </c:pt>
                <c:pt idx="3988">
                  <c:v>226.9</c:v>
                </c:pt>
                <c:pt idx="3989">
                  <c:v>226.9</c:v>
                </c:pt>
                <c:pt idx="3990">
                  <c:v>219.2</c:v>
                </c:pt>
                <c:pt idx="3991">
                  <c:v>219.2</c:v>
                </c:pt>
                <c:pt idx="3992">
                  <c:v>219.2</c:v>
                </c:pt>
                <c:pt idx="3993">
                  <c:v>211.4</c:v>
                </c:pt>
                <c:pt idx="3994">
                  <c:v>211.4</c:v>
                </c:pt>
                <c:pt idx="3995">
                  <c:v>211.4</c:v>
                </c:pt>
                <c:pt idx="3996">
                  <c:v>203.3</c:v>
                </c:pt>
                <c:pt idx="3997">
                  <c:v>203.3</c:v>
                </c:pt>
                <c:pt idx="3998">
                  <c:v>203.3</c:v>
                </c:pt>
                <c:pt idx="3999">
                  <c:v>195</c:v>
                </c:pt>
                <c:pt idx="4000">
                  <c:v>195</c:v>
                </c:pt>
                <c:pt idx="4001">
                  <c:v>195</c:v>
                </c:pt>
                <c:pt idx="4002">
                  <c:v>186.2</c:v>
                </c:pt>
                <c:pt idx="4003">
                  <c:v>186.2</c:v>
                </c:pt>
                <c:pt idx="4004">
                  <c:v>186.2</c:v>
                </c:pt>
                <c:pt idx="4005">
                  <c:v>177.2</c:v>
                </c:pt>
                <c:pt idx="4006">
                  <c:v>177.2</c:v>
                </c:pt>
                <c:pt idx="4007">
                  <c:v>177.2</c:v>
                </c:pt>
                <c:pt idx="4008">
                  <c:v>168</c:v>
                </c:pt>
                <c:pt idx="4009">
                  <c:v>168</c:v>
                </c:pt>
                <c:pt idx="4010">
                  <c:v>168</c:v>
                </c:pt>
                <c:pt idx="4011">
                  <c:v>158.5</c:v>
                </c:pt>
                <c:pt idx="4012">
                  <c:v>158.5</c:v>
                </c:pt>
                <c:pt idx="4013">
                  <c:v>158.5</c:v>
                </c:pt>
                <c:pt idx="4014">
                  <c:v>148.69999999999999</c:v>
                </c:pt>
                <c:pt idx="4015">
                  <c:v>148.69999999999999</c:v>
                </c:pt>
                <c:pt idx="4016">
                  <c:v>148.69999999999999</c:v>
                </c:pt>
                <c:pt idx="4017">
                  <c:v>138.80000000000001</c:v>
                </c:pt>
                <c:pt idx="4018">
                  <c:v>138.80000000000001</c:v>
                </c:pt>
                <c:pt idx="4019">
                  <c:v>138.80000000000001</c:v>
                </c:pt>
                <c:pt idx="4020">
                  <c:v>128.69999999999999</c:v>
                </c:pt>
                <c:pt idx="4021">
                  <c:v>128.69999999999999</c:v>
                </c:pt>
                <c:pt idx="4022">
                  <c:v>128.69999999999999</c:v>
                </c:pt>
                <c:pt idx="4023">
                  <c:v>118.5</c:v>
                </c:pt>
                <c:pt idx="4024">
                  <c:v>118.5</c:v>
                </c:pt>
                <c:pt idx="4025">
                  <c:v>118.5</c:v>
                </c:pt>
                <c:pt idx="4026">
                  <c:v>108.4</c:v>
                </c:pt>
                <c:pt idx="4027">
                  <c:v>108.4</c:v>
                </c:pt>
                <c:pt idx="4028">
                  <c:v>108.4</c:v>
                </c:pt>
                <c:pt idx="4029">
                  <c:v>98.4</c:v>
                </c:pt>
                <c:pt idx="4030">
                  <c:v>98.4</c:v>
                </c:pt>
                <c:pt idx="4031">
                  <c:v>98.4</c:v>
                </c:pt>
                <c:pt idx="4032">
                  <c:v>88.5</c:v>
                </c:pt>
                <c:pt idx="4033">
                  <c:v>88.5</c:v>
                </c:pt>
                <c:pt idx="4034">
                  <c:v>88.5</c:v>
                </c:pt>
                <c:pt idx="4035">
                  <c:v>78.900000000000006</c:v>
                </c:pt>
                <c:pt idx="4036">
                  <c:v>78.900000000000006</c:v>
                </c:pt>
                <c:pt idx="4037">
                  <c:v>78.900000000000006</c:v>
                </c:pt>
                <c:pt idx="4038">
                  <c:v>69.7</c:v>
                </c:pt>
                <c:pt idx="4039">
                  <c:v>69.7</c:v>
                </c:pt>
                <c:pt idx="4040">
                  <c:v>69.7</c:v>
                </c:pt>
                <c:pt idx="4041">
                  <c:v>60.9</c:v>
                </c:pt>
                <c:pt idx="4042">
                  <c:v>60.9</c:v>
                </c:pt>
                <c:pt idx="4043">
                  <c:v>60.9</c:v>
                </c:pt>
                <c:pt idx="4044">
                  <c:v>52.9</c:v>
                </c:pt>
                <c:pt idx="4045">
                  <c:v>52.9</c:v>
                </c:pt>
                <c:pt idx="4046">
                  <c:v>52.9</c:v>
                </c:pt>
                <c:pt idx="4047">
                  <c:v>45.3</c:v>
                </c:pt>
                <c:pt idx="4048">
                  <c:v>45.3</c:v>
                </c:pt>
                <c:pt idx="4049">
                  <c:v>45.3</c:v>
                </c:pt>
                <c:pt idx="4050">
                  <c:v>38.5</c:v>
                </c:pt>
                <c:pt idx="4051">
                  <c:v>38.5</c:v>
                </c:pt>
                <c:pt idx="4052">
                  <c:v>38.5</c:v>
                </c:pt>
                <c:pt idx="4053">
                  <c:v>32.299999999999997</c:v>
                </c:pt>
                <c:pt idx="4054">
                  <c:v>32.299999999999997</c:v>
                </c:pt>
                <c:pt idx="4055">
                  <c:v>32.299999999999997</c:v>
                </c:pt>
                <c:pt idx="4056">
                  <c:v>26.6</c:v>
                </c:pt>
                <c:pt idx="4057">
                  <c:v>26.6</c:v>
                </c:pt>
                <c:pt idx="4058">
                  <c:v>26.6</c:v>
                </c:pt>
                <c:pt idx="4059">
                  <c:v>21.8</c:v>
                </c:pt>
                <c:pt idx="4060">
                  <c:v>21.8</c:v>
                </c:pt>
                <c:pt idx="4061">
                  <c:v>21.8</c:v>
                </c:pt>
                <c:pt idx="4062">
                  <c:v>17.7</c:v>
                </c:pt>
                <c:pt idx="4063">
                  <c:v>17.7</c:v>
                </c:pt>
                <c:pt idx="4064">
                  <c:v>17.7</c:v>
                </c:pt>
                <c:pt idx="4065">
                  <c:v>14.2</c:v>
                </c:pt>
                <c:pt idx="4066">
                  <c:v>14.2</c:v>
                </c:pt>
                <c:pt idx="4067">
                  <c:v>14.2</c:v>
                </c:pt>
                <c:pt idx="4068">
                  <c:v>11.3</c:v>
                </c:pt>
                <c:pt idx="4069">
                  <c:v>11.3</c:v>
                </c:pt>
                <c:pt idx="4070">
                  <c:v>11.3</c:v>
                </c:pt>
                <c:pt idx="4071">
                  <c:v>8.8000000000000007</c:v>
                </c:pt>
                <c:pt idx="4072">
                  <c:v>8.8000000000000007</c:v>
                </c:pt>
                <c:pt idx="4073">
                  <c:v>8.8000000000000007</c:v>
                </c:pt>
                <c:pt idx="4074">
                  <c:v>6.9</c:v>
                </c:pt>
                <c:pt idx="4075">
                  <c:v>6.9</c:v>
                </c:pt>
                <c:pt idx="4076">
                  <c:v>6.9</c:v>
                </c:pt>
                <c:pt idx="4077">
                  <c:v>5.5</c:v>
                </c:pt>
                <c:pt idx="4078">
                  <c:v>5.5</c:v>
                </c:pt>
                <c:pt idx="4079">
                  <c:v>5.5</c:v>
                </c:pt>
                <c:pt idx="4080">
                  <c:v>4.5</c:v>
                </c:pt>
                <c:pt idx="4081">
                  <c:v>4.5</c:v>
                </c:pt>
                <c:pt idx="4082">
                  <c:v>4.5</c:v>
                </c:pt>
                <c:pt idx="4083">
                  <c:v>3.8</c:v>
                </c:pt>
                <c:pt idx="4084">
                  <c:v>3.8</c:v>
                </c:pt>
                <c:pt idx="4085">
                  <c:v>3.8</c:v>
                </c:pt>
                <c:pt idx="4086">
                  <c:v>3.3</c:v>
                </c:pt>
                <c:pt idx="4087">
                  <c:v>3.3</c:v>
                </c:pt>
                <c:pt idx="4088">
                  <c:v>3.3</c:v>
                </c:pt>
                <c:pt idx="4089">
                  <c:v>3</c:v>
                </c:pt>
                <c:pt idx="4090">
                  <c:v>3</c:v>
                </c:pt>
                <c:pt idx="4091">
                  <c:v>3</c:v>
                </c:pt>
                <c:pt idx="4092">
                  <c:v>2.6</c:v>
                </c:pt>
                <c:pt idx="4093">
                  <c:v>2.6</c:v>
                </c:pt>
                <c:pt idx="4094">
                  <c:v>2.6</c:v>
                </c:pt>
                <c:pt idx="4095">
                  <c:v>2.2999999999999998</c:v>
                </c:pt>
                <c:pt idx="4096">
                  <c:v>2.2999999999999998</c:v>
                </c:pt>
                <c:pt idx="4097">
                  <c:v>2.2999999999999998</c:v>
                </c:pt>
                <c:pt idx="4098">
                  <c:v>2.1</c:v>
                </c:pt>
                <c:pt idx="4099">
                  <c:v>2.1</c:v>
                </c:pt>
                <c:pt idx="4100">
                  <c:v>2.1</c:v>
                </c:pt>
                <c:pt idx="4101">
                  <c:v>1.9</c:v>
                </c:pt>
                <c:pt idx="4102">
                  <c:v>1.9</c:v>
                </c:pt>
                <c:pt idx="4103">
                  <c:v>1.9</c:v>
                </c:pt>
                <c:pt idx="4104">
                  <c:v>1.9</c:v>
                </c:pt>
                <c:pt idx="4105">
                  <c:v>1.9</c:v>
                </c:pt>
                <c:pt idx="4106">
                  <c:v>1.9</c:v>
                </c:pt>
                <c:pt idx="4107">
                  <c:v>1.7</c:v>
                </c:pt>
                <c:pt idx="4108">
                  <c:v>1.7</c:v>
                </c:pt>
                <c:pt idx="4109">
                  <c:v>1.7</c:v>
                </c:pt>
                <c:pt idx="4110">
                  <c:v>1.6</c:v>
                </c:pt>
                <c:pt idx="4111">
                  <c:v>1.6</c:v>
                </c:pt>
                <c:pt idx="4112">
                  <c:v>1.6</c:v>
                </c:pt>
                <c:pt idx="4113">
                  <c:v>1.3</c:v>
                </c:pt>
                <c:pt idx="4114">
                  <c:v>1.3</c:v>
                </c:pt>
                <c:pt idx="4115">
                  <c:v>1.3</c:v>
                </c:pt>
                <c:pt idx="4116">
                  <c:v>1.2</c:v>
                </c:pt>
                <c:pt idx="4117">
                  <c:v>1.2</c:v>
                </c:pt>
                <c:pt idx="4118">
                  <c:v>1.2</c:v>
                </c:pt>
                <c:pt idx="4119">
                  <c:v>1.2</c:v>
                </c:pt>
                <c:pt idx="4120">
                  <c:v>1.2</c:v>
                </c:pt>
                <c:pt idx="4121">
                  <c:v>1.2</c:v>
                </c:pt>
                <c:pt idx="4122">
                  <c:v>1.2</c:v>
                </c:pt>
                <c:pt idx="4123">
                  <c:v>1.2</c:v>
                </c:pt>
                <c:pt idx="4124">
                  <c:v>1.2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0.9</c:v>
                </c:pt>
                <c:pt idx="4129">
                  <c:v>0.9</c:v>
                </c:pt>
                <c:pt idx="4130">
                  <c:v>0.9</c:v>
                </c:pt>
                <c:pt idx="4131">
                  <c:v>0.8</c:v>
                </c:pt>
                <c:pt idx="4132">
                  <c:v>0.8</c:v>
                </c:pt>
                <c:pt idx="4133">
                  <c:v>0.8</c:v>
                </c:pt>
                <c:pt idx="4134">
                  <c:v>0.6</c:v>
                </c:pt>
                <c:pt idx="4135">
                  <c:v>0.6</c:v>
                </c:pt>
                <c:pt idx="4136">
                  <c:v>0.6</c:v>
                </c:pt>
                <c:pt idx="4137">
                  <c:v>0.5</c:v>
                </c:pt>
                <c:pt idx="4138">
                  <c:v>0.5</c:v>
                </c:pt>
                <c:pt idx="4139">
                  <c:v>0.5</c:v>
                </c:pt>
                <c:pt idx="4140">
                  <c:v>0.4</c:v>
                </c:pt>
                <c:pt idx="4141">
                  <c:v>0.4</c:v>
                </c:pt>
                <c:pt idx="4142">
                  <c:v>0.4</c:v>
                </c:pt>
                <c:pt idx="4143">
                  <c:v>0.3</c:v>
                </c:pt>
                <c:pt idx="4144">
                  <c:v>0.3</c:v>
                </c:pt>
                <c:pt idx="4145">
                  <c:v>0.3</c:v>
                </c:pt>
                <c:pt idx="4146">
                  <c:v>0.2</c:v>
                </c:pt>
                <c:pt idx="4147">
                  <c:v>0.2</c:v>
                </c:pt>
                <c:pt idx="4148">
                  <c:v>0.2</c:v>
                </c:pt>
                <c:pt idx="4149">
                  <c:v>0.1</c:v>
                </c:pt>
                <c:pt idx="4150">
                  <c:v>0.1</c:v>
                </c:pt>
                <c:pt idx="4151">
                  <c:v>0.1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-0.1</c:v>
                </c:pt>
                <c:pt idx="4156">
                  <c:v>-0.1</c:v>
                </c:pt>
                <c:pt idx="4157">
                  <c:v>-0.1</c:v>
                </c:pt>
                <c:pt idx="4158">
                  <c:v>-0.2</c:v>
                </c:pt>
                <c:pt idx="4159">
                  <c:v>-0.2</c:v>
                </c:pt>
                <c:pt idx="4160">
                  <c:v>-0.2</c:v>
                </c:pt>
                <c:pt idx="4161">
                  <c:v>-0.2</c:v>
                </c:pt>
                <c:pt idx="4162">
                  <c:v>-0.2</c:v>
                </c:pt>
                <c:pt idx="4163">
                  <c:v>-0.2</c:v>
                </c:pt>
                <c:pt idx="4164">
                  <c:v>-0.3</c:v>
                </c:pt>
                <c:pt idx="4165">
                  <c:v>-0.3</c:v>
                </c:pt>
                <c:pt idx="4166">
                  <c:v>-0.3</c:v>
                </c:pt>
                <c:pt idx="4167">
                  <c:v>-0.4</c:v>
                </c:pt>
                <c:pt idx="4168">
                  <c:v>-0.4</c:v>
                </c:pt>
                <c:pt idx="4169">
                  <c:v>-0.4</c:v>
                </c:pt>
                <c:pt idx="4170">
                  <c:v>-0.4</c:v>
                </c:pt>
                <c:pt idx="4171">
                  <c:v>-0.4</c:v>
                </c:pt>
                <c:pt idx="4172">
                  <c:v>-0.4</c:v>
                </c:pt>
                <c:pt idx="4173">
                  <c:v>-0.4</c:v>
                </c:pt>
                <c:pt idx="4174">
                  <c:v>-0.4</c:v>
                </c:pt>
                <c:pt idx="4175">
                  <c:v>-0.4</c:v>
                </c:pt>
                <c:pt idx="4176">
                  <c:v>-0.4</c:v>
                </c:pt>
                <c:pt idx="4177">
                  <c:v>-0.4</c:v>
                </c:pt>
                <c:pt idx="4178">
                  <c:v>-0.4</c:v>
                </c:pt>
                <c:pt idx="4179">
                  <c:v>-0.4</c:v>
                </c:pt>
                <c:pt idx="4180">
                  <c:v>-0.4</c:v>
                </c:pt>
                <c:pt idx="4181">
                  <c:v>-0.4</c:v>
                </c:pt>
                <c:pt idx="4182">
                  <c:v>-0.4</c:v>
                </c:pt>
                <c:pt idx="4183">
                  <c:v>-0.4</c:v>
                </c:pt>
                <c:pt idx="4184">
                  <c:v>-0.4</c:v>
                </c:pt>
                <c:pt idx="4185">
                  <c:v>-0.4</c:v>
                </c:pt>
                <c:pt idx="4186">
                  <c:v>-0.4</c:v>
                </c:pt>
                <c:pt idx="4187">
                  <c:v>-0.4</c:v>
                </c:pt>
                <c:pt idx="4188">
                  <c:v>-0.3</c:v>
                </c:pt>
                <c:pt idx="4189">
                  <c:v>-0.3</c:v>
                </c:pt>
                <c:pt idx="4190">
                  <c:v>-0.3</c:v>
                </c:pt>
                <c:pt idx="4191">
                  <c:v>-0.3</c:v>
                </c:pt>
                <c:pt idx="4192">
                  <c:v>-0.3</c:v>
                </c:pt>
                <c:pt idx="4193">
                  <c:v>-0.3</c:v>
                </c:pt>
                <c:pt idx="4194">
                  <c:v>-0.3</c:v>
                </c:pt>
                <c:pt idx="4195">
                  <c:v>-0.3</c:v>
                </c:pt>
                <c:pt idx="4196">
                  <c:v>-0.3</c:v>
                </c:pt>
                <c:pt idx="4197">
                  <c:v>-0.2</c:v>
                </c:pt>
                <c:pt idx="4198">
                  <c:v>-0.2</c:v>
                </c:pt>
                <c:pt idx="4199">
                  <c:v>-0.2</c:v>
                </c:pt>
                <c:pt idx="4200">
                  <c:v>-0.2</c:v>
                </c:pt>
                <c:pt idx="4201">
                  <c:v>-0.2</c:v>
                </c:pt>
                <c:pt idx="4202">
                  <c:v>-0.2</c:v>
                </c:pt>
                <c:pt idx="4203">
                  <c:v>-0.1</c:v>
                </c:pt>
                <c:pt idx="4204">
                  <c:v>-0.1</c:v>
                </c:pt>
                <c:pt idx="4205">
                  <c:v>-0.1</c:v>
                </c:pt>
                <c:pt idx="4206">
                  <c:v>-0.1</c:v>
                </c:pt>
                <c:pt idx="4207">
                  <c:v>-0.1</c:v>
                </c:pt>
                <c:pt idx="4208">
                  <c:v>-0.1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0.1</c:v>
                </c:pt>
                <c:pt idx="4222">
                  <c:v>0.1</c:v>
                </c:pt>
                <c:pt idx="4223">
                  <c:v>0.1</c:v>
                </c:pt>
                <c:pt idx="4224">
                  <c:v>0.1</c:v>
                </c:pt>
                <c:pt idx="4225">
                  <c:v>0.1</c:v>
                </c:pt>
                <c:pt idx="4226">
                  <c:v>0.1</c:v>
                </c:pt>
                <c:pt idx="4227">
                  <c:v>0.1</c:v>
                </c:pt>
                <c:pt idx="4228">
                  <c:v>0.1</c:v>
                </c:pt>
                <c:pt idx="4229">
                  <c:v>0.1</c:v>
                </c:pt>
                <c:pt idx="4230">
                  <c:v>0.1</c:v>
                </c:pt>
                <c:pt idx="4231">
                  <c:v>0.1</c:v>
                </c:pt>
                <c:pt idx="4232">
                  <c:v>0.1</c:v>
                </c:pt>
                <c:pt idx="4233">
                  <c:v>0.1</c:v>
                </c:pt>
                <c:pt idx="4234">
                  <c:v>0.1</c:v>
                </c:pt>
                <c:pt idx="4235">
                  <c:v>0.1</c:v>
                </c:pt>
                <c:pt idx="4236">
                  <c:v>0.1</c:v>
                </c:pt>
                <c:pt idx="4237">
                  <c:v>0.1</c:v>
                </c:pt>
                <c:pt idx="4238">
                  <c:v>0.1</c:v>
                </c:pt>
                <c:pt idx="4239">
                  <c:v>0.1</c:v>
                </c:pt>
                <c:pt idx="4240">
                  <c:v>0.1</c:v>
                </c:pt>
                <c:pt idx="4241">
                  <c:v>0.1</c:v>
                </c:pt>
                <c:pt idx="4242">
                  <c:v>0.2</c:v>
                </c:pt>
                <c:pt idx="4243">
                  <c:v>0.2</c:v>
                </c:pt>
                <c:pt idx="4244">
                  <c:v>0.2</c:v>
                </c:pt>
                <c:pt idx="4245">
                  <c:v>0.2</c:v>
                </c:pt>
                <c:pt idx="4246">
                  <c:v>0.2</c:v>
                </c:pt>
                <c:pt idx="4247">
                  <c:v>0.2</c:v>
                </c:pt>
                <c:pt idx="4248">
                  <c:v>0.2</c:v>
                </c:pt>
                <c:pt idx="4249">
                  <c:v>0.2</c:v>
                </c:pt>
                <c:pt idx="4250">
                  <c:v>0.2</c:v>
                </c:pt>
                <c:pt idx="4251">
                  <c:v>0.3</c:v>
                </c:pt>
                <c:pt idx="4252">
                  <c:v>0.3</c:v>
                </c:pt>
                <c:pt idx="4253">
                  <c:v>0.3</c:v>
                </c:pt>
                <c:pt idx="4254">
                  <c:v>0.3</c:v>
                </c:pt>
                <c:pt idx="4255">
                  <c:v>0.3</c:v>
                </c:pt>
                <c:pt idx="4256">
                  <c:v>0.3</c:v>
                </c:pt>
                <c:pt idx="4257">
                  <c:v>0.3</c:v>
                </c:pt>
                <c:pt idx="4258">
                  <c:v>0.3</c:v>
                </c:pt>
                <c:pt idx="4259">
                  <c:v>0.3</c:v>
                </c:pt>
                <c:pt idx="4260">
                  <c:v>0.3</c:v>
                </c:pt>
                <c:pt idx="4261">
                  <c:v>0.3</c:v>
                </c:pt>
                <c:pt idx="4262">
                  <c:v>0.3</c:v>
                </c:pt>
                <c:pt idx="4263">
                  <c:v>0.3</c:v>
                </c:pt>
                <c:pt idx="4264">
                  <c:v>0.3</c:v>
                </c:pt>
                <c:pt idx="4265">
                  <c:v>0.3</c:v>
                </c:pt>
                <c:pt idx="4266">
                  <c:v>0.3</c:v>
                </c:pt>
                <c:pt idx="4267">
                  <c:v>0.3</c:v>
                </c:pt>
                <c:pt idx="4268">
                  <c:v>0.3</c:v>
                </c:pt>
                <c:pt idx="4269">
                  <c:v>0.3</c:v>
                </c:pt>
                <c:pt idx="4270">
                  <c:v>0.3</c:v>
                </c:pt>
                <c:pt idx="4271">
                  <c:v>0.3</c:v>
                </c:pt>
                <c:pt idx="4272">
                  <c:v>0.3</c:v>
                </c:pt>
                <c:pt idx="4273">
                  <c:v>0.3</c:v>
                </c:pt>
                <c:pt idx="4274">
                  <c:v>0.3</c:v>
                </c:pt>
                <c:pt idx="4275">
                  <c:v>0.3</c:v>
                </c:pt>
                <c:pt idx="4276">
                  <c:v>0.3</c:v>
                </c:pt>
                <c:pt idx="4277">
                  <c:v>0.3</c:v>
                </c:pt>
                <c:pt idx="4278">
                  <c:v>0.2</c:v>
                </c:pt>
                <c:pt idx="4279">
                  <c:v>0.2</c:v>
                </c:pt>
                <c:pt idx="4280">
                  <c:v>0.2</c:v>
                </c:pt>
                <c:pt idx="4281">
                  <c:v>0.2</c:v>
                </c:pt>
                <c:pt idx="4282">
                  <c:v>0.2</c:v>
                </c:pt>
                <c:pt idx="4283">
                  <c:v>0.2</c:v>
                </c:pt>
                <c:pt idx="4284">
                  <c:v>0.2</c:v>
                </c:pt>
                <c:pt idx="4285">
                  <c:v>0.2</c:v>
                </c:pt>
                <c:pt idx="4286">
                  <c:v>0.2</c:v>
                </c:pt>
                <c:pt idx="4287">
                  <c:v>0.1</c:v>
                </c:pt>
                <c:pt idx="4288">
                  <c:v>0.1</c:v>
                </c:pt>
                <c:pt idx="4289">
                  <c:v>0.1</c:v>
                </c:pt>
                <c:pt idx="4290">
                  <c:v>0.1</c:v>
                </c:pt>
                <c:pt idx="4291">
                  <c:v>0.1</c:v>
                </c:pt>
                <c:pt idx="4292">
                  <c:v>0.1</c:v>
                </c:pt>
                <c:pt idx="4293">
                  <c:v>0.1</c:v>
                </c:pt>
                <c:pt idx="4294">
                  <c:v>0.1</c:v>
                </c:pt>
                <c:pt idx="4295">
                  <c:v>0.1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-0.1</c:v>
                </c:pt>
                <c:pt idx="4303">
                  <c:v>-0.1</c:v>
                </c:pt>
                <c:pt idx="4304">
                  <c:v>-0.1</c:v>
                </c:pt>
                <c:pt idx="4305">
                  <c:v>-0.1</c:v>
                </c:pt>
                <c:pt idx="4306">
                  <c:v>-0.1</c:v>
                </c:pt>
                <c:pt idx="4307">
                  <c:v>-0.1</c:v>
                </c:pt>
                <c:pt idx="4308">
                  <c:v>-0.2</c:v>
                </c:pt>
                <c:pt idx="4309">
                  <c:v>-0.2</c:v>
                </c:pt>
                <c:pt idx="4310">
                  <c:v>-0.2</c:v>
                </c:pt>
                <c:pt idx="4311">
                  <c:v>-0.2</c:v>
                </c:pt>
                <c:pt idx="4312">
                  <c:v>-0.2</c:v>
                </c:pt>
                <c:pt idx="4313">
                  <c:v>-0.2</c:v>
                </c:pt>
                <c:pt idx="4314">
                  <c:v>-0.3</c:v>
                </c:pt>
                <c:pt idx="4315">
                  <c:v>-0.3</c:v>
                </c:pt>
                <c:pt idx="4316">
                  <c:v>-0.3</c:v>
                </c:pt>
                <c:pt idx="4317">
                  <c:v>-0.3</c:v>
                </c:pt>
                <c:pt idx="4318">
                  <c:v>-0.3</c:v>
                </c:pt>
                <c:pt idx="4319">
                  <c:v>-0.3</c:v>
                </c:pt>
                <c:pt idx="4320">
                  <c:v>-0.4</c:v>
                </c:pt>
                <c:pt idx="4321">
                  <c:v>-0.4</c:v>
                </c:pt>
                <c:pt idx="4322">
                  <c:v>-0.4</c:v>
                </c:pt>
                <c:pt idx="4323">
                  <c:v>-0.4</c:v>
                </c:pt>
                <c:pt idx="4324">
                  <c:v>-0.4</c:v>
                </c:pt>
                <c:pt idx="4325">
                  <c:v>-0.4</c:v>
                </c:pt>
                <c:pt idx="4326">
                  <c:v>-0.4</c:v>
                </c:pt>
                <c:pt idx="4327">
                  <c:v>-0.4</c:v>
                </c:pt>
                <c:pt idx="4328">
                  <c:v>-0.4</c:v>
                </c:pt>
                <c:pt idx="4329">
                  <c:v>-0.4</c:v>
                </c:pt>
                <c:pt idx="4330">
                  <c:v>-0.4</c:v>
                </c:pt>
                <c:pt idx="4331">
                  <c:v>-0.4</c:v>
                </c:pt>
                <c:pt idx="4332">
                  <c:v>-0.3</c:v>
                </c:pt>
                <c:pt idx="4333">
                  <c:v>-0.3</c:v>
                </c:pt>
                <c:pt idx="4334">
                  <c:v>-0.3</c:v>
                </c:pt>
                <c:pt idx="4335">
                  <c:v>-0.3</c:v>
                </c:pt>
                <c:pt idx="4336">
                  <c:v>-0.3</c:v>
                </c:pt>
                <c:pt idx="4337">
                  <c:v>-0.3</c:v>
                </c:pt>
                <c:pt idx="4338">
                  <c:v>-0.3</c:v>
                </c:pt>
                <c:pt idx="4339">
                  <c:v>-0.3</c:v>
                </c:pt>
                <c:pt idx="4340">
                  <c:v>-0.3</c:v>
                </c:pt>
                <c:pt idx="4341">
                  <c:v>-0.2</c:v>
                </c:pt>
                <c:pt idx="4342">
                  <c:v>-0.2</c:v>
                </c:pt>
                <c:pt idx="4343">
                  <c:v>-0.2</c:v>
                </c:pt>
                <c:pt idx="4344">
                  <c:v>-0.2</c:v>
                </c:pt>
                <c:pt idx="4345">
                  <c:v>-0.2</c:v>
                </c:pt>
                <c:pt idx="4346">
                  <c:v>-0.2</c:v>
                </c:pt>
                <c:pt idx="4347">
                  <c:v>-0.2</c:v>
                </c:pt>
                <c:pt idx="4348">
                  <c:v>-0.2</c:v>
                </c:pt>
                <c:pt idx="4349">
                  <c:v>-0.2</c:v>
                </c:pt>
                <c:pt idx="4350">
                  <c:v>-0.1</c:v>
                </c:pt>
                <c:pt idx="4351">
                  <c:v>-0.1</c:v>
                </c:pt>
                <c:pt idx="4352">
                  <c:v>-0.1</c:v>
                </c:pt>
                <c:pt idx="4353">
                  <c:v>-0.1</c:v>
                </c:pt>
                <c:pt idx="4354">
                  <c:v>-0.1</c:v>
                </c:pt>
                <c:pt idx="4355">
                  <c:v>-0.1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-0.1</c:v>
                </c:pt>
                <c:pt idx="4390">
                  <c:v>-0.1</c:v>
                </c:pt>
                <c:pt idx="4391">
                  <c:v>-0.1</c:v>
                </c:pt>
                <c:pt idx="4392">
                  <c:v>-0.1</c:v>
                </c:pt>
                <c:pt idx="4393">
                  <c:v>-0.1</c:v>
                </c:pt>
                <c:pt idx="4394">
                  <c:v>-0.1</c:v>
                </c:pt>
                <c:pt idx="4395">
                  <c:v>-0.1</c:v>
                </c:pt>
                <c:pt idx="4396">
                  <c:v>-0.1</c:v>
                </c:pt>
                <c:pt idx="4397">
                  <c:v>-0.1</c:v>
                </c:pt>
                <c:pt idx="4398">
                  <c:v>-0.1</c:v>
                </c:pt>
                <c:pt idx="4399">
                  <c:v>-0.1</c:v>
                </c:pt>
                <c:pt idx="4400">
                  <c:v>-0.1</c:v>
                </c:pt>
                <c:pt idx="4401">
                  <c:v>-0.1</c:v>
                </c:pt>
                <c:pt idx="4402">
                  <c:v>-0.1</c:v>
                </c:pt>
                <c:pt idx="4403">
                  <c:v>-0.1</c:v>
                </c:pt>
                <c:pt idx="4404">
                  <c:v>-0.1</c:v>
                </c:pt>
                <c:pt idx="4405">
                  <c:v>-0.1</c:v>
                </c:pt>
                <c:pt idx="4406">
                  <c:v>-0.1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0.1</c:v>
                </c:pt>
                <c:pt idx="4420">
                  <c:v>0.1</c:v>
                </c:pt>
                <c:pt idx="4421">
                  <c:v>0.1</c:v>
                </c:pt>
                <c:pt idx="4422">
                  <c:v>0.1</c:v>
                </c:pt>
                <c:pt idx="4423">
                  <c:v>0.1</c:v>
                </c:pt>
                <c:pt idx="4424">
                  <c:v>0.1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-0.1</c:v>
                </c:pt>
                <c:pt idx="4453">
                  <c:v>-0.1</c:v>
                </c:pt>
                <c:pt idx="4454">
                  <c:v>-0.1</c:v>
                </c:pt>
                <c:pt idx="4455">
                  <c:v>-0.1</c:v>
                </c:pt>
                <c:pt idx="4456">
                  <c:v>-0.1</c:v>
                </c:pt>
                <c:pt idx="4457">
                  <c:v>-0.1</c:v>
                </c:pt>
                <c:pt idx="4458">
                  <c:v>-0.1</c:v>
                </c:pt>
                <c:pt idx="4459">
                  <c:v>-0.1</c:v>
                </c:pt>
                <c:pt idx="4460">
                  <c:v>-0.1</c:v>
                </c:pt>
                <c:pt idx="4461">
                  <c:v>-0.1</c:v>
                </c:pt>
                <c:pt idx="4462">
                  <c:v>-0.1</c:v>
                </c:pt>
                <c:pt idx="4463">
                  <c:v>-0.1</c:v>
                </c:pt>
                <c:pt idx="4464">
                  <c:v>-0.1</c:v>
                </c:pt>
                <c:pt idx="4465">
                  <c:v>-0.1</c:v>
                </c:pt>
                <c:pt idx="4466">
                  <c:v>-0.1</c:v>
                </c:pt>
                <c:pt idx="4467">
                  <c:v>-0.1</c:v>
                </c:pt>
                <c:pt idx="4468">
                  <c:v>-0.1</c:v>
                </c:pt>
                <c:pt idx="4469">
                  <c:v>-0.1</c:v>
                </c:pt>
                <c:pt idx="4470">
                  <c:v>-0.1</c:v>
                </c:pt>
                <c:pt idx="4471">
                  <c:v>-0.1</c:v>
                </c:pt>
                <c:pt idx="4472">
                  <c:v>-0.1</c:v>
                </c:pt>
                <c:pt idx="4473">
                  <c:v>-0.1</c:v>
                </c:pt>
                <c:pt idx="4474">
                  <c:v>-0.1</c:v>
                </c:pt>
                <c:pt idx="4475">
                  <c:v>-0.1</c:v>
                </c:pt>
                <c:pt idx="4476">
                  <c:v>-0.1</c:v>
                </c:pt>
                <c:pt idx="4477">
                  <c:v>-0.1</c:v>
                </c:pt>
                <c:pt idx="4478">
                  <c:v>-0.1</c:v>
                </c:pt>
                <c:pt idx="4479">
                  <c:v>-0.1</c:v>
                </c:pt>
                <c:pt idx="4480">
                  <c:v>-0.1</c:v>
                </c:pt>
                <c:pt idx="4481">
                  <c:v>-0.1</c:v>
                </c:pt>
                <c:pt idx="4482">
                  <c:v>-0.1</c:v>
                </c:pt>
                <c:pt idx="4483">
                  <c:v>-0.1</c:v>
                </c:pt>
                <c:pt idx="4484">
                  <c:v>-0.1</c:v>
                </c:pt>
                <c:pt idx="4485">
                  <c:v>-0.1</c:v>
                </c:pt>
                <c:pt idx="4486">
                  <c:v>-0.1</c:v>
                </c:pt>
                <c:pt idx="4487">
                  <c:v>-0.1</c:v>
                </c:pt>
                <c:pt idx="4488">
                  <c:v>-0.1</c:v>
                </c:pt>
                <c:pt idx="4489">
                  <c:v>-0.1</c:v>
                </c:pt>
                <c:pt idx="4490">
                  <c:v>-0.1</c:v>
                </c:pt>
                <c:pt idx="4491">
                  <c:v>-0.1</c:v>
                </c:pt>
                <c:pt idx="4492">
                  <c:v>-0.1</c:v>
                </c:pt>
                <c:pt idx="4493">
                  <c:v>-0.1</c:v>
                </c:pt>
                <c:pt idx="4494">
                  <c:v>-0.1</c:v>
                </c:pt>
                <c:pt idx="4495">
                  <c:v>-0.1</c:v>
                </c:pt>
                <c:pt idx="4496">
                  <c:v>-0.1</c:v>
                </c:pt>
                <c:pt idx="4497">
                  <c:v>-0.1</c:v>
                </c:pt>
                <c:pt idx="4498">
                  <c:v>-0.1</c:v>
                </c:pt>
                <c:pt idx="4499">
                  <c:v>-0.1</c:v>
                </c:pt>
                <c:pt idx="4500">
                  <c:v>-0.1</c:v>
                </c:pt>
                <c:pt idx="4501">
                  <c:v>-0.1</c:v>
                </c:pt>
                <c:pt idx="4502">
                  <c:v>-0.1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0.1</c:v>
                </c:pt>
                <c:pt idx="4516">
                  <c:v>0.1</c:v>
                </c:pt>
                <c:pt idx="4517">
                  <c:v>0.1</c:v>
                </c:pt>
                <c:pt idx="4518">
                  <c:v>0.1</c:v>
                </c:pt>
                <c:pt idx="4519">
                  <c:v>0.1</c:v>
                </c:pt>
                <c:pt idx="4520">
                  <c:v>0.1</c:v>
                </c:pt>
                <c:pt idx="4521">
                  <c:v>0.2</c:v>
                </c:pt>
                <c:pt idx="4522">
                  <c:v>0.2</c:v>
                </c:pt>
                <c:pt idx="4523">
                  <c:v>0.2</c:v>
                </c:pt>
                <c:pt idx="4524">
                  <c:v>0.2</c:v>
                </c:pt>
                <c:pt idx="4525">
                  <c:v>0.2</c:v>
                </c:pt>
                <c:pt idx="4526">
                  <c:v>0.2</c:v>
                </c:pt>
                <c:pt idx="4527">
                  <c:v>0.3</c:v>
                </c:pt>
                <c:pt idx="4528">
                  <c:v>0.3</c:v>
                </c:pt>
                <c:pt idx="4529">
                  <c:v>0.3</c:v>
                </c:pt>
                <c:pt idx="4530">
                  <c:v>0.3</c:v>
                </c:pt>
                <c:pt idx="4531">
                  <c:v>0.3</c:v>
                </c:pt>
                <c:pt idx="4532">
                  <c:v>0.3</c:v>
                </c:pt>
                <c:pt idx="4533">
                  <c:v>0.3</c:v>
                </c:pt>
                <c:pt idx="4534">
                  <c:v>0.3</c:v>
                </c:pt>
                <c:pt idx="4535">
                  <c:v>0.3</c:v>
                </c:pt>
                <c:pt idx="4536">
                  <c:v>0.4</c:v>
                </c:pt>
                <c:pt idx="4537">
                  <c:v>0.4</c:v>
                </c:pt>
                <c:pt idx="4538">
                  <c:v>0.4</c:v>
                </c:pt>
                <c:pt idx="4539">
                  <c:v>0.4</c:v>
                </c:pt>
                <c:pt idx="4540">
                  <c:v>0.4</c:v>
                </c:pt>
                <c:pt idx="4541">
                  <c:v>0.4</c:v>
                </c:pt>
                <c:pt idx="4542">
                  <c:v>0.5</c:v>
                </c:pt>
                <c:pt idx="4543">
                  <c:v>0.5</c:v>
                </c:pt>
                <c:pt idx="4544">
                  <c:v>0.5</c:v>
                </c:pt>
                <c:pt idx="4545">
                  <c:v>0.5</c:v>
                </c:pt>
                <c:pt idx="4546">
                  <c:v>0.5</c:v>
                </c:pt>
                <c:pt idx="4547">
                  <c:v>0.5</c:v>
                </c:pt>
                <c:pt idx="4548">
                  <c:v>0.5</c:v>
                </c:pt>
                <c:pt idx="4549">
                  <c:v>0.5</c:v>
                </c:pt>
                <c:pt idx="4550">
                  <c:v>0.5</c:v>
                </c:pt>
                <c:pt idx="4551">
                  <c:v>0.4</c:v>
                </c:pt>
                <c:pt idx="4552">
                  <c:v>0.4</c:v>
                </c:pt>
                <c:pt idx="4553">
                  <c:v>0.4</c:v>
                </c:pt>
                <c:pt idx="4554">
                  <c:v>0.4</c:v>
                </c:pt>
                <c:pt idx="4555">
                  <c:v>0.4</c:v>
                </c:pt>
                <c:pt idx="4556">
                  <c:v>0.4</c:v>
                </c:pt>
                <c:pt idx="4557">
                  <c:v>0.4</c:v>
                </c:pt>
                <c:pt idx="4558">
                  <c:v>0.4</c:v>
                </c:pt>
                <c:pt idx="4559">
                  <c:v>0.4</c:v>
                </c:pt>
                <c:pt idx="4560">
                  <c:v>0.3</c:v>
                </c:pt>
                <c:pt idx="4561">
                  <c:v>0.3</c:v>
                </c:pt>
                <c:pt idx="4562">
                  <c:v>0.3</c:v>
                </c:pt>
                <c:pt idx="4563">
                  <c:v>0.3</c:v>
                </c:pt>
                <c:pt idx="4564">
                  <c:v>0.3</c:v>
                </c:pt>
                <c:pt idx="4565">
                  <c:v>0.3</c:v>
                </c:pt>
                <c:pt idx="4566">
                  <c:v>0.3</c:v>
                </c:pt>
                <c:pt idx="4567">
                  <c:v>0.3</c:v>
                </c:pt>
                <c:pt idx="4568">
                  <c:v>0.3</c:v>
                </c:pt>
                <c:pt idx="4569">
                  <c:v>0.3</c:v>
                </c:pt>
                <c:pt idx="4570">
                  <c:v>0.3</c:v>
                </c:pt>
                <c:pt idx="4571">
                  <c:v>0.3</c:v>
                </c:pt>
                <c:pt idx="4572">
                  <c:v>0.2</c:v>
                </c:pt>
                <c:pt idx="4573">
                  <c:v>0.2</c:v>
                </c:pt>
                <c:pt idx="4574">
                  <c:v>0.2</c:v>
                </c:pt>
                <c:pt idx="4575">
                  <c:v>0.2</c:v>
                </c:pt>
                <c:pt idx="4576">
                  <c:v>0.2</c:v>
                </c:pt>
                <c:pt idx="4577">
                  <c:v>0.2</c:v>
                </c:pt>
                <c:pt idx="4578">
                  <c:v>0.1</c:v>
                </c:pt>
                <c:pt idx="4579">
                  <c:v>0.1</c:v>
                </c:pt>
                <c:pt idx="4580">
                  <c:v>0.1</c:v>
                </c:pt>
                <c:pt idx="4581">
                  <c:v>0.1</c:v>
                </c:pt>
                <c:pt idx="4582">
                  <c:v>0.1</c:v>
                </c:pt>
                <c:pt idx="4583">
                  <c:v>0.1</c:v>
                </c:pt>
                <c:pt idx="4584">
                  <c:v>0.1</c:v>
                </c:pt>
                <c:pt idx="4585">
                  <c:v>0.1</c:v>
                </c:pt>
                <c:pt idx="4586">
                  <c:v>0.1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-0.1</c:v>
                </c:pt>
                <c:pt idx="4600">
                  <c:v>-0.1</c:v>
                </c:pt>
                <c:pt idx="4601">
                  <c:v>-0.1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-0.1</c:v>
                </c:pt>
                <c:pt idx="4606">
                  <c:v>-0.1</c:v>
                </c:pt>
                <c:pt idx="4607">
                  <c:v>-0.1</c:v>
                </c:pt>
                <c:pt idx="4608">
                  <c:v>-0.1</c:v>
                </c:pt>
                <c:pt idx="4609">
                  <c:v>-0.1</c:v>
                </c:pt>
                <c:pt idx="4610">
                  <c:v>-0.1</c:v>
                </c:pt>
                <c:pt idx="4611">
                  <c:v>-0.1</c:v>
                </c:pt>
                <c:pt idx="4612">
                  <c:v>-0.1</c:v>
                </c:pt>
                <c:pt idx="4613">
                  <c:v>-0.1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-0.1</c:v>
                </c:pt>
                <c:pt idx="4618">
                  <c:v>-0.1</c:v>
                </c:pt>
                <c:pt idx="4619">
                  <c:v>-0.1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E680-46AD-8D75-D1523D9FC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0849936"/>
        <c:axId val="660848976"/>
      </c:scatterChart>
      <c:scatterChart>
        <c:scatterStyle val="smoothMarker"/>
        <c:varyColors val="0"/>
        <c:ser>
          <c:idx val="1"/>
          <c:order val="3"/>
          <c:tx>
            <c:v>Esponja 1</c:v>
          </c:tx>
          <c:spPr>
            <a:ln w="12700"/>
          </c:spPr>
          <c:marker>
            <c:symbol val="none"/>
          </c:marker>
          <c:xVal>
            <c:numRef>
              <c:f>'https://cefsaedu-my.sharepoint.com/personal/062190003_faculdade_cefsa_edu_br/Documents/[Esponja 1.xlsx]Dados do Ensaio'!$A$2:$A$4675</c:f>
              <c:numCache>
                <c:formatCode>General</c:formatCode>
                <c:ptCount val="46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1.0999999999999999E-2</c:v>
                </c:pt>
                <c:pt idx="6">
                  <c:v>2.1999999999999999E-2</c:v>
                </c:pt>
                <c:pt idx="7">
                  <c:v>2.1999999999999999E-2</c:v>
                </c:pt>
                <c:pt idx="8">
                  <c:v>2.1999999999999999E-2</c:v>
                </c:pt>
                <c:pt idx="9">
                  <c:v>3.3000000000000002E-2</c:v>
                </c:pt>
                <c:pt idx="10">
                  <c:v>3.3000000000000002E-2</c:v>
                </c:pt>
                <c:pt idx="11">
                  <c:v>3.3000000000000002E-2</c:v>
                </c:pt>
                <c:pt idx="12">
                  <c:v>4.3999999999999997E-2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5.5E-2</c:v>
                </c:pt>
                <c:pt idx="16">
                  <c:v>5.5E-2</c:v>
                </c:pt>
                <c:pt idx="17">
                  <c:v>5.5E-2</c:v>
                </c:pt>
                <c:pt idx="18">
                  <c:v>6.6000000000000003E-2</c:v>
                </c:pt>
                <c:pt idx="19">
                  <c:v>6.6000000000000003E-2</c:v>
                </c:pt>
                <c:pt idx="20">
                  <c:v>6.6000000000000003E-2</c:v>
                </c:pt>
                <c:pt idx="21">
                  <c:v>7.6999999999999999E-2</c:v>
                </c:pt>
                <c:pt idx="22">
                  <c:v>7.6999999999999999E-2</c:v>
                </c:pt>
                <c:pt idx="23">
                  <c:v>7.6999999999999999E-2</c:v>
                </c:pt>
                <c:pt idx="24">
                  <c:v>8.7999999999999995E-2</c:v>
                </c:pt>
                <c:pt idx="25">
                  <c:v>8.7999999999999995E-2</c:v>
                </c:pt>
                <c:pt idx="26">
                  <c:v>8.7999999999999995E-2</c:v>
                </c:pt>
                <c:pt idx="27">
                  <c:v>9.9000000000000005E-2</c:v>
                </c:pt>
                <c:pt idx="28">
                  <c:v>9.9000000000000005E-2</c:v>
                </c:pt>
                <c:pt idx="29">
                  <c:v>9.9000000000000005E-2</c:v>
                </c:pt>
                <c:pt idx="30">
                  <c:v>0.11</c:v>
                </c:pt>
                <c:pt idx="31">
                  <c:v>0.11</c:v>
                </c:pt>
                <c:pt idx="32">
                  <c:v>0.11</c:v>
                </c:pt>
                <c:pt idx="33">
                  <c:v>0.121</c:v>
                </c:pt>
                <c:pt idx="34">
                  <c:v>0.121</c:v>
                </c:pt>
                <c:pt idx="35">
                  <c:v>0.121</c:v>
                </c:pt>
                <c:pt idx="36">
                  <c:v>0.13200000000000001</c:v>
                </c:pt>
                <c:pt idx="37">
                  <c:v>0.13200000000000001</c:v>
                </c:pt>
                <c:pt idx="38">
                  <c:v>0.13200000000000001</c:v>
                </c:pt>
                <c:pt idx="39">
                  <c:v>0.14299999999999999</c:v>
                </c:pt>
                <c:pt idx="40">
                  <c:v>0.14299999999999999</c:v>
                </c:pt>
                <c:pt idx="41">
                  <c:v>0.14299999999999999</c:v>
                </c:pt>
                <c:pt idx="42">
                  <c:v>0.154</c:v>
                </c:pt>
                <c:pt idx="43">
                  <c:v>0.154</c:v>
                </c:pt>
                <c:pt idx="44">
                  <c:v>0.154</c:v>
                </c:pt>
                <c:pt idx="45">
                  <c:v>0.16500000000000001</c:v>
                </c:pt>
                <c:pt idx="46">
                  <c:v>0.16500000000000001</c:v>
                </c:pt>
                <c:pt idx="47">
                  <c:v>0.16500000000000001</c:v>
                </c:pt>
                <c:pt idx="48">
                  <c:v>0.17599999999999999</c:v>
                </c:pt>
                <c:pt idx="49">
                  <c:v>0.17599999999999999</c:v>
                </c:pt>
                <c:pt idx="50">
                  <c:v>0.17599999999999999</c:v>
                </c:pt>
                <c:pt idx="51">
                  <c:v>0.187</c:v>
                </c:pt>
                <c:pt idx="52">
                  <c:v>0.187</c:v>
                </c:pt>
                <c:pt idx="53">
                  <c:v>0.187</c:v>
                </c:pt>
                <c:pt idx="54">
                  <c:v>0.19800000000000001</c:v>
                </c:pt>
                <c:pt idx="55">
                  <c:v>0.19800000000000001</c:v>
                </c:pt>
                <c:pt idx="56">
                  <c:v>0.19800000000000001</c:v>
                </c:pt>
                <c:pt idx="57">
                  <c:v>0.20899999999999999</c:v>
                </c:pt>
                <c:pt idx="58">
                  <c:v>0.20899999999999999</c:v>
                </c:pt>
                <c:pt idx="59">
                  <c:v>0.20899999999999999</c:v>
                </c:pt>
                <c:pt idx="60">
                  <c:v>0.22</c:v>
                </c:pt>
                <c:pt idx="61">
                  <c:v>0.22</c:v>
                </c:pt>
                <c:pt idx="62">
                  <c:v>0.22</c:v>
                </c:pt>
                <c:pt idx="63">
                  <c:v>0.23100000000000001</c:v>
                </c:pt>
                <c:pt idx="64">
                  <c:v>0.23100000000000001</c:v>
                </c:pt>
                <c:pt idx="65">
                  <c:v>0.23100000000000001</c:v>
                </c:pt>
                <c:pt idx="66">
                  <c:v>0.24199999999999999</c:v>
                </c:pt>
                <c:pt idx="67">
                  <c:v>0.24199999999999999</c:v>
                </c:pt>
                <c:pt idx="68">
                  <c:v>0.24199999999999999</c:v>
                </c:pt>
                <c:pt idx="69">
                  <c:v>0.253</c:v>
                </c:pt>
                <c:pt idx="70">
                  <c:v>0.253</c:v>
                </c:pt>
                <c:pt idx="71">
                  <c:v>0.253</c:v>
                </c:pt>
                <c:pt idx="72">
                  <c:v>0.26400000000000001</c:v>
                </c:pt>
                <c:pt idx="73">
                  <c:v>0.26400000000000001</c:v>
                </c:pt>
                <c:pt idx="74">
                  <c:v>0.26400000000000001</c:v>
                </c:pt>
                <c:pt idx="75">
                  <c:v>0.27500000000000002</c:v>
                </c:pt>
                <c:pt idx="76">
                  <c:v>0.27500000000000002</c:v>
                </c:pt>
                <c:pt idx="77">
                  <c:v>0.27500000000000002</c:v>
                </c:pt>
                <c:pt idx="78">
                  <c:v>0.28599999999999998</c:v>
                </c:pt>
                <c:pt idx="79">
                  <c:v>0.28599999999999998</c:v>
                </c:pt>
                <c:pt idx="80">
                  <c:v>0.28599999999999998</c:v>
                </c:pt>
                <c:pt idx="81">
                  <c:v>0.29699999999999999</c:v>
                </c:pt>
                <c:pt idx="82">
                  <c:v>0.29699999999999999</c:v>
                </c:pt>
                <c:pt idx="83">
                  <c:v>0.29699999999999999</c:v>
                </c:pt>
                <c:pt idx="84">
                  <c:v>0.308</c:v>
                </c:pt>
                <c:pt idx="85">
                  <c:v>0.308</c:v>
                </c:pt>
                <c:pt idx="86">
                  <c:v>0.308</c:v>
                </c:pt>
                <c:pt idx="87">
                  <c:v>0.31900000000000001</c:v>
                </c:pt>
                <c:pt idx="88">
                  <c:v>0.31900000000000001</c:v>
                </c:pt>
                <c:pt idx="89">
                  <c:v>0.31900000000000001</c:v>
                </c:pt>
                <c:pt idx="90">
                  <c:v>0.33</c:v>
                </c:pt>
                <c:pt idx="91">
                  <c:v>0.33</c:v>
                </c:pt>
                <c:pt idx="92">
                  <c:v>0.33</c:v>
                </c:pt>
                <c:pt idx="93">
                  <c:v>0.34100000000000003</c:v>
                </c:pt>
                <c:pt idx="94">
                  <c:v>0.34100000000000003</c:v>
                </c:pt>
                <c:pt idx="95">
                  <c:v>0.34100000000000003</c:v>
                </c:pt>
                <c:pt idx="96">
                  <c:v>0.35199999999999998</c:v>
                </c:pt>
                <c:pt idx="97">
                  <c:v>0.35199999999999998</c:v>
                </c:pt>
                <c:pt idx="98">
                  <c:v>0.35199999999999998</c:v>
                </c:pt>
                <c:pt idx="99">
                  <c:v>0.36299999999999999</c:v>
                </c:pt>
                <c:pt idx="100">
                  <c:v>0.36299999999999999</c:v>
                </c:pt>
                <c:pt idx="101">
                  <c:v>0.36299999999999999</c:v>
                </c:pt>
                <c:pt idx="102">
                  <c:v>0.374</c:v>
                </c:pt>
                <c:pt idx="103">
                  <c:v>0.374</c:v>
                </c:pt>
                <c:pt idx="104">
                  <c:v>0.374</c:v>
                </c:pt>
                <c:pt idx="105">
                  <c:v>0.38500000000000001</c:v>
                </c:pt>
                <c:pt idx="106">
                  <c:v>0.38500000000000001</c:v>
                </c:pt>
                <c:pt idx="107">
                  <c:v>0.38500000000000001</c:v>
                </c:pt>
                <c:pt idx="108">
                  <c:v>0.39600000000000002</c:v>
                </c:pt>
                <c:pt idx="109">
                  <c:v>0.39600000000000002</c:v>
                </c:pt>
                <c:pt idx="110">
                  <c:v>0.39600000000000002</c:v>
                </c:pt>
                <c:pt idx="111">
                  <c:v>0.40699999999999997</c:v>
                </c:pt>
                <c:pt idx="112">
                  <c:v>0.40699999999999997</c:v>
                </c:pt>
                <c:pt idx="113">
                  <c:v>0.40699999999999997</c:v>
                </c:pt>
                <c:pt idx="114">
                  <c:v>0.41799999999999998</c:v>
                </c:pt>
                <c:pt idx="115">
                  <c:v>0.41799999999999998</c:v>
                </c:pt>
                <c:pt idx="116">
                  <c:v>0.41799999999999998</c:v>
                </c:pt>
                <c:pt idx="117">
                  <c:v>0.42899999999999999</c:v>
                </c:pt>
                <c:pt idx="118">
                  <c:v>0.42899999999999999</c:v>
                </c:pt>
                <c:pt idx="119">
                  <c:v>0.42899999999999999</c:v>
                </c:pt>
                <c:pt idx="120">
                  <c:v>0.44</c:v>
                </c:pt>
                <c:pt idx="121">
                  <c:v>0.44</c:v>
                </c:pt>
                <c:pt idx="122">
                  <c:v>0.44</c:v>
                </c:pt>
                <c:pt idx="123">
                  <c:v>0.45100000000000001</c:v>
                </c:pt>
                <c:pt idx="124">
                  <c:v>0.45100000000000001</c:v>
                </c:pt>
                <c:pt idx="125">
                  <c:v>0.45100000000000001</c:v>
                </c:pt>
                <c:pt idx="126">
                  <c:v>0.46200000000000002</c:v>
                </c:pt>
                <c:pt idx="127">
                  <c:v>0.46200000000000002</c:v>
                </c:pt>
                <c:pt idx="128">
                  <c:v>0.46200000000000002</c:v>
                </c:pt>
                <c:pt idx="129">
                  <c:v>0.47299999999999998</c:v>
                </c:pt>
                <c:pt idx="130">
                  <c:v>0.47299999999999998</c:v>
                </c:pt>
                <c:pt idx="131">
                  <c:v>0.47299999999999998</c:v>
                </c:pt>
                <c:pt idx="132">
                  <c:v>0.48399999999999999</c:v>
                </c:pt>
                <c:pt idx="133">
                  <c:v>0.48399999999999999</c:v>
                </c:pt>
                <c:pt idx="134">
                  <c:v>0.48399999999999999</c:v>
                </c:pt>
                <c:pt idx="135">
                  <c:v>0.495</c:v>
                </c:pt>
                <c:pt idx="136">
                  <c:v>0.495</c:v>
                </c:pt>
                <c:pt idx="137">
                  <c:v>0.495</c:v>
                </c:pt>
                <c:pt idx="138">
                  <c:v>0.50600000000000001</c:v>
                </c:pt>
                <c:pt idx="139">
                  <c:v>0.50600000000000001</c:v>
                </c:pt>
                <c:pt idx="140">
                  <c:v>0.50600000000000001</c:v>
                </c:pt>
                <c:pt idx="141">
                  <c:v>0.51700000000000002</c:v>
                </c:pt>
                <c:pt idx="142">
                  <c:v>0.51700000000000002</c:v>
                </c:pt>
                <c:pt idx="143">
                  <c:v>0.51700000000000002</c:v>
                </c:pt>
                <c:pt idx="144">
                  <c:v>0.52800000000000002</c:v>
                </c:pt>
                <c:pt idx="145">
                  <c:v>0.52800000000000002</c:v>
                </c:pt>
                <c:pt idx="146">
                  <c:v>0.52800000000000002</c:v>
                </c:pt>
                <c:pt idx="147">
                  <c:v>0.53900000000000003</c:v>
                </c:pt>
                <c:pt idx="148">
                  <c:v>0.53900000000000003</c:v>
                </c:pt>
                <c:pt idx="149">
                  <c:v>0.53900000000000003</c:v>
                </c:pt>
                <c:pt idx="150">
                  <c:v>0.55000000000000004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0.56100000000000005</c:v>
                </c:pt>
                <c:pt idx="154">
                  <c:v>0.56100000000000005</c:v>
                </c:pt>
                <c:pt idx="155">
                  <c:v>0.56100000000000005</c:v>
                </c:pt>
                <c:pt idx="156">
                  <c:v>0.57199999999999995</c:v>
                </c:pt>
                <c:pt idx="157">
                  <c:v>0.57199999999999995</c:v>
                </c:pt>
                <c:pt idx="158">
                  <c:v>0.57199999999999995</c:v>
                </c:pt>
                <c:pt idx="159">
                  <c:v>0.58299999999999996</c:v>
                </c:pt>
                <c:pt idx="160">
                  <c:v>0.58299999999999996</c:v>
                </c:pt>
                <c:pt idx="161">
                  <c:v>0.58299999999999996</c:v>
                </c:pt>
                <c:pt idx="162">
                  <c:v>0.59399999999999997</c:v>
                </c:pt>
                <c:pt idx="163">
                  <c:v>0.59399999999999997</c:v>
                </c:pt>
                <c:pt idx="164">
                  <c:v>0.59399999999999997</c:v>
                </c:pt>
                <c:pt idx="165">
                  <c:v>0.60499999999999998</c:v>
                </c:pt>
                <c:pt idx="166">
                  <c:v>0.60499999999999998</c:v>
                </c:pt>
                <c:pt idx="167">
                  <c:v>0.60499999999999998</c:v>
                </c:pt>
                <c:pt idx="168">
                  <c:v>0.61599999999999999</c:v>
                </c:pt>
                <c:pt idx="169">
                  <c:v>0.61599999999999999</c:v>
                </c:pt>
                <c:pt idx="170">
                  <c:v>0.61599999999999999</c:v>
                </c:pt>
                <c:pt idx="171">
                  <c:v>0.627</c:v>
                </c:pt>
                <c:pt idx="172">
                  <c:v>0.627</c:v>
                </c:pt>
                <c:pt idx="173">
                  <c:v>0.627</c:v>
                </c:pt>
                <c:pt idx="174">
                  <c:v>0.63800000000000001</c:v>
                </c:pt>
                <c:pt idx="175">
                  <c:v>0.63800000000000001</c:v>
                </c:pt>
                <c:pt idx="176">
                  <c:v>0.63800000000000001</c:v>
                </c:pt>
                <c:pt idx="177">
                  <c:v>0.64900000000000002</c:v>
                </c:pt>
                <c:pt idx="178">
                  <c:v>0.64900000000000002</c:v>
                </c:pt>
                <c:pt idx="179">
                  <c:v>0.64900000000000002</c:v>
                </c:pt>
                <c:pt idx="180">
                  <c:v>0.66</c:v>
                </c:pt>
                <c:pt idx="181">
                  <c:v>0.66</c:v>
                </c:pt>
                <c:pt idx="182">
                  <c:v>0.66</c:v>
                </c:pt>
                <c:pt idx="183">
                  <c:v>0.67100000000000004</c:v>
                </c:pt>
                <c:pt idx="184">
                  <c:v>0.67100000000000004</c:v>
                </c:pt>
                <c:pt idx="185">
                  <c:v>0.67100000000000004</c:v>
                </c:pt>
                <c:pt idx="186">
                  <c:v>0.68200000000000005</c:v>
                </c:pt>
                <c:pt idx="187">
                  <c:v>0.68200000000000005</c:v>
                </c:pt>
                <c:pt idx="188">
                  <c:v>0.68200000000000005</c:v>
                </c:pt>
                <c:pt idx="189">
                  <c:v>0.69299999999999995</c:v>
                </c:pt>
                <c:pt idx="190">
                  <c:v>0.69299999999999995</c:v>
                </c:pt>
                <c:pt idx="191">
                  <c:v>0.69299999999999995</c:v>
                </c:pt>
                <c:pt idx="192">
                  <c:v>0.70399999999999996</c:v>
                </c:pt>
                <c:pt idx="193">
                  <c:v>0.70399999999999996</c:v>
                </c:pt>
                <c:pt idx="194">
                  <c:v>0.70399999999999996</c:v>
                </c:pt>
                <c:pt idx="195">
                  <c:v>0.71499999999999997</c:v>
                </c:pt>
                <c:pt idx="196">
                  <c:v>0.71499999999999997</c:v>
                </c:pt>
                <c:pt idx="197">
                  <c:v>0.71499999999999997</c:v>
                </c:pt>
                <c:pt idx="198">
                  <c:v>0.72599999999999998</c:v>
                </c:pt>
                <c:pt idx="199">
                  <c:v>0.72599999999999998</c:v>
                </c:pt>
                <c:pt idx="200">
                  <c:v>0.72599999999999998</c:v>
                </c:pt>
                <c:pt idx="201">
                  <c:v>0.73699999999999999</c:v>
                </c:pt>
                <c:pt idx="202">
                  <c:v>0.73699999999999999</c:v>
                </c:pt>
                <c:pt idx="203">
                  <c:v>0.73699999999999999</c:v>
                </c:pt>
                <c:pt idx="204">
                  <c:v>0.748</c:v>
                </c:pt>
                <c:pt idx="205">
                  <c:v>0.748</c:v>
                </c:pt>
                <c:pt idx="206">
                  <c:v>0.748</c:v>
                </c:pt>
                <c:pt idx="207">
                  <c:v>0.75900000000000001</c:v>
                </c:pt>
                <c:pt idx="208">
                  <c:v>0.75900000000000001</c:v>
                </c:pt>
                <c:pt idx="209">
                  <c:v>0.75900000000000001</c:v>
                </c:pt>
                <c:pt idx="210">
                  <c:v>0.77</c:v>
                </c:pt>
                <c:pt idx="211">
                  <c:v>0.77</c:v>
                </c:pt>
                <c:pt idx="212">
                  <c:v>0.77</c:v>
                </c:pt>
                <c:pt idx="213">
                  <c:v>0.78100000000000003</c:v>
                </c:pt>
                <c:pt idx="214">
                  <c:v>0.78100000000000003</c:v>
                </c:pt>
                <c:pt idx="215">
                  <c:v>0.78100000000000003</c:v>
                </c:pt>
                <c:pt idx="216">
                  <c:v>0.79200000000000004</c:v>
                </c:pt>
                <c:pt idx="217">
                  <c:v>0.79200000000000004</c:v>
                </c:pt>
                <c:pt idx="218">
                  <c:v>0.79200000000000004</c:v>
                </c:pt>
                <c:pt idx="219">
                  <c:v>0.80300000000000005</c:v>
                </c:pt>
                <c:pt idx="220">
                  <c:v>0.80300000000000005</c:v>
                </c:pt>
                <c:pt idx="221">
                  <c:v>0.80300000000000005</c:v>
                </c:pt>
                <c:pt idx="222">
                  <c:v>0.81399999999999995</c:v>
                </c:pt>
                <c:pt idx="223">
                  <c:v>0.81399999999999995</c:v>
                </c:pt>
                <c:pt idx="224">
                  <c:v>0.81399999999999995</c:v>
                </c:pt>
                <c:pt idx="225">
                  <c:v>0.82499999999999996</c:v>
                </c:pt>
                <c:pt idx="226">
                  <c:v>0.82499999999999996</c:v>
                </c:pt>
                <c:pt idx="227">
                  <c:v>0.82499999999999996</c:v>
                </c:pt>
                <c:pt idx="228">
                  <c:v>0.83599999999999997</c:v>
                </c:pt>
                <c:pt idx="229">
                  <c:v>0.83599999999999997</c:v>
                </c:pt>
                <c:pt idx="230">
                  <c:v>0.83599999999999997</c:v>
                </c:pt>
                <c:pt idx="231">
                  <c:v>0.84699999999999998</c:v>
                </c:pt>
                <c:pt idx="232">
                  <c:v>0.84699999999999998</c:v>
                </c:pt>
                <c:pt idx="233">
                  <c:v>0.84699999999999998</c:v>
                </c:pt>
                <c:pt idx="234">
                  <c:v>0.85799999999999998</c:v>
                </c:pt>
                <c:pt idx="235">
                  <c:v>0.85799999999999998</c:v>
                </c:pt>
                <c:pt idx="236">
                  <c:v>0.85799999999999998</c:v>
                </c:pt>
                <c:pt idx="237">
                  <c:v>0.86899999999999999</c:v>
                </c:pt>
                <c:pt idx="238">
                  <c:v>0.86899999999999999</c:v>
                </c:pt>
                <c:pt idx="239">
                  <c:v>0.86899999999999999</c:v>
                </c:pt>
                <c:pt idx="240">
                  <c:v>0.88</c:v>
                </c:pt>
                <c:pt idx="241">
                  <c:v>0.88</c:v>
                </c:pt>
                <c:pt idx="242">
                  <c:v>0.88</c:v>
                </c:pt>
                <c:pt idx="243">
                  <c:v>0.89100000000000001</c:v>
                </c:pt>
                <c:pt idx="244">
                  <c:v>0.89100000000000001</c:v>
                </c:pt>
                <c:pt idx="245">
                  <c:v>0.89100000000000001</c:v>
                </c:pt>
                <c:pt idx="246">
                  <c:v>0.90200000000000002</c:v>
                </c:pt>
                <c:pt idx="247">
                  <c:v>0.90200000000000002</c:v>
                </c:pt>
                <c:pt idx="248">
                  <c:v>0.90200000000000002</c:v>
                </c:pt>
                <c:pt idx="249">
                  <c:v>0.91300000000000003</c:v>
                </c:pt>
                <c:pt idx="250">
                  <c:v>0.91300000000000003</c:v>
                </c:pt>
                <c:pt idx="251">
                  <c:v>0.91300000000000003</c:v>
                </c:pt>
                <c:pt idx="252">
                  <c:v>0.92400000000000004</c:v>
                </c:pt>
                <c:pt idx="253">
                  <c:v>0.92400000000000004</c:v>
                </c:pt>
                <c:pt idx="254">
                  <c:v>0.92400000000000004</c:v>
                </c:pt>
                <c:pt idx="255">
                  <c:v>0.93500000000000005</c:v>
                </c:pt>
                <c:pt idx="256">
                  <c:v>0.93500000000000005</c:v>
                </c:pt>
                <c:pt idx="257">
                  <c:v>0.93500000000000005</c:v>
                </c:pt>
                <c:pt idx="258">
                  <c:v>0.94599999999999995</c:v>
                </c:pt>
                <c:pt idx="259">
                  <c:v>0.94599999999999995</c:v>
                </c:pt>
                <c:pt idx="260">
                  <c:v>0.94599999999999995</c:v>
                </c:pt>
                <c:pt idx="261">
                  <c:v>0.95699999999999996</c:v>
                </c:pt>
                <c:pt idx="262">
                  <c:v>0.95699999999999996</c:v>
                </c:pt>
                <c:pt idx="263">
                  <c:v>0.95699999999999996</c:v>
                </c:pt>
                <c:pt idx="264">
                  <c:v>0.96799999999999997</c:v>
                </c:pt>
                <c:pt idx="265">
                  <c:v>0.96799999999999997</c:v>
                </c:pt>
                <c:pt idx="266">
                  <c:v>0.96799999999999997</c:v>
                </c:pt>
                <c:pt idx="267">
                  <c:v>0.97899999999999998</c:v>
                </c:pt>
                <c:pt idx="268">
                  <c:v>0.97899999999999998</c:v>
                </c:pt>
                <c:pt idx="269">
                  <c:v>0.97899999999999998</c:v>
                </c:pt>
                <c:pt idx="270">
                  <c:v>0.99</c:v>
                </c:pt>
                <c:pt idx="271">
                  <c:v>0.99</c:v>
                </c:pt>
                <c:pt idx="272">
                  <c:v>0.99</c:v>
                </c:pt>
                <c:pt idx="273">
                  <c:v>1.0009999999999999</c:v>
                </c:pt>
                <c:pt idx="274">
                  <c:v>1.0009999999999999</c:v>
                </c:pt>
                <c:pt idx="275">
                  <c:v>1.0009999999999999</c:v>
                </c:pt>
                <c:pt idx="276">
                  <c:v>1.012</c:v>
                </c:pt>
                <c:pt idx="277">
                  <c:v>1.012</c:v>
                </c:pt>
                <c:pt idx="278">
                  <c:v>1.012</c:v>
                </c:pt>
                <c:pt idx="279">
                  <c:v>1.0229999999999999</c:v>
                </c:pt>
                <c:pt idx="280">
                  <c:v>1.0229999999999999</c:v>
                </c:pt>
                <c:pt idx="281">
                  <c:v>1.0229999999999999</c:v>
                </c:pt>
                <c:pt idx="282">
                  <c:v>1.034</c:v>
                </c:pt>
                <c:pt idx="283">
                  <c:v>1.034</c:v>
                </c:pt>
                <c:pt idx="284">
                  <c:v>1.034</c:v>
                </c:pt>
                <c:pt idx="285">
                  <c:v>1.0449999999999999</c:v>
                </c:pt>
                <c:pt idx="286">
                  <c:v>1.0449999999999999</c:v>
                </c:pt>
                <c:pt idx="287">
                  <c:v>1.0449999999999999</c:v>
                </c:pt>
                <c:pt idx="288">
                  <c:v>1.056</c:v>
                </c:pt>
                <c:pt idx="289">
                  <c:v>1.056</c:v>
                </c:pt>
                <c:pt idx="290">
                  <c:v>1.056</c:v>
                </c:pt>
                <c:pt idx="291">
                  <c:v>1.0669999999999999</c:v>
                </c:pt>
                <c:pt idx="292">
                  <c:v>1.0669999999999999</c:v>
                </c:pt>
                <c:pt idx="293">
                  <c:v>1.0669999999999999</c:v>
                </c:pt>
                <c:pt idx="294">
                  <c:v>1.0780000000000001</c:v>
                </c:pt>
                <c:pt idx="295">
                  <c:v>1.0780000000000001</c:v>
                </c:pt>
                <c:pt idx="296">
                  <c:v>1.0780000000000001</c:v>
                </c:pt>
                <c:pt idx="297">
                  <c:v>1.089</c:v>
                </c:pt>
                <c:pt idx="298">
                  <c:v>1.089</c:v>
                </c:pt>
                <c:pt idx="299">
                  <c:v>1.089</c:v>
                </c:pt>
                <c:pt idx="300">
                  <c:v>1.1000000000000001</c:v>
                </c:pt>
                <c:pt idx="301">
                  <c:v>1.1000000000000001</c:v>
                </c:pt>
                <c:pt idx="302">
                  <c:v>1.1000000000000001</c:v>
                </c:pt>
                <c:pt idx="303">
                  <c:v>1.111</c:v>
                </c:pt>
                <c:pt idx="304">
                  <c:v>1.111</c:v>
                </c:pt>
                <c:pt idx="305">
                  <c:v>1.111</c:v>
                </c:pt>
                <c:pt idx="306">
                  <c:v>1.1220000000000001</c:v>
                </c:pt>
                <c:pt idx="307">
                  <c:v>1.1220000000000001</c:v>
                </c:pt>
                <c:pt idx="308">
                  <c:v>1.1220000000000001</c:v>
                </c:pt>
                <c:pt idx="309">
                  <c:v>1.133</c:v>
                </c:pt>
                <c:pt idx="310">
                  <c:v>1.133</c:v>
                </c:pt>
                <c:pt idx="311">
                  <c:v>1.133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1.155</c:v>
                </c:pt>
                <c:pt idx="316">
                  <c:v>1.155</c:v>
                </c:pt>
                <c:pt idx="317">
                  <c:v>1.155</c:v>
                </c:pt>
                <c:pt idx="318">
                  <c:v>1.1659999999999999</c:v>
                </c:pt>
                <c:pt idx="319">
                  <c:v>1.1659999999999999</c:v>
                </c:pt>
                <c:pt idx="320">
                  <c:v>1.1659999999999999</c:v>
                </c:pt>
                <c:pt idx="321">
                  <c:v>1.177</c:v>
                </c:pt>
                <c:pt idx="322">
                  <c:v>1.177</c:v>
                </c:pt>
                <c:pt idx="323">
                  <c:v>1.177</c:v>
                </c:pt>
                <c:pt idx="324">
                  <c:v>1.1879999999999999</c:v>
                </c:pt>
                <c:pt idx="325">
                  <c:v>1.1879999999999999</c:v>
                </c:pt>
                <c:pt idx="326">
                  <c:v>1.1879999999999999</c:v>
                </c:pt>
                <c:pt idx="327">
                  <c:v>1.1990000000000001</c:v>
                </c:pt>
                <c:pt idx="328">
                  <c:v>1.1990000000000001</c:v>
                </c:pt>
                <c:pt idx="329">
                  <c:v>1.1990000000000001</c:v>
                </c:pt>
                <c:pt idx="330">
                  <c:v>1.21</c:v>
                </c:pt>
                <c:pt idx="331">
                  <c:v>1.21</c:v>
                </c:pt>
                <c:pt idx="332">
                  <c:v>1.21</c:v>
                </c:pt>
                <c:pt idx="333">
                  <c:v>1.2210000000000001</c:v>
                </c:pt>
                <c:pt idx="334">
                  <c:v>1.2210000000000001</c:v>
                </c:pt>
                <c:pt idx="335">
                  <c:v>1.2210000000000001</c:v>
                </c:pt>
                <c:pt idx="336">
                  <c:v>1.232</c:v>
                </c:pt>
                <c:pt idx="337">
                  <c:v>1.232</c:v>
                </c:pt>
                <c:pt idx="338">
                  <c:v>1.232</c:v>
                </c:pt>
                <c:pt idx="339">
                  <c:v>1.2430000000000001</c:v>
                </c:pt>
                <c:pt idx="340">
                  <c:v>1.2430000000000001</c:v>
                </c:pt>
                <c:pt idx="341">
                  <c:v>1.2430000000000001</c:v>
                </c:pt>
                <c:pt idx="342">
                  <c:v>1.254</c:v>
                </c:pt>
                <c:pt idx="343">
                  <c:v>1.254</c:v>
                </c:pt>
                <c:pt idx="344">
                  <c:v>1.254</c:v>
                </c:pt>
                <c:pt idx="345">
                  <c:v>1.2649999999999999</c:v>
                </c:pt>
                <c:pt idx="346">
                  <c:v>1.2649999999999999</c:v>
                </c:pt>
                <c:pt idx="347">
                  <c:v>1.2649999999999999</c:v>
                </c:pt>
                <c:pt idx="348">
                  <c:v>1.276</c:v>
                </c:pt>
                <c:pt idx="349">
                  <c:v>1.276</c:v>
                </c:pt>
                <c:pt idx="350">
                  <c:v>1.276</c:v>
                </c:pt>
                <c:pt idx="351">
                  <c:v>1.2869999999999999</c:v>
                </c:pt>
                <c:pt idx="352">
                  <c:v>1.2869999999999999</c:v>
                </c:pt>
                <c:pt idx="353">
                  <c:v>1.2869999999999999</c:v>
                </c:pt>
                <c:pt idx="354">
                  <c:v>1.298</c:v>
                </c:pt>
                <c:pt idx="355">
                  <c:v>1.298</c:v>
                </c:pt>
                <c:pt idx="356">
                  <c:v>1.298</c:v>
                </c:pt>
                <c:pt idx="357">
                  <c:v>1.3089999999999999</c:v>
                </c:pt>
                <c:pt idx="358">
                  <c:v>1.3089999999999999</c:v>
                </c:pt>
                <c:pt idx="359">
                  <c:v>1.3089999999999999</c:v>
                </c:pt>
                <c:pt idx="360">
                  <c:v>1.32</c:v>
                </c:pt>
                <c:pt idx="361">
                  <c:v>1.32</c:v>
                </c:pt>
                <c:pt idx="362">
                  <c:v>1.32</c:v>
                </c:pt>
                <c:pt idx="363">
                  <c:v>1.331</c:v>
                </c:pt>
                <c:pt idx="364">
                  <c:v>1.331</c:v>
                </c:pt>
                <c:pt idx="365">
                  <c:v>1.331</c:v>
                </c:pt>
                <c:pt idx="366">
                  <c:v>1.3420000000000001</c:v>
                </c:pt>
                <c:pt idx="367">
                  <c:v>1.3420000000000001</c:v>
                </c:pt>
                <c:pt idx="368">
                  <c:v>1.3420000000000001</c:v>
                </c:pt>
                <c:pt idx="369">
                  <c:v>1.353</c:v>
                </c:pt>
                <c:pt idx="370">
                  <c:v>1.353</c:v>
                </c:pt>
                <c:pt idx="371">
                  <c:v>1.353</c:v>
                </c:pt>
                <c:pt idx="372">
                  <c:v>1.3640000000000001</c:v>
                </c:pt>
                <c:pt idx="373">
                  <c:v>1.3640000000000001</c:v>
                </c:pt>
                <c:pt idx="374">
                  <c:v>1.3640000000000001</c:v>
                </c:pt>
                <c:pt idx="375">
                  <c:v>1.375</c:v>
                </c:pt>
                <c:pt idx="376">
                  <c:v>1.375</c:v>
                </c:pt>
                <c:pt idx="377">
                  <c:v>1.375</c:v>
                </c:pt>
                <c:pt idx="378">
                  <c:v>1.3859999999999999</c:v>
                </c:pt>
                <c:pt idx="379">
                  <c:v>1.3859999999999999</c:v>
                </c:pt>
                <c:pt idx="380">
                  <c:v>1.3859999999999999</c:v>
                </c:pt>
                <c:pt idx="381">
                  <c:v>1.397</c:v>
                </c:pt>
                <c:pt idx="382">
                  <c:v>1.397</c:v>
                </c:pt>
                <c:pt idx="383">
                  <c:v>1.397</c:v>
                </c:pt>
                <c:pt idx="384">
                  <c:v>1.4079999999999999</c:v>
                </c:pt>
                <c:pt idx="385">
                  <c:v>1.4079999999999999</c:v>
                </c:pt>
                <c:pt idx="386">
                  <c:v>1.4079999999999999</c:v>
                </c:pt>
                <c:pt idx="387">
                  <c:v>1.419</c:v>
                </c:pt>
                <c:pt idx="388">
                  <c:v>1.419</c:v>
                </c:pt>
                <c:pt idx="389">
                  <c:v>1.419</c:v>
                </c:pt>
                <c:pt idx="390">
                  <c:v>1.43</c:v>
                </c:pt>
                <c:pt idx="391">
                  <c:v>1.43</c:v>
                </c:pt>
                <c:pt idx="392">
                  <c:v>1.43</c:v>
                </c:pt>
                <c:pt idx="393">
                  <c:v>1.4410000000000001</c:v>
                </c:pt>
                <c:pt idx="394">
                  <c:v>1.4410000000000001</c:v>
                </c:pt>
                <c:pt idx="395">
                  <c:v>1.4410000000000001</c:v>
                </c:pt>
                <c:pt idx="396">
                  <c:v>1.452</c:v>
                </c:pt>
                <c:pt idx="397">
                  <c:v>1.452</c:v>
                </c:pt>
                <c:pt idx="398">
                  <c:v>1.452</c:v>
                </c:pt>
                <c:pt idx="399">
                  <c:v>1.4630000000000001</c:v>
                </c:pt>
                <c:pt idx="400">
                  <c:v>1.4630000000000001</c:v>
                </c:pt>
                <c:pt idx="401">
                  <c:v>1.4630000000000001</c:v>
                </c:pt>
                <c:pt idx="402">
                  <c:v>1.474</c:v>
                </c:pt>
                <c:pt idx="403">
                  <c:v>1.474</c:v>
                </c:pt>
                <c:pt idx="404">
                  <c:v>1.474</c:v>
                </c:pt>
                <c:pt idx="405">
                  <c:v>1.4850000000000001</c:v>
                </c:pt>
                <c:pt idx="406">
                  <c:v>1.4850000000000001</c:v>
                </c:pt>
                <c:pt idx="407">
                  <c:v>1.4850000000000001</c:v>
                </c:pt>
                <c:pt idx="408">
                  <c:v>1.496</c:v>
                </c:pt>
                <c:pt idx="409">
                  <c:v>1.496</c:v>
                </c:pt>
                <c:pt idx="410">
                  <c:v>1.496</c:v>
                </c:pt>
                <c:pt idx="411">
                  <c:v>1.5069999999999999</c:v>
                </c:pt>
                <c:pt idx="412">
                  <c:v>1.5069999999999999</c:v>
                </c:pt>
                <c:pt idx="413">
                  <c:v>1.5069999999999999</c:v>
                </c:pt>
                <c:pt idx="414">
                  <c:v>1.518</c:v>
                </c:pt>
                <c:pt idx="415">
                  <c:v>1.518</c:v>
                </c:pt>
                <c:pt idx="416">
                  <c:v>1.518</c:v>
                </c:pt>
                <c:pt idx="417">
                  <c:v>1.5289999999999999</c:v>
                </c:pt>
                <c:pt idx="418">
                  <c:v>1.5289999999999999</c:v>
                </c:pt>
                <c:pt idx="419">
                  <c:v>1.5289999999999999</c:v>
                </c:pt>
                <c:pt idx="420">
                  <c:v>1.54</c:v>
                </c:pt>
                <c:pt idx="421">
                  <c:v>1.54</c:v>
                </c:pt>
                <c:pt idx="422">
                  <c:v>1.54</c:v>
                </c:pt>
                <c:pt idx="423">
                  <c:v>1.5509999999999999</c:v>
                </c:pt>
                <c:pt idx="424">
                  <c:v>1.5509999999999999</c:v>
                </c:pt>
                <c:pt idx="425">
                  <c:v>1.5509999999999999</c:v>
                </c:pt>
                <c:pt idx="426">
                  <c:v>1.5620000000000001</c:v>
                </c:pt>
                <c:pt idx="427">
                  <c:v>1.5620000000000001</c:v>
                </c:pt>
                <c:pt idx="428">
                  <c:v>1.5620000000000001</c:v>
                </c:pt>
                <c:pt idx="429">
                  <c:v>1.573</c:v>
                </c:pt>
                <c:pt idx="430">
                  <c:v>1.573</c:v>
                </c:pt>
                <c:pt idx="431">
                  <c:v>1.573</c:v>
                </c:pt>
                <c:pt idx="432">
                  <c:v>1.5840000000000001</c:v>
                </c:pt>
                <c:pt idx="433">
                  <c:v>1.5840000000000001</c:v>
                </c:pt>
                <c:pt idx="434">
                  <c:v>1.5840000000000001</c:v>
                </c:pt>
                <c:pt idx="435">
                  <c:v>1.595</c:v>
                </c:pt>
                <c:pt idx="436">
                  <c:v>1.595</c:v>
                </c:pt>
                <c:pt idx="437">
                  <c:v>1.595</c:v>
                </c:pt>
                <c:pt idx="438">
                  <c:v>1.6060000000000001</c:v>
                </c:pt>
                <c:pt idx="439">
                  <c:v>1.6060000000000001</c:v>
                </c:pt>
                <c:pt idx="440">
                  <c:v>1.6060000000000001</c:v>
                </c:pt>
                <c:pt idx="441">
                  <c:v>1.617</c:v>
                </c:pt>
                <c:pt idx="442">
                  <c:v>1.617</c:v>
                </c:pt>
                <c:pt idx="443">
                  <c:v>1.617</c:v>
                </c:pt>
                <c:pt idx="444">
                  <c:v>1.6279999999999999</c:v>
                </c:pt>
                <c:pt idx="445">
                  <c:v>1.6279999999999999</c:v>
                </c:pt>
                <c:pt idx="446">
                  <c:v>1.6279999999999999</c:v>
                </c:pt>
                <c:pt idx="447">
                  <c:v>1.639</c:v>
                </c:pt>
                <c:pt idx="448">
                  <c:v>1.639</c:v>
                </c:pt>
                <c:pt idx="449">
                  <c:v>1.639</c:v>
                </c:pt>
                <c:pt idx="450">
                  <c:v>1.65</c:v>
                </c:pt>
                <c:pt idx="451">
                  <c:v>1.65</c:v>
                </c:pt>
                <c:pt idx="452">
                  <c:v>1.65</c:v>
                </c:pt>
                <c:pt idx="453">
                  <c:v>1.661</c:v>
                </c:pt>
                <c:pt idx="454">
                  <c:v>1.661</c:v>
                </c:pt>
                <c:pt idx="455">
                  <c:v>1.661</c:v>
                </c:pt>
                <c:pt idx="456">
                  <c:v>1.6719999999999999</c:v>
                </c:pt>
                <c:pt idx="457">
                  <c:v>1.6719999999999999</c:v>
                </c:pt>
                <c:pt idx="458">
                  <c:v>1.6719999999999999</c:v>
                </c:pt>
                <c:pt idx="459">
                  <c:v>1.6830000000000001</c:v>
                </c:pt>
                <c:pt idx="460">
                  <c:v>1.6830000000000001</c:v>
                </c:pt>
                <c:pt idx="461">
                  <c:v>1.6830000000000001</c:v>
                </c:pt>
                <c:pt idx="462">
                  <c:v>1.694</c:v>
                </c:pt>
                <c:pt idx="463">
                  <c:v>1.694</c:v>
                </c:pt>
                <c:pt idx="464">
                  <c:v>1.694</c:v>
                </c:pt>
                <c:pt idx="465">
                  <c:v>1.7050000000000001</c:v>
                </c:pt>
                <c:pt idx="466">
                  <c:v>1.7050000000000001</c:v>
                </c:pt>
                <c:pt idx="467">
                  <c:v>1.7050000000000001</c:v>
                </c:pt>
                <c:pt idx="468">
                  <c:v>1.716</c:v>
                </c:pt>
                <c:pt idx="469">
                  <c:v>1.716</c:v>
                </c:pt>
                <c:pt idx="470">
                  <c:v>1.716</c:v>
                </c:pt>
                <c:pt idx="471">
                  <c:v>1.7270000000000001</c:v>
                </c:pt>
                <c:pt idx="472">
                  <c:v>1.7270000000000001</c:v>
                </c:pt>
                <c:pt idx="473">
                  <c:v>1.7270000000000001</c:v>
                </c:pt>
                <c:pt idx="474">
                  <c:v>1.738</c:v>
                </c:pt>
                <c:pt idx="475">
                  <c:v>1.738</c:v>
                </c:pt>
                <c:pt idx="476">
                  <c:v>1.738</c:v>
                </c:pt>
                <c:pt idx="477">
                  <c:v>1.7490000000000001</c:v>
                </c:pt>
                <c:pt idx="478">
                  <c:v>1.7490000000000001</c:v>
                </c:pt>
                <c:pt idx="479">
                  <c:v>1.7490000000000001</c:v>
                </c:pt>
                <c:pt idx="480">
                  <c:v>1.76</c:v>
                </c:pt>
                <c:pt idx="481">
                  <c:v>1.76</c:v>
                </c:pt>
                <c:pt idx="482">
                  <c:v>1.76</c:v>
                </c:pt>
                <c:pt idx="483">
                  <c:v>1.7709999999999999</c:v>
                </c:pt>
                <c:pt idx="484">
                  <c:v>1.7709999999999999</c:v>
                </c:pt>
                <c:pt idx="485">
                  <c:v>1.7709999999999999</c:v>
                </c:pt>
                <c:pt idx="486">
                  <c:v>1.782</c:v>
                </c:pt>
                <c:pt idx="487">
                  <c:v>1.782</c:v>
                </c:pt>
                <c:pt idx="488">
                  <c:v>1.782</c:v>
                </c:pt>
                <c:pt idx="489">
                  <c:v>1.7929999999999999</c:v>
                </c:pt>
                <c:pt idx="490">
                  <c:v>1.7929999999999999</c:v>
                </c:pt>
                <c:pt idx="491">
                  <c:v>1.7929999999999999</c:v>
                </c:pt>
                <c:pt idx="492">
                  <c:v>1.804</c:v>
                </c:pt>
                <c:pt idx="493">
                  <c:v>1.804</c:v>
                </c:pt>
                <c:pt idx="494">
                  <c:v>1.804</c:v>
                </c:pt>
                <c:pt idx="495">
                  <c:v>1.8149999999999999</c:v>
                </c:pt>
                <c:pt idx="496">
                  <c:v>1.8149999999999999</c:v>
                </c:pt>
                <c:pt idx="497">
                  <c:v>1.8149999999999999</c:v>
                </c:pt>
                <c:pt idx="498">
                  <c:v>1.8260000000000001</c:v>
                </c:pt>
                <c:pt idx="499">
                  <c:v>1.8260000000000001</c:v>
                </c:pt>
                <c:pt idx="500">
                  <c:v>1.8260000000000001</c:v>
                </c:pt>
                <c:pt idx="501">
                  <c:v>1.837</c:v>
                </c:pt>
                <c:pt idx="502">
                  <c:v>1.837</c:v>
                </c:pt>
                <c:pt idx="503">
                  <c:v>1.837</c:v>
                </c:pt>
                <c:pt idx="504">
                  <c:v>1.8480000000000001</c:v>
                </c:pt>
                <c:pt idx="505">
                  <c:v>1.8480000000000001</c:v>
                </c:pt>
                <c:pt idx="506">
                  <c:v>1.8480000000000001</c:v>
                </c:pt>
                <c:pt idx="507">
                  <c:v>1.859</c:v>
                </c:pt>
                <c:pt idx="508">
                  <c:v>1.859</c:v>
                </c:pt>
                <c:pt idx="509">
                  <c:v>1.859</c:v>
                </c:pt>
                <c:pt idx="510">
                  <c:v>1.87</c:v>
                </c:pt>
                <c:pt idx="511">
                  <c:v>1.87</c:v>
                </c:pt>
                <c:pt idx="512">
                  <c:v>1.87</c:v>
                </c:pt>
                <c:pt idx="513">
                  <c:v>1.881</c:v>
                </c:pt>
                <c:pt idx="514">
                  <c:v>1.881</c:v>
                </c:pt>
                <c:pt idx="515">
                  <c:v>1.881</c:v>
                </c:pt>
                <c:pt idx="516">
                  <c:v>1.8919999999999999</c:v>
                </c:pt>
                <c:pt idx="517">
                  <c:v>1.8919999999999999</c:v>
                </c:pt>
                <c:pt idx="518">
                  <c:v>1.8919999999999999</c:v>
                </c:pt>
                <c:pt idx="519">
                  <c:v>1.903</c:v>
                </c:pt>
                <c:pt idx="520">
                  <c:v>1.903</c:v>
                </c:pt>
                <c:pt idx="521">
                  <c:v>1.903</c:v>
                </c:pt>
                <c:pt idx="522">
                  <c:v>1.9139999999999999</c:v>
                </c:pt>
                <c:pt idx="523">
                  <c:v>1.9139999999999999</c:v>
                </c:pt>
                <c:pt idx="524">
                  <c:v>1.9139999999999999</c:v>
                </c:pt>
                <c:pt idx="525">
                  <c:v>1.925</c:v>
                </c:pt>
                <c:pt idx="526">
                  <c:v>1.925</c:v>
                </c:pt>
                <c:pt idx="527">
                  <c:v>1.925</c:v>
                </c:pt>
                <c:pt idx="528">
                  <c:v>1.9359999999999999</c:v>
                </c:pt>
                <c:pt idx="529">
                  <c:v>1.9359999999999999</c:v>
                </c:pt>
                <c:pt idx="530">
                  <c:v>1.9359999999999999</c:v>
                </c:pt>
                <c:pt idx="531">
                  <c:v>1.9470000000000001</c:v>
                </c:pt>
                <c:pt idx="532">
                  <c:v>1.9470000000000001</c:v>
                </c:pt>
                <c:pt idx="533">
                  <c:v>1.9470000000000001</c:v>
                </c:pt>
                <c:pt idx="534">
                  <c:v>1.958</c:v>
                </c:pt>
                <c:pt idx="535">
                  <c:v>1.958</c:v>
                </c:pt>
                <c:pt idx="536">
                  <c:v>1.958</c:v>
                </c:pt>
                <c:pt idx="537">
                  <c:v>1.9690000000000001</c:v>
                </c:pt>
                <c:pt idx="538">
                  <c:v>1.9690000000000001</c:v>
                </c:pt>
                <c:pt idx="539">
                  <c:v>1.9690000000000001</c:v>
                </c:pt>
                <c:pt idx="540">
                  <c:v>1.98</c:v>
                </c:pt>
                <c:pt idx="541">
                  <c:v>1.98</c:v>
                </c:pt>
                <c:pt idx="542">
                  <c:v>1.98</c:v>
                </c:pt>
                <c:pt idx="543">
                  <c:v>1.9910000000000001</c:v>
                </c:pt>
                <c:pt idx="544">
                  <c:v>1.9910000000000001</c:v>
                </c:pt>
                <c:pt idx="545">
                  <c:v>1.9910000000000001</c:v>
                </c:pt>
                <c:pt idx="546">
                  <c:v>2.0019999999999998</c:v>
                </c:pt>
                <c:pt idx="547">
                  <c:v>2.0019999999999998</c:v>
                </c:pt>
                <c:pt idx="548">
                  <c:v>2.0019999999999998</c:v>
                </c:pt>
                <c:pt idx="549">
                  <c:v>2.0129999999999999</c:v>
                </c:pt>
                <c:pt idx="550">
                  <c:v>2.0129999999999999</c:v>
                </c:pt>
                <c:pt idx="551">
                  <c:v>2.0129999999999999</c:v>
                </c:pt>
                <c:pt idx="552">
                  <c:v>2.024</c:v>
                </c:pt>
                <c:pt idx="553">
                  <c:v>2.024</c:v>
                </c:pt>
                <c:pt idx="554">
                  <c:v>2.024</c:v>
                </c:pt>
                <c:pt idx="555">
                  <c:v>2.0350000000000001</c:v>
                </c:pt>
                <c:pt idx="556">
                  <c:v>2.0350000000000001</c:v>
                </c:pt>
                <c:pt idx="557">
                  <c:v>2.0350000000000001</c:v>
                </c:pt>
                <c:pt idx="558">
                  <c:v>2.0459999999999998</c:v>
                </c:pt>
                <c:pt idx="559">
                  <c:v>2.0459999999999998</c:v>
                </c:pt>
                <c:pt idx="560">
                  <c:v>2.0459999999999998</c:v>
                </c:pt>
                <c:pt idx="561">
                  <c:v>2.0569999999999999</c:v>
                </c:pt>
                <c:pt idx="562">
                  <c:v>2.0569999999999999</c:v>
                </c:pt>
                <c:pt idx="563">
                  <c:v>2.0569999999999999</c:v>
                </c:pt>
                <c:pt idx="564">
                  <c:v>2.0680000000000001</c:v>
                </c:pt>
                <c:pt idx="565">
                  <c:v>2.0680000000000001</c:v>
                </c:pt>
                <c:pt idx="566">
                  <c:v>2.0680000000000001</c:v>
                </c:pt>
                <c:pt idx="567">
                  <c:v>2.0790000000000002</c:v>
                </c:pt>
                <c:pt idx="568">
                  <c:v>2.0790000000000002</c:v>
                </c:pt>
                <c:pt idx="569">
                  <c:v>2.0790000000000002</c:v>
                </c:pt>
                <c:pt idx="570">
                  <c:v>2.09</c:v>
                </c:pt>
                <c:pt idx="571">
                  <c:v>2.09</c:v>
                </c:pt>
                <c:pt idx="572">
                  <c:v>2.09</c:v>
                </c:pt>
                <c:pt idx="573">
                  <c:v>2.101</c:v>
                </c:pt>
                <c:pt idx="574">
                  <c:v>2.101</c:v>
                </c:pt>
                <c:pt idx="575">
                  <c:v>2.101</c:v>
                </c:pt>
                <c:pt idx="576">
                  <c:v>2.1120000000000001</c:v>
                </c:pt>
                <c:pt idx="577">
                  <c:v>2.1120000000000001</c:v>
                </c:pt>
                <c:pt idx="578">
                  <c:v>2.1120000000000001</c:v>
                </c:pt>
                <c:pt idx="579">
                  <c:v>2.1230000000000002</c:v>
                </c:pt>
                <c:pt idx="580">
                  <c:v>2.1230000000000002</c:v>
                </c:pt>
                <c:pt idx="581">
                  <c:v>2.1230000000000002</c:v>
                </c:pt>
                <c:pt idx="582">
                  <c:v>2.1339999999999999</c:v>
                </c:pt>
                <c:pt idx="583">
                  <c:v>2.1339999999999999</c:v>
                </c:pt>
                <c:pt idx="584">
                  <c:v>2.1339999999999999</c:v>
                </c:pt>
                <c:pt idx="585">
                  <c:v>2.145</c:v>
                </c:pt>
                <c:pt idx="586">
                  <c:v>2.145</c:v>
                </c:pt>
                <c:pt idx="587">
                  <c:v>2.145</c:v>
                </c:pt>
                <c:pt idx="588">
                  <c:v>2.1560000000000001</c:v>
                </c:pt>
                <c:pt idx="589">
                  <c:v>2.1560000000000001</c:v>
                </c:pt>
                <c:pt idx="590">
                  <c:v>2.1560000000000001</c:v>
                </c:pt>
                <c:pt idx="591">
                  <c:v>2.1669999999999998</c:v>
                </c:pt>
                <c:pt idx="592">
                  <c:v>2.1669999999999998</c:v>
                </c:pt>
                <c:pt idx="593">
                  <c:v>2.1669999999999998</c:v>
                </c:pt>
                <c:pt idx="594">
                  <c:v>2.1779999999999999</c:v>
                </c:pt>
                <c:pt idx="595">
                  <c:v>2.1779999999999999</c:v>
                </c:pt>
                <c:pt idx="596">
                  <c:v>2.1779999999999999</c:v>
                </c:pt>
                <c:pt idx="597">
                  <c:v>2.1890000000000001</c:v>
                </c:pt>
                <c:pt idx="598">
                  <c:v>2.1890000000000001</c:v>
                </c:pt>
                <c:pt idx="599">
                  <c:v>2.1890000000000001</c:v>
                </c:pt>
                <c:pt idx="600">
                  <c:v>2.2000000000000002</c:v>
                </c:pt>
                <c:pt idx="601">
                  <c:v>2.2000000000000002</c:v>
                </c:pt>
                <c:pt idx="602">
                  <c:v>2.2000000000000002</c:v>
                </c:pt>
                <c:pt idx="603">
                  <c:v>2.2109999999999999</c:v>
                </c:pt>
                <c:pt idx="604">
                  <c:v>2.2109999999999999</c:v>
                </c:pt>
                <c:pt idx="605">
                  <c:v>2.2109999999999999</c:v>
                </c:pt>
                <c:pt idx="606">
                  <c:v>2.222</c:v>
                </c:pt>
                <c:pt idx="607">
                  <c:v>2.222</c:v>
                </c:pt>
                <c:pt idx="608">
                  <c:v>2.222</c:v>
                </c:pt>
                <c:pt idx="609">
                  <c:v>2.2330000000000001</c:v>
                </c:pt>
                <c:pt idx="610">
                  <c:v>2.2330000000000001</c:v>
                </c:pt>
                <c:pt idx="611">
                  <c:v>2.2330000000000001</c:v>
                </c:pt>
                <c:pt idx="612">
                  <c:v>2.2440000000000002</c:v>
                </c:pt>
                <c:pt idx="613">
                  <c:v>2.2440000000000002</c:v>
                </c:pt>
                <c:pt idx="614">
                  <c:v>2.2440000000000002</c:v>
                </c:pt>
                <c:pt idx="615">
                  <c:v>2.2549999999999999</c:v>
                </c:pt>
                <c:pt idx="616">
                  <c:v>2.2549999999999999</c:v>
                </c:pt>
                <c:pt idx="617">
                  <c:v>2.2549999999999999</c:v>
                </c:pt>
                <c:pt idx="618">
                  <c:v>2.266</c:v>
                </c:pt>
                <c:pt idx="619">
                  <c:v>2.266</c:v>
                </c:pt>
                <c:pt idx="620">
                  <c:v>2.266</c:v>
                </c:pt>
                <c:pt idx="621">
                  <c:v>2.2770000000000001</c:v>
                </c:pt>
                <c:pt idx="622">
                  <c:v>2.2770000000000001</c:v>
                </c:pt>
                <c:pt idx="623">
                  <c:v>2.2770000000000001</c:v>
                </c:pt>
                <c:pt idx="624">
                  <c:v>2.2879999999999998</c:v>
                </c:pt>
                <c:pt idx="625">
                  <c:v>2.2879999999999998</c:v>
                </c:pt>
                <c:pt idx="626">
                  <c:v>2.2879999999999998</c:v>
                </c:pt>
                <c:pt idx="627">
                  <c:v>2.2989999999999999</c:v>
                </c:pt>
                <c:pt idx="628">
                  <c:v>2.2989999999999999</c:v>
                </c:pt>
                <c:pt idx="629">
                  <c:v>2.2989999999999999</c:v>
                </c:pt>
                <c:pt idx="630">
                  <c:v>2.31</c:v>
                </c:pt>
                <c:pt idx="631">
                  <c:v>2.31</c:v>
                </c:pt>
                <c:pt idx="632">
                  <c:v>2.31</c:v>
                </c:pt>
                <c:pt idx="633">
                  <c:v>2.3210000000000002</c:v>
                </c:pt>
                <c:pt idx="634">
                  <c:v>2.3210000000000002</c:v>
                </c:pt>
                <c:pt idx="635">
                  <c:v>2.3210000000000002</c:v>
                </c:pt>
                <c:pt idx="636">
                  <c:v>2.3319999999999999</c:v>
                </c:pt>
                <c:pt idx="637">
                  <c:v>2.3319999999999999</c:v>
                </c:pt>
                <c:pt idx="638">
                  <c:v>2.3319999999999999</c:v>
                </c:pt>
                <c:pt idx="639">
                  <c:v>2.343</c:v>
                </c:pt>
                <c:pt idx="640">
                  <c:v>2.343</c:v>
                </c:pt>
                <c:pt idx="641">
                  <c:v>2.343</c:v>
                </c:pt>
                <c:pt idx="642">
                  <c:v>2.3540000000000001</c:v>
                </c:pt>
                <c:pt idx="643">
                  <c:v>2.3540000000000001</c:v>
                </c:pt>
                <c:pt idx="644">
                  <c:v>2.3540000000000001</c:v>
                </c:pt>
                <c:pt idx="645">
                  <c:v>2.3650000000000002</c:v>
                </c:pt>
                <c:pt idx="646">
                  <c:v>2.3650000000000002</c:v>
                </c:pt>
                <c:pt idx="647">
                  <c:v>2.3650000000000002</c:v>
                </c:pt>
                <c:pt idx="648">
                  <c:v>2.3759999999999999</c:v>
                </c:pt>
                <c:pt idx="649">
                  <c:v>2.3759999999999999</c:v>
                </c:pt>
                <c:pt idx="650">
                  <c:v>2.3759999999999999</c:v>
                </c:pt>
                <c:pt idx="651">
                  <c:v>2.387</c:v>
                </c:pt>
                <c:pt idx="652">
                  <c:v>2.387</c:v>
                </c:pt>
                <c:pt idx="653">
                  <c:v>2.387</c:v>
                </c:pt>
                <c:pt idx="654">
                  <c:v>2.3980000000000001</c:v>
                </c:pt>
                <c:pt idx="655">
                  <c:v>2.3980000000000001</c:v>
                </c:pt>
                <c:pt idx="656">
                  <c:v>2.3980000000000001</c:v>
                </c:pt>
                <c:pt idx="657">
                  <c:v>2.4089999999999998</c:v>
                </c:pt>
                <c:pt idx="658">
                  <c:v>2.4089999999999998</c:v>
                </c:pt>
                <c:pt idx="659">
                  <c:v>2.4089999999999998</c:v>
                </c:pt>
                <c:pt idx="660">
                  <c:v>2.42</c:v>
                </c:pt>
                <c:pt idx="661">
                  <c:v>2.42</c:v>
                </c:pt>
                <c:pt idx="662">
                  <c:v>2.42</c:v>
                </c:pt>
                <c:pt idx="663">
                  <c:v>2.431</c:v>
                </c:pt>
                <c:pt idx="664">
                  <c:v>2.431</c:v>
                </c:pt>
                <c:pt idx="665">
                  <c:v>2.431</c:v>
                </c:pt>
                <c:pt idx="666">
                  <c:v>2.4420000000000002</c:v>
                </c:pt>
                <c:pt idx="667">
                  <c:v>2.4420000000000002</c:v>
                </c:pt>
                <c:pt idx="668">
                  <c:v>2.4420000000000002</c:v>
                </c:pt>
                <c:pt idx="669">
                  <c:v>2.4529999999999998</c:v>
                </c:pt>
                <c:pt idx="670">
                  <c:v>2.4529999999999998</c:v>
                </c:pt>
                <c:pt idx="671">
                  <c:v>2.4529999999999998</c:v>
                </c:pt>
                <c:pt idx="672">
                  <c:v>2.464</c:v>
                </c:pt>
                <c:pt idx="673">
                  <c:v>2.464</c:v>
                </c:pt>
                <c:pt idx="674">
                  <c:v>2.464</c:v>
                </c:pt>
                <c:pt idx="675">
                  <c:v>2.4750000000000001</c:v>
                </c:pt>
                <c:pt idx="676">
                  <c:v>2.4750000000000001</c:v>
                </c:pt>
                <c:pt idx="677">
                  <c:v>2.4750000000000001</c:v>
                </c:pt>
                <c:pt idx="678">
                  <c:v>2.4860000000000002</c:v>
                </c:pt>
                <c:pt idx="679">
                  <c:v>2.4860000000000002</c:v>
                </c:pt>
                <c:pt idx="680">
                  <c:v>2.4860000000000002</c:v>
                </c:pt>
                <c:pt idx="681">
                  <c:v>2.4969999999999999</c:v>
                </c:pt>
                <c:pt idx="682">
                  <c:v>2.4969999999999999</c:v>
                </c:pt>
                <c:pt idx="683">
                  <c:v>2.4969999999999999</c:v>
                </c:pt>
                <c:pt idx="684">
                  <c:v>2.508</c:v>
                </c:pt>
                <c:pt idx="685">
                  <c:v>2.508</c:v>
                </c:pt>
                <c:pt idx="686">
                  <c:v>2.508</c:v>
                </c:pt>
                <c:pt idx="687">
                  <c:v>2.5190000000000001</c:v>
                </c:pt>
                <c:pt idx="688">
                  <c:v>2.5190000000000001</c:v>
                </c:pt>
                <c:pt idx="689">
                  <c:v>2.5190000000000001</c:v>
                </c:pt>
                <c:pt idx="690">
                  <c:v>2.5299999999999998</c:v>
                </c:pt>
                <c:pt idx="691">
                  <c:v>2.5299999999999998</c:v>
                </c:pt>
                <c:pt idx="692">
                  <c:v>2.5299999999999998</c:v>
                </c:pt>
                <c:pt idx="693">
                  <c:v>2.5409999999999999</c:v>
                </c:pt>
                <c:pt idx="694">
                  <c:v>2.5409999999999999</c:v>
                </c:pt>
                <c:pt idx="695">
                  <c:v>2.5409999999999999</c:v>
                </c:pt>
                <c:pt idx="696">
                  <c:v>2.552</c:v>
                </c:pt>
                <c:pt idx="697">
                  <c:v>2.552</c:v>
                </c:pt>
                <c:pt idx="698">
                  <c:v>2.552</c:v>
                </c:pt>
                <c:pt idx="699">
                  <c:v>2.5630000000000002</c:v>
                </c:pt>
                <c:pt idx="700">
                  <c:v>2.5630000000000002</c:v>
                </c:pt>
                <c:pt idx="701">
                  <c:v>2.5630000000000002</c:v>
                </c:pt>
                <c:pt idx="702">
                  <c:v>2.5739999999999998</c:v>
                </c:pt>
                <c:pt idx="703">
                  <c:v>2.5739999999999998</c:v>
                </c:pt>
                <c:pt idx="704">
                  <c:v>2.5739999999999998</c:v>
                </c:pt>
                <c:pt idx="705">
                  <c:v>2.585</c:v>
                </c:pt>
                <c:pt idx="706">
                  <c:v>2.585</c:v>
                </c:pt>
                <c:pt idx="707">
                  <c:v>2.585</c:v>
                </c:pt>
                <c:pt idx="708">
                  <c:v>2.5960000000000001</c:v>
                </c:pt>
                <c:pt idx="709">
                  <c:v>2.5960000000000001</c:v>
                </c:pt>
                <c:pt idx="710">
                  <c:v>2.5960000000000001</c:v>
                </c:pt>
                <c:pt idx="711">
                  <c:v>2.6070000000000002</c:v>
                </c:pt>
                <c:pt idx="712">
                  <c:v>2.6070000000000002</c:v>
                </c:pt>
                <c:pt idx="713">
                  <c:v>2.6070000000000002</c:v>
                </c:pt>
                <c:pt idx="714">
                  <c:v>2.6179999999999999</c:v>
                </c:pt>
                <c:pt idx="715">
                  <c:v>2.6179999999999999</c:v>
                </c:pt>
                <c:pt idx="716">
                  <c:v>2.6179999999999999</c:v>
                </c:pt>
                <c:pt idx="717">
                  <c:v>2.629</c:v>
                </c:pt>
                <c:pt idx="718">
                  <c:v>2.629</c:v>
                </c:pt>
                <c:pt idx="719">
                  <c:v>2.629</c:v>
                </c:pt>
                <c:pt idx="720">
                  <c:v>2.64</c:v>
                </c:pt>
                <c:pt idx="721">
                  <c:v>2.64</c:v>
                </c:pt>
                <c:pt idx="722">
                  <c:v>2.64</c:v>
                </c:pt>
                <c:pt idx="723">
                  <c:v>2.6509999999999998</c:v>
                </c:pt>
                <c:pt idx="724">
                  <c:v>2.6509999999999998</c:v>
                </c:pt>
                <c:pt idx="725">
                  <c:v>2.6509999999999998</c:v>
                </c:pt>
                <c:pt idx="726">
                  <c:v>2.6619999999999999</c:v>
                </c:pt>
                <c:pt idx="727">
                  <c:v>2.6619999999999999</c:v>
                </c:pt>
                <c:pt idx="728">
                  <c:v>2.6619999999999999</c:v>
                </c:pt>
                <c:pt idx="729">
                  <c:v>2.673</c:v>
                </c:pt>
                <c:pt idx="730">
                  <c:v>2.673</c:v>
                </c:pt>
                <c:pt idx="731">
                  <c:v>2.673</c:v>
                </c:pt>
                <c:pt idx="732">
                  <c:v>2.6840000000000002</c:v>
                </c:pt>
                <c:pt idx="733">
                  <c:v>2.6840000000000002</c:v>
                </c:pt>
                <c:pt idx="734">
                  <c:v>2.6840000000000002</c:v>
                </c:pt>
                <c:pt idx="735">
                  <c:v>2.6949999999999998</c:v>
                </c:pt>
                <c:pt idx="736">
                  <c:v>2.6949999999999998</c:v>
                </c:pt>
                <c:pt idx="737">
                  <c:v>2.6949999999999998</c:v>
                </c:pt>
                <c:pt idx="738">
                  <c:v>2.706</c:v>
                </c:pt>
                <c:pt idx="739">
                  <c:v>2.706</c:v>
                </c:pt>
                <c:pt idx="740">
                  <c:v>2.706</c:v>
                </c:pt>
                <c:pt idx="741">
                  <c:v>2.7170000000000001</c:v>
                </c:pt>
                <c:pt idx="742">
                  <c:v>2.7170000000000001</c:v>
                </c:pt>
                <c:pt idx="743">
                  <c:v>2.7170000000000001</c:v>
                </c:pt>
                <c:pt idx="744">
                  <c:v>2.7280000000000002</c:v>
                </c:pt>
                <c:pt idx="745">
                  <c:v>2.7280000000000002</c:v>
                </c:pt>
                <c:pt idx="746">
                  <c:v>2.7280000000000002</c:v>
                </c:pt>
                <c:pt idx="747">
                  <c:v>2.7389999999999999</c:v>
                </c:pt>
                <c:pt idx="748">
                  <c:v>2.7389999999999999</c:v>
                </c:pt>
                <c:pt idx="749">
                  <c:v>2.7389999999999999</c:v>
                </c:pt>
                <c:pt idx="750">
                  <c:v>2.75</c:v>
                </c:pt>
                <c:pt idx="751">
                  <c:v>2.75</c:v>
                </c:pt>
                <c:pt idx="752">
                  <c:v>2.75</c:v>
                </c:pt>
                <c:pt idx="753">
                  <c:v>2.7610000000000001</c:v>
                </c:pt>
                <c:pt idx="754">
                  <c:v>2.7610000000000001</c:v>
                </c:pt>
                <c:pt idx="755">
                  <c:v>2.7610000000000001</c:v>
                </c:pt>
                <c:pt idx="756">
                  <c:v>2.7719999999999998</c:v>
                </c:pt>
                <c:pt idx="757">
                  <c:v>2.7719999999999998</c:v>
                </c:pt>
                <c:pt idx="758">
                  <c:v>2.7719999999999998</c:v>
                </c:pt>
                <c:pt idx="759">
                  <c:v>2.7829999999999999</c:v>
                </c:pt>
                <c:pt idx="760">
                  <c:v>2.7829999999999999</c:v>
                </c:pt>
                <c:pt idx="761">
                  <c:v>2.7829999999999999</c:v>
                </c:pt>
                <c:pt idx="762">
                  <c:v>2.794</c:v>
                </c:pt>
                <c:pt idx="763">
                  <c:v>2.794</c:v>
                </c:pt>
                <c:pt idx="764">
                  <c:v>2.794</c:v>
                </c:pt>
                <c:pt idx="765">
                  <c:v>2.8050000000000002</c:v>
                </c:pt>
                <c:pt idx="766">
                  <c:v>2.8050000000000002</c:v>
                </c:pt>
                <c:pt idx="767">
                  <c:v>2.8050000000000002</c:v>
                </c:pt>
                <c:pt idx="768">
                  <c:v>2.8159999999999998</c:v>
                </c:pt>
                <c:pt idx="769">
                  <c:v>2.8159999999999998</c:v>
                </c:pt>
                <c:pt idx="770">
                  <c:v>2.8159999999999998</c:v>
                </c:pt>
                <c:pt idx="771">
                  <c:v>2.827</c:v>
                </c:pt>
                <c:pt idx="772">
                  <c:v>2.827</c:v>
                </c:pt>
                <c:pt idx="773">
                  <c:v>2.827</c:v>
                </c:pt>
                <c:pt idx="774">
                  <c:v>2.8380000000000001</c:v>
                </c:pt>
                <c:pt idx="775">
                  <c:v>2.8380000000000001</c:v>
                </c:pt>
                <c:pt idx="776">
                  <c:v>2.8380000000000001</c:v>
                </c:pt>
                <c:pt idx="777">
                  <c:v>2.8490000000000002</c:v>
                </c:pt>
                <c:pt idx="778">
                  <c:v>2.8490000000000002</c:v>
                </c:pt>
                <c:pt idx="779">
                  <c:v>2.8490000000000002</c:v>
                </c:pt>
                <c:pt idx="780">
                  <c:v>2.86</c:v>
                </c:pt>
                <c:pt idx="781">
                  <c:v>2.86</c:v>
                </c:pt>
                <c:pt idx="782">
                  <c:v>2.86</c:v>
                </c:pt>
                <c:pt idx="783">
                  <c:v>2.871</c:v>
                </c:pt>
                <c:pt idx="784">
                  <c:v>2.871</c:v>
                </c:pt>
                <c:pt idx="785">
                  <c:v>2.871</c:v>
                </c:pt>
                <c:pt idx="786">
                  <c:v>2.8820000000000001</c:v>
                </c:pt>
                <c:pt idx="787">
                  <c:v>2.8820000000000001</c:v>
                </c:pt>
                <c:pt idx="788">
                  <c:v>2.8820000000000001</c:v>
                </c:pt>
                <c:pt idx="789">
                  <c:v>2.8929999999999998</c:v>
                </c:pt>
                <c:pt idx="790">
                  <c:v>2.8929999999999998</c:v>
                </c:pt>
                <c:pt idx="791">
                  <c:v>2.8929999999999998</c:v>
                </c:pt>
                <c:pt idx="792">
                  <c:v>2.9039999999999999</c:v>
                </c:pt>
                <c:pt idx="793">
                  <c:v>2.9039999999999999</c:v>
                </c:pt>
                <c:pt idx="794">
                  <c:v>2.9039999999999999</c:v>
                </c:pt>
                <c:pt idx="795">
                  <c:v>2.915</c:v>
                </c:pt>
                <c:pt idx="796">
                  <c:v>2.915</c:v>
                </c:pt>
                <c:pt idx="797">
                  <c:v>2.915</c:v>
                </c:pt>
                <c:pt idx="798">
                  <c:v>2.9260000000000002</c:v>
                </c:pt>
                <c:pt idx="799">
                  <c:v>2.9260000000000002</c:v>
                </c:pt>
                <c:pt idx="800">
                  <c:v>2.9260000000000002</c:v>
                </c:pt>
                <c:pt idx="801">
                  <c:v>2.9369999999999998</c:v>
                </c:pt>
                <c:pt idx="802">
                  <c:v>2.9369999999999998</c:v>
                </c:pt>
                <c:pt idx="803">
                  <c:v>2.9369999999999998</c:v>
                </c:pt>
                <c:pt idx="804">
                  <c:v>2.948</c:v>
                </c:pt>
                <c:pt idx="805">
                  <c:v>2.948</c:v>
                </c:pt>
                <c:pt idx="806">
                  <c:v>2.948</c:v>
                </c:pt>
                <c:pt idx="807">
                  <c:v>2.9590000000000001</c:v>
                </c:pt>
                <c:pt idx="808">
                  <c:v>2.9590000000000001</c:v>
                </c:pt>
                <c:pt idx="809">
                  <c:v>2.9590000000000001</c:v>
                </c:pt>
                <c:pt idx="810">
                  <c:v>2.97</c:v>
                </c:pt>
                <c:pt idx="811">
                  <c:v>2.97</c:v>
                </c:pt>
                <c:pt idx="812">
                  <c:v>2.97</c:v>
                </c:pt>
                <c:pt idx="813">
                  <c:v>2.9809999999999999</c:v>
                </c:pt>
                <c:pt idx="814">
                  <c:v>2.9809999999999999</c:v>
                </c:pt>
                <c:pt idx="815">
                  <c:v>2.9809999999999999</c:v>
                </c:pt>
                <c:pt idx="816">
                  <c:v>2.992</c:v>
                </c:pt>
                <c:pt idx="817">
                  <c:v>2.992</c:v>
                </c:pt>
                <c:pt idx="818">
                  <c:v>2.992</c:v>
                </c:pt>
                <c:pt idx="819">
                  <c:v>3.0030000000000001</c:v>
                </c:pt>
                <c:pt idx="820">
                  <c:v>3.0030000000000001</c:v>
                </c:pt>
                <c:pt idx="821">
                  <c:v>3.0030000000000001</c:v>
                </c:pt>
                <c:pt idx="822">
                  <c:v>3.0139999999999998</c:v>
                </c:pt>
                <c:pt idx="823">
                  <c:v>3.0139999999999998</c:v>
                </c:pt>
                <c:pt idx="824">
                  <c:v>3.0139999999999998</c:v>
                </c:pt>
                <c:pt idx="825">
                  <c:v>3.0249999999999999</c:v>
                </c:pt>
                <c:pt idx="826">
                  <c:v>3.0249999999999999</c:v>
                </c:pt>
                <c:pt idx="827">
                  <c:v>3.0249999999999999</c:v>
                </c:pt>
                <c:pt idx="828">
                  <c:v>3.036</c:v>
                </c:pt>
                <c:pt idx="829">
                  <c:v>3.036</c:v>
                </c:pt>
                <c:pt idx="830">
                  <c:v>3.036</c:v>
                </c:pt>
                <c:pt idx="831">
                  <c:v>3.0470000000000002</c:v>
                </c:pt>
                <c:pt idx="832">
                  <c:v>3.0470000000000002</c:v>
                </c:pt>
                <c:pt idx="833">
                  <c:v>3.0470000000000002</c:v>
                </c:pt>
                <c:pt idx="834">
                  <c:v>3.0579999999999998</c:v>
                </c:pt>
                <c:pt idx="835">
                  <c:v>3.0579999999999998</c:v>
                </c:pt>
                <c:pt idx="836">
                  <c:v>3.0579999999999998</c:v>
                </c:pt>
                <c:pt idx="837">
                  <c:v>3.069</c:v>
                </c:pt>
                <c:pt idx="838">
                  <c:v>3.069</c:v>
                </c:pt>
                <c:pt idx="839">
                  <c:v>3.069</c:v>
                </c:pt>
                <c:pt idx="840">
                  <c:v>3.08</c:v>
                </c:pt>
                <c:pt idx="841">
                  <c:v>3.08</c:v>
                </c:pt>
                <c:pt idx="842">
                  <c:v>3.08</c:v>
                </c:pt>
                <c:pt idx="843">
                  <c:v>3.0910000000000002</c:v>
                </c:pt>
                <c:pt idx="844">
                  <c:v>3.0910000000000002</c:v>
                </c:pt>
                <c:pt idx="845">
                  <c:v>3.0910000000000002</c:v>
                </c:pt>
                <c:pt idx="846">
                  <c:v>3.1019999999999999</c:v>
                </c:pt>
                <c:pt idx="847">
                  <c:v>3.1019999999999999</c:v>
                </c:pt>
                <c:pt idx="848">
                  <c:v>3.1019999999999999</c:v>
                </c:pt>
                <c:pt idx="849">
                  <c:v>3.113</c:v>
                </c:pt>
                <c:pt idx="850">
                  <c:v>3.113</c:v>
                </c:pt>
                <c:pt idx="851">
                  <c:v>3.113</c:v>
                </c:pt>
                <c:pt idx="852">
                  <c:v>3.1240000000000001</c:v>
                </c:pt>
                <c:pt idx="853">
                  <c:v>3.1240000000000001</c:v>
                </c:pt>
                <c:pt idx="854">
                  <c:v>3.1240000000000001</c:v>
                </c:pt>
                <c:pt idx="855">
                  <c:v>3.1349999999999998</c:v>
                </c:pt>
                <c:pt idx="856">
                  <c:v>3.1349999999999998</c:v>
                </c:pt>
                <c:pt idx="857">
                  <c:v>3.1349999999999998</c:v>
                </c:pt>
                <c:pt idx="858">
                  <c:v>3.1459999999999999</c:v>
                </c:pt>
                <c:pt idx="859">
                  <c:v>3.1459999999999999</c:v>
                </c:pt>
                <c:pt idx="860">
                  <c:v>3.1459999999999999</c:v>
                </c:pt>
                <c:pt idx="861">
                  <c:v>3.157</c:v>
                </c:pt>
                <c:pt idx="862">
                  <c:v>3.157</c:v>
                </c:pt>
                <c:pt idx="863">
                  <c:v>3.157</c:v>
                </c:pt>
                <c:pt idx="864">
                  <c:v>3.1680000000000001</c:v>
                </c:pt>
                <c:pt idx="865">
                  <c:v>3.1680000000000001</c:v>
                </c:pt>
                <c:pt idx="866">
                  <c:v>3.1680000000000001</c:v>
                </c:pt>
                <c:pt idx="867">
                  <c:v>3.1789999999999998</c:v>
                </c:pt>
                <c:pt idx="868">
                  <c:v>3.1789999999999998</c:v>
                </c:pt>
                <c:pt idx="869">
                  <c:v>3.1789999999999998</c:v>
                </c:pt>
                <c:pt idx="870">
                  <c:v>3.19</c:v>
                </c:pt>
                <c:pt idx="871">
                  <c:v>3.19</c:v>
                </c:pt>
                <c:pt idx="872">
                  <c:v>3.19</c:v>
                </c:pt>
                <c:pt idx="873">
                  <c:v>3.2010000000000001</c:v>
                </c:pt>
                <c:pt idx="874">
                  <c:v>3.2010000000000001</c:v>
                </c:pt>
                <c:pt idx="875">
                  <c:v>3.2010000000000001</c:v>
                </c:pt>
                <c:pt idx="876">
                  <c:v>3.2120000000000002</c:v>
                </c:pt>
                <c:pt idx="877">
                  <c:v>3.2120000000000002</c:v>
                </c:pt>
                <c:pt idx="878">
                  <c:v>3.2120000000000002</c:v>
                </c:pt>
                <c:pt idx="879">
                  <c:v>3.2229999999999999</c:v>
                </c:pt>
                <c:pt idx="880">
                  <c:v>3.2229999999999999</c:v>
                </c:pt>
                <c:pt idx="881">
                  <c:v>3.2229999999999999</c:v>
                </c:pt>
                <c:pt idx="882">
                  <c:v>3.234</c:v>
                </c:pt>
                <c:pt idx="883">
                  <c:v>3.234</c:v>
                </c:pt>
                <c:pt idx="884">
                  <c:v>3.234</c:v>
                </c:pt>
                <c:pt idx="885">
                  <c:v>3.2450000000000001</c:v>
                </c:pt>
                <c:pt idx="886">
                  <c:v>3.2450000000000001</c:v>
                </c:pt>
                <c:pt idx="887">
                  <c:v>3.2450000000000001</c:v>
                </c:pt>
                <c:pt idx="888">
                  <c:v>3.2559999999999998</c:v>
                </c:pt>
                <c:pt idx="889">
                  <c:v>3.2559999999999998</c:v>
                </c:pt>
                <c:pt idx="890">
                  <c:v>3.2559999999999998</c:v>
                </c:pt>
                <c:pt idx="891">
                  <c:v>3.2669999999999999</c:v>
                </c:pt>
                <c:pt idx="892">
                  <c:v>3.2669999999999999</c:v>
                </c:pt>
                <c:pt idx="893">
                  <c:v>3.2669999999999999</c:v>
                </c:pt>
                <c:pt idx="894">
                  <c:v>3.278</c:v>
                </c:pt>
                <c:pt idx="895">
                  <c:v>3.278</c:v>
                </c:pt>
                <c:pt idx="896">
                  <c:v>3.278</c:v>
                </c:pt>
                <c:pt idx="897">
                  <c:v>3.2890000000000001</c:v>
                </c:pt>
                <c:pt idx="898">
                  <c:v>3.2890000000000001</c:v>
                </c:pt>
                <c:pt idx="899">
                  <c:v>3.2890000000000001</c:v>
                </c:pt>
                <c:pt idx="900">
                  <c:v>3.3</c:v>
                </c:pt>
                <c:pt idx="901">
                  <c:v>3.3</c:v>
                </c:pt>
                <c:pt idx="902">
                  <c:v>3.3</c:v>
                </c:pt>
                <c:pt idx="903">
                  <c:v>3.3109999999999999</c:v>
                </c:pt>
                <c:pt idx="904">
                  <c:v>3.3109999999999999</c:v>
                </c:pt>
                <c:pt idx="905">
                  <c:v>3.3109999999999999</c:v>
                </c:pt>
                <c:pt idx="906">
                  <c:v>3.3220000000000001</c:v>
                </c:pt>
                <c:pt idx="907">
                  <c:v>3.3220000000000001</c:v>
                </c:pt>
                <c:pt idx="908">
                  <c:v>3.3220000000000001</c:v>
                </c:pt>
                <c:pt idx="909">
                  <c:v>3.3330000000000002</c:v>
                </c:pt>
                <c:pt idx="910">
                  <c:v>3.3330000000000002</c:v>
                </c:pt>
                <c:pt idx="911">
                  <c:v>3.3330000000000002</c:v>
                </c:pt>
                <c:pt idx="912">
                  <c:v>3.3439999999999999</c:v>
                </c:pt>
                <c:pt idx="913">
                  <c:v>3.3439999999999999</c:v>
                </c:pt>
                <c:pt idx="914">
                  <c:v>3.3439999999999999</c:v>
                </c:pt>
                <c:pt idx="915">
                  <c:v>3.355</c:v>
                </c:pt>
                <c:pt idx="916">
                  <c:v>3.355</c:v>
                </c:pt>
                <c:pt idx="917">
                  <c:v>3.355</c:v>
                </c:pt>
                <c:pt idx="918">
                  <c:v>3.3660000000000001</c:v>
                </c:pt>
                <c:pt idx="919">
                  <c:v>3.3660000000000001</c:v>
                </c:pt>
                <c:pt idx="920">
                  <c:v>3.3660000000000001</c:v>
                </c:pt>
                <c:pt idx="921">
                  <c:v>3.3769999999999998</c:v>
                </c:pt>
                <c:pt idx="922">
                  <c:v>3.3769999999999998</c:v>
                </c:pt>
                <c:pt idx="923">
                  <c:v>3.3769999999999998</c:v>
                </c:pt>
                <c:pt idx="924">
                  <c:v>3.3879999999999999</c:v>
                </c:pt>
                <c:pt idx="925">
                  <c:v>3.3879999999999999</c:v>
                </c:pt>
                <c:pt idx="926">
                  <c:v>3.3879999999999999</c:v>
                </c:pt>
                <c:pt idx="927">
                  <c:v>3.399</c:v>
                </c:pt>
                <c:pt idx="928">
                  <c:v>3.399</c:v>
                </c:pt>
                <c:pt idx="929">
                  <c:v>3.399</c:v>
                </c:pt>
                <c:pt idx="930">
                  <c:v>3.41</c:v>
                </c:pt>
                <c:pt idx="931">
                  <c:v>3.41</c:v>
                </c:pt>
                <c:pt idx="932">
                  <c:v>3.41</c:v>
                </c:pt>
                <c:pt idx="933">
                  <c:v>3.4209999999999998</c:v>
                </c:pt>
                <c:pt idx="934">
                  <c:v>3.4209999999999998</c:v>
                </c:pt>
                <c:pt idx="935">
                  <c:v>3.4209999999999998</c:v>
                </c:pt>
                <c:pt idx="936">
                  <c:v>3.4319999999999999</c:v>
                </c:pt>
                <c:pt idx="937">
                  <c:v>3.4319999999999999</c:v>
                </c:pt>
                <c:pt idx="938">
                  <c:v>3.4319999999999999</c:v>
                </c:pt>
                <c:pt idx="939">
                  <c:v>3.4430000000000001</c:v>
                </c:pt>
                <c:pt idx="940">
                  <c:v>3.4430000000000001</c:v>
                </c:pt>
                <c:pt idx="941">
                  <c:v>3.4430000000000001</c:v>
                </c:pt>
                <c:pt idx="942">
                  <c:v>3.4540000000000002</c:v>
                </c:pt>
                <c:pt idx="943">
                  <c:v>3.4540000000000002</c:v>
                </c:pt>
                <c:pt idx="944">
                  <c:v>3.4540000000000002</c:v>
                </c:pt>
                <c:pt idx="945">
                  <c:v>3.4649999999999999</c:v>
                </c:pt>
                <c:pt idx="946">
                  <c:v>3.4649999999999999</c:v>
                </c:pt>
                <c:pt idx="947">
                  <c:v>3.4649999999999999</c:v>
                </c:pt>
                <c:pt idx="948">
                  <c:v>3.476</c:v>
                </c:pt>
                <c:pt idx="949">
                  <c:v>3.476</c:v>
                </c:pt>
                <c:pt idx="950">
                  <c:v>3.476</c:v>
                </c:pt>
                <c:pt idx="951">
                  <c:v>3.4870000000000001</c:v>
                </c:pt>
                <c:pt idx="952">
                  <c:v>3.4870000000000001</c:v>
                </c:pt>
                <c:pt idx="953">
                  <c:v>3.4870000000000001</c:v>
                </c:pt>
                <c:pt idx="954">
                  <c:v>3.4980000000000002</c:v>
                </c:pt>
                <c:pt idx="955">
                  <c:v>3.4980000000000002</c:v>
                </c:pt>
                <c:pt idx="956">
                  <c:v>3.4980000000000002</c:v>
                </c:pt>
                <c:pt idx="957">
                  <c:v>3.5089999999999999</c:v>
                </c:pt>
                <c:pt idx="958">
                  <c:v>3.5089999999999999</c:v>
                </c:pt>
                <c:pt idx="959">
                  <c:v>3.5089999999999999</c:v>
                </c:pt>
                <c:pt idx="960">
                  <c:v>3.52</c:v>
                </c:pt>
                <c:pt idx="961">
                  <c:v>3.52</c:v>
                </c:pt>
                <c:pt idx="962">
                  <c:v>3.52</c:v>
                </c:pt>
                <c:pt idx="963">
                  <c:v>3.5310000000000001</c:v>
                </c:pt>
                <c:pt idx="964">
                  <c:v>3.5310000000000001</c:v>
                </c:pt>
                <c:pt idx="965">
                  <c:v>3.5310000000000001</c:v>
                </c:pt>
                <c:pt idx="966">
                  <c:v>3.5419999999999998</c:v>
                </c:pt>
                <c:pt idx="967">
                  <c:v>3.5419999999999998</c:v>
                </c:pt>
                <c:pt idx="968">
                  <c:v>3.5419999999999998</c:v>
                </c:pt>
                <c:pt idx="969">
                  <c:v>3.5529999999999999</c:v>
                </c:pt>
                <c:pt idx="970">
                  <c:v>3.5529999999999999</c:v>
                </c:pt>
                <c:pt idx="971">
                  <c:v>3.5529999999999999</c:v>
                </c:pt>
                <c:pt idx="972">
                  <c:v>3.5640000000000001</c:v>
                </c:pt>
                <c:pt idx="973">
                  <c:v>3.5640000000000001</c:v>
                </c:pt>
                <c:pt idx="974">
                  <c:v>3.5640000000000001</c:v>
                </c:pt>
                <c:pt idx="975">
                  <c:v>3.5750000000000002</c:v>
                </c:pt>
                <c:pt idx="976">
                  <c:v>3.5750000000000002</c:v>
                </c:pt>
                <c:pt idx="977">
                  <c:v>3.5750000000000002</c:v>
                </c:pt>
                <c:pt idx="978">
                  <c:v>3.5859999999999999</c:v>
                </c:pt>
                <c:pt idx="979">
                  <c:v>3.5859999999999999</c:v>
                </c:pt>
                <c:pt idx="980">
                  <c:v>3.5859999999999999</c:v>
                </c:pt>
                <c:pt idx="981">
                  <c:v>3.597</c:v>
                </c:pt>
                <c:pt idx="982">
                  <c:v>3.597</c:v>
                </c:pt>
                <c:pt idx="983">
                  <c:v>3.597</c:v>
                </c:pt>
                <c:pt idx="984">
                  <c:v>3.6080000000000001</c:v>
                </c:pt>
                <c:pt idx="985">
                  <c:v>3.6080000000000001</c:v>
                </c:pt>
                <c:pt idx="986">
                  <c:v>3.6080000000000001</c:v>
                </c:pt>
                <c:pt idx="987">
                  <c:v>3.6190000000000002</c:v>
                </c:pt>
                <c:pt idx="988">
                  <c:v>3.6190000000000002</c:v>
                </c:pt>
                <c:pt idx="989">
                  <c:v>3.6190000000000002</c:v>
                </c:pt>
                <c:pt idx="990">
                  <c:v>3.63</c:v>
                </c:pt>
                <c:pt idx="991">
                  <c:v>3.63</c:v>
                </c:pt>
                <c:pt idx="992">
                  <c:v>3.63</c:v>
                </c:pt>
                <c:pt idx="993">
                  <c:v>3.641</c:v>
                </c:pt>
                <c:pt idx="994">
                  <c:v>3.641</c:v>
                </c:pt>
                <c:pt idx="995">
                  <c:v>3.641</c:v>
                </c:pt>
                <c:pt idx="996">
                  <c:v>3.6520000000000001</c:v>
                </c:pt>
                <c:pt idx="997">
                  <c:v>3.6520000000000001</c:v>
                </c:pt>
                <c:pt idx="998">
                  <c:v>3.6520000000000001</c:v>
                </c:pt>
                <c:pt idx="999">
                  <c:v>3.6629999999999998</c:v>
                </c:pt>
                <c:pt idx="1000">
                  <c:v>3.6629999999999998</c:v>
                </c:pt>
                <c:pt idx="1001">
                  <c:v>3.6629999999999998</c:v>
                </c:pt>
                <c:pt idx="1002">
                  <c:v>3.6739999999999999</c:v>
                </c:pt>
                <c:pt idx="1003">
                  <c:v>3.6739999999999999</c:v>
                </c:pt>
                <c:pt idx="1004">
                  <c:v>3.6739999999999999</c:v>
                </c:pt>
                <c:pt idx="1005">
                  <c:v>3.6850000000000001</c:v>
                </c:pt>
                <c:pt idx="1006">
                  <c:v>3.6850000000000001</c:v>
                </c:pt>
                <c:pt idx="1007">
                  <c:v>3.6850000000000001</c:v>
                </c:pt>
                <c:pt idx="1008">
                  <c:v>3.6960000000000002</c:v>
                </c:pt>
                <c:pt idx="1009">
                  <c:v>3.6960000000000002</c:v>
                </c:pt>
                <c:pt idx="1010">
                  <c:v>3.6960000000000002</c:v>
                </c:pt>
                <c:pt idx="1011">
                  <c:v>3.7069999999999999</c:v>
                </c:pt>
                <c:pt idx="1012">
                  <c:v>3.7069999999999999</c:v>
                </c:pt>
                <c:pt idx="1013">
                  <c:v>3.7069999999999999</c:v>
                </c:pt>
                <c:pt idx="1014">
                  <c:v>3.718</c:v>
                </c:pt>
                <c:pt idx="1015">
                  <c:v>3.718</c:v>
                </c:pt>
                <c:pt idx="1016">
                  <c:v>3.718</c:v>
                </c:pt>
                <c:pt idx="1017">
                  <c:v>3.7290000000000001</c:v>
                </c:pt>
                <c:pt idx="1018">
                  <c:v>3.7290000000000001</c:v>
                </c:pt>
                <c:pt idx="1019">
                  <c:v>3.7290000000000001</c:v>
                </c:pt>
                <c:pt idx="1020">
                  <c:v>3.74</c:v>
                </c:pt>
                <c:pt idx="1021">
                  <c:v>3.74</c:v>
                </c:pt>
                <c:pt idx="1022">
                  <c:v>3.74</c:v>
                </c:pt>
                <c:pt idx="1023">
                  <c:v>3.7509999999999999</c:v>
                </c:pt>
                <c:pt idx="1024">
                  <c:v>3.7509999999999999</c:v>
                </c:pt>
                <c:pt idx="1025">
                  <c:v>3.7509999999999999</c:v>
                </c:pt>
                <c:pt idx="1026">
                  <c:v>3.762</c:v>
                </c:pt>
                <c:pt idx="1027">
                  <c:v>3.762</c:v>
                </c:pt>
                <c:pt idx="1028">
                  <c:v>3.762</c:v>
                </c:pt>
                <c:pt idx="1029">
                  <c:v>3.7730000000000001</c:v>
                </c:pt>
                <c:pt idx="1030">
                  <c:v>3.7730000000000001</c:v>
                </c:pt>
                <c:pt idx="1031">
                  <c:v>3.7730000000000001</c:v>
                </c:pt>
                <c:pt idx="1032">
                  <c:v>3.7839999999999998</c:v>
                </c:pt>
                <c:pt idx="1033">
                  <c:v>3.7839999999999998</c:v>
                </c:pt>
                <c:pt idx="1034">
                  <c:v>3.7839999999999998</c:v>
                </c:pt>
                <c:pt idx="1035">
                  <c:v>3.7949999999999999</c:v>
                </c:pt>
                <c:pt idx="1036">
                  <c:v>3.7949999999999999</c:v>
                </c:pt>
                <c:pt idx="1037">
                  <c:v>3.7949999999999999</c:v>
                </c:pt>
                <c:pt idx="1038">
                  <c:v>3.806</c:v>
                </c:pt>
                <c:pt idx="1039">
                  <c:v>3.806</c:v>
                </c:pt>
                <c:pt idx="1040">
                  <c:v>3.806</c:v>
                </c:pt>
                <c:pt idx="1041">
                  <c:v>3.8170000000000002</c:v>
                </c:pt>
                <c:pt idx="1042">
                  <c:v>3.8170000000000002</c:v>
                </c:pt>
                <c:pt idx="1043">
                  <c:v>3.8170000000000002</c:v>
                </c:pt>
                <c:pt idx="1044">
                  <c:v>3.8279999999999998</c:v>
                </c:pt>
                <c:pt idx="1045">
                  <c:v>3.8279999999999998</c:v>
                </c:pt>
                <c:pt idx="1046">
                  <c:v>3.8279999999999998</c:v>
                </c:pt>
                <c:pt idx="1047">
                  <c:v>3.839</c:v>
                </c:pt>
                <c:pt idx="1048">
                  <c:v>3.839</c:v>
                </c:pt>
                <c:pt idx="1049">
                  <c:v>3.839</c:v>
                </c:pt>
                <c:pt idx="1050">
                  <c:v>3.85</c:v>
                </c:pt>
                <c:pt idx="1051">
                  <c:v>3.85</c:v>
                </c:pt>
                <c:pt idx="1052">
                  <c:v>3.85</c:v>
                </c:pt>
                <c:pt idx="1053">
                  <c:v>3.8610000000000002</c:v>
                </c:pt>
                <c:pt idx="1054">
                  <c:v>3.8610000000000002</c:v>
                </c:pt>
                <c:pt idx="1055">
                  <c:v>3.8610000000000002</c:v>
                </c:pt>
                <c:pt idx="1056">
                  <c:v>3.8719999999999999</c:v>
                </c:pt>
                <c:pt idx="1057">
                  <c:v>3.8719999999999999</c:v>
                </c:pt>
                <c:pt idx="1058">
                  <c:v>3.8719999999999999</c:v>
                </c:pt>
                <c:pt idx="1059">
                  <c:v>3.883</c:v>
                </c:pt>
                <c:pt idx="1060">
                  <c:v>3.883</c:v>
                </c:pt>
                <c:pt idx="1061">
                  <c:v>3.883</c:v>
                </c:pt>
                <c:pt idx="1062">
                  <c:v>3.8940000000000001</c:v>
                </c:pt>
                <c:pt idx="1063">
                  <c:v>3.8940000000000001</c:v>
                </c:pt>
                <c:pt idx="1064">
                  <c:v>3.8940000000000001</c:v>
                </c:pt>
                <c:pt idx="1065">
                  <c:v>3.9049999999999998</c:v>
                </c:pt>
                <c:pt idx="1066">
                  <c:v>3.9049999999999998</c:v>
                </c:pt>
                <c:pt idx="1067">
                  <c:v>3.9049999999999998</c:v>
                </c:pt>
                <c:pt idx="1068">
                  <c:v>3.9159999999999999</c:v>
                </c:pt>
                <c:pt idx="1069">
                  <c:v>3.9159999999999999</c:v>
                </c:pt>
                <c:pt idx="1070">
                  <c:v>3.9159999999999999</c:v>
                </c:pt>
                <c:pt idx="1071">
                  <c:v>3.927</c:v>
                </c:pt>
                <c:pt idx="1072">
                  <c:v>3.927</c:v>
                </c:pt>
                <c:pt idx="1073">
                  <c:v>3.927</c:v>
                </c:pt>
                <c:pt idx="1074">
                  <c:v>3.9380000000000002</c:v>
                </c:pt>
                <c:pt idx="1075">
                  <c:v>3.9380000000000002</c:v>
                </c:pt>
                <c:pt idx="1076">
                  <c:v>3.9380000000000002</c:v>
                </c:pt>
                <c:pt idx="1077">
                  <c:v>3.9489999999999998</c:v>
                </c:pt>
                <c:pt idx="1078">
                  <c:v>3.9489999999999998</c:v>
                </c:pt>
                <c:pt idx="1079">
                  <c:v>3.9489999999999998</c:v>
                </c:pt>
                <c:pt idx="1080">
                  <c:v>3.96</c:v>
                </c:pt>
                <c:pt idx="1081">
                  <c:v>3.96</c:v>
                </c:pt>
                <c:pt idx="1082">
                  <c:v>3.96</c:v>
                </c:pt>
                <c:pt idx="1083">
                  <c:v>3.9710000000000001</c:v>
                </c:pt>
                <c:pt idx="1084">
                  <c:v>3.9710000000000001</c:v>
                </c:pt>
                <c:pt idx="1085">
                  <c:v>3.9710000000000001</c:v>
                </c:pt>
                <c:pt idx="1086">
                  <c:v>3.9820000000000002</c:v>
                </c:pt>
                <c:pt idx="1087">
                  <c:v>3.9820000000000002</c:v>
                </c:pt>
                <c:pt idx="1088">
                  <c:v>3.9820000000000002</c:v>
                </c:pt>
                <c:pt idx="1089">
                  <c:v>3.9929999999999999</c:v>
                </c:pt>
                <c:pt idx="1090">
                  <c:v>3.9929999999999999</c:v>
                </c:pt>
                <c:pt idx="1091">
                  <c:v>3.9929999999999999</c:v>
                </c:pt>
                <c:pt idx="1092">
                  <c:v>4.0039999999999996</c:v>
                </c:pt>
                <c:pt idx="1093">
                  <c:v>4.0039999999999996</c:v>
                </c:pt>
                <c:pt idx="1094">
                  <c:v>4.0039999999999996</c:v>
                </c:pt>
                <c:pt idx="1095">
                  <c:v>4.0149999999999997</c:v>
                </c:pt>
                <c:pt idx="1096">
                  <c:v>4.0149999999999997</c:v>
                </c:pt>
                <c:pt idx="1097">
                  <c:v>4.0149999999999997</c:v>
                </c:pt>
                <c:pt idx="1098">
                  <c:v>4.0259999999999998</c:v>
                </c:pt>
                <c:pt idx="1099">
                  <c:v>4.0259999999999998</c:v>
                </c:pt>
                <c:pt idx="1100">
                  <c:v>4.0259999999999998</c:v>
                </c:pt>
                <c:pt idx="1101">
                  <c:v>4.0369999999999999</c:v>
                </c:pt>
                <c:pt idx="1102">
                  <c:v>4.0369999999999999</c:v>
                </c:pt>
                <c:pt idx="1103">
                  <c:v>4.0369999999999999</c:v>
                </c:pt>
                <c:pt idx="1104">
                  <c:v>4.048</c:v>
                </c:pt>
                <c:pt idx="1105">
                  <c:v>4.048</c:v>
                </c:pt>
                <c:pt idx="1106">
                  <c:v>4.048</c:v>
                </c:pt>
                <c:pt idx="1107">
                  <c:v>4.0590000000000002</c:v>
                </c:pt>
                <c:pt idx="1108">
                  <c:v>4.0590000000000002</c:v>
                </c:pt>
                <c:pt idx="1109">
                  <c:v>4.0590000000000002</c:v>
                </c:pt>
                <c:pt idx="1110">
                  <c:v>4.07</c:v>
                </c:pt>
                <c:pt idx="1111">
                  <c:v>4.07</c:v>
                </c:pt>
                <c:pt idx="1112">
                  <c:v>4.07</c:v>
                </c:pt>
                <c:pt idx="1113">
                  <c:v>4.0810000000000004</c:v>
                </c:pt>
                <c:pt idx="1114">
                  <c:v>4.0810000000000004</c:v>
                </c:pt>
                <c:pt idx="1115">
                  <c:v>4.0810000000000004</c:v>
                </c:pt>
                <c:pt idx="1116">
                  <c:v>4.0919999999999996</c:v>
                </c:pt>
                <c:pt idx="1117">
                  <c:v>4.0919999999999996</c:v>
                </c:pt>
                <c:pt idx="1118">
                  <c:v>4.0919999999999996</c:v>
                </c:pt>
                <c:pt idx="1119">
                  <c:v>4.1029999999999998</c:v>
                </c:pt>
                <c:pt idx="1120">
                  <c:v>4.1029999999999998</c:v>
                </c:pt>
                <c:pt idx="1121">
                  <c:v>4.1029999999999998</c:v>
                </c:pt>
                <c:pt idx="1122">
                  <c:v>4.1139999999999999</c:v>
                </c:pt>
                <c:pt idx="1123">
                  <c:v>4.1139999999999999</c:v>
                </c:pt>
                <c:pt idx="1124">
                  <c:v>4.1139999999999999</c:v>
                </c:pt>
                <c:pt idx="1125">
                  <c:v>4.125</c:v>
                </c:pt>
                <c:pt idx="1126">
                  <c:v>4.125</c:v>
                </c:pt>
                <c:pt idx="1127">
                  <c:v>4.125</c:v>
                </c:pt>
                <c:pt idx="1128">
                  <c:v>4.1360000000000001</c:v>
                </c:pt>
                <c:pt idx="1129">
                  <c:v>4.1360000000000001</c:v>
                </c:pt>
                <c:pt idx="1130">
                  <c:v>4.1360000000000001</c:v>
                </c:pt>
                <c:pt idx="1131">
                  <c:v>4.1470000000000002</c:v>
                </c:pt>
                <c:pt idx="1132">
                  <c:v>4.1470000000000002</c:v>
                </c:pt>
                <c:pt idx="1133">
                  <c:v>4.1470000000000002</c:v>
                </c:pt>
                <c:pt idx="1134">
                  <c:v>4.1580000000000004</c:v>
                </c:pt>
                <c:pt idx="1135">
                  <c:v>4.1580000000000004</c:v>
                </c:pt>
                <c:pt idx="1136">
                  <c:v>4.1580000000000004</c:v>
                </c:pt>
                <c:pt idx="1137">
                  <c:v>4.1689999999999996</c:v>
                </c:pt>
                <c:pt idx="1138">
                  <c:v>4.1689999999999996</c:v>
                </c:pt>
                <c:pt idx="1139">
                  <c:v>4.1689999999999996</c:v>
                </c:pt>
                <c:pt idx="1140">
                  <c:v>4.18</c:v>
                </c:pt>
                <c:pt idx="1141">
                  <c:v>4.18</c:v>
                </c:pt>
                <c:pt idx="1142">
                  <c:v>4.18</c:v>
                </c:pt>
                <c:pt idx="1143">
                  <c:v>4.1909999999999998</c:v>
                </c:pt>
                <c:pt idx="1144">
                  <c:v>4.1909999999999998</c:v>
                </c:pt>
                <c:pt idx="1145">
                  <c:v>4.1909999999999998</c:v>
                </c:pt>
                <c:pt idx="1146">
                  <c:v>4.202</c:v>
                </c:pt>
                <c:pt idx="1147">
                  <c:v>4.202</c:v>
                </c:pt>
                <c:pt idx="1148">
                  <c:v>4.202</c:v>
                </c:pt>
                <c:pt idx="1149">
                  <c:v>4.2130000000000001</c:v>
                </c:pt>
                <c:pt idx="1150">
                  <c:v>4.2130000000000001</c:v>
                </c:pt>
                <c:pt idx="1151">
                  <c:v>4.2130000000000001</c:v>
                </c:pt>
                <c:pt idx="1152">
                  <c:v>4.2240000000000002</c:v>
                </c:pt>
                <c:pt idx="1153">
                  <c:v>4.2240000000000002</c:v>
                </c:pt>
                <c:pt idx="1154">
                  <c:v>4.2240000000000002</c:v>
                </c:pt>
                <c:pt idx="1155">
                  <c:v>4.2350000000000003</c:v>
                </c:pt>
                <c:pt idx="1156">
                  <c:v>4.2350000000000003</c:v>
                </c:pt>
                <c:pt idx="1157">
                  <c:v>4.2350000000000003</c:v>
                </c:pt>
                <c:pt idx="1158">
                  <c:v>4.2460000000000004</c:v>
                </c:pt>
                <c:pt idx="1159">
                  <c:v>4.2460000000000004</c:v>
                </c:pt>
                <c:pt idx="1160">
                  <c:v>4.2460000000000004</c:v>
                </c:pt>
                <c:pt idx="1161">
                  <c:v>4.2569999999999997</c:v>
                </c:pt>
                <c:pt idx="1162">
                  <c:v>4.2569999999999997</c:v>
                </c:pt>
                <c:pt idx="1163">
                  <c:v>4.2569999999999997</c:v>
                </c:pt>
                <c:pt idx="1164">
                  <c:v>4.2679999999999998</c:v>
                </c:pt>
                <c:pt idx="1165">
                  <c:v>4.2679999999999998</c:v>
                </c:pt>
                <c:pt idx="1166">
                  <c:v>4.2679999999999998</c:v>
                </c:pt>
                <c:pt idx="1167">
                  <c:v>4.2789999999999999</c:v>
                </c:pt>
                <c:pt idx="1168">
                  <c:v>4.2789999999999999</c:v>
                </c:pt>
                <c:pt idx="1169">
                  <c:v>4.2789999999999999</c:v>
                </c:pt>
                <c:pt idx="1170">
                  <c:v>4.29</c:v>
                </c:pt>
                <c:pt idx="1171">
                  <c:v>4.29</c:v>
                </c:pt>
                <c:pt idx="1172">
                  <c:v>4.29</c:v>
                </c:pt>
                <c:pt idx="1173">
                  <c:v>4.3010000000000002</c:v>
                </c:pt>
                <c:pt idx="1174">
                  <c:v>4.3010000000000002</c:v>
                </c:pt>
                <c:pt idx="1175">
                  <c:v>4.3010000000000002</c:v>
                </c:pt>
                <c:pt idx="1176">
                  <c:v>4.3120000000000003</c:v>
                </c:pt>
                <c:pt idx="1177">
                  <c:v>4.3120000000000003</c:v>
                </c:pt>
                <c:pt idx="1178">
                  <c:v>4.3120000000000003</c:v>
                </c:pt>
                <c:pt idx="1179">
                  <c:v>4.3230000000000004</c:v>
                </c:pt>
                <c:pt idx="1180">
                  <c:v>4.3230000000000004</c:v>
                </c:pt>
                <c:pt idx="1181">
                  <c:v>4.3230000000000004</c:v>
                </c:pt>
                <c:pt idx="1182">
                  <c:v>4.3339999999999996</c:v>
                </c:pt>
                <c:pt idx="1183">
                  <c:v>4.3339999999999996</c:v>
                </c:pt>
                <c:pt idx="1184">
                  <c:v>4.3339999999999996</c:v>
                </c:pt>
                <c:pt idx="1185">
                  <c:v>4.3449999999999998</c:v>
                </c:pt>
                <c:pt idx="1186">
                  <c:v>4.3449999999999998</c:v>
                </c:pt>
                <c:pt idx="1187">
                  <c:v>4.3449999999999998</c:v>
                </c:pt>
                <c:pt idx="1188">
                  <c:v>4.3559999999999999</c:v>
                </c:pt>
                <c:pt idx="1189">
                  <c:v>4.3559999999999999</c:v>
                </c:pt>
                <c:pt idx="1190">
                  <c:v>4.3559999999999999</c:v>
                </c:pt>
                <c:pt idx="1191">
                  <c:v>4.367</c:v>
                </c:pt>
                <c:pt idx="1192">
                  <c:v>4.367</c:v>
                </c:pt>
                <c:pt idx="1193">
                  <c:v>4.367</c:v>
                </c:pt>
                <c:pt idx="1194">
                  <c:v>4.3780000000000001</c:v>
                </c:pt>
                <c:pt idx="1195">
                  <c:v>4.3780000000000001</c:v>
                </c:pt>
                <c:pt idx="1196">
                  <c:v>4.3780000000000001</c:v>
                </c:pt>
                <c:pt idx="1197">
                  <c:v>4.3890000000000002</c:v>
                </c:pt>
                <c:pt idx="1198">
                  <c:v>4.3890000000000002</c:v>
                </c:pt>
                <c:pt idx="1199">
                  <c:v>4.3890000000000002</c:v>
                </c:pt>
                <c:pt idx="1200">
                  <c:v>4.4000000000000004</c:v>
                </c:pt>
                <c:pt idx="1201">
                  <c:v>4.4000000000000004</c:v>
                </c:pt>
                <c:pt idx="1202">
                  <c:v>4.4000000000000004</c:v>
                </c:pt>
                <c:pt idx="1203">
                  <c:v>4.4109999999999996</c:v>
                </c:pt>
                <c:pt idx="1204">
                  <c:v>4.4109999999999996</c:v>
                </c:pt>
                <c:pt idx="1205">
                  <c:v>4.4109999999999996</c:v>
                </c:pt>
                <c:pt idx="1206">
                  <c:v>4.4219999999999997</c:v>
                </c:pt>
                <c:pt idx="1207">
                  <c:v>4.4219999999999997</c:v>
                </c:pt>
                <c:pt idx="1208">
                  <c:v>4.4219999999999997</c:v>
                </c:pt>
                <c:pt idx="1209">
                  <c:v>4.4329999999999998</c:v>
                </c:pt>
                <c:pt idx="1210">
                  <c:v>4.4329999999999998</c:v>
                </c:pt>
                <c:pt idx="1211">
                  <c:v>4.4329999999999998</c:v>
                </c:pt>
                <c:pt idx="1212">
                  <c:v>4.444</c:v>
                </c:pt>
                <c:pt idx="1213">
                  <c:v>4.444</c:v>
                </c:pt>
                <c:pt idx="1214">
                  <c:v>4.444</c:v>
                </c:pt>
                <c:pt idx="1215">
                  <c:v>4.4550000000000001</c:v>
                </c:pt>
                <c:pt idx="1216">
                  <c:v>4.4550000000000001</c:v>
                </c:pt>
                <c:pt idx="1217">
                  <c:v>4.4550000000000001</c:v>
                </c:pt>
                <c:pt idx="1218">
                  <c:v>4.4660000000000002</c:v>
                </c:pt>
                <c:pt idx="1219">
                  <c:v>4.4660000000000002</c:v>
                </c:pt>
                <c:pt idx="1220">
                  <c:v>4.4660000000000002</c:v>
                </c:pt>
                <c:pt idx="1221">
                  <c:v>4.4770000000000003</c:v>
                </c:pt>
                <c:pt idx="1222">
                  <c:v>4.4770000000000003</c:v>
                </c:pt>
                <c:pt idx="1223">
                  <c:v>4.4770000000000003</c:v>
                </c:pt>
                <c:pt idx="1224">
                  <c:v>4.4880000000000004</c:v>
                </c:pt>
                <c:pt idx="1225">
                  <c:v>4.4880000000000004</c:v>
                </c:pt>
                <c:pt idx="1226">
                  <c:v>4.4880000000000004</c:v>
                </c:pt>
                <c:pt idx="1227">
                  <c:v>4.4989999999999997</c:v>
                </c:pt>
                <c:pt idx="1228">
                  <c:v>4.4989999999999997</c:v>
                </c:pt>
                <c:pt idx="1229">
                  <c:v>4.4989999999999997</c:v>
                </c:pt>
                <c:pt idx="1230">
                  <c:v>4.51</c:v>
                </c:pt>
                <c:pt idx="1231">
                  <c:v>4.51</c:v>
                </c:pt>
                <c:pt idx="1232">
                  <c:v>4.51</c:v>
                </c:pt>
                <c:pt idx="1233">
                  <c:v>4.5209999999999999</c:v>
                </c:pt>
                <c:pt idx="1234">
                  <c:v>4.5209999999999999</c:v>
                </c:pt>
                <c:pt idx="1235">
                  <c:v>4.5209999999999999</c:v>
                </c:pt>
                <c:pt idx="1236">
                  <c:v>4.532</c:v>
                </c:pt>
                <c:pt idx="1237">
                  <c:v>4.532</c:v>
                </c:pt>
                <c:pt idx="1238">
                  <c:v>4.532</c:v>
                </c:pt>
                <c:pt idx="1239">
                  <c:v>4.5430000000000001</c:v>
                </c:pt>
                <c:pt idx="1240">
                  <c:v>4.5430000000000001</c:v>
                </c:pt>
                <c:pt idx="1241">
                  <c:v>4.5430000000000001</c:v>
                </c:pt>
                <c:pt idx="1242">
                  <c:v>4.5540000000000003</c:v>
                </c:pt>
                <c:pt idx="1243">
                  <c:v>4.5540000000000003</c:v>
                </c:pt>
                <c:pt idx="1244">
                  <c:v>4.5540000000000003</c:v>
                </c:pt>
                <c:pt idx="1245">
                  <c:v>4.5650000000000004</c:v>
                </c:pt>
                <c:pt idx="1246">
                  <c:v>4.5650000000000004</c:v>
                </c:pt>
                <c:pt idx="1247">
                  <c:v>4.5650000000000004</c:v>
                </c:pt>
                <c:pt idx="1248">
                  <c:v>4.5759999999999996</c:v>
                </c:pt>
                <c:pt idx="1249">
                  <c:v>4.5759999999999996</c:v>
                </c:pt>
                <c:pt idx="1250">
                  <c:v>4.5759999999999996</c:v>
                </c:pt>
                <c:pt idx="1251">
                  <c:v>4.5869999999999997</c:v>
                </c:pt>
                <c:pt idx="1252">
                  <c:v>4.5869999999999997</c:v>
                </c:pt>
                <c:pt idx="1253">
                  <c:v>4.5869999999999997</c:v>
                </c:pt>
                <c:pt idx="1254">
                  <c:v>4.5979999999999999</c:v>
                </c:pt>
                <c:pt idx="1255">
                  <c:v>4.5979999999999999</c:v>
                </c:pt>
                <c:pt idx="1256">
                  <c:v>4.5979999999999999</c:v>
                </c:pt>
                <c:pt idx="1257">
                  <c:v>4.609</c:v>
                </c:pt>
                <c:pt idx="1258">
                  <c:v>4.609</c:v>
                </c:pt>
                <c:pt idx="1259">
                  <c:v>4.609</c:v>
                </c:pt>
                <c:pt idx="1260">
                  <c:v>4.62</c:v>
                </c:pt>
                <c:pt idx="1261">
                  <c:v>4.62</c:v>
                </c:pt>
                <c:pt idx="1262">
                  <c:v>4.62</c:v>
                </c:pt>
                <c:pt idx="1263">
                  <c:v>4.6310000000000002</c:v>
                </c:pt>
                <c:pt idx="1264">
                  <c:v>4.6310000000000002</c:v>
                </c:pt>
                <c:pt idx="1265">
                  <c:v>4.6310000000000002</c:v>
                </c:pt>
                <c:pt idx="1266">
                  <c:v>4.6420000000000003</c:v>
                </c:pt>
                <c:pt idx="1267">
                  <c:v>4.6420000000000003</c:v>
                </c:pt>
                <c:pt idx="1268">
                  <c:v>4.6420000000000003</c:v>
                </c:pt>
                <c:pt idx="1269">
                  <c:v>4.6529999999999996</c:v>
                </c:pt>
                <c:pt idx="1270">
                  <c:v>4.6529999999999996</c:v>
                </c:pt>
                <c:pt idx="1271">
                  <c:v>4.6529999999999996</c:v>
                </c:pt>
                <c:pt idx="1272">
                  <c:v>4.6639999999999997</c:v>
                </c:pt>
                <c:pt idx="1273">
                  <c:v>4.6639999999999997</c:v>
                </c:pt>
                <c:pt idx="1274">
                  <c:v>4.6639999999999997</c:v>
                </c:pt>
                <c:pt idx="1275">
                  <c:v>4.6749999999999998</c:v>
                </c:pt>
                <c:pt idx="1276">
                  <c:v>4.6749999999999998</c:v>
                </c:pt>
                <c:pt idx="1277">
                  <c:v>4.6749999999999998</c:v>
                </c:pt>
                <c:pt idx="1278">
                  <c:v>4.6859999999999999</c:v>
                </c:pt>
                <c:pt idx="1279">
                  <c:v>4.6859999999999999</c:v>
                </c:pt>
                <c:pt idx="1280">
                  <c:v>4.6859999999999999</c:v>
                </c:pt>
                <c:pt idx="1281">
                  <c:v>4.6970000000000001</c:v>
                </c:pt>
                <c:pt idx="1282">
                  <c:v>4.6970000000000001</c:v>
                </c:pt>
                <c:pt idx="1283">
                  <c:v>4.6970000000000001</c:v>
                </c:pt>
                <c:pt idx="1284">
                  <c:v>4.7080000000000002</c:v>
                </c:pt>
                <c:pt idx="1285">
                  <c:v>4.7080000000000002</c:v>
                </c:pt>
                <c:pt idx="1286">
                  <c:v>4.7080000000000002</c:v>
                </c:pt>
                <c:pt idx="1287">
                  <c:v>4.7190000000000003</c:v>
                </c:pt>
                <c:pt idx="1288">
                  <c:v>4.7190000000000003</c:v>
                </c:pt>
                <c:pt idx="1289">
                  <c:v>4.7190000000000003</c:v>
                </c:pt>
                <c:pt idx="1290">
                  <c:v>4.7300000000000004</c:v>
                </c:pt>
                <c:pt idx="1291">
                  <c:v>4.7300000000000004</c:v>
                </c:pt>
                <c:pt idx="1292">
                  <c:v>4.7300000000000004</c:v>
                </c:pt>
                <c:pt idx="1293">
                  <c:v>4.7409999999999997</c:v>
                </c:pt>
                <c:pt idx="1294">
                  <c:v>4.7409999999999997</c:v>
                </c:pt>
                <c:pt idx="1295">
                  <c:v>4.7409999999999997</c:v>
                </c:pt>
                <c:pt idx="1296">
                  <c:v>4.7519999999999998</c:v>
                </c:pt>
                <c:pt idx="1297">
                  <c:v>4.7519999999999998</c:v>
                </c:pt>
                <c:pt idx="1298">
                  <c:v>4.7519999999999998</c:v>
                </c:pt>
                <c:pt idx="1299">
                  <c:v>4.7629999999999999</c:v>
                </c:pt>
                <c:pt idx="1300">
                  <c:v>4.7629999999999999</c:v>
                </c:pt>
                <c:pt idx="1301">
                  <c:v>4.7629999999999999</c:v>
                </c:pt>
                <c:pt idx="1302">
                  <c:v>4.774</c:v>
                </c:pt>
                <c:pt idx="1303">
                  <c:v>4.774</c:v>
                </c:pt>
                <c:pt idx="1304">
                  <c:v>4.774</c:v>
                </c:pt>
                <c:pt idx="1305">
                  <c:v>4.7850000000000001</c:v>
                </c:pt>
                <c:pt idx="1306">
                  <c:v>4.7850000000000001</c:v>
                </c:pt>
                <c:pt idx="1307">
                  <c:v>4.7850000000000001</c:v>
                </c:pt>
                <c:pt idx="1308">
                  <c:v>4.7960000000000003</c:v>
                </c:pt>
                <c:pt idx="1309">
                  <c:v>4.7960000000000003</c:v>
                </c:pt>
                <c:pt idx="1310">
                  <c:v>4.7960000000000003</c:v>
                </c:pt>
                <c:pt idx="1311">
                  <c:v>4.8070000000000004</c:v>
                </c:pt>
                <c:pt idx="1312">
                  <c:v>4.8070000000000004</c:v>
                </c:pt>
                <c:pt idx="1313">
                  <c:v>4.8070000000000004</c:v>
                </c:pt>
                <c:pt idx="1314">
                  <c:v>4.8179999999999996</c:v>
                </c:pt>
                <c:pt idx="1315">
                  <c:v>4.8179999999999996</c:v>
                </c:pt>
                <c:pt idx="1316">
                  <c:v>4.8179999999999996</c:v>
                </c:pt>
                <c:pt idx="1317">
                  <c:v>4.8289999999999997</c:v>
                </c:pt>
                <c:pt idx="1318">
                  <c:v>4.8289999999999997</c:v>
                </c:pt>
                <c:pt idx="1319">
                  <c:v>4.8289999999999997</c:v>
                </c:pt>
                <c:pt idx="1320">
                  <c:v>4.84</c:v>
                </c:pt>
                <c:pt idx="1321">
                  <c:v>4.84</c:v>
                </c:pt>
                <c:pt idx="1322">
                  <c:v>4.84</c:v>
                </c:pt>
                <c:pt idx="1323">
                  <c:v>4.851</c:v>
                </c:pt>
                <c:pt idx="1324">
                  <c:v>4.851</c:v>
                </c:pt>
                <c:pt idx="1325">
                  <c:v>4.851</c:v>
                </c:pt>
                <c:pt idx="1326">
                  <c:v>4.8620000000000001</c:v>
                </c:pt>
                <c:pt idx="1327">
                  <c:v>4.8620000000000001</c:v>
                </c:pt>
                <c:pt idx="1328">
                  <c:v>4.8620000000000001</c:v>
                </c:pt>
                <c:pt idx="1329">
                  <c:v>4.8730000000000002</c:v>
                </c:pt>
                <c:pt idx="1330">
                  <c:v>4.8730000000000002</c:v>
                </c:pt>
                <c:pt idx="1331">
                  <c:v>4.8730000000000002</c:v>
                </c:pt>
                <c:pt idx="1332">
                  <c:v>4.8840000000000003</c:v>
                </c:pt>
                <c:pt idx="1333">
                  <c:v>4.8840000000000003</c:v>
                </c:pt>
                <c:pt idx="1334">
                  <c:v>4.8840000000000003</c:v>
                </c:pt>
                <c:pt idx="1335">
                  <c:v>4.8949999999999996</c:v>
                </c:pt>
                <c:pt idx="1336">
                  <c:v>4.8949999999999996</c:v>
                </c:pt>
                <c:pt idx="1337">
                  <c:v>4.8949999999999996</c:v>
                </c:pt>
                <c:pt idx="1338">
                  <c:v>4.9059999999999997</c:v>
                </c:pt>
                <c:pt idx="1339">
                  <c:v>4.9059999999999997</c:v>
                </c:pt>
                <c:pt idx="1340">
                  <c:v>4.9059999999999997</c:v>
                </c:pt>
                <c:pt idx="1341">
                  <c:v>4.9169999999999998</c:v>
                </c:pt>
                <c:pt idx="1342">
                  <c:v>4.9169999999999998</c:v>
                </c:pt>
                <c:pt idx="1343">
                  <c:v>4.9169999999999998</c:v>
                </c:pt>
                <c:pt idx="1344">
                  <c:v>4.9279999999999999</c:v>
                </c:pt>
                <c:pt idx="1345">
                  <c:v>4.9279999999999999</c:v>
                </c:pt>
                <c:pt idx="1346">
                  <c:v>4.9279999999999999</c:v>
                </c:pt>
                <c:pt idx="1347">
                  <c:v>4.9390000000000001</c:v>
                </c:pt>
                <c:pt idx="1348">
                  <c:v>4.9390000000000001</c:v>
                </c:pt>
                <c:pt idx="1349">
                  <c:v>4.9390000000000001</c:v>
                </c:pt>
                <c:pt idx="1350">
                  <c:v>4.95</c:v>
                </c:pt>
                <c:pt idx="1351">
                  <c:v>4.95</c:v>
                </c:pt>
                <c:pt idx="1352">
                  <c:v>4.95</c:v>
                </c:pt>
                <c:pt idx="1353">
                  <c:v>4.9610000000000003</c:v>
                </c:pt>
                <c:pt idx="1354">
                  <c:v>4.9610000000000003</c:v>
                </c:pt>
                <c:pt idx="1355">
                  <c:v>4.9610000000000003</c:v>
                </c:pt>
                <c:pt idx="1356">
                  <c:v>4.9720000000000004</c:v>
                </c:pt>
                <c:pt idx="1357">
                  <c:v>4.9720000000000004</c:v>
                </c:pt>
                <c:pt idx="1358">
                  <c:v>4.9720000000000004</c:v>
                </c:pt>
                <c:pt idx="1359">
                  <c:v>4.9829999999999997</c:v>
                </c:pt>
                <c:pt idx="1360">
                  <c:v>4.9829999999999997</c:v>
                </c:pt>
                <c:pt idx="1361">
                  <c:v>4.9829999999999997</c:v>
                </c:pt>
                <c:pt idx="1362">
                  <c:v>4.9939999999999998</c:v>
                </c:pt>
                <c:pt idx="1363">
                  <c:v>4.9939999999999998</c:v>
                </c:pt>
                <c:pt idx="1364">
                  <c:v>4.9939999999999998</c:v>
                </c:pt>
                <c:pt idx="1365">
                  <c:v>5.0049999999999999</c:v>
                </c:pt>
                <c:pt idx="1366">
                  <c:v>5.0049999999999999</c:v>
                </c:pt>
                <c:pt idx="1367">
                  <c:v>5.0049999999999999</c:v>
                </c:pt>
                <c:pt idx="1368">
                  <c:v>5.016</c:v>
                </c:pt>
                <c:pt idx="1369">
                  <c:v>5.016</c:v>
                </c:pt>
                <c:pt idx="1370">
                  <c:v>5.016</c:v>
                </c:pt>
                <c:pt idx="1371">
                  <c:v>5.0270000000000001</c:v>
                </c:pt>
                <c:pt idx="1372">
                  <c:v>5.0270000000000001</c:v>
                </c:pt>
                <c:pt idx="1373">
                  <c:v>5.0270000000000001</c:v>
                </c:pt>
                <c:pt idx="1374">
                  <c:v>5.0380000000000003</c:v>
                </c:pt>
                <c:pt idx="1375">
                  <c:v>5.0380000000000003</c:v>
                </c:pt>
                <c:pt idx="1376">
                  <c:v>5.0380000000000003</c:v>
                </c:pt>
                <c:pt idx="1377">
                  <c:v>5.0490000000000004</c:v>
                </c:pt>
                <c:pt idx="1378">
                  <c:v>5.0490000000000004</c:v>
                </c:pt>
                <c:pt idx="1379">
                  <c:v>5.0490000000000004</c:v>
                </c:pt>
                <c:pt idx="1380">
                  <c:v>5.0599999999999996</c:v>
                </c:pt>
                <c:pt idx="1381">
                  <c:v>5.0599999999999996</c:v>
                </c:pt>
                <c:pt idx="1382">
                  <c:v>5.0599999999999996</c:v>
                </c:pt>
                <c:pt idx="1383">
                  <c:v>5.0709999999999997</c:v>
                </c:pt>
                <c:pt idx="1384">
                  <c:v>5.0709999999999997</c:v>
                </c:pt>
                <c:pt idx="1385">
                  <c:v>5.0709999999999997</c:v>
                </c:pt>
                <c:pt idx="1386">
                  <c:v>5.0819999999999999</c:v>
                </c:pt>
                <c:pt idx="1387">
                  <c:v>5.0819999999999999</c:v>
                </c:pt>
                <c:pt idx="1388">
                  <c:v>5.0819999999999999</c:v>
                </c:pt>
                <c:pt idx="1389">
                  <c:v>5.093</c:v>
                </c:pt>
                <c:pt idx="1390">
                  <c:v>5.093</c:v>
                </c:pt>
                <c:pt idx="1391">
                  <c:v>5.093</c:v>
                </c:pt>
                <c:pt idx="1392">
                  <c:v>5.1040000000000001</c:v>
                </c:pt>
                <c:pt idx="1393">
                  <c:v>5.1040000000000001</c:v>
                </c:pt>
                <c:pt idx="1394">
                  <c:v>5.1040000000000001</c:v>
                </c:pt>
                <c:pt idx="1395">
                  <c:v>5.1150000000000002</c:v>
                </c:pt>
                <c:pt idx="1396">
                  <c:v>5.1150000000000002</c:v>
                </c:pt>
                <c:pt idx="1397">
                  <c:v>5.1150000000000002</c:v>
                </c:pt>
                <c:pt idx="1398">
                  <c:v>5.1260000000000003</c:v>
                </c:pt>
                <c:pt idx="1399">
                  <c:v>5.1260000000000003</c:v>
                </c:pt>
                <c:pt idx="1400">
                  <c:v>5.1260000000000003</c:v>
                </c:pt>
                <c:pt idx="1401">
                  <c:v>5.1369999999999996</c:v>
                </c:pt>
                <c:pt idx="1402">
                  <c:v>5.1369999999999996</c:v>
                </c:pt>
                <c:pt idx="1403">
                  <c:v>5.1369999999999996</c:v>
                </c:pt>
                <c:pt idx="1404">
                  <c:v>5.1479999999999997</c:v>
                </c:pt>
                <c:pt idx="1405">
                  <c:v>5.1479999999999997</c:v>
                </c:pt>
                <c:pt idx="1406">
                  <c:v>5.1479999999999997</c:v>
                </c:pt>
                <c:pt idx="1407">
                  <c:v>5.1589999999999998</c:v>
                </c:pt>
                <c:pt idx="1408">
                  <c:v>5.1589999999999998</c:v>
                </c:pt>
                <c:pt idx="1409">
                  <c:v>5.1589999999999998</c:v>
                </c:pt>
                <c:pt idx="1410">
                  <c:v>5.17</c:v>
                </c:pt>
                <c:pt idx="1411">
                  <c:v>5.17</c:v>
                </c:pt>
                <c:pt idx="1412">
                  <c:v>5.17</c:v>
                </c:pt>
                <c:pt idx="1413">
                  <c:v>5.181</c:v>
                </c:pt>
                <c:pt idx="1414">
                  <c:v>5.181</c:v>
                </c:pt>
                <c:pt idx="1415">
                  <c:v>5.181</c:v>
                </c:pt>
                <c:pt idx="1416">
                  <c:v>5.1920000000000002</c:v>
                </c:pt>
                <c:pt idx="1417">
                  <c:v>5.1920000000000002</c:v>
                </c:pt>
                <c:pt idx="1418">
                  <c:v>5.1920000000000002</c:v>
                </c:pt>
                <c:pt idx="1419">
                  <c:v>5.2030000000000003</c:v>
                </c:pt>
                <c:pt idx="1420">
                  <c:v>5.2030000000000003</c:v>
                </c:pt>
                <c:pt idx="1421">
                  <c:v>5.2030000000000003</c:v>
                </c:pt>
                <c:pt idx="1422">
                  <c:v>5.2140000000000004</c:v>
                </c:pt>
                <c:pt idx="1423">
                  <c:v>5.2140000000000004</c:v>
                </c:pt>
                <c:pt idx="1424">
                  <c:v>5.2140000000000004</c:v>
                </c:pt>
                <c:pt idx="1425">
                  <c:v>5.2249999999999996</c:v>
                </c:pt>
                <c:pt idx="1426">
                  <c:v>5.2249999999999996</c:v>
                </c:pt>
                <c:pt idx="1427">
                  <c:v>5.2249999999999996</c:v>
                </c:pt>
                <c:pt idx="1428">
                  <c:v>5.2359999999999998</c:v>
                </c:pt>
                <c:pt idx="1429">
                  <c:v>5.2359999999999998</c:v>
                </c:pt>
                <c:pt idx="1430">
                  <c:v>5.2359999999999998</c:v>
                </c:pt>
                <c:pt idx="1431">
                  <c:v>5.2469999999999999</c:v>
                </c:pt>
                <c:pt idx="1432">
                  <c:v>5.2469999999999999</c:v>
                </c:pt>
                <c:pt idx="1433">
                  <c:v>5.2469999999999999</c:v>
                </c:pt>
                <c:pt idx="1434">
                  <c:v>5.258</c:v>
                </c:pt>
                <c:pt idx="1435">
                  <c:v>5.258</c:v>
                </c:pt>
                <c:pt idx="1436">
                  <c:v>5.258</c:v>
                </c:pt>
                <c:pt idx="1437">
                  <c:v>5.2690000000000001</c:v>
                </c:pt>
                <c:pt idx="1438">
                  <c:v>5.2690000000000001</c:v>
                </c:pt>
                <c:pt idx="1439">
                  <c:v>5.2690000000000001</c:v>
                </c:pt>
                <c:pt idx="1440">
                  <c:v>5.28</c:v>
                </c:pt>
                <c:pt idx="1441">
                  <c:v>5.28</c:v>
                </c:pt>
                <c:pt idx="1442">
                  <c:v>5.28</c:v>
                </c:pt>
                <c:pt idx="1443">
                  <c:v>5.2910000000000004</c:v>
                </c:pt>
                <c:pt idx="1444">
                  <c:v>5.2910000000000004</c:v>
                </c:pt>
                <c:pt idx="1445">
                  <c:v>5.2910000000000004</c:v>
                </c:pt>
                <c:pt idx="1446">
                  <c:v>5.3019999999999996</c:v>
                </c:pt>
                <c:pt idx="1447">
                  <c:v>5.3019999999999996</c:v>
                </c:pt>
                <c:pt idx="1448">
                  <c:v>5.3019999999999996</c:v>
                </c:pt>
                <c:pt idx="1449">
                  <c:v>5.3129999999999997</c:v>
                </c:pt>
                <c:pt idx="1450">
                  <c:v>5.3129999999999997</c:v>
                </c:pt>
                <c:pt idx="1451">
                  <c:v>5.3129999999999997</c:v>
                </c:pt>
                <c:pt idx="1452">
                  <c:v>5.3239999999999998</c:v>
                </c:pt>
                <c:pt idx="1453">
                  <c:v>5.3239999999999998</c:v>
                </c:pt>
                <c:pt idx="1454">
                  <c:v>5.3239999999999998</c:v>
                </c:pt>
                <c:pt idx="1455">
                  <c:v>5.335</c:v>
                </c:pt>
                <c:pt idx="1456">
                  <c:v>5.335</c:v>
                </c:pt>
                <c:pt idx="1457">
                  <c:v>5.335</c:v>
                </c:pt>
                <c:pt idx="1458">
                  <c:v>5.3460000000000001</c:v>
                </c:pt>
                <c:pt idx="1459">
                  <c:v>5.3460000000000001</c:v>
                </c:pt>
                <c:pt idx="1460">
                  <c:v>5.3460000000000001</c:v>
                </c:pt>
                <c:pt idx="1461">
                  <c:v>5.3570000000000002</c:v>
                </c:pt>
                <c:pt idx="1462">
                  <c:v>5.3570000000000002</c:v>
                </c:pt>
                <c:pt idx="1463">
                  <c:v>5.3570000000000002</c:v>
                </c:pt>
                <c:pt idx="1464">
                  <c:v>5.3680000000000003</c:v>
                </c:pt>
                <c:pt idx="1465">
                  <c:v>5.3680000000000003</c:v>
                </c:pt>
                <c:pt idx="1466">
                  <c:v>5.3680000000000003</c:v>
                </c:pt>
                <c:pt idx="1467">
                  <c:v>5.3789999999999996</c:v>
                </c:pt>
                <c:pt idx="1468">
                  <c:v>5.3789999999999996</c:v>
                </c:pt>
                <c:pt idx="1469">
                  <c:v>5.3789999999999996</c:v>
                </c:pt>
                <c:pt idx="1470">
                  <c:v>5.39</c:v>
                </c:pt>
                <c:pt idx="1471">
                  <c:v>5.39</c:v>
                </c:pt>
                <c:pt idx="1472">
                  <c:v>5.39</c:v>
                </c:pt>
                <c:pt idx="1473">
                  <c:v>5.4009999999999998</c:v>
                </c:pt>
                <c:pt idx="1474">
                  <c:v>5.4009999999999998</c:v>
                </c:pt>
                <c:pt idx="1475">
                  <c:v>5.4009999999999998</c:v>
                </c:pt>
                <c:pt idx="1476">
                  <c:v>5.4119999999999999</c:v>
                </c:pt>
                <c:pt idx="1477">
                  <c:v>5.4119999999999999</c:v>
                </c:pt>
                <c:pt idx="1478">
                  <c:v>5.4119999999999999</c:v>
                </c:pt>
                <c:pt idx="1479">
                  <c:v>5.423</c:v>
                </c:pt>
                <c:pt idx="1480">
                  <c:v>5.423</c:v>
                </c:pt>
                <c:pt idx="1481">
                  <c:v>5.423</c:v>
                </c:pt>
                <c:pt idx="1482">
                  <c:v>5.4340000000000002</c:v>
                </c:pt>
                <c:pt idx="1483">
                  <c:v>5.4340000000000002</c:v>
                </c:pt>
                <c:pt idx="1484">
                  <c:v>5.4340000000000002</c:v>
                </c:pt>
                <c:pt idx="1485">
                  <c:v>5.4450000000000003</c:v>
                </c:pt>
                <c:pt idx="1486">
                  <c:v>5.4450000000000003</c:v>
                </c:pt>
                <c:pt idx="1487">
                  <c:v>5.4450000000000003</c:v>
                </c:pt>
                <c:pt idx="1488">
                  <c:v>5.4560000000000004</c:v>
                </c:pt>
                <c:pt idx="1489">
                  <c:v>5.4560000000000004</c:v>
                </c:pt>
                <c:pt idx="1490">
                  <c:v>5.4560000000000004</c:v>
                </c:pt>
                <c:pt idx="1491">
                  <c:v>5.4669999999999996</c:v>
                </c:pt>
                <c:pt idx="1492">
                  <c:v>5.4669999999999996</c:v>
                </c:pt>
                <c:pt idx="1493">
                  <c:v>5.4669999999999996</c:v>
                </c:pt>
                <c:pt idx="1494">
                  <c:v>5.4779999999999998</c:v>
                </c:pt>
                <c:pt idx="1495">
                  <c:v>5.4779999999999998</c:v>
                </c:pt>
                <c:pt idx="1496">
                  <c:v>5.4779999999999998</c:v>
                </c:pt>
                <c:pt idx="1497">
                  <c:v>5.4889999999999999</c:v>
                </c:pt>
                <c:pt idx="1498">
                  <c:v>5.4889999999999999</c:v>
                </c:pt>
                <c:pt idx="1499">
                  <c:v>5.4889999999999999</c:v>
                </c:pt>
                <c:pt idx="1500">
                  <c:v>5.5</c:v>
                </c:pt>
                <c:pt idx="1501">
                  <c:v>5.5</c:v>
                </c:pt>
                <c:pt idx="1502">
                  <c:v>5.5</c:v>
                </c:pt>
                <c:pt idx="1503">
                  <c:v>5.51</c:v>
                </c:pt>
                <c:pt idx="1504">
                  <c:v>5.51</c:v>
                </c:pt>
                <c:pt idx="1505">
                  <c:v>5.51</c:v>
                </c:pt>
                <c:pt idx="1506">
                  <c:v>5.5209999999999999</c:v>
                </c:pt>
                <c:pt idx="1507">
                  <c:v>5.5209999999999999</c:v>
                </c:pt>
                <c:pt idx="1508">
                  <c:v>5.5209999999999999</c:v>
                </c:pt>
                <c:pt idx="1509">
                  <c:v>5.532</c:v>
                </c:pt>
                <c:pt idx="1510">
                  <c:v>5.532</c:v>
                </c:pt>
                <c:pt idx="1511">
                  <c:v>5.532</c:v>
                </c:pt>
                <c:pt idx="1512">
                  <c:v>5.5430000000000001</c:v>
                </c:pt>
                <c:pt idx="1513">
                  <c:v>5.5430000000000001</c:v>
                </c:pt>
                <c:pt idx="1514">
                  <c:v>5.5430000000000001</c:v>
                </c:pt>
                <c:pt idx="1515">
                  <c:v>5.5540000000000003</c:v>
                </c:pt>
                <c:pt idx="1516">
                  <c:v>5.5540000000000003</c:v>
                </c:pt>
                <c:pt idx="1517">
                  <c:v>5.5540000000000003</c:v>
                </c:pt>
                <c:pt idx="1518">
                  <c:v>5.5650000000000004</c:v>
                </c:pt>
                <c:pt idx="1519">
                  <c:v>5.5650000000000004</c:v>
                </c:pt>
                <c:pt idx="1520">
                  <c:v>5.5650000000000004</c:v>
                </c:pt>
                <c:pt idx="1521">
                  <c:v>5.5759999999999996</c:v>
                </c:pt>
                <c:pt idx="1522">
                  <c:v>5.5759999999999996</c:v>
                </c:pt>
                <c:pt idx="1523">
                  <c:v>5.5759999999999996</c:v>
                </c:pt>
                <c:pt idx="1524">
                  <c:v>5.5869999999999997</c:v>
                </c:pt>
                <c:pt idx="1525">
                  <c:v>5.5869999999999997</c:v>
                </c:pt>
                <c:pt idx="1526">
                  <c:v>5.5869999999999997</c:v>
                </c:pt>
                <c:pt idx="1527">
                  <c:v>5.5979999999999999</c:v>
                </c:pt>
                <c:pt idx="1528">
                  <c:v>5.5979999999999999</c:v>
                </c:pt>
                <c:pt idx="1529">
                  <c:v>5.5979999999999999</c:v>
                </c:pt>
                <c:pt idx="1530">
                  <c:v>5.609</c:v>
                </c:pt>
                <c:pt idx="1531">
                  <c:v>5.609</c:v>
                </c:pt>
                <c:pt idx="1532">
                  <c:v>5.609</c:v>
                </c:pt>
                <c:pt idx="1533">
                  <c:v>5.62</c:v>
                </c:pt>
                <c:pt idx="1534">
                  <c:v>5.62</c:v>
                </c:pt>
                <c:pt idx="1535">
                  <c:v>5.62</c:v>
                </c:pt>
                <c:pt idx="1536">
                  <c:v>5.6310000000000002</c:v>
                </c:pt>
                <c:pt idx="1537">
                  <c:v>5.6310000000000002</c:v>
                </c:pt>
                <c:pt idx="1538">
                  <c:v>5.6310000000000002</c:v>
                </c:pt>
                <c:pt idx="1539">
                  <c:v>5.6420000000000003</c:v>
                </c:pt>
                <c:pt idx="1540">
                  <c:v>5.6420000000000003</c:v>
                </c:pt>
                <c:pt idx="1541">
                  <c:v>5.6420000000000003</c:v>
                </c:pt>
                <c:pt idx="1542">
                  <c:v>5.6529999999999996</c:v>
                </c:pt>
                <c:pt idx="1543">
                  <c:v>5.6529999999999996</c:v>
                </c:pt>
                <c:pt idx="1544">
                  <c:v>5.6529999999999996</c:v>
                </c:pt>
                <c:pt idx="1545">
                  <c:v>5.6639999999999997</c:v>
                </c:pt>
                <c:pt idx="1546">
                  <c:v>5.6639999999999997</c:v>
                </c:pt>
                <c:pt idx="1547">
                  <c:v>5.6639999999999997</c:v>
                </c:pt>
                <c:pt idx="1548">
                  <c:v>5.6749999999999998</c:v>
                </c:pt>
                <c:pt idx="1549">
                  <c:v>5.6749999999999998</c:v>
                </c:pt>
                <c:pt idx="1550">
                  <c:v>5.6749999999999998</c:v>
                </c:pt>
                <c:pt idx="1551">
                  <c:v>5.6859999999999999</c:v>
                </c:pt>
                <c:pt idx="1552">
                  <c:v>5.6859999999999999</c:v>
                </c:pt>
                <c:pt idx="1553">
                  <c:v>5.6859999999999999</c:v>
                </c:pt>
                <c:pt idx="1554">
                  <c:v>5.6970000000000001</c:v>
                </c:pt>
                <c:pt idx="1555">
                  <c:v>5.6970000000000001</c:v>
                </c:pt>
                <c:pt idx="1556">
                  <c:v>5.6970000000000001</c:v>
                </c:pt>
                <c:pt idx="1557">
                  <c:v>5.7080000000000002</c:v>
                </c:pt>
                <c:pt idx="1558">
                  <c:v>5.7080000000000002</c:v>
                </c:pt>
                <c:pt idx="1559">
                  <c:v>5.7080000000000002</c:v>
                </c:pt>
                <c:pt idx="1560">
                  <c:v>5.7190000000000003</c:v>
                </c:pt>
                <c:pt idx="1561">
                  <c:v>5.7190000000000003</c:v>
                </c:pt>
                <c:pt idx="1562">
                  <c:v>5.7190000000000003</c:v>
                </c:pt>
                <c:pt idx="1563">
                  <c:v>5.73</c:v>
                </c:pt>
                <c:pt idx="1564">
                  <c:v>5.73</c:v>
                </c:pt>
                <c:pt idx="1565">
                  <c:v>5.73</c:v>
                </c:pt>
                <c:pt idx="1566">
                  <c:v>5.7409999999999997</c:v>
                </c:pt>
                <c:pt idx="1567">
                  <c:v>5.7409999999999997</c:v>
                </c:pt>
                <c:pt idx="1568">
                  <c:v>5.7409999999999997</c:v>
                </c:pt>
                <c:pt idx="1569">
                  <c:v>5.7519999999999998</c:v>
                </c:pt>
                <c:pt idx="1570">
                  <c:v>5.7519999999999998</c:v>
                </c:pt>
                <c:pt idx="1571">
                  <c:v>5.7519999999999998</c:v>
                </c:pt>
                <c:pt idx="1572">
                  <c:v>5.7629999999999999</c:v>
                </c:pt>
                <c:pt idx="1573">
                  <c:v>5.7629999999999999</c:v>
                </c:pt>
                <c:pt idx="1574">
                  <c:v>5.7629999999999999</c:v>
                </c:pt>
                <c:pt idx="1575">
                  <c:v>5.774</c:v>
                </c:pt>
                <c:pt idx="1576">
                  <c:v>5.774</c:v>
                </c:pt>
                <c:pt idx="1577">
                  <c:v>5.774</c:v>
                </c:pt>
                <c:pt idx="1578">
                  <c:v>5.7850000000000001</c:v>
                </c:pt>
                <c:pt idx="1579">
                  <c:v>5.7850000000000001</c:v>
                </c:pt>
                <c:pt idx="1580">
                  <c:v>5.7850000000000001</c:v>
                </c:pt>
                <c:pt idx="1581">
                  <c:v>5.7960000000000003</c:v>
                </c:pt>
                <c:pt idx="1582">
                  <c:v>5.7960000000000003</c:v>
                </c:pt>
                <c:pt idx="1583">
                  <c:v>5.7960000000000003</c:v>
                </c:pt>
                <c:pt idx="1584">
                  <c:v>5.8070000000000004</c:v>
                </c:pt>
                <c:pt idx="1585">
                  <c:v>5.8070000000000004</c:v>
                </c:pt>
                <c:pt idx="1586">
                  <c:v>5.8070000000000004</c:v>
                </c:pt>
                <c:pt idx="1587">
                  <c:v>5.8179999999999996</c:v>
                </c:pt>
                <c:pt idx="1588">
                  <c:v>5.8179999999999996</c:v>
                </c:pt>
                <c:pt idx="1589">
                  <c:v>5.8179999999999996</c:v>
                </c:pt>
                <c:pt idx="1590">
                  <c:v>5.8289999999999997</c:v>
                </c:pt>
                <c:pt idx="1591">
                  <c:v>5.8289999999999997</c:v>
                </c:pt>
                <c:pt idx="1592">
                  <c:v>5.8289999999999997</c:v>
                </c:pt>
                <c:pt idx="1593">
                  <c:v>5.84</c:v>
                </c:pt>
                <c:pt idx="1594">
                  <c:v>5.84</c:v>
                </c:pt>
                <c:pt idx="1595">
                  <c:v>5.84</c:v>
                </c:pt>
                <c:pt idx="1596">
                  <c:v>5.851</c:v>
                </c:pt>
                <c:pt idx="1597">
                  <c:v>5.851</c:v>
                </c:pt>
                <c:pt idx="1598">
                  <c:v>5.851</c:v>
                </c:pt>
                <c:pt idx="1599">
                  <c:v>5.8620000000000001</c:v>
                </c:pt>
                <c:pt idx="1600">
                  <c:v>5.8620000000000001</c:v>
                </c:pt>
                <c:pt idx="1601">
                  <c:v>5.8620000000000001</c:v>
                </c:pt>
                <c:pt idx="1602">
                  <c:v>5.8730000000000002</c:v>
                </c:pt>
                <c:pt idx="1603">
                  <c:v>5.8730000000000002</c:v>
                </c:pt>
                <c:pt idx="1604">
                  <c:v>5.8730000000000002</c:v>
                </c:pt>
                <c:pt idx="1605">
                  <c:v>5.8840000000000003</c:v>
                </c:pt>
                <c:pt idx="1606">
                  <c:v>5.8840000000000003</c:v>
                </c:pt>
                <c:pt idx="1607">
                  <c:v>5.8840000000000003</c:v>
                </c:pt>
                <c:pt idx="1608">
                  <c:v>5.8949999999999996</c:v>
                </c:pt>
                <c:pt idx="1609">
                  <c:v>5.8949999999999996</c:v>
                </c:pt>
                <c:pt idx="1610">
                  <c:v>5.8949999999999996</c:v>
                </c:pt>
                <c:pt idx="1611">
                  <c:v>5.9059999999999997</c:v>
                </c:pt>
                <c:pt idx="1612">
                  <c:v>5.9059999999999997</c:v>
                </c:pt>
                <c:pt idx="1613">
                  <c:v>5.9059999999999997</c:v>
                </c:pt>
                <c:pt idx="1614">
                  <c:v>5.9169999999999998</c:v>
                </c:pt>
                <c:pt idx="1615">
                  <c:v>5.9169999999999998</c:v>
                </c:pt>
                <c:pt idx="1616">
                  <c:v>5.9169999999999998</c:v>
                </c:pt>
                <c:pt idx="1617">
                  <c:v>5.9279999999999999</c:v>
                </c:pt>
                <c:pt idx="1618">
                  <c:v>5.9279999999999999</c:v>
                </c:pt>
                <c:pt idx="1619">
                  <c:v>5.9279999999999999</c:v>
                </c:pt>
                <c:pt idx="1620">
                  <c:v>5.9390000000000001</c:v>
                </c:pt>
                <c:pt idx="1621">
                  <c:v>5.9390000000000001</c:v>
                </c:pt>
                <c:pt idx="1622">
                  <c:v>5.9390000000000001</c:v>
                </c:pt>
                <c:pt idx="1623">
                  <c:v>5.95</c:v>
                </c:pt>
                <c:pt idx="1624">
                  <c:v>5.95</c:v>
                </c:pt>
                <c:pt idx="1625">
                  <c:v>5.95</c:v>
                </c:pt>
                <c:pt idx="1626">
                  <c:v>5.9610000000000003</c:v>
                </c:pt>
                <c:pt idx="1627">
                  <c:v>5.9610000000000003</c:v>
                </c:pt>
                <c:pt idx="1628">
                  <c:v>5.9610000000000003</c:v>
                </c:pt>
                <c:pt idx="1629">
                  <c:v>5.9720000000000004</c:v>
                </c:pt>
                <c:pt idx="1630">
                  <c:v>5.9720000000000004</c:v>
                </c:pt>
                <c:pt idx="1631">
                  <c:v>5.9720000000000004</c:v>
                </c:pt>
                <c:pt idx="1632">
                  <c:v>5.9829999999999997</c:v>
                </c:pt>
                <c:pt idx="1633">
                  <c:v>5.9829999999999997</c:v>
                </c:pt>
                <c:pt idx="1634">
                  <c:v>5.9829999999999997</c:v>
                </c:pt>
                <c:pt idx="1635">
                  <c:v>5.9939999999999998</c:v>
                </c:pt>
                <c:pt idx="1636">
                  <c:v>5.9939999999999998</c:v>
                </c:pt>
                <c:pt idx="1637">
                  <c:v>5.9939999999999998</c:v>
                </c:pt>
                <c:pt idx="1638">
                  <c:v>6.0049999999999999</c:v>
                </c:pt>
                <c:pt idx="1639">
                  <c:v>6.0049999999999999</c:v>
                </c:pt>
                <c:pt idx="1640">
                  <c:v>6.0049999999999999</c:v>
                </c:pt>
                <c:pt idx="1641">
                  <c:v>6.016</c:v>
                </c:pt>
                <c:pt idx="1642">
                  <c:v>6.016</c:v>
                </c:pt>
                <c:pt idx="1643">
                  <c:v>6.016</c:v>
                </c:pt>
                <c:pt idx="1644">
                  <c:v>6.0270000000000001</c:v>
                </c:pt>
                <c:pt idx="1645">
                  <c:v>6.0270000000000001</c:v>
                </c:pt>
                <c:pt idx="1646">
                  <c:v>6.0270000000000001</c:v>
                </c:pt>
                <c:pt idx="1647">
                  <c:v>6.0380000000000003</c:v>
                </c:pt>
                <c:pt idx="1648">
                  <c:v>6.0380000000000003</c:v>
                </c:pt>
                <c:pt idx="1649">
                  <c:v>6.0380000000000003</c:v>
                </c:pt>
                <c:pt idx="1650">
                  <c:v>6.0490000000000004</c:v>
                </c:pt>
                <c:pt idx="1651">
                  <c:v>6.0490000000000004</c:v>
                </c:pt>
                <c:pt idx="1652">
                  <c:v>6.0490000000000004</c:v>
                </c:pt>
                <c:pt idx="1653">
                  <c:v>6.06</c:v>
                </c:pt>
                <c:pt idx="1654">
                  <c:v>6.06</c:v>
                </c:pt>
                <c:pt idx="1655">
                  <c:v>6.06</c:v>
                </c:pt>
                <c:pt idx="1656">
                  <c:v>6.0709999999999997</c:v>
                </c:pt>
                <c:pt idx="1657">
                  <c:v>6.0709999999999997</c:v>
                </c:pt>
                <c:pt idx="1658">
                  <c:v>6.0709999999999997</c:v>
                </c:pt>
                <c:pt idx="1659">
                  <c:v>6.0819999999999999</c:v>
                </c:pt>
                <c:pt idx="1660">
                  <c:v>6.0819999999999999</c:v>
                </c:pt>
                <c:pt idx="1661">
                  <c:v>6.0819999999999999</c:v>
                </c:pt>
                <c:pt idx="1662">
                  <c:v>6.093</c:v>
                </c:pt>
                <c:pt idx="1663">
                  <c:v>6.093</c:v>
                </c:pt>
                <c:pt idx="1664">
                  <c:v>6.093</c:v>
                </c:pt>
                <c:pt idx="1665">
                  <c:v>6.1040000000000001</c:v>
                </c:pt>
                <c:pt idx="1666">
                  <c:v>6.1040000000000001</c:v>
                </c:pt>
                <c:pt idx="1667">
                  <c:v>6.1040000000000001</c:v>
                </c:pt>
                <c:pt idx="1668">
                  <c:v>6.1150000000000002</c:v>
                </c:pt>
                <c:pt idx="1669">
                  <c:v>6.1150000000000002</c:v>
                </c:pt>
                <c:pt idx="1670">
                  <c:v>6.1150000000000002</c:v>
                </c:pt>
                <c:pt idx="1671">
                  <c:v>6.1260000000000003</c:v>
                </c:pt>
                <c:pt idx="1672">
                  <c:v>6.1260000000000003</c:v>
                </c:pt>
                <c:pt idx="1673">
                  <c:v>6.1260000000000003</c:v>
                </c:pt>
                <c:pt idx="1674">
                  <c:v>6.1369999999999996</c:v>
                </c:pt>
                <c:pt idx="1675">
                  <c:v>6.1369999999999996</c:v>
                </c:pt>
                <c:pt idx="1676">
                  <c:v>6.1369999999999996</c:v>
                </c:pt>
                <c:pt idx="1677">
                  <c:v>6.1479999999999997</c:v>
                </c:pt>
                <c:pt idx="1678">
                  <c:v>6.1479999999999997</c:v>
                </c:pt>
                <c:pt idx="1679">
                  <c:v>6.1479999999999997</c:v>
                </c:pt>
                <c:pt idx="1680">
                  <c:v>6.1589999999999998</c:v>
                </c:pt>
                <c:pt idx="1681">
                  <c:v>6.1589999999999998</c:v>
                </c:pt>
                <c:pt idx="1682">
                  <c:v>6.1589999999999998</c:v>
                </c:pt>
                <c:pt idx="1683">
                  <c:v>6.17</c:v>
                </c:pt>
                <c:pt idx="1684">
                  <c:v>6.17</c:v>
                </c:pt>
                <c:pt idx="1685">
                  <c:v>6.17</c:v>
                </c:pt>
                <c:pt idx="1686">
                  <c:v>6.181</c:v>
                </c:pt>
                <c:pt idx="1687">
                  <c:v>6.181</c:v>
                </c:pt>
                <c:pt idx="1688">
                  <c:v>6.181</c:v>
                </c:pt>
                <c:pt idx="1689">
                  <c:v>6.1920000000000002</c:v>
                </c:pt>
                <c:pt idx="1690">
                  <c:v>6.1920000000000002</c:v>
                </c:pt>
                <c:pt idx="1691">
                  <c:v>6.1920000000000002</c:v>
                </c:pt>
                <c:pt idx="1692">
                  <c:v>6.2030000000000003</c:v>
                </c:pt>
                <c:pt idx="1693">
                  <c:v>6.2030000000000003</c:v>
                </c:pt>
                <c:pt idx="1694">
                  <c:v>6.2030000000000003</c:v>
                </c:pt>
                <c:pt idx="1695">
                  <c:v>6.2140000000000004</c:v>
                </c:pt>
                <c:pt idx="1696">
                  <c:v>6.2140000000000004</c:v>
                </c:pt>
                <c:pt idx="1697">
                  <c:v>6.2140000000000004</c:v>
                </c:pt>
                <c:pt idx="1698">
                  <c:v>6.2249999999999996</c:v>
                </c:pt>
                <c:pt idx="1699">
                  <c:v>6.2249999999999996</c:v>
                </c:pt>
                <c:pt idx="1700">
                  <c:v>6.2249999999999996</c:v>
                </c:pt>
                <c:pt idx="1701">
                  <c:v>6.2359999999999998</c:v>
                </c:pt>
                <c:pt idx="1702">
                  <c:v>6.2359999999999998</c:v>
                </c:pt>
                <c:pt idx="1703">
                  <c:v>6.2359999999999998</c:v>
                </c:pt>
                <c:pt idx="1704">
                  <c:v>6.2469999999999999</c:v>
                </c:pt>
                <c:pt idx="1705">
                  <c:v>6.2469999999999999</c:v>
                </c:pt>
                <c:pt idx="1706">
                  <c:v>6.2469999999999999</c:v>
                </c:pt>
                <c:pt idx="1707">
                  <c:v>6.258</c:v>
                </c:pt>
                <c:pt idx="1708">
                  <c:v>6.258</c:v>
                </c:pt>
                <c:pt idx="1709">
                  <c:v>6.258</c:v>
                </c:pt>
                <c:pt idx="1710">
                  <c:v>6.2690000000000001</c:v>
                </c:pt>
                <c:pt idx="1711">
                  <c:v>6.2690000000000001</c:v>
                </c:pt>
                <c:pt idx="1712">
                  <c:v>6.2690000000000001</c:v>
                </c:pt>
                <c:pt idx="1713">
                  <c:v>6.28</c:v>
                </c:pt>
                <c:pt idx="1714">
                  <c:v>6.28</c:v>
                </c:pt>
                <c:pt idx="1715">
                  <c:v>6.28</c:v>
                </c:pt>
                <c:pt idx="1716">
                  <c:v>6.2910000000000004</c:v>
                </c:pt>
                <c:pt idx="1717">
                  <c:v>6.2910000000000004</c:v>
                </c:pt>
                <c:pt idx="1718">
                  <c:v>6.2910000000000004</c:v>
                </c:pt>
                <c:pt idx="1719">
                  <c:v>6.3019999999999996</c:v>
                </c:pt>
                <c:pt idx="1720">
                  <c:v>6.3019999999999996</c:v>
                </c:pt>
                <c:pt idx="1721">
                  <c:v>6.3019999999999996</c:v>
                </c:pt>
                <c:pt idx="1722">
                  <c:v>6.3129999999999997</c:v>
                </c:pt>
                <c:pt idx="1723">
                  <c:v>6.3129999999999997</c:v>
                </c:pt>
                <c:pt idx="1724">
                  <c:v>6.3129999999999997</c:v>
                </c:pt>
                <c:pt idx="1725">
                  <c:v>6.3239999999999998</c:v>
                </c:pt>
                <c:pt idx="1726">
                  <c:v>6.3239999999999998</c:v>
                </c:pt>
                <c:pt idx="1727">
                  <c:v>6.3239999999999998</c:v>
                </c:pt>
                <c:pt idx="1728">
                  <c:v>6.335</c:v>
                </c:pt>
                <c:pt idx="1729">
                  <c:v>6.335</c:v>
                </c:pt>
                <c:pt idx="1730">
                  <c:v>6.335</c:v>
                </c:pt>
                <c:pt idx="1731">
                  <c:v>6.3460000000000001</c:v>
                </c:pt>
                <c:pt idx="1732">
                  <c:v>6.3460000000000001</c:v>
                </c:pt>
                <c:pt idx="1733">
                  <c:v>6.3460000000000001</c:v>
                </c:pt>
                <c:pt idx="1734">
                  <c:v>6.3570000000000002</c:v>
                </c:pt>
                <c:pt idx="1735">
                  <c:v>6.3570000000000002</c:v>
                </c:pt>
                <c:pt idx="1736">
                  <c:v>6.3570000000000002</c:v>
                </c:pt>
                <c:pt idx="1737">
                  <c:v>6.3680000000000003</c:v>
                </c:pt>
                <c:pt idx="1738">
                  <c:v>6.3680000000000003</c:v>
                </c:pt>
                <c:pt idx="1739">
                  <c:v>6.3680000000000003</c:v>
                </c:pt>
                <c:pt idx="1740">
                  <c:v>6.3789999999999996</c:v>
                </c:pt>
                <c:pt idx="1741">
                  <c:v>6.3789999999999996</c:v>
                </c:pt>
                <c:pt idx="1742">
                  <c:v>6.3789999999999996</c:v>
                </c:pt>
                <c:pt idx="1743">
                  <c:v>6.39</c:v>
                </c:pt>
                <c:pt idx="1744">
                  <c:v>6.39</c:v>
                </c:pt>
                <c:pt idx="1745">
                  <c:v>6.39</c:v>
                </c:pt>
                <c:pt idx="1746">
                  <c:v>6.4009999999999998</c:v>
                </c:pt>
                <c:pt idx="1747">
                  <c:v>6.4009999999999998</c:v>
                </c:pt>
                <c:pt idx="1748">
                  <c:v>6.4009999999999998</c:v>
                </c:pt>
                <c:pt idx="1749">
                  <c:v>6.4119999999999999</c:v>
                </c:pt>
                <c:pt idx="1750">
                  <c:v>6.4119999999999999</c:v>
                </c:pt>
                <c:pt idx="1751">
                  <c:v>6.4119999999999999</c:v>
                </c:pt>
                <c:pt idx="1752">
                  <c:v>6.423</c:v>
                </c:pt>
                <c:pt idx="1753">
                  <c:v>6.423</c:v>
                </c:pt>
                <c:pt idx="1754">
                  <c:v>6.423</c:v>
                </c:pt>
                <c:pt idx="1755">
                  <c:v>6.4340000000000002</c:v>
                </c:pt>
                <c:pt idx="1756">
                  <c:v>6.4340000000000002</c:v>
                </c:pt>
                <c:pt idx="1757">
                  <c:v>6.4340000000000002</c:v>
                </c:pt>
                <c:pt idx="1758">
                  <c:v>6.4450000000000003</c:v>
                </c:pt>
                <c:pt idx="1759">
                  <c:v>6.4450000000000003</c:v>
                </c:pt>
                <c:pt idx="1760">
                  <c:v>6.4450000000000003</c:v>
                </c:pt>
                <c:pt idx="1761">
                  <c:v>6.4560000000000004</c:v>
                </c:pt>
                <c:pt idx="1762">
                  <c:v>6.4560000000000004</c:v>
                </c:pt>
                <c:pt idx="1763">
                  <c:v>6.4560000000000004</c:v>
                </c:pt>
                <c:pt idx="1764">
                  <c:v>6.4669999999999996</c:v>
                </c:pt>
                <c:pt idx="1765">
                  <c:v>6.4669999999999996</c:v>
                </c:pt>
                <c:pt idx="1766">
                  <c:v>6.4669999999999996</c:v>
                </c:pt>
                <c:pt idx="1767">
                  <c:v>6.4779999999999998</c:v>
                </c:pt>
                <c:pt idx="1768">
                  <c:v>6.4779999999999998</c:v>
                </c:pt>
                <c:pt idx="1769">
                  <c:v>6.4779999999999998</c:v>
                </c:pt>
                <c:pt idx="1770">
                  <c:v>6.4889999999999999</c:v>
                </c:pt>
                <c:pt idx="1771">
                  <c:v>6.4889999999999999</c:v>
                </c:pt>
                <c:pt idx="1772">
                  <c:v>6.4889999999999999</c:v>
                </c:pt>
                <c:pt idx="1773">
                  <c:v>6.5</c:v>
                </c:pt>
                <c:pt idx="1774">
                  <c:v>6.5</c:v>
                </c:pt>
                <c:pt idx="1775">
                  <c:v>6.5</c:v>
                </c:pt>
                <c:pt idx="1776">
                  <c:v>6.5110000000000001</c:v>
                </c:pt>
                <c:pt idx="1777">
                  <c:v>6.5110000000000001</c:v>
                </c:pt>
                <c:pt idx="1778">
                  <c:v>6.5110000000000001</c:v>
                </c:pt>
                <c:pt idx="1779">
                  <c:v>6.5220000000000002</c:v>
                </c:pt>
                <c:pt idx="1780">
                  <c:v>6.5220000000000002</c:v>
                </c:pt>
                <c:pt idx="1781">
                  <c:v>6.5220000000000002</c:v>
                </c:pt>
                <c:pt idx="1782">
                  <c:v>6.5330000000000004</c:v>
                </c:pt>
                <c:pt idx="1783">
                  <c:v>6.5330000000000004</c:v>
                </c:pt>
                <c:pt idx="1784">
                  <c:v>6.5330000000000004</c:v>
                </c:pt>
                <c:pt idx="1785">
                  <c:v>6.5439999999999996</c:v>
                </c:pt>
                <c:pt idx="1786">
                  <c:v>6.5439999999999996</c:v>
                </c:pt>
                <c:pt idx="1787">
                  <c:v>6.5439999999999996</c:v>
                </c:pt>
                <c:pt idx="1788">
                  <c:v>6.5549999999999997</c:v>
                </c:pt>
                <c:pt idx="1789">
                  <c:v>6.5549999999999997</c:v>
                </c:pt>
                <c:pt idx="1790">
                  <c:v>6.5549999999999997</c:v>
                </c:pt>
                <c:pt idx="1791">
                  <c:v>6.5659999999999998</c:v>
                </c:pt>
                <c:pt idx="1792">
                  <c:v>6.5659999999999998</c:v>
                </c:pt>
                <c:pt idx="1793">
                  <c:v>6.5659999999999998</c:v>
                </c:pt>
                <c:pt idx="1794">
                  <c:v>6.577</c:v>
                </c:pt>
                <c:pt idx="1795">
                  <c:v>6.577</c:v>
                </c:pt>
                <c:pt idx="1796">
                  <c:v>6.577</c:v>
                </c:pt>
                <c:pt idx="1797">
                  <c:v>6.5880000000000001</c:v>
                </c:pt>
                <c:pt idx="1798">
                  <c:v>6.5880000000000001</c:v>
                </c:pt>
                <c:pt idx="1799">
                  <c:v>6.5880000000000001</c:v>
                </c:pt>
                <c:pt idx="1800">
                  <c:v>6.5990000000000002</c:v>
                </c:pt>
                <c:pt idx="1801">
                  <c:v>6.5990000000000002</c:v>
                </c:pt>
                <c:pt idx="1802">
                  <c:v>6.5990000000000002</c:v>
                </c:pt>
                <c:pt idx="1803">
                  <c:v>6.61</c:v>
                </c:pt>
                <c:pt idx="1804">
                  <c:v>6.61</c:v>
                </c:pt>
                <c:pt idx="1805">
                  <c:v>6.61</c:v>
                </c:pt>
                <c:pt idx="1806">
                  <c:v>6.6210000000000004</c:v>
                </c:pt>
                <c:pt idx="1807">
                  <c:v>6.6210000000000004</c:v>
                </c:pt>
                <c:pt idx="1808">
                  <c:v>6.6210000000000004</c:v>
                </c:pt>
                <c:pt idx="1809">
                  <c:v>6.6319999999999997</c:v>
                </c:pt>
                <c:pt idx="1810">
                  <c:v>6.6319999999999997</c:v>
                </c:pt>
                <c:pt idx="1811">
                  <c:v>6.6319999999999997</c:v>
                </c:pt>
                <c:pt idx="1812">
                  <c:v>6.6429999999999998</c:v>
                </c:pt>
                <c:pt idx="1813">
                  <c:v>6.6429999999999998</c:v>
                </c:pt>
                <c:pt idx="1814">
                  <c:v>6.6429999999999998</c:v>
                </c:pt>
                <c:pt idx="1815">
                  <c:v>6.6539999999999999</c:v>
                </c:pt>
                <c:pt idx="1816">
                  <c:v>6.6539999999999999</c:v>
                </c:pt>
                <c:pt idx="1817">
                  <c:v>6.6539999999999999</c:v>
                </c:pt>
                <c:pt idx="1818">
                  <c:v>6.665</c:v>
                </c:pt>
                <c:pt idx="1819">
                  <c:v>6.665</c:v>
                </c:pt>
                <c:pt idx="1820">
                  <c:v>6.665</c:v>
                </c:pt>
                <c:pt idx="1821">
                  <c:v>6.6760000000000002</c:v>
                </c:pt>
                <c:pt idx="1822">
                  <c:v>6.6760000000000002</c:v>
                </c:pt>
                <c:pt idx="1823">
                  <c:v>6.6760000000000002</c:v>
                </c:pt>
                <c:pt idx="1824">
                  <c:v>6.6870000000000003</c:v>
                </c:pt>
                <c:pt idx="1825">
                  <c:v>6.6870000000000003</c:v>
                </c:pt>
                <c:pt idx="1826">
                  <c:v>6.6870000000000003</c:v>
                </c:pt>
                <c:pt idx="1827">
                  <c:v>6.6980000000000004</c:v>
                </c:pt>
                <c:pt idx="1828">
                  <c:v>6.6980000000000004</c:v>
                </c:pt>
                <c:pt idx="1829">
                  <c:v>6.6980000000000004</c:v>
                </c:pt>
                <c:pt idx="1830">
                  <c:v>6.7089999999999996</c:v>
                </c:pt>
                <c:pt idx="1831">
                  <c:v>6.7089999999999996</c:v>
                </c:pt>
                <c:pt idx="1832">
                  <c:v>6.7089999999999996</c:v>
                </c:pt>
                <c:pt idx="1833">
                  <c:v>6.72</c:v>
                </c:pt>
                <c:pt idx="1834">
                  <c:v>6.72</c:v>
                </c:pt>
                <c:pt idx="1835">
                  <c:v>6.72</c:v>
                </c:pt>
                <c:pt idx="1836">
                  <c:v>6.7309999999999999</c:v>
                </c:pt>
                <c:pt idx="1837">
                  <c:v>6.7309999999999999</c:v>
                </c:pt>
                <c:pt idx="1838">
                  <c:v>6.7309999999999999</c:v>
                </c:pt>
                <c:pt idx="1839">
                  <c:v>6.742</c:v>
                </c:pt>
                <c:pt idx="1840">
                  <c:v>6.742</c:v>
                </c:pt>
                <c:pt idx="1841">
                  <c:v>6.742</c:v>
                </c:pt>
                <c:pt idx="1842">
                  <c:v>6.7530000000000001</c:v>
                </c:pt>
                <c:pt idx="1843">
                  <c:v>6.7530000000000001</c:v>
                </c:pt>
                <c:pt idx="1844">
                  <c:v>6.7530000000000001</c:v>
                </c:pt>
                <c:pt idx="1845">
                  <c:v>6.7640000000000002</c:v>
                </c:pt>
                <c:pt idx="1846">
                  <c:v>6.7640000000000002</c:v>
                </c:pt>
                <c:pt idx="1847">
                  <c:v>6.7640000000000002</c:v>
                </c:pt>
                <c:pt idx="1848">
                  <c:v>6.7750000000000004</c:v>
                </c:pt>
                <c:pt idx="1849">
                  <c:v>6.7750000000000004</c:v>
                </c:pt>
                <c:pt idx="1850">
                  <c:v>6.7750000000000004</c:v>
                </c:pt>
                <c:pt idx="1851">
                  <c:v>6.7859999999999996</c:v>
                </c:pt>
                <c:pt idx="1852">
                  <c:v>6.7859999999999996</c:v>
                </c:pt>
                <c:pt idx="1853">
                  <c:v>6.7859999999999996</c:v>
                </c:pt>
                <c:pt idx="1854">
                  <c:v>6.7969999999999997</c:v>
                </c:pt>
                <c:pt idx="1855">
                  <c:v>6.7969999999999997</c:v>
                </c:pt>
                <c:pt idx="1856">
                  <c:v>6.7969999999999997</c:v>
                </c:pt>
                <c:pt idx="1857">
                  <c:v>6.8079999999999998</c:v>
                </c:pt>
                <c:pt idx="1858">
                  <c:v>6.8079999999999998</c:v>
                </c:pt>
                <c:pt idx="1859">
                  <c:v>6.8079999999999998</c:v>
                </c:pt>
                <c:pt idx="1860">
                  <c:v>6.819</c:v>
                </c:pt>
                <c:pt idx="1861">
                  <c:v>6.819</c:v>
                </c:pt>
                <c:pt idx="1862">
                  <c:v>6.819</c:v>
                </c:pt>
                <c:pt idx="1863">
                  <c:v>6.83</c:v>
                </c:pt>
                <c:pt idx="1864">
                  <c:v>6.83</c:v>
                </c:pt>
                <c:pt idx="1865">
                  <c:v>6.83</c:v>
                </c:pt>
                <c:pt idx="1866">
                  <c:v>6.8410000000000002</c:v>
                </c:pt>
                <c:pt idx="1867">
                  <c:v>6.8410000000000002</c:v>
                </c:pt>
                <c:pt idx="1868">
                  <c:v>6.8410000000000002</c:v>
                </c:pt>
                <c:pt idx="1869">
                  <c:v>6.8520000000000003</c:v>
                </c:pt>
                <c:pt idx="1870">
                  <c:v>6.8520000000000003</c:v>
                </c:pt>
                <c:pt idx="1871">
                  <c:v>6.8520000000000003</c:v>
                </c:pt>
                <c:pt idx="1872">
                  <c:v>6.8630000000000004</c:v>
                </c:pt>
                <c:pt idx="1873">
                  <c:v>6.8630000000000004</c:v>
                </c:pt>
                <c:pt idx="1874">
                  <c:v>6.8630000000000004</c:v>
                </c:pt>
                <c:pt idx="1875">
                  <c:v>6.8739999999999997</c:v>
                </c:pt>
                <c:pt idx="1876">
                  <c:v>6.8739999999999997</c:v>
                </c:pt>
                <c:pt idx="1877">
                  <c:v>6.8739999999999997</c:v>
                </c:pt>
                <c:pt idx="1878">
                  <c:v>6.8849999999999998</c:v>
                </c:pt>
                <c:pt idx="1879">
                  <c:v>6.8849999999999998</c:v>
                </c:pt>
                <c:pt idx="1880">
                  <c:v>6.8849999999999998</c:v>
                </c:pt>
                <c:pt idx="1881">
                  <c:v>6.8959999999999999</c:v>
                </c:pt>
                <c:pt idx="1882">
                  <c:v>6.8959999999999999</c:v>
                </c:pt>
                <c:pt idx="1883">
                  <c:v>6.8959999999999999</c:v>
                </c:pt>
                <c:pt idx="1884">
                  <c:v>6.907</c:v>
                </c:pt>
                <c:pt idx="1885">
                  <c:v>6.907</c:v>
                </c:pt>
                <c:pt idx="1886">
                  <c:v>6.907</c:v>
                </c:pt>
                <c:pt idx="1887">
                  <c:v>6.9180000000000001</c:v>
                </c:pt>
                <c:pt idx="1888">
                  <c:v>6.9180000000000001</c:v>
                </c:pt>
                <c:pt idx="1889">
                  <c:v>6.9180000000000001</c:v>
                </c:pt>
                <c:pt idx="1890">
                  <c:v>6.9290000000000003</c:v>
                </c:pt>
                <c:pt idx="1891">
                  <c:v>6.9290000000000003</c:v>
                </c:pt>
                <c:pt idx="1892">
                  <c:v>6.9290000000000003</c:v>
                </c:pt>
                <c:pt idx="1893">
                  <c:v>6.94</c:v>
                </c:pt>
                <c:pt idx="1894">
                  <c:v>6.94</c:v>
                </c:pt>
                <c:pt idx="1895">
                  <c:v>6.94</c:v>
                </c:pt>
                <c:pt idx="1896">
                  <c:v>6.9509999999999996</c:v>
                </c:pt>
                <c:pt idx="1897">
                  <c:v>6.9509999999999996</c:v>
                </c:pt>
                <c:pt idx="1898">
                  <c:v>6.9509999999999996</c:v>
                </c:pt>
                <c:pt idx="1899">
                  <c:v>6.9619999999999997</c:v>
                </c:pt>
                <c:pt idx="1900">
                  <c:v>6.9619999999999997</c:v>
                </c:pt>
                <c:pt idx="1901">
                  <c:v>6.9619999999999997</c:v>
                </c:pt>
                <c:pt idx="1902">
                  <c:v>6.9729999999999999</c:v>
                </c:pt>
                <c:pt idx="1903">
                  <c:v>6.9729999999999999</c:v>
                </c:pt>
                <c:pt idx="1904">
                  <c:v>6.9729999999999999</c:v>
                </c:pt>
                <c:pt idx="1905">
                  <c:v>6.984</c:v>
                </c:pt>
                <c:pt idx="1906">
                  <c:v>6.984</c:v>
                </c:pt>
                <c:pt idx="1907">
                  <c:v>6.984</c:v>
                </c:pt>
                <c:pt idx="1908">
                  <c:v>6.9950000000000001</c:v>
                </c:pt>
                <c:pt idx="1909">
                  <c:v>6.9950000000000001</c:v>
                </c:pt>
                <c:pt idx="1910">
                  <c:v>6.9950000000000001</c:v>
                </c:pt>
                <c:pt idx="1911">
                  <c:v>7.0060000000000002</c:v>
                </c:pt>
                <c:pt idx="1912">
                  <c:v>7.0060000000000002</c:v>
                </c:pt>
                <c:pt idx="1913">
                  <c:v>7.0060000000000002</c:v>
                </c:pt>
                <c:pt idx="1914">
                  <c:v>7.0170000000000003</c:v>
                </c:pt>
                <c:pt idx="1915">
                  <c:v>7.0170000000000003</c:v>
                </c:pt>
                <c:pt idx="1916">
                  <c:v>7.0170000000000003</c:v>
                </c:pt>
                <c:pt idx="1917">
                  <c:v>7.0279999999999996</c:v>
                </c:pt>
                <c:pt idx="1918">
                  <c:v>7.0279999999999996</c:v>
                </c:pt>
                <c:pt idx="1919">
                  <c:v>7.0279999999999996</c:v>
                </c:pt>
                <c:pt idx="1920">
                  <c:v>7.0389999999999997</c:v>
                </c:pt>
                <c:pt idx="1921">
                  <c:v>7.0389999999999997</c:v>
                </c:pt>
                <c:pt idx="1922">
                  <c:v>7.0389999999999997</c:v>
                </c:pt>
                <c:pt idx="1923">
                  <c:v>7.05</c:v>
                </c:pt>
                <c:pt idx="1924">
                  <c:v>7.05</c:v>
                </c:pt>
                <c:pt idx="1925">
                  <c:v>7.05</c:v>
                </c:pt>
                <c:pt idx="1926">
                  <c:v>7.0609999999999999</c:v>
                </c:pt>
                <c:pt idx="1927">
                  <c:v>7.0609999999999999</c:v>
                </c:pt>
                <c:pt idx="1928">
                  <c:v>7.0609999999999999</c:v>
                </c:pt>
                <c:pt idx="1929">
                  <c:v>7.0720000000000001</c:v>
                </c:pt>
                <c:pt idx="1930">
                  <c:v>7.0720000000000001</c:v>
                </c:pt>
                <c:pt idx="1931">
                  <c:v>7.0720000000000001</c:v>
                </c:pt>
                <c:pt idx="1932">
                  <c:v>7.0830000000000002</c:v>
                </c:pt>
                <c:pt idx="1933">
                  <c:v>7.0830000000000002</c:v>
                </c:pt>
                <c:pt idx="1934">
                  <c:v>7.0830000000000002</c:v>
                </c:pt>
                <c:pt idx="1935">
                  <c:v>7.0940000000000003</c:v>
                </c:pt>
                <c:pt idx="1936">
                  <c:v>7.0940000000000003</c:v>
                </c:pt>
                <c:pt idx="1937">
                  <c:v>7.0940000000000003</c:v>
                </c:pt>
                <c:pt idx="1938">
                  <c:v>7.1050000000000004</c:v>
                </c:pt>
                <c:pt idx="1939">
                  <c:v>7.1050000000000004</c:v>
                </c:pt>
                <c:pt idx="1940">
                  <c:v>7.1050000000000004</c:v>
                </c:pt>
                <c:pt idx="1941">
                  <c:v>7.1159999999999997</c:v>
                </c:pt>
                <c:pt idx="1942">
                  <c:v>7.1159999999999997</c:v>
                </c:pt>
                <c:pt idx="1943">
                  <c:v>7.1159999999999997</c:v>
                </c:pt>
                <c:pt idx="1944">
                  <c:v>7.1269999999999998</c:v>
                </c:pt>
                <c:pt idx="1945">
                  <c:v>7.1269999999999998</c:v>
                </c:pt>
                <c:pt idx="1946">
                  <c:v>7.1269999999999998</c:v>
                </c:pt>
                <c:pt idx="1947">
                  <c:v>7.1379999999999999</c:v>
                </c:pt>
                <c:pt idx="1948">
                  <c:v>7.1379999999999999</c:v>
                </c:pt>
                <c:pt idx="1949">
                  <c:v>7.1379999999999999</c:v>
                </c:pt>
                <c:pt idx="1950">
                  <c:v>7.149</c:v>
                </c:pt>
                <c:pt idx="1951">
                  <c:v>7.149</c:v>
                </c:pt>
                <c:pt idx="1952">
                  <c:v>7.149</c:v>
                </c:pt>
                <c:pt idx="1953">
                  <c:v>7.16</c:v>
                </c:pt>
                <c:pt idx="1954">
                  <c:v>7.16</c:v>
                </c:pt>
                <c:pt idx="1955">
                  <c:v>7.16</c:v>
                </c:pt>
                <c:pt idx="1956">
                  <c:v>7.1710000000000003</c:v>
                </c:pt>
                <c:pt idx="1957">
                  <c:v>7.1710000000000003</c:v>
                </c:pt>
                <c:pt idx="1958">
                  <c:v>7.1710000000000003</c:v>
                </c:pt>
                <c:pt idx="1959">
                  <c:v>7.1820000000000004</c:v>
                </c:pt>
                <c:pt idx="1960">
                  <c:v>7.1820000000000004</c:v>
                </c:pt>
                <c:pt idx="1961">
                  <c:v>7.1820000000000004</c:v>
                </c:pt>
                <c:pt idx="1962">
                  <c:v>7.1929999999999996</c:v>
                </c:pt>
                <c:pt idx="1963">
                  <c:v>7.1929999999999996</c:v>
                </c:pt>
                <c:pt idx="1964">
                  <c:v>7.1929999999999996</c:v>
                </c:pt>
                <c:pt idx="1965">
                  <c:v>7.2039999999999997</c:v>
                </c:pt>
                <c:pt idx="1966">
                  <c:v>7.2039999999999997</c:v>
                </c:pt>
                <c:pt idx="1967">
                  <c:v>7.2039999999999997</c:v>
                </c:pt>
                <c:pt idx="1968">
                  <c:v>7.2149999999999999</c:v>
                </c:pt>
                <c:pt idx="1969">
                  <c:v>7.2149999999999999</c:v>
                </c:pt>
                <c:pt idx="1970">
                  <c:v>7.2149999999999999</c:v>
                </c:pt>
                <c:pt idx="1971">
                  <c:v>7.226</c:v>
                </c:pt>
                <c:pt idx="1972">
                  <c:v>7.226</c:v>
                </c:pt>
                <c:pt idx="1973">
                  <c:v>7.226</c:v>
                </c:pt>
                <c:pt idx="1974">
                  <c:v>7.2370000000000001</c:v>
                </c:pt>
                <c:pt idx="1975">
                  <c:v>7.2370000000000001</c:v>
                </c:pt>
                <c:pt idx="1976">
                  <c:v>7.2370000000000001</c:v>
                </c:pt>
                <c:pt idx="1977">
                  <c:v>7.2480000000000002</c:v>
                </c:pt>
                <c:pt idx="1978">
                  <c:v>7.2480000000000002</c:v>
                </c:pt>
                <c:pt idx="1979">
                  <c:v>7.2480000000000002</c:v>
                </c:pt>
                <c:pt idx="1980">
                  <c:v>7.2590000000000003</c:v>
                </c:pt>
                <c:pt idx="1981">
                  <c:v>7.2590000000000003</c:v>
                </c:pt>
                <c:pt idx="1982">
                  <c:v>7.2590000000000003</c:v>
                </c:pt>
                <c:pt idx="1983">
                  <c:v>7.27</c:v>
                </c:pt>
                <c:pt idx="1984">
                  <c:v>7.27</c:v>
                </c:pt>
                <c:pt idx="1985">
                  <c:v>7.27</c:v>
                </c:pt>
                <c:pt idx="1986">
                  <c:v>7.2809999999999997</c:v>
                </c:pt>
                <c:pt idx="1987">
                  <c:v>7.2809999999999997</c:v>
                </c:pt>
                <c:pt idx="1988">
                  <c:v>7.2809999999999997</c:v>
                </c:pt>
                <c:pt idx="1989">
                  <c:v>7.2919999999999998</c:v>
                </c:pt>
                <c:pt idx="1990">
                  <c:v>7.2919999999999998</c:v>
                </c:pt>
                <c:pt idx="1991">
                  <c:v>7.2919999999999998</c:v>
                </c:pt>
                <c:pt idx="1992">
                  <c:v>7.3029999999999999</c:v>
                </c:pt>
                <c:pt idx="1993">
                  <c:v>7.3029999999999999</c:v>
                </c:pt>
                <c:pt idx="1994">
                  <c:v>7.3029999999999999</c:v>
                </c:pt>
                <c:pt idx="1995">
                  <c:v>7.3140000000000001</c:v>
                </c:pt>
                <c:pt idx="1996">
                  <c:v>7.3140000000000001</c:v>
                </c:pt>
                <c:pt idx="1997">
                  <c:v>7.3140000000000001</c:v>
                </c:pt>
                <c:pt idx="1998">
                  <c:v>7.3250000000000002</c:v>
                </c:pt>
                <c:pt idx="1999">
                  <c:v>7.3250000000000002</c:v>
                </c:pt>
                <c:pt idx="2000">
                  <c:v>7.3250000000000002</c:v>
                </c:pt>
                <c:pt idx="2001">
                  <c:v>7.3360000000000003</c:v>
                </c:pt>
                <c:pt idx="2002">
                  <c:v>7.3360000000000003</c:v>
                </c:pt>
                <c:pt idx="2003">
                  <c:v>7.3360000000000003</c:v>
                </c:pt>
                <c:pt idx="2004">
                  <c:v>7.3470000000000004</c:v>
                </c:pt>
                <c:pt idx="2005">
                  <c:v>7.3470000000000004</c:v>
                </c:pt>
                <c:pt idx="2006">
                  <c:v>7.3470000000000004</c:v>
                </c:pt>
                <c:pt idx="2007">
                  <c:v>7.3579999999999997</c:v>
                </c:pt>
                <c:pt idx="2008">
                  <c:v>7.3579999999999997</c:v>
                </c:pt>
                <c:pt idx="2009">
                  <c:v>7.3579999999999997</c:v>
                </c:pt>
                <c:pt idx="2010">
                  <c:v>7.3689999999999998</c:v>
                </c:pt>
                <c:pt idx="2011">
                  <c:v>7.3689999999999998</c:v>
                </c:pt>
                <c:pt idx="2012">
                  <c:v>7.3689999999999998</c:v>
                </c:pt>
                <c:pt idx="2013">
                  <c:v>7.38</c:v>
                </c:pt>
                <c:pt idx="2014">
                  <c:v>7.38</c:v>
                </c:pt>
                <c:pt idx="2015">
                  <c:v>7.38</c:v>
                </c:pt>
                <c:pt idx="2016">
                  <c:v>7.391</c:v>
                </c:pt>
                <c:pt idx="2017">
                  <c:v>7.391</c:v>
                </c:pt>
                <c:pt idx="2018">
                  <c:v>7.391</c:v>
                </c:pt>
                <c:pt idx="2019">
                  <c:v>7.4020000000000001</c:v>
                </c:pt>
                <c:pt idx="2020">
                  <c:v>7.4020000000000001</c:v>
                </c:pt>
                <c:pt idx="2021">
                  <c:v>7.4020000000000001</c:v>
                </c:pt>
                <c:pt idx="2022">
                  <c:v>7.4130000000000003</c:v>
                </c:pt>
                <c:pt idx="2023">
                  <c:v>7.4130000000000003</c:v>
                </c:pt>
                <c:pt idx="2024">
                  <c:v>7.4130000000000003</c:v>
                </c:pt>
                <c:pt idx="2025">
                  <c:v>7.4240000000000004</c:v>
                </c:pt>
                <c:pt idx="2026">
                  <c:v>7.4240000000000004</c:v>
                </c:pt>
                <c:pt idx="2027">
                  <c:v>7.4240000000000004</c:v>
                </c:pt>
                <c:pt idx="2028">
                  <c:v>7.4349999999999996</c:v>
                </c:pt>
                <c:pt idx="2029">
                  <c:v>7.4349999999999996</c:v>
                </c:pt>
                <c:pt idx="2030">
                  <c:v>7.4349999999999996</c:v>
                </c:pt>
                <c:pt idx="2031">
                  <c:v>7.4459999999999997</c:v>
                </c:pt>
                <c:pt idx="2032">
                  <c:v>7.4459999999999997</c:v>
                </c:pt>
                <c:pt idx="2033">
                  <c:v>7.4459999999999997</c:v>
                </c:pt>
                <c:pt idx="2034">
                  <c:v>7.4569999999999999</c:v>
                </c:pt>
                <c:pt idx="2035">
                  <c:v>7.4569999999999999</c:v>
                </c:pt>
                <c:pt idx="2036">
                  <c:v>7.4569999999999999</c:v>
                </c:pt>
                <c:pt idx="2037">
                  <c:v>7.468</c:v>
                </c:pt>
                <c:pt idx="2038">
                  <c:v>7.468</c:v>
                </c:pt>
                <c:pt idx="2039">
                  <c:v>7.468</c:v>
                </c:pt>
                <c:pt idx="2040">
                  <c:v>7.4790000000000001</c:v>
                </c:pt>
                <c:pt idx="2041">
                  <c:v>7.4790000000000001</c:v>
                </c:pt>
                <c:pt idx="2042">
                  <c:v>7.4790000000000001</c:v>
                </c:pt>
                <c:pt idx="2043">
                  <c:v>7.49</c:v>
                </c:pt>
                <c:pt idx="2044">
                  <c:v>7.49</c:v>
                </c:pt>
                <c:pt idx="2045">
                  <c:v>7.49</c:v>
                </c:pt>
                <c:pt idx="2046">
                  <c:v>7.5010000000000003</c:v>
                </c:pt>
                <c:pt idx="2047">
                  <c:v>7.5010000000000003</c:v>
                </c:pt>
                <c:pt idx="2048">
                  <c:v>7.5010000000000003</c:v>
                </c:pt>
                <c:pt idx="2049">
                  <c:v>7.5119999999999996</c:v>
                </c:pt>
                <c:pt idx="2050">
                  <c:v>7.5119999999999996</c:v>
                </c:pt>
                <c:pt idx="2051">
                  <c:v>7.5119999999999996</c:v>
                </c:pt>
                <c:pt idx="2052">
                  <c:v>7.5229999999999997</c:v>
                </c:pt>
                <c:pt idx="2053">
                  <c:v>7.5229999999999997</c:v>
                </c:pt>
                <c:pt idx="2054">
                  <c:v>7.5229999999999997</c:v>
                </c:pt>
                <c:pt idx="2055">
                  <c:v>7.5339999999999998</c:v>
                </c:pt>
                <c:pt idx="2056">
                  <c:v>7.5339999999999998</c:v>
                </c:pt>
                <c:pt idx="2057">
                  <c:v>7.5339999999999998</c:v>
                </c:pt>
                <c:pt idx="2058">
                  <c:v>7.5449999999999999</c:v>
                </c:pt>
                <c:pt idx="2059">
                  <c:v>7.5449999999999999</c:v>
                </c:pt>
                <c:pt idx="2060">
                  <c:v>7.5449999999999999</c:v>
                </c:pt>
                <c:pt idx="2061">
                  <c:v>7.556</c:v>
                </c:pt>
                <c:pt idx="2062">
                  <c:v>7.556</c:v>
                </c:pt>
                <c:pt idx="2063">
                  <c:v>7.556</c:v>
                </c:pt>
                <c:pt idx="2064">
                  <c:v>7.5670000000000002</c:v>
                </c:pt>
                <c:pt idx="2065">
                  <c:v>7.5670000000000002</c:v>
                </c:pt>
                <c:pt idx="2066">
                  <c:v>7.5670000000000002</c:v>
                </c:pt>
                <c:pt idx="2067">
                  <c:v>7.5780000000000003</c:v>
                </c:pt>
                <c:pt idx="2068">
                  <c:v>7.5780000000000003</c:v>
                </c:pt>
                <c:pt idx="2069">
                  <c:v>7.5780000000000003</c:v>
                </c:pt>
                <c:pt idx="2070">
                  <c:v>7.5890000000000004</c:v>
                </c:pt>
                <c:pt idx="2071">
                  <c:v>7.5890000000000004</c:v>
                </c:pt>
                <c:pt idx="2072">
                  <c:v>7.5890000000000004</c:v>
                </c:pt>
                <c:pt idx="2073">
                  <c:v>7.6</c:v>
                </c:pt>
                <c:pt idx="2074">
                  <c:v>7.6</c:v>
                </c:pt>
                <c:pt idx="2075">
                  <c:v>7.6</c:v>
                </c:pt>
                <c:pt idx="2076">
                  <c:v>7.6109999999999998</c:v>
                </c:pt>
                <c:pt idx="2077">
                  <c:v>7.6109999999999998</c:v>
                </c:pt>
                <c:pt idx="2078">
                  <c:v>7.6109999999999998</c:v>
                </c:pt>
                <c:pt idx="2079">
                  <c:v>7.6219999999999999</c:v>
                </c:pt>
                <c:pt idx="2080">
                  <c:v>7.6219999999999999</c:v>
                </c:pt>
                <c:pt idx="2081">
                  <c:v>7.6219999999999999</c:v>
                </c:pt>
                <c:pt idx="2082">
                  <c:v>7.633</c:v>
                </c:pt>
                <c:pt idx="2083">
                  <c:v>7.633</c:v>
                </c:pt>
                <c:pt idx="2084">
                  <c:v>7.633</c:v>
                </c:pt>
                <c:pt idx="2085">
                  <c:v>7.6440000000000001</c:v>
                </c:pt>
                <c:pt idx="2086">
                  <c:v>7.6440000000000001</c:v>
                </c:pt>
                <c:pt idx="2087">
                  <c:v>7.6440000000000001</c:v>
                </c:pt>
                <c:pt idx="2088">
                  <c:v>7.6550000000000002</c:v>
                </c:pt>
                <c:pt idx="2089">
                  <c:v>7.6550000000000002</c:v>
                </c:pt>
                <c:pt idx="2090">
                  <c:v>7.6550000000000002</c:v>
                </c:pt>
                <c:pt idx="2091">
                  <c:v>7.6660000000000004</c:v>
                </c:pt>
                <c:pt idx="2092">
                  <c:v>7.6660000000000004</c:v>
                </c:pt>
                <c:pt idx="2093">
                  <c:v>7.6660000000000004</c:v>
                </c:pt>
                <c:pt idx="2094">
                  <c:v>7.6769999999999996</c:v>
                </c:pt>
                <c:pt idx="2095">
                  <c:v>7.6769999999999996</c:v>
                </c:pt>
                <c:pt idx="2096">
                  <c:v>7.6769999999999996</c:v>
                </c:pt>
                <c:pt idx="2097">
                  <c:v>7.6879999999999997</c:v>
                </c:pt>
                <c:pt idx="2098">
                  <c:v>7.6879999999999997</c:v>
                </c:pt>
                <c:pt idx="2099">
                  <c:v>7.6879999999999997</c:v>
                </c:pt>
                <c:pt idx="2100">
                  <c:v>7.6989999999999998</c:v>
                </c:pt>
                <c:pt idx="2101">
                  <c:v>7.6989999999999998</c:v>
                </c:pt>
                <c:pt idx="2102">
                  <c:v>7.6989999999999998</c:v>
                </c:pt>
                <c:pt idx="2103">
                  <c:v>7.71</c:v>
                </c:pt>
                <c:pt idx="2104">
                  <c:v>7.71</c:v>
                </c:pt>
                <c:pt idx="2105">
                  <c:v>7.71</c:v>
                </c:pt>
                <c:pt idx="2106">
                  <c:v>7.7210000000000001</c:v>
                </c:pt>
                <c:pt idx="2107">
                  <c:v>7.7210000000000001</c:v>
                </c:pt>
                <c:pt idx="2108">
                  <c:v>7.7210000000000001</c:v>
                </c:pt>
                <c:pt idx="2109">
                  <c:v>7.7320000000000002</c:v>
                </c:pt>
                <c:pt idx="2110">
                  <c:v>7.7320000000000002</c:v>
                </c:pt>
                <c:pt idx="2111">
                  <c:v>7.7320000000000002</c:v>
                </c:pt>
                <c:pt idx="2112">
                  <c:v>7.7430000000000003</c:v>
                </c:pt>
                <c:pt idx="2113">
                  <c:v>7.7430000000000003</c:v>
                </c:pt>
                <c:pt idx="2114">
                  <c:v>7.7430000000000003</c:v>
                </c:pt>
                <c:pt idx="2115">
                  <c:v>7.7539999999999996</c:v>
                </c:pt>
                <c:pt idx="2116">
                  <c:v>7.7539999999999996</c:v>
                </c:pt>
                <c:pt idx="2117">
                  <c:v>7.7539999999999996</c:v>
                </c:pt>
                <c:pt idx="2118">
                  <c:v>7.7649999999999997</c:v>
                </c:pt>
                <c:pt idx="2119">
                  <c:v>7.7649999999999997</c:v>
                </c:pt>
                <c:pt idx="2120">
                  <c:v>7.7649999999999997</c:v>
                </c:pt>
                <c:pt idx="2121">
                  <c:v>7.7759999999999998</c:v>
                </c:pt>
                <c:pt idx="2122">
                  <c:v>7.7759999999999998</c:v>
                </c:pt>
                <c:pt idx="2123">
                  <c:v>7.7759999999999998</c:v>
                </c:pt>
                <c:pt idx="2124">
                  <c:v>7.7869999999999999</c:v>
                </c:pt>
                <c:pt idx="2125">
                  <c:v>7.7869999999999999</c:v>
                </c:pt>
                <c:pt idx="2126">
                  <c:v>7.7869999999999999</c:v>
                </c:pt>
                <c:pt idx="2127">
                  <c:v>7.798</c:v>
                </c:pt>
                <c:pt idx="2128">
                  <c:v>7.798</c:v>
                </c:pt>
                <c:pt idx="2129">
                  <c:v>7.798</c:v>
                </c:pt>
                <c:pt idx="2130">
                  <c:v>7.8090000000000002</c:v>
                </c:pt>
                <c:pt idx="2131">
                  <c:v>7.8090000000000002</c:v>
                </c:pt>
                <c:pt idx="2132">
                  <c:v>7.8090000000000002</c:v>
                </c:pt>
                <c:pt idx="2133">
                  <c:v>7.82</c:v>
                </c:pt>
                <c:pt idx="2134">
                  <c:v>7.82</c:v>
                </c:pt>
                <c:pt idx="2135">
                  <c:v>7.82</c:v>
                </c:pt>
                <c:pt idx="2136">
                  <c:v>7.8310000000000004</c:v>
                </c:pt>
                <c:pt idx="2137">
                  <c:v>7.8310000000000004</c:v>
                </c:pt>
                <c:pt idx="2138">
                  <c:v>7.8310000000000004</c:v>
                </c:pt>
                <c:pt idx="2139">
                  <c:v>7.8419999999999996</c:v>
                </c:pt>
                <c:pt idx="2140">
                  <c:v>7.8419999999999996</c:v>
                </c:pt>
                <c:pt idx="2141">
                  <c:v>7.8419999999999996</c:v>
                </c:pt>
                <c:pt idx="2142">
                  <c:v>7.8529999999999998</c:v>
                </c:pt>
                <c:pt idx="2143">
                  <c:v>7.8529999999999998</c:v>
                </c:pt>
                <c:pt idx="2144">
                  <c:v>7.8529999999999998</c:v>
                </c:pt>
                <c:pt idx="2145">
                  <c:v>7.8639999999999999</c:v>
                </c:pt>
                <c:pt idx="2146">
                  <c:v>7.8639999999999999</c:v>
                </c:pt>
                <c:pt idx="2147">
                  <c:v>7.8639999999999999</c:v>
                </c:pt>
                <c:pt idx="2148">
                  <c:v>7.875</c:v>
                </c:pt>
                <c:pt idx="2149">
                  <c:v>7.875</c:v>
                </c:pt>
                <c:pt idx="2150">
                  <c:v>7.875</c:v>
                </c:pt>
                <c:pt idx="2151">
                  <c:v>7.8860000000000001</c:v>
                </c:pt>
                <c:pt idx="2152">
                  <c:v>7.8860000000000001</c:v>
                </c:pt>
                <c:pt idx="2153">
                  <c:v>7.8860000000000001</c:v>
                </c:pt>
                <c:pt idx="2154">
                  <c:v>7.8970000000000002</c:v>
                </c:pt>
                <c:pt idx="2155">
                  <c:v>7.8970000000000002</c:v>
                </c:pt>
                <c:pt idx="2156">
                  <c:v>7.8970000000000002</c:v>
                </c:pt>
                <c:pt idx="2157">
                  <c:v>7.9080000000000004</c:v>
                </c:pt>
                <c:pt idx="2158">
                  <c:v>7.9080000000000004</c:v>
                </c:pt>
                <c:pt idx="2159">
                  <c:v>7.9080000000000004</c:v>
                </c:pt>
                <c:pt idx="2160">
                  <c:v>7.9189999999999996</c:v>
                </c:pt>
                <c:pt idx="2161">
                  <c:v>7.9189999999999996</c:v>
                </c:pt>
                <c:pt idx="2162">
                  <c:v>7.9189999999999996</c:v>
                </c:pt>
                <c:pt idx="2163">
                  <c:v>7.93</c:v>
                </c:pt>
                <c:pt idx="2164">
                  <c:v>7.93</c:v>
                </c:pt>
                <c:pt idx="2165">
                  <c:v>7.93</c:v>
                </c:pt>
                <c:pt idx="2166">
                  <c:v>7.9409999999999998</c:v>
                </c:pt>
                <c:pt idx="2167">
                  <c:v>7.9409999999999998</c:v>
                </c:pt>
                <c:pt idx="2168">
                  <c:v>7.9409999999999998</c:v>
                </c:pt>
                <c:pt idx="2169">
                  <c:v>7.952</c:v>
                </c:pt>
                <c:pt idx="2170">
                  <c:v>7.952</c:v>
                </c:pt>
                <c:pt idx="2171">
                  <c:v>7.952</c:v>
                </c:pt>
                <c:pt idx="2172">
                  <c:v>7.9630000000000001</c:v>
                </c:pt>
                <c:pt idx="2173">
                  <c:v>7.9630000000000001</c:v>
                </c:pt>
                <c:pt idx="2174">
                  <c:v>7.9630000000000001</c:v>
                </c:pt>
                <c:pt idx="2175">
                  <c:v>7.9740000000000002</c:v>
                </c:pt>
                <c:pt idx="2176">
                  <c:v>7.9740000000000002</c:v>
                </c:pt>
                <c:pt idx="2177">
                  <c:v>7.9740000000000002</c:v>
                </c:pt>
                <c:pt idx="2178">
                  <c:v>7.9850000000000003</c:v>
                </c:pt>
                <c:pt idx="2179">
                  <c:v>7.9850000000000003</c:v>
                </c:pt>
                <c:pt idx="2180">
                  <c:v>7.9850000000000003</c:v>
                </c:pt>
                <c:pt idx="2181">
                  <c:v>7.9960000000000004</c:v>
                </c:pt>
                <c:pt idx="2182">
                  <c:v>7.9960000000000004</c:v>
                </c:pt>
                <c:pt idx="2183">
                  <c:v>7.9960000000000004</c:v>
                </c:pt>
                <c:pt idx="2184">
                  <c:v>8.0069999999999997</c:v>
                </c:pt>
                <c:pt idx="2185">
                  <c:v>8.0069999999999997</c:v>
                </c:pt>
                <c:pt idx="2186">
                  <c:v>8.0069999999999997</c:v>
                </c:pt>
                <c:pt idx="2187">
                  <c:v>8.0180000000000007</c:v>
                </c:pt>
                <c:pt idx="2188">
                  <c:v>8.0180000000000007</c:v>
                </c:pt>
                <c:pt idx="2189">
                  <c:v>8.0180000000000007</c:v>
                </c:pt>
                <c:pt idx="2190">
                  <c:v>8.0289999999999999</c:v>
                </c:pt>
                <c:pt idx="2191">
                  <c:v>8.0289999999999999</c:v>
                </c:pt>
                <c:pt idx="2192">
                  <c:v>8.0289999999999999</c:v>
                </c:pt>
                <c:pt idx="2193">
                  <c:v>8.0399999999999991</c:v>
                </c:pt>
                <c:pt idx="2194">
                  <c:v>8.0399999999999991</c:v>
                </c:pt>
                <c:pt idx="2195">
                  <c:v>8.0399999999999991</c:v>
                </c:pt>
                <c:pt idx="2196">
                  <c:v>8.0510000000000002</c:v>
                </c:pt>
                <c:pt idx="2197">
                  <c:v>8.0510000000000002</c:v>
                </c:pt>
                <c:pt idx="2198">
                  <c:v>8.0510000000000002</c:v>
                </c:pt>
                <c:pt idx="2199">
                  <c:v>8.0619999999999994</c:v>
                </c:pt>
                <c:pt idx="2200">
                  <c:v>8.0619999999999994</c:v>
                </c:pt>
                <c:pt idx="2201">
                  <c:v>8.0619999999999994</c:v>
                </c:pt>
                <c:pt idx="2202">
                  <c:v>8.0730000000000004</c:v>
                </c:pt>
                <c:pt idx="2203">
                  <c:v>8.0730000000000004</c:v>
                </c:pt>
                <c:pt idx="2204">
                  <c:v>8.0730000000000004</c:v>
                </c:pt>
                <c:pt idx="2205">
                  <c:v>8.0839999999999996</c:v>
                </c:pt>
                <c:pt idx="2206">
                  <c:v>8.0839999999999996</c:v>
                </c:pt>
                <c:pt idx="2207">
                  <c:v>8.0839999999999996</c:v>
                </c:pt>
                <c:pt idx="2208">
                  <c:v>8.0950000000000006</c:v>
                </c:pt>
                <c:pt idx="2209">
                  <c:v>8.0950000000000006</c:v>
                </c:pt>
                <c:pt idx="2210">
                  <c:v>8.0950000000000006</c:v>
                </c:pt>
                <c:pt idx="2211">
                  <c:v>8.1059999999999999</c:v>
                </c:pt>
                <c:pt idx="2212">
                  <c:v>8.1059999999999999</c:v>
                </c:pt>
                <c:pt idx="2213">
                  <c:v>8.1059999999999999</c:v>
                </c:pt>
                <c:pt idx="2214">
                  <c:v>8.1170000000000009</c:v>
                </c:pt>
                <c:pt idx="2215">
                  <c:v>8.1170000000000009</c:v>
                </c:pt>
                <c:pt idx="2216">
                  <c:v>8.1170000000000009</c:v>
                </c:pt>
                <c:pt idx="2217">
                  <c:v>8.1280000000000001</c:v>
                </c:pt>
                <c:pt idx="2218">
                  <c:v>8.1280000000000001</c:v>
                </c:pt>
                <c:pt idx="2219">
                  <c:v>8.1280000000000001</c:v>
                </c:pt>
                <c:pt idx="2220">
                  <c:v>8.1389999999999993</c:v>
                </c:pt>
                <c:pt idx="2221">
                  <c:v>8.1389999999999993</c:v>
                </c:pt>
                <c:pt idx="2222">
                  <c:v>8.1389999999999993</c:v>
                </c:pt>
                <c:pt idx="2223">
                  <c:v>8.15</c:v>
                </c:pt>
                <c:pt idx="2224">
                  <c:v>8.15</c:v>
                </c:pt>
                <c:pt idx="2225">
                  <c:v>8.15</c:v>
                </c:pt>
                <c:pt idx="2226">
                  <c:v>8.1609999999999996</c:v>
                </c:pt>
                <c:pt idx="2227">
                  <c:v>8.1609999999999996</c:v>
                </c:pt>
                <c:pt idx="2228">
                  <c:v>8.1609999999999996</c:v>
                </c:pt>
                <c:pt idx="2229">
                  <c:v>8.1720000000000006</c:v>
                </c:pt>
                <c:pt idx="2230">
                  <c:v>8.1720000000000006</c:v>
                </c:pt>
                <c:pt idx="2231">
                  <c:v>8.1720000000000006</c:v>
                </c:pt>
                <c:pt idx="2232">
                  <c:v>8.1829999999999998</c:v>
                </c:pt>
                <c:pt idx="2233">
                  <c:v>8.1829999999999998</c:v>
                </c:pt>
                <c:pt idx="2234">
                  <c:v>8.1829999999999998</c:v>
                </c:pt>
                <c:pt idx="2235">
                  <c:v>8.1940000000000008</c:v>
                </c:pt>
                <c:pt idx="2236">
                  <c:v>8.1940000000000008</c:v>
                </c:pt>
                <c:pt idx="2237">
                  <c:v>8.1940000000000008</c:v>
                </c:pt>
                <c:pt idx="2238">
                  <c:v>8.2050000000000001</c:v>
                </c:pt>
                <c:pt idx="2239">
                  <c:v>8.2050000000000001</c:v>
                </c:pt>
                <c:pt idx="2240">
                  <c:v>8.2050000000000001</c:v>
                </c:pt>
                <c:pt idx="2241">
                  <c:v>8.2159999999999993</c:v>
                </c:pt>
                <c:pt idx="2242">
                  <c:v>8.2159999999999993</c:v>
                </c:pt>
                <c:pt idx="2243">
                  <c:v>8.2159999999999993</c:v>
                </c:pt>
                <c:pt idx="2244">
                  <c:v>8.2270000000000003</c:v>
                </c:pt>
                <c:pt idx="2245">
                  <c:v>8.2270000000000003</c:v>
                </c:pt>
                <c:pt idx="2246">
                  <c:v>8.2270000000000003</c:v>
                </c:pt>
                <c:pt idx="2247">
                  <c:v>8.2379999999999995</c:v>
                </c:pt>
                <c:pt idx="2248">
                  <c:v>8.2379999999999995</c:v>
                </c:pt>
                <c:pt idx="2249">
                  <c:v>8.2379999999999995</c:v>
                </c:pt>
                <c:pt idx="2250">
                  <c:v>8.2490000000000006</c:v>
                </c:pt>
                <c:pt idx="2251">
                  <c:v>8.2490000000000006</c:v>
                </c:pt>
                <c:pt idx="2252">
                  <c:v>8.2490000000000006</c:v>
                </c:pt>
                <c:pt idx="2253">
                  <c:v>8.26</c:v>
                </c:pt>
                <c:pt idx="2254">
                  <c:v>8.26</c:v>
                </c:pt>
                <c:pt idx="2255">
                  <c:v>8.26</c:v>
                </c:pt>
                <c:pt idx="2256">
                  <c:v>8.2710000000000008</c:v>
                </c:pt>
                <c:pt idx="2257">
                  <c:v>8.2710000000000008</c:v>
                </c:pt>
                <c:pt idx="2258">
                  <c:v>8.2710000000000008</c:v>
                </c:pt>
                <c:pt idx="2259">
                  <c:v>8.282</c:v>
                </c:pt>
                <c:pt idx="2260">
                  <c:v>8.282</c:v>
                </c:pt>
                <c:pt idx="2261">
                  <c:v>8.282</c:v>
                </c:pt>
                <c:pt idx="2262">
                  <c:v>8.2929999999999993</c:v>
                </c:pt>
                <c:pt idx="2263">
                  <c:v>8.2929999999999993</c:v>
                </c:pt>
                <c:pt idx="2264">
                  <c:v>8.2929999999999993</c:v>
                </c:pt>
                <c:pt idx="2265">
                  <c:v>8.3040000000000003</c:v>
                </c:pt>
                <c:pt idx="2266">
                  <c:v>8.3040000000000003</c:v>
                </c:pt>
                <c:pt idx="2267">
                  <c:v>8.3040000000000003</c:v>
                </c:pt>
                <c:pt idx="2268">
                  <c:v>8.3149999999999995</c:v>
                </c:pt>
                <c:pt idx="2269">
                  <c:v>8.3149999999999995</c:v>
                </c:pt>
                <c:pt idx="2270">
                  <c:v>8.3149999999999995</c:v>
                </c:pt>
                <c:pt idx="2271">
                  <c:v>8.3260000000000005</c:v>
                </c:pt>
                <c:pt idx="2272">
                  <c:v>8.3260000000000005</c:v>
                </c:pt>
                <c:pt idx="2273">
                  <c:v>8.3260000000000005</c:v>
                </c:pt>
                <c:pt idx="2274">
                  <c:v>8.3369999999999997</c:v>
                </c:pt>
                <c:pt idx="2275">
                  <c:v>8.3369999999999997</c:v>
                </c:pt>
                <c:pt idx="2276">
                  <c:v>8.3369999999999997</c:v>
                </c:pt>
                <c:pt idx="2277">
                  <c:v>8.3480000000000008</c:v>
                </c:pt>
                <c:pt idx="2278">
                  <c:v>8.3480000000000008</c:v>
                </c:pt>
                <c:pt idx="2279">
                  <c:v>8.3480000000000008</c:v>
                </c:pt>
                <c:pt idx="2280">
                  <c:v>8.359</c:v>
                </c:pt>
                <c:pt idx="2281">
                  <c:v>8.359</c:v>
                </c:pt>
                <c:pt idx="2282">
                  <c:v>8.359</c:v>
                </c:pt>
                <c:pt idx="2283">
                  <c:v>8.3699999999999992</c:v>
                </c:pt>
                <c:pt idx="2284">
                  <c:v>8.3699999999999992</c:v>
                </c:pt>
                <c:pt idx="2285">
                  <c:v>8.3699999999999992</c:v>
                </c:pt>
                <c:pt idx="2286">
                  <c:v>8.3810000000000002</c:v>
                </c:pt>
                <c:pt idx="2287">
                  <c:v>8.3810000000000002</c:v>
                </c:pt>
                <c:pt idx="2288">
                  <c:v>8.3810000000000002</c:v>
                </c:pt>
                <c:pt idx="2289">
                  <c:v>8.3919999999999995</c:v>
                </c:pt>
                <c:pt idx="2290">
                  <c:v>8.3919999999999995</c:v>
                </c:pt>
                <c:pt idx="2291">
                  <c:v>8.3919999999999995</c:v>
                </c:pt>
                <c:pt idx="2292">
                  <c:v>8.4030000000000005</c:v>
                </c:pt>
                <c:pt idx="2293">
                  <c:v>8.4030000000000005</c:v>
                </c:pt>
                <c:pt idx="2294">
                  <c:v>8.4030000000000005</c:v>
                </c:pt>
                <c:pt idx="2295">
                  <c:v>8.4139999999999997</c:v>
                </c:pt>
                <c:pt idx="2296">
                  <c:v>8.4139999999999997</c:v>
                </c:pt>
                <c:pt idx="2297">
                  <c:v>8.4139999999999997</c:v>
                </c:pt>
                <c:pt idx="2298">
                  <c:v>8.4250000000000007</c:v>
                </c:pt>
                <c:pt idx="2299">
                  <c:v>8.4250000000000007</c:v>
                </c:pt>
                <c:pt idx="2300">
                  <c:v>8.4250000000000007</c:v>
                </c:pt>
                <c:pt idx="2301">
                  <c:v>8.4359999999999999</c:v>
                </c:pt>
                <c:pt idx="2302">
                  <c:v>8.4359999999999999</c:v>
                </c:pt>
                <c:pt idx="2303">
                  <c:v>8.4359999999999999</c:v>
                </c:pt>
                <c:pt idx="2304">
                  <c:v>8.4469999999999992</c:v>
                </c:pt>
                <c:pt idx="2305">
                  <c:v>8.4469999999999992</c:v>
                </c:pt>
                <c:pt idx="2306">
                  <c:v>8.4469999999999992</c:v>
                </c:pt>
                <c:pt idx="2307">
                  <c:v>8.4580000000000002</c:v>
                </c:pt>
                <c:pt idx="2308">
                  <c:v>8.4580000000000002</c:v>
                </c:pt>
                <c:pt idx="2309">
                  <c:v>8.4580000000000002</c:v>
                </c:pt>
                <c:pt idx="2310">
                  <c:v>8.4689999999999994</c:v>
                </c:pt>
                <c:pt idx="2311">
                  <c:v>8.4689999999999994</c:v>
                </c:pt>
                <c:pt idx="2312">
                  <c:v>8.4689999999999994</c:v>
                </c:pt>
                <c:pt idx="2313">
                  <c:v>8.48</c:v>
                </c:pt>
                <c:pt idx="2314">
                  <c:v>8.48</c:v>
                </c:pt>
                <c:pt idx="2315">
                  <c:v>8.48</c:v>
                </c:pt>
                <c:pt idx="2316">
                  <c:v>8.4909999999999997</c:v>
                </c:pt>
                <c:pt idx="2317">
                  <c:v>8.4909999999999997</c:v>
                </c:pt>
                <c:pt idx="2318">
                  <c:v>8.4909999999999997</c:v>
                </c:pt>
                <c:pt idx="2319">
                  <c:v>8.5020000000000007</c:v>
                </c:pt>
                <c:pt idx="2320">
                  <c:v>8.5020000000000007</c:v>
                </c:pt>
                <c:pt idx="2321">
                  <c:v>8.5020000000000007</c:v>
                </c:pt>
                <c:pt idx="2322">
                  <c:v>8.5129999999999999</c:v>
                </c:pt>
                <c:pt idx="2323">
                  <c:v>8.5129999999999999</c:v>
                </c:pt>
                <c:pt idx="2324">
                  <c:v>8.5129999999999999</c:v>
                </c:pt>
                <c:pt idx="2325">
                  <c:v>8.5239999999999991</c:v>
                </c:pt>
                <c:pt idx="2326">
                  <c:v>8.5239999999999991</c:v>
                </c:pt>
                <c:pt idx="2327">
                  <c:v>8.5239999999999991</c:v>
                </c:pt>
                <c:pt idx="2328">
                  <c:v>8.5350000000000001</c:v>
                </c:pt>
                <c:pt idx="2329">
                  <c:v>8.5350000000000001</c:v>
                </c:pt>
                <c:pt idx="2330">
                  <c:v>8.5350000000000001</c:v>
                </c:pt>
                <c:pt idx="2331">
                  <c:v>8.5459999999999994</c:v>
                </c:pt>
                <c:pt idx="2332">
                  <c:v>8.5459999999999994</c:v>
                </c:pt>
                <c:pt idx="2333">
                  <c:v>8.5459999999999994</c:v>
                </c:pt>
                <c:pt idx="2334">
                  <c:v>8.5570000000000004</c:v>
                </c:pt>
                <c:pt idx="2335">
                  <c:v>8.5570000000000004</c:v>
                </c:pt>
                <c:pt idx="2336">
                  <c:v>8.5570000000000004</c:v>
                </c:pt>
                <c:pt idx="2337">
                  <c:v>8.5679999999999996</c:v>
                </c:pt>
                <c:pt idx="2338">
                  <c:v>8.5679999999999996</c:v>
                </c:pt>
                <c:pt idx="2339">
                  <c:v>8.5679999999999996</c:v>
                </c:pt>
                <c:pt idx="2340">
                  <c:v>8.5790000000000006</c:v>
                </c:pt>
                <c:pt idx="2341">
                  <c:v>8.5790000000000006</c:v>
                </c:pt>
                <c:pt idx="2342">
                  <c:v>8.5790000000000006</c:v>
                </c:pt>
                <c:pt idx="2343">
                  <c:v>8.59</c:v>
                </c:pt>
                <c:pt idx="2344">
                  <c:v>8.59</c:v>
                </c:pt>
                <c:pt idx="2345">
                  <c:v>8.59</c:v>
                </c:pt>
                <c:pt idx="2346">
                  <c:v>8.6010000000000009</c:v>
                </c:pt>
                <c:pt idx="2347">
                  <c:v>8.6010000000000009</c:v>
                </c:pt>
                <c:pt idx="2348">
                  <c:v>8.6010000000000009</c:v>
                </c:pt>
                <c:pt idx="2349">
                  <c:v>8.6120000000000001</c:v>
                </c:pt>
                <c:pt idx="2350">
                  <c:v>8.6120000000000001</c:v>
                </c:pt>
                <c:pt idx="2351">
                  <c:v>8.6120000000000001</c:v>
                </c:pt>
                <c:pt idx="2352">
                  <c:v>8.6229999999999993</c:v>
                </c:pt>
                <c:pt idx="2353">
                  <c:v>8.6229999999999993</c:v>
                </c:pt>
                <c:pt idx="2354">
                  <c:v>8.6229999999999993</c:v>
                </c:pt>
                <c:pt idx="2355">
                  <c:v>8.6340000000000003</c:v>
                </c:pt>
                <c:pt idx="2356">
                  <c:v>8.6340000000000003</c:v>
                </c:pt>
                <c:pt idx="2357">
                  <c:v>8.6340000000000003</c:v>
                </c:pt>
                <c:pt idx="2358">
                  <c:v>8.6449999999999996</c:v>
                </c:pt>
                <c:pt idx="2359">
                  <c:v>8.6449999999999996</c:v>
                </c:pt>
                <c:pt idx="2360">
                  <c:v>8.6449999999999996</c:v>
                </c:pt>
                <c:pt idx="2361">
                  <c:v>8.6560000000000006</c:v>
                </c:pt>
                <c:pt idx="2362">
                  <c:v>8.6560000000000006</c:v>
                </c:pt>
                <c:pt idx="2363">
                  <c:v>8.6560000000000006</c:v>
                </c:pt>
                <c:pt idx="2364">
                  <c:v>8.6669999999999998</c:v>
                </c:pt>
                <c:pt idx="2365">
                  <c:v>8.6669999999999998</c:v>
                </c:pt>
                <c:pt idx="2366">
                  <c:v>8.6669999999999998</c:v>
                </c:pt>
                <c:pt idx="2367">
                  <c:v>8.6780000000000008</c:v>
                </c:pt>
                <c:pt idx="2368">
                  <c:v>8.6780000000000008</c:v>
                </c:pt>
                <c:pt idx="2369">
                  <c:v>8.6780000000000008</c:v>
                </c:pt>
                <c:pt idx="2370">
                  <c:v>8.6890000000000001</c:v>
                </c:pt>
                <c:pt idx="2371">
                  <c:v>8.6890000000000001</c:v>
                </c:pt>
                <c:pt idx="2372">
                  <c:v>8.6890000000000001</c:v>
                </c:pt>
                <c:pt idx="2373">
                  <c:v>8.6999999999999993</c:v>
                </c:pt>
                <c:pt idx="2374">
                  <c:v>8.6999999999999993</c:v>
                </c:pt>
                <c:pt idx="2375">
                  <c:v>8.6999999999999993</c:v>
                </c:pt>
                <c:pt idx="2376">
                  <c:v>8.7110000000000003</c:v>
                </c:pt>
                <c:pt idx="2377">
                  <c:v>8.7110000000000003</c:v>
                </c:pt>
                <c:pt idx="2378">
                  <c:v>8.7110000000000003</c:v>
                </c:pt>
                <c:pt idx="2379">
                  <c:v>8.7219999999999995</c:v>
                </c:pt>
                <c:pt idx="2380">
                  <c:v>8.7219999999999995</c:v>
                </c:pt>
                <c:pt idx="2381">
                  <c:v>8.7219999999999995</c:v>
                </c:pt>
                <c:pt idx="2382">
                  <c:v>8.7330000000000005</c:v>
                </c:pt>
                <c:pt idx="2383">
                  <c:v>8.7330000000000005</c:v>
                </c:pt>
                <c:pt idx="2384">
                  <c:v>8.7330000000000005</c:v>
                </c:pt>
                <c:pt idx="2385">
                  <c:v>8.7439999999999998</c:v>
                </c:pt>
                <c:pt idx="2386">
                  <c:v>8.7439999999999998</c:v>
                </c:pt>
                <c:pt idx="2387">
                  <c:v>8.7439999999999998</c:v>
                </c:pt>
                <c:pt idx="2388">
                  <c:v>8.7550000000000008</c:v>
                </c:pt>
                <c:pt idx="2389">
                  <c:v>8.7550000000000008</c:v>
                </c:pt>
                <c:pt idx="2390">
                  <c:v>8.7550000000000008</c:v>
                </c:pt>
                <c:pt idx="2391">
                  <c:v>8.766</c:v>
                </c:pt>
                <c:pt idx="2392">
                  <c:v>8.766</c:v>
                </c:pt>
                <c:pt idx="2393">
                  <c:v>8.766</c:v>
                </c:pt>
                <c:pt idx="2394">
                  <c:v>8.7769999999999992</c:v>
                </c:pt>
                <c:pt idx="2395">
                  <c:v>8.7769999999999992</c:v>
                </c:pt>
                <c:pt idx="2396">
                  <c:v>8.7769999999999992</c:v>
                </c:pt>
                <c:pt idx="2397">
                  <c:v>8.7880000000000003</c:v>
                </c:pt>
                <c:pt idx="2398">
                  <c:v>8.7880000000000003</c:v>
                </c:pt>
                <c:pt idx="2399">
                  <c:v>8.7880000000000003</c:v>
                </c:pt>
                <c:pt idx="2400">
                  <c:v>8.7989999999999995</c:v>
                </c:pt>
                <c:pt idx="2401">
                  <c:v>8.7989999999999995</c:v>
                </c:pt>
                <c:pt idx="2402">
                  <c:v>8.7989999999999995</c:v>
                </c:pt>
                <c:pt idx="2403">
                  <c:v>8.81</c:v>
                </c:pt>
                <c:pt idx="2404">
                  <c:v>8.81</c:v>
                </c:pt>
                <c:pt idx="2405">
                  <c:v>8.81</c:v>
                </c:pt>
                <c:pt idx="2406">
                  <c:v>8.8209999999999997</c:v>
                </c:pt>
                <c:pt idx="2407">
                  <c:v>8.8209999999999997</c:v>
                </c:pt>
                <c:pt idx="2408">
                  <c:v>8.8209999999999997</c:v>
                </c:pt>
                <c:pt idx="2409">
                  <c:v>8.8320000000000007</c:v>
                </c:pt>
                <c:pt idx="2410">
                  <c:v>8.8320000000000007</c:v>
                </c:pt>
                <c:pt idx="2411">
                  <c:v>8.8320000000000007</c:v>
                </c:pt>
                <c:pt idx="2412">
                  <c:v>8.843</c:v>
                </c:pt>
                <c:pt idx="2413">
                  <c:v>8.843</c:v>
                </c:pt>
                <c:pt idx="2414">
                  <c:v>8.843</c:v>
                </c:pt>
                <c:pt idx="2415">
                  <c:v>8.8539999999999992</c:v>
                </c:pt>
                <c:pt idx="2416">
                  <c:v>8.8539999999999992</c:v>
                </c:pt>
                <c:pt idx="2417">
                  <c:v>8.8539999999999992</c:v>
                </c:pt>
                <c:pt idx="2418">
                  <c:v>8.8650000000000002</c:v>
                </c:pt>
                <c:pt idx="2419">
                  <c:v>8.8650000000000002</c:v>
                </c:pt>
                <c:pt idx="2420">
                  <c:v>8.8650000000000002</c:v>
                </c:pt>
                <c:pt idx="2421">
                  <c:v>8.8759999999999994</c:v>
                </c:pt>
                <c:pt idx="2422">
                  <c:v>8.8759999999999994</c:v>
                </c:pt>
                <c:pt idx="2423">
                  <c:v>8.8759999999999994</c:v>
                </c:pt>
                <c:pt idx="2424">
                  <c:v>8.8870000000000005</c:v>
                </c:pt>
                <c:pt idx="2425">
                  <c:v>8.8870000000000005</c:v>
                </c:pt>
                <c:pt idx="2426">
                  <c:v>8.8870000000000005</c:v>
                </c:pt>
                <c:pt idx="2427">
                  <c:v>8.8979999999999997</c:v>
                </c:pt>
                <c:pt idx="2428">
                  <c:v>8.8979999999999997</c:v>
                </c:pt>
                <c:pt idx="2429">
                  <c:v>8.8979999999999997</c:v>
                </c:pt>
                <c:pt idx="2430">
                  <c:v>8.9090000000000007</c:v>
                </c:pt>
                <c:pt idx="2431">
                  <c:v>8.9090000000000007</c:v>
                </c:pt>
                <c:pt idx="2432">
                  <c:v>8.9090000000000007</c:v>
                </c:pt>
                <c:pt idx="2433">
                  <c:v>8.92</c:v>
                </c:pt>
                <c:pt idx="2434">
                  <c:v>8.92</c:v>
                </c:pt>
                <c:pt idx="2435">
                  <c:v>8.92</c:v>
                </c:pt>
                <c:pt idx="2436">
                  <c:v>8.9309999999999992</c:v>
                </c:pt>
                <c:pt idx="2437">
                  <c:v>8.9309999999999992</c:v>
                </c:pt>
                <c:pt idx="2438">
                  <c:v>8.9309999999999992</c:v>
                </c:pt>
                <c:pt idx="2439">
                  <c:v>8.9420000000000002</c:v>
                </c:pt>
                <c:pt idx="2440">
                  <c:v>8.9420000000000002</c:v>
                </c:pt>
                <c:pt idx="2441">
                  <c:v>8.9420000000000002</c:v>
                </c:pt>
                <c:pt idx="2442">
                  <c:v>8.9529999999999994</c:v>
                </c:pt>
                <c:pt idx="2443">
                  <c:v>8.9529999999999994</c:v>
                </c:pt>
                <c:pt idx="2444">
                  <c:v>8.9529999999999994</c:v>
                </c:pt>
                <c:pt idx="2445">
                  <c:v>8.9640000000000004</c:v>
                </c:pt>
                <c:pt idx="2446">
                  <c:v>8.9640000000000004</c:v>
                </c:pt>
                <c:pt idx="2447">
                  <c:v>8.9640000000000004</c:v>
                </c:pt>
                <c:pt idx="2448">
                  <c:v>8.9749999999999996</c:v>
                </c:pt>
                <c:pt idx="2449">
                  <c:v>8.9749999999999996</c:v>
                </c:pt>
                <c:pt idx="2450">
                  <c:v>8.9749999999999996</c:v>
                </c:pt>
                <c:pt idx="2451">
                  <c:v>8.9860000000000007</c:v>
                </c:pt>
                <c:pt idx="2452">
                  <c:v>8.9860000000000007</c:v>
                </c:pt>
                <c:pt idx="2453">
                  <c:v>8.9860000000000007</c:v>
                </c:pt>
                <c:pt idx="2454">
                  <c:v>8.9969999999999999</c:v>
                </c:pt>
                <c:pt idx="2455">
                  <c:v>8.9969999999999999</c:v>
                </c:pt>
                <c:pt idx="2456">
                  <c:v>8.9969999999999999</c:v>
                </c:pt>
                <c:pt idx="2457">
                  <c:v>9.0079999999999991</c:v>
                </c:pt>
                <c:pt idx="2458">
                  <c:v>9.0079999999999991</c:v>
                </c:pt>
                <c:pt idx="2459">
                  <c:v>9.0079999999999991</c:v>
                </c:pt>
                <c:pt idx="2460">
                  <c:v>9.0190000000000001</c:v>
                </c:pt>
                <c:pt idx="2461">
                  <c:v>9.0190000000000001</c:v>
                </c:pt>
                <c:pt idx="2462">
                  <c:v>9.0190000000000001</c:v>
                </c:pt>
                <c:pt idx="2463">
                  <c:v>9.0299999999999994</c:v>
                </c:pt>
                <c:pt idx="2464">
                  <c:v>9.0299999999999994</c:v>
                </c:pt>
                <c:pt idx="2465">
                  <c:v>9.0299999999999994</c:v>
                </c:pt>
                <c:pt idx="2466">
                  <c:v>9.0410000000000004</c:v>
                </c:pt>
                <c:pt idx="2467">
                  <c:v>9.0410000000000004</c:v>
                </c:pt>
                <c:pt idx="2468">
                  <c:v>9.0410000000000004</c:v>
                </c:pt>
                <c:pt idx="2469">
                  <c:v>9.0519999999999996</c:v>
                </c:pt>
                <c:pt idx="2470">
                  <c:v>9.0519999999999996</c:v>
                </c:pt>
                <c:pt idx="2471">
                  <c:v>9.0519999999999996</c:v>
                </c:pt>
                <c:pt idx="2472">
                  <c:v>9.0630000000000006</c:v>
                </c:pt>
                <c:pt idx="2473">
                  <c:v>9.0630000000000006</c:v>
                </c:pt>
                <c:pt idx="2474">
                  <c:v>9.0630000000000006</c:v>
                </c:pt>
                <c:pt idx="2475">
                  <c:v>9.0739999999999998</c:v>
                </c:pt>
                <c:pt idx="2476">
                  <c:v>9.0739999999999998</c:v>
                </c:pt>
                <c:pt idx="2477">
                  <c:v>9.0739999999999998</c:v>
                </c:pt>
                <c:pt idx="2478">
                  <c:v>9.0850000000000009</c:v>
                </c:pt>
                <c:pt idx="2479">
                  <c:v>9.0850000000000009</c:v>
                </c:pt>
                <c:pt idx="2480">
                  <c:v>9.0850000000000009</c:v>
                </c:pt>
                <c:pt idx="2481">
                  <c:v>9.0960000000000001</c:v>
                </c:pt>
                <c:pt idx="2482">
                  <c:v>9.0960000000000001</c:v>
                </c:pt>
                <c:pt idx="2483">
                  <c:v>9.0960000000000001</c:v>
                </c:pt>
                <c:pt idx="2484">
                  <c:v>9.1069999999999993</c:v>
                </c:pt>
                <c:pt idx="2485">
                  <c:v>9.1069999999999993</c:v>
                </c:pt>
                <c:pt idx="2486">
                  <c:v>9.1069999999999993</c:v>
                </c:pt>
                <c:pt idx="2487">
                  <c:v>9.1180000000000003</c:v>
                </c:pt>
                <c:pt idx="2488">
                  <c:v>9.1180000000000003</c:v>
                </c:pt>
                <c:pt idx="2489">
                  <c:v>9.1180000000000003</c:v>
                </c:pt>
                <c:pt idx="2490">
                  <c:v>9.1289999999999996</c:v>
                </c:pt>
                <c:pt idx="2491">
                  <c:v>9.1289999999999996</c:v>
                </c:pt>
                <c:pt idx="2492">
                  <c:v>9.1289999999999996</c:v>
                </c:pt>
                <c:pt idx="2493">
                  <c:v>9.14</c:v>
                </c:pt>
                <c:pt idx="2494">
                  <c:v>9.14</c:v>
                </c:pt>
                <c:pt idx="2495">
                  <c:v>9.14</c:v>
                </c:pt>
                <c:pt idx="2496">
                  <c:v>9.1509999999999998</c:v>
                </c:pt>
                <c:pt idx="2497">
                  <c:v>9.1509999999999998</c:v>
                </c:pt>
                <c:pt idx="2498">
                  <c:v>9.1509999999999998</c:v>
                </c:pt>
                <c:pt idx="2499">
                  <c:v>9.1620000000000008</c:v>
                </c:pt>
                <c:pt idx="2500">
                  <c:v>9.1620000000000008</c:v>
                </c:pt>
                <c:pt idx="2501">
                  <c:v>9.1620000000000008</c:v>
                </c:pt>
                <c:pt idx="2502">
                  <c:v>9.173</c:v>
                </c:pt>
                <c:pt idx="2503">
                  <c:v>9.173</c:v>
                </c:pt>
                <c:pt idx="2504">
                  <c:v>9.173</c:v>
                </c:pt>
                <c:pt idx="2505">
                  <c:v>9.1839999999999993</c:v>
                </c:pt>
                <c:pt idx="2506">
                  <c:v>9.1839999999999993</c:v>
                </c:pt>
                <c:pt idx="2507">
                  <c:v>9.1839999999999993</c:v>
                </c:pt>
                <c:pt idx="2508">
                  <c:v>9.1950000000000003</c:v>
                </c:pt>
                <c:pt idx="2509">
                  <c:v>9.1950000000000003</c:v>
                </c:pt>
                <c:pt idx="2510">
                  <c:v>9.1950000000000003</c:v>
                </c:pt>
                <c:pt idx="2511">
                  <c:v>9.2059999999999995</c:v>
                </c:pt>
                <c:pt idx="2512">
                  <c:v>9.2059999999999995</c:v>
                </c:pt>
                <c:pt idx="2513">
                  <c:v>9.2059999999999995</c:v>
                </c:pt>
                <c:pt idx="2514">
                  <c:v>9.2170000000000005</c:v>
                </c:pt>
                <c:pt idx="2515">
                  <c:v>9.2170000000000005</c:v>
                </c:pt>
                <c:pt idx="2516">
                  <c:v>9.2170000000000005</c:v>
                </c:pt>
                <c:pt idx="2517">
                  <c:v>9.2279999999999998</c:v>
                </c:pt>
                <c:pt idx="2518">
                  <c:v>9.2279999999999998</c:v>
                </c:pt>
                <c:pt idx="2519">
                  <c:v>9.2279999999999998</c:v>
                </c:pt>
                <c:pt idx="2520">
                  <c:v>9.2390000000000008</c:v>
                </c:pt>
                <c:pt idx="2521">
                  <c:v>9.2390000000000008</c:v>
                </c:pt>
                <c:pt idx="2522">
                  <c:v>9.2390000000000008</c:v>
                </c:pt>
                <c:pt idx="2523">
                  <c:v>9.25</c:v>
                </c:pt>
                <c:pt idx="2524">
                  <c:v>9.25</c:v>
                </c:pt>
                <c:pt idx="2525">
                  <c:v>9.25</c:v>
                </c:pt>
                <c:pt idx="2526">
                  <c:v>9.2609999999999992</c:v>
                </c:pt>
                <c:pt idx="2527">
                  <c:v>9.2609999999999992</c:v>
                </c:pt>
                <c:pt idx="2528">
                  <c:v>9.2609999999999992</c:v>
                </c:pt>
                <c:pt idx="2529">
                  <c:v>9.2720000000000002</c:v>
                </c:pt>
                <c:pt idx="2530">
                  <c:v>9.2720000000000002</c:v>
                </c:pt>
                <c:pt idx="2531">
                  <c:v>9.2720000000000002</c:v>
                </c:pt>
                <c:pt idx="2532">
                  <c:v>9.2829999999999995</c:v>
                </c:pt>
                <c:pt idx="2533">
                  <c:v>9.2829999999999995</c:v>
                </c:pt>
                <c:pt idx="2534">
                  <c:v>9.2829999999999995</c:v>
                </c:pt>
                <c:pt idx="2535">
                  <c:v>9.2940000000000005</c:v>
                </c:pt>
                <c:pt idx="2536">
                  <c:v>9.2940000000000005</c:v>
                </c:pt>
                <c:pt idx="2537">
                  <c:v>9.2940000000000005</c:v>
                </c:pt>
                <c:pt idx="2538">
                  <c:v>9.3049999999999997</c:v>
                </c:pt>
                <c:pt idx="2539">
                  <c:v>9.3049999999999997</c:v>
                </c:pt>
                <c:pt idx="2540">
                  <c:v>9.3049999999999997</c:v>
                </c:pt>
                <c:pt idx="2541">
                  <c:v>9.3160000000000007</c:v>
                </c:pt>
                <c:pt idx="2542">
                  <c:v>9.3160000000000007</c:v>
                </c:pt>
                <c:pt idx="2543">
                  <c:v>9.3160000000000007</c:v>
                </c:pt>
                <c:pt idx="2544">
                  <c:v>9.327</c:v>
                </c:pt>
                <c:pt idx="2545">
                  <c:v>9.327</c:v>
                </c:pt>
                <c:pt idx="2546">
                  <c:v>9.327</c:v>
                </c:pt>
                <c:pt idx="2547">
                  <c:v>9.3379999999999992</c:v>
                </c:pt>
                <c:pt idx="2548">
                  <c:v>9.3379999999999992</c:v>
                </c:pt>
                <c:pt idx="2549">
                  <c:v>9.3379999999999992</c:v>
                </c:pt>
                <c:pt idx="2550">
                  <c:v>9.3490000000000002</c:v>
                </c:pt>
                <c:pt idx="2551">
                  <c:v>9.3490000000000002</c:v>
                </c:pt>
                <c:pt idx="2552">
                  <c:v>9.3490000000000002</c:v>
                </c:pt>
                <c:pt idx="2553">
                  <c:v>9.36</c:v>
                </c:pt>
                <c:pt idx="2554">
                  <c:v>9.36</c:v>
                </c:pt>
                <c:pt idx="2555">
                  <c:v>9.36</c:v>
                </c:pt>
                <c:pt idx="2556">
                  <c:v>9.3710000000000004</c:v>
                </c:pt>
                <c:pt idx="2557">
                  <c:v>9.3710000000000004</c:v>
                </c:pt>
                <c:pt idx="2558">
                  <c:v>9.3710000000000004</c:v>
                </c:pt>
                <c:pt idx="2559">
                  <c:v>9.3819999999999997</c:v>
                </c:pt>
                <c:pt idx="2560">
                  <c:v>9.3819999999999997</c:v>
                </c:pt>
                <c:pt idx="2561">
                  <c:v>9.3819999999999997</c:v>
                </c:pt>
                <c:pt idx="2562">
                  <c:v>9.3930000000000007</c:v>
                </c:pt>
                <c:pt idx="2563">
                  <c:v>9.3930000000000007</c:v>
                </c:pt>
                <c:pt idx="2564">
                  <c:v>9.3930000000000007</c:v>
                </c:pt>
                <c:pt idx="2565">
                  <c:v>9.4039999999999999</c:v>
                </c:pt>
                <c:pt idx="2566">
                  <c:v>9.4039999999999999</c:v>
                </c:pt>
                <c:pt idx="2567">
                  <c:v>9.4039999999999999</c:v>
                </c:pt>
                <c:pt idx="2568">
                  <c:v>9.4149999999999991</c:v>
                </c:pt>
                <c:pt idx="2569">
                  <c:v>9.4149999999999991</c:v>
                </c:pt>
                <c:pt idx="2570">
                  <c:v>9.4149999999999991</c:v>
                </c:pt>
                <c:pt idx="2571">
                  <c:v>9.4260000000000002</c:v>
                </c:pt>
                <c:pt idx="2572">
                  <c:v>9.4260000000000002</c:v>
                </c:pt>
                <c:pt idx="2573">
                  <c:v>9.4260000000000002</c:v>
                </c:pt>
                <c:pt idx="2574">
                  <c:v>9.4369999999999994</c:v>
                </c:pt>
                <c:pt idx="2575">
                  <c:v>9.4369999999999994</c:v>
                </c:pt>
                <c:pt idx="2576">
                  <c:v>9.4369999999999994</c:v>
                </c:pt>
                <c:pt idx="2577">
                  <c:v>9.4480000000000004</c:v>
                </c:pt>
                <c:pt idx="2578">
                  <c:v>9.4480000000000004</c:v>
                </c:pt>
                <c:pt idx="2579">
                  <c:v>9.4480000000000004</c:v>
                </c:pt>
                <c:pt idx="2580">
                  <c:v>9.4589999999999996</c:v>
                </c:pt>
                <c:pt idx="2581">
                  <c:v>9.4589999999999996</c:v>
                </c:pt>
                <c:pt idx="2582">
                  <c:v>9.4589999999999996</c:v>
                </c:pt>
                <c:pt idx="2583">
                  <c:v>9.4700000000000006</c:v>
                </c:pt>
                <c:pt idx="2584">
                  <c:v>9.4700000000000006</c:v>
                </c:pt>
                <c:pt idx="2585">
                  <c:v>9.4700000000000006</c:v>
                </c:pt>
                <c:pt idx="2586">
                  <c:v>9.4809999999999999</c:v>
                </c:pt>
                <c:pt idx="2587">
                  <c:v>9.4809999999999999</c:v>
                </c:pt>
                <c:pt idx="2588">
                  <c:v>9.4809999999999999</c:v>
                </c:pt>
                <c:pt idx="2589">
                  <c:v>9.4920000000000009</c:v>
                </c:pt>
                <c:pt idx="2590">
                  <c:v>9.4920000000000009</c:v>
                </c:pt>
                <c:pt idx="2591">
                  <c:v>9.4920000000000009</c:v>
                </c:pt>
                <c:pt idx="2592">
                  <c:v>9.5030000000000001</c:v>
                </c:pt>
                <c:pt idx="2593">
                  <c:v>9.5030000000000001</c:v>
                </c:pt>
                <c:pt idx="2594">
                  <c:v>9.5030000000000001</c:v>
                </c:pt>
                <c:pt idx="2595">
                  <c:v>9.5139999999999993</c:v>
                </c:pt>
                <c:pt idx="2596">
                  <c:v>9.5139999999999993</c:v>
                </c:pt>
                <c:pt idx="2597">
                  <c:v>9.5139999999999993</c:v>
                </c:pt>
                <c:pt idx="2598">
                  <c:v>9.5250000000000004</c:v>
                </c:pt>
                <c:pt idx="2599">
                  <c:v>9.5250000000000004</c:v>
                </c:pt>
                <c:pt idx="2600">
                  <c:v>9.5250000000000004</c:v>
                </c:pt>
                <c:pt idx="2601">
                  <c:v>9.5359999999999996</c:v>
                </c:pt>
                <c:pt idx="2602">
                  <c:v>9.5359999999999996</c:v>
                </c:pt>
                <c:pt idx="2603">
                  <c:v>9.5359999999999996</c:v>
                </c:pt>
                <c:pt idx="2604">
                  <c:v>9.5470000000000006</c:v>
                </c:pt>
                <c:pt idx="2605">
                  <c:v>9.5470000000000006</c:v>
                </c:pt>
                <c:pt idx="2606">
                  <c:v>9.5470000000000006</c:v>
                </c:pt>
                <c:pt idx="2607">
                  <c:v>9.5579999999999998</c:v>
                </c:pt>
                <c:pt idx="2608">
                  <c:v>9.5579999999999998</c:v>
                </c:pt>
                <c:pt idx="2609">
                  <c:v>9.5579999999999998</c:v>
                </c:pt>
                <c:pt idx="2610">
                  <c:v>9.5690000000000008</c:v>
                </c:pt>
                <c:pt idx="2611">
                  <c:v>9.5690000000000008</c:v>
                </c:pt>
                <c:pt idx="2612">
                  <c:v>9.5690000000000008</c:v>
                </c:pt>
                <c:pt idx="2613">
                  <c:v>9.58</c:v>
                </c:pt>
                <c:pt idx="2614">
                  <c:v>9.58</c:v>
                </c:pt>
                <c:pt idx="2615">
                  <c:v>9.58</c:v>
                </c:pt>
                <c:pt idx="2616">
                  <c:v>9.5909999999999993</c:v>
                </c:pt>
                <c:pt idx="2617">
                  <c:v>9.5909999999999993</c:v>
                </c:pt>
                <c:pt idx="2618">
                  <c:v>9.5909999999999993</c:v>
                </c:pt>
                <c:pt idx="2619">
                  <c:v>9.6020000000000003</c:v>
                </c:pt>
                <c:pt idx="2620">
                  <c:v>9.6020000000000003</c:v>
                </c:pt>
                <c:pt idx="2621">
                  <c:v>9.6020000000000003</c:v>
                </c:pt>
                <c:pt idx="2622">
                  <c:v>9.6129999999999995</c:v>
                </c:pt>
                <c:pt idx="2623">
                  <c:v>9.6129999999999995</c:v>
                </c:pt>
                <c:pt idx="2624">
                  <c:v>9.6129999999999995</c:v>
                </c:pt>
                <c:pt idx="2625">
                  <c:v>9.6240000000000006</c:v>
                </c:pt>
                <c:pt idx="2626">
                  <c:v>9.6240000000000006</c:v>
                </c:pt>
                <c:pt idx="2627">
                  <c:v>9.6240000000000006</c:v>
                </c:pt>
                <c:pt idx="2628">
                  <c:v>9.6349999999999998</c:v>
                </c:pt>
                <c:pt idx="2629">
                  <c:v>9.6349999999999998</c:v>
                </c:pt>
                <c:pt idx="2630">
                  <c:v>9.6349999999999998</c:v>
                </c:pt>
                <c:pt idx="2631">
                  <c:v>9.6460000000000008</c:v>
                </c:pt>
                <c:pt idx="2632">
                  <c:v>9.6460000000000008</c:v>
                </c:pt>
                <c:pt idx="2633">
                  <c:v>9.6460000000000008</c:v>
                </c:pt>
                <c:pt idx="2634">
                  <c:v>9.657</c:v>
                </c:pt>
                <c:pt idx="2635">
                  <c:v>9.657</c:v>
                </c:pt>
                <c:pt idx="2636">
                  <c:v>9.657</c:v>
                </c:pt>
                <c:pt idx="2637">
                  <c:v>9.6679999999999993</c:v>
                </c:pt>
                <c:pt idx="2638">
                  <c:v>9.6679999999999993</c:v>
                </c:pt>
                <c:pt idx="2639">
                  <c:v>9.6679999999999993</c:v>
                </c:pt>
                <c:pt idx="2640">
                  <c:v>9.6790000000000003</c:v>
                </c:pt>
                <c:pt idx="2641">
                  <c:v>9.6790000000000003</c:v>
                </c:pt>
                <c:pt idx="2642">
                  <c:v>9.6790000000000003</c:v>
                </c:pt>
                <c:pt idx="2643">
                  <c:v>9.69</c:v>
                </c:pt>
                <c:pt idx="2644">
                  <c:v>9.69</c:v>
                </c:pt>
                <c:pt idx="2645">
                  <c:v>9.69</c:v>
                </c:pt>
                <c:pt idx="2646">
                  <c:v>9.7010000000000005</c:v>
                </c:pt>
                <c:pt idx="2647">
                  <c:v>9.7010000000000005</c:v>
                </c:pt>
                <c:pt idx="2648">
                  <c:v>9.7010000000000005</c:v>
                </c:pt>
                <c:pt idx="2649">
                  <c:v>9.7119999999999997</c:v>
                </c:pt>
                <c:pt idx="2650">
                  <c:v>9.7119999999999997</c:v>
                </c:pt>
                <c:pt idx="2651">
                  <c:v>9.7119999999999997</c:v>
                </c:pt>
                <c:pt idx="2652">
                  <c:v>9.7230000000000008</c:v>
                </c:pt>
                <c:pt idx="2653">
                  <c:v>9.7230000000000008</c:v>
                </c:pt>
                <c:pt idx="2654">
                  <c:v>9.7230000000000008</c:v>
                </c:pt>
                <c:pt idx="2655">
                  <c:v>9.734</c:v>
                </c:pt>
                <c:pt idx="2656">
                  <c:v>9.734</c:v>
                </c:pt>
                <c:pt idx="2657">
                  <c:v>9.734</c:v>
                </c:pt>
                <c:pt idx="2658">
                  <c:v>9.7449999999999992</c:v>
                </c:pt>
                <c:pt idx="2659">
                  <c:v>9.7449999999999992</c:v>
                </c:pt>
                <c:pt idx="2660">
                  <c:v>9.7449999999999992</c:v>
                </c:pt>
                <c:pt idx="2661">
                  <c:v>9.7560000000000002</c:v>
                </c:pt>
                <c:pt idx="2662">
                  <c:v>9.7560000000000002</c:v>
                </c:pt>
                <c:pt idx="2663">
                  <c:v>9.7560000000000002</c:v>
                </c:pt>
                <c:pt idx="2664">
                  <c:v>9.7669999999999995</c:v>
                </c:pt>
                <c:pt idx="2665">
                  <c:v>9.7669999999999995</c:v>
                </c:pt>
                <c:pt idx="2666">
                  <c:v>9.7669999999999995</c:v>
                </c:pt>
                <c:pt idx="2667">
                  <c:v>9.7780000000000005</c:v>
                </c:pt>
                <c:pt idx="2668">
                  <c:v>9.7780000000000005</c:v>
                </c:pt>
                <c:pt idx="2669">
                  <c:v>9.7780000000000005</c:v>
                </c:pt>
                <c:pt idx="2670">
                  <c:v>9.7889999999999997</c:v>
                </c:pt>
                <c:pt idx="2671">
                  <c:v>9.7889999999999997</c:v>
                </c:pt>
                <c:pt idx="2672">
                  <c:v>9.7889999999999997</c:v>
                </c:pt>
                <c:pt idx="2673">
                  <c:v>9.8000000000000007</c:v>
                </c:pt>
                <c:pt idx="2674">
                  <c:v>9.8000000000000007</c:v>
                </c:pt>
                <c:pt idx="2675">
                  <c:v>9.8000000000000007</c:v>
                </c:pt>
                <c:pt idx="2676">
                  <c:v>9.8109999999999999</c:v>
                </c:pt>
                <c:pt idx="2677">
                  <c:v>9.8109999999999999</c:v>
                </c:pt>
                <c:pt idx="2678">
                  <c:v>9.8109999999999999</c:v>
                </c:pt>
                <c:pt idx="2679">
                  <c:v>9.8219999999999992</c:v>
                </c:pt>
                <c:pt idx="2680">
                  <c:v>9.8219999999999992</c:v>
                </c:pt>
                <c:pt idx="2681">
                  <c:v>9.8219999999999992</c:v>
                </c:pt>
                <c:pt idx="2682">
                  <c:v>9.8330000000000002</c:v>
                </c:pt>
                <c:pt idx="2683">
                  <c:v>9.8330000000000002</c:v>
                </c:pt>
                <c:pt idx="2684">
                  <c:v>9.8330000000000002</c:v>
                </c:pt>
                <c:pt idx="2685">
                  <c:v>9.8439999999999994</c:v>
                </c:pt>
                <c:pt idx="2686">
                  <c:v>9.8439999999999994</c:v>
                </c:pt>
                <c:pt idx="2687">
                  <c:v>9.8439999999999994</c:v>
                </c:pt>
                <c:pt idx="2688">
                  <c:v>9.8550000000000004</c:v>
                </c:pt>
                <c:pt idx="2689">
                  <c:v>9.8550000000000004</c:v>
                </c:pt>
                <c:pt idx="2690">
                  <c:v>9.8550000000000004</c:v>
                </c:pt>
                <c:pt idx="2691">
                  <c:v>9.8659999999999997</c:v>
                </c:pt>
                <c:pt idx="2692">
                  <c:v>9.8659999999999997</c:v>
                </c:pt>
                <c:pt idx="2693">
                  <c:v>9.8659999999999997</c:v>
                </c:pt>
                <c:pt idx="2694">
                  <c:v>9.8770000000000007</c:v>
                </c:pt>
                <c:pt idx="2695">
                  <c:v>9.8770000000000007</c:v>
                </c:pt>
                <c:pt idx="2696">
                  <c:v>9.8770000000000007</c:v>
                </c:pt>
                <c:pt idx="2697">
                  <c:v>9.8879999999999999</c:v>
                </c:pt>
                <c:pt idx="2698">
                  <c:v>9.8879999999999999</c:v>
                </c:pt>
                <c:pt idx="2699">
                  <c:v>9.8879999999999999</c:v>
                </c:pt>
                <c:pt idx="2700">
                  <c:v>9.8989999999999991</c:v>
                </c:pt>
                <c:pt idx="2701">
                  <c:v>9.8989999999999991</c:v>
                </c:pt>
                <c:pt idx="2702">
                  <c:v>9.8989999999999991</c:v>
                </c:pt>
                <c:pt idx="2703">
                  <c:v>9.91</c:v>
                </c:pt>
                <c:pt idx="2704">
                  <c:v>9.91</c:v>
                </c:pt>
                <c:pt idx="2705">
                  <c:v>9.91</c:v>
                </c:pt>
                <c:pt idx="2706">
                  <c:v>9.9209999999999994</c:v>
                </c:pt>
                <c:pt idx="2707">
                  <c:v>9.9209999999999994</c:v>
                </c:pt>
                <c:pt idx="2708">
                  <c:v>9.9209999999999994</c:v>
                </c:pt>
                <c:pt idx="2709">
                  <c:v>9.9320000000000004</c:v>
                </c:pt>
                <c:pt idx="2710">
                  <c:v>9.9320000000000004</c:v>
                </c:pt>
                <c:pt idx="2711">
                  <c:v>9.9320000000000004</c:v>
                </c:pt>
                <c:pt idx="2712">
                  <c:v>9.9429999999999996</c:v>
                </c:pt>
                <c:pt idx="2713">
                  <c:v>9.9429999999999996</c:v>
                </c:pt>
                <c:pt idx="2714">
                  <c:v>9.9429999999999996</c:v>
                </c:pt>
                <c:pt idx="2715">
                  <c:v>9.9540000000000006</c:v>
                </c:pt>
                <c:pt idx="2716">
                  <c:v>9.9540000000000006</c:v>
                </c:pt>
                <c:pt idx="2717">
                  <c:v>9.9540000000000006</c:v>
                </c:pt>
                <c:pt idx="2718">
                  <c:v>9.9649999999999999</c:v>
                </c:pt>
                <c:pt idx="2719">
                  <c:v>9.9649999999999999</c:v>
                </c:pt>
                <c:pt idx="2720">
                  <c:v>9.9649999999999999</c:v>
                </c:pt>
                <c:pt idx="2721">
                  <c:v>9.9760000000000009</c:v>
                </c:pt>
                <c:pt idx="2722">
                  <c:v>9.9760000000000009</c:v>
                </c:pt>
                <c:pt idx="2723">
                  <c:v>9.9760000000000009</c:v>
                </c:pt>
                <c:pt idx="2724">
                  <c:v>9.9870000000000001</c:v>
                </c:pt>
                <c:pt idx="2725">
                  <c:v>9.9870000000000001</c:v>
                </c:pt>
                <c:pt idx="2726">
                  <c:v>9.9870000000000001</c:v>
                </c:pt>
                <c:pt idx="2727">
                  <c:v>9.9979999999999993</c:v>
                </c:pt>
                <c:pt idx="2728">
                  <c:v>9.9979999999999993</c:v>
                </c:pt>
                <c:pt idx="2729">
                  <c:v>9.9979999999999993</c:v>
                </c:pt>
                <c:pt idx="2730">
                  <c:v>10.009</c:v>
                </c:pt>
                <c:pt idx="2731">
                  <c:v>10.009</c:v>
                </c:pt>
                <c:pt idx="2732">
                  <c:v>10.009</c:v>
                </c:pt>
                <c:pt idx="2733">
                  <c:v>10.02</c:v>
                </c:pt>
                <c:pt idx="2734">
                  <c:v>10.02</c:v>
                </c:pt>
                <c:pt idx="2735">
                  <c:v>10.02</c:v>
                </c:pt>
                <c:pt idx="2736">
                  <c:v>10.031000000000001</c:v>
                </c:pt>
                <c:pt idx="2737">
                  <c:v>10.031000000000001</c:v>
                </c:pt>
                <c:pt idx="2738">
                  <c:v>10.031000000000001</c:v>
                </c:pt>
                <c:pt idx="2739">
                  <c:v>10.042</c:v>
                </c:pt>
                <c:pt idx="2740">
                  <c:v>10.042</c:v>
                </c:pt>
                <c:pt idx="2741">
                  <c:v>10.042</c:v>
                </c:pt>
                <c:pt idx="2742">
                  <c:v>10.053000000000001</c:v>
                </c:pt>
                <c:pt idx="2743">
                  <c:v>10.053000000000001</c:v>
                </c:pt>
                <c:pt idx="2744">
                  <c:v>10.053000000000001</c:v>
                </c:pt>
                <c:pt idx="2745">
                  <c:v>10.064</c:v>
                </c:pt>
                <c:pt idx="2746">
                  <c:v>10.064</c:v>
                </c:pt>
                <c:pt idx="2747">
                  <c:v>10.064</c:v>
                </c:pt>
                <c:pt idx="2748">
                  <c:v>10.074999999999999</c:v>
                </c:pt>
                <c:pt idx="2749">
                  <c:v>10.074999999999999</c:v>
                </c:pt>
                <c:pt idx="2750">
                  <c:v>10.074999999999999</c:v>
                </c:pt>
                <c:pt idx="2751">
                  <c:v>10.086</c:v>
                </c:pt>
                <c:pt idx="2752">
                  <c:v>10.086</c:v>
                </c:pt>
                <c:pt idx="2753">
                  <c:v>10.086</c:v>
                </c:pt>
                <c:pt idx="2754">
                  <c:v>10.097</c:v>
                </c:pt>
                <c:pt idx="2755">
                  <c:v>10.097</c:v>
                </c:pt>
                <c:pt idx="2756">
                  <c:v>10.097</c:v>
                </c:pt>
                <c:pt idx="2757">
                  <c:v>10.108000000000001</c:v>
                </c:pt>
                <c:pt idx="2758">
                  <c:v>10.108000000000001</c:v>
                </c:pt>
                <c:pt idx="2759">
                  <c:v>10.108000000000001</c:v>
                </c:pt>
                <c:pt idx="2760">
                  <c:v>10.119</c:v>
                </c:pt>
                <c:pt idx="2761">
                  <c:v>10.119</c:v>
                </c:pt>
                <c:pt idx="2762">
                  <c:v>10.119</c:v>
                </c:pt>
                <c:pt idx="2763">
                  <c:v>10.130000000000001</c:v>
                </c:pt>
                <c:pt idx="2764">
                  <c:v>10.130000000000001</c:v>
                </c:pt>
                <c:pt idx="2765">
                  <c:v>10.130000000000001</c:v>
                </c:pt>
                <c:pt idx="2766">
                  <c:v>10.141</c:v>
                </c:pt>
                <c:pt idx="2767">
                  <c:v>10.141</c:v>
                </c:pt>
                <c:pt idx="2768">
                  <c:v>10.141</c:v>
                </c:pt>
                <c:pt idx="2769">
                  <c:v>10.151999999999999</c:v>
                </c:pt>
                <c:pt idx="2770">
                  <c:v>10.151999999999999</c:v>
                </c:pt>
                <c:pt idx="2771">
                  <c:v>10.151999999999999</c:v>
                </c:pt>
                <c:pt idx="2772">
                  <c:v>10.163</c:v>
                </c:pt>
                <c:pt idx="2773">
                  <c:v>10.163</c:v>
                </c:pt>
                <c:pt idx="2774">
                  <c:v>10.163</c:v>
                </c:pt>
                <c:pt idx="2775">
                  <c:v>10.173999999999999</c:v>
                </c:pt>
                <c:pt idx="2776">
                  <c:v>10.173999999999999</c:v>
                </c:pt>
                <c:pt idx="2777">
                  <c:v>10.173999999999999</c:v>
                </c:pt>
                <c:pt idx="2778">
                  <c:v>10.185</c:v>
                </c:pt>
                <c:pt idx="2779">
                  <c:v>10.185</c:v>
                </c:pt>
                <c:pt idx="2780">
                  <c:v>10.185</c:v>
                </c:pt>
                <c:pt idx="2781">
                  <c:v>10.196</c:v>
                </c:pt>
                <c:pt idx="2782">
                  <c:v>10.196</c:v>
                </c:pt>
                <c:pt idx="2783">
                  <c:v>10.196</c:v>
                </c:pt>
                <c:pt idx="2784">
                  <c:v>10.207000000000001</c:v>
                </c:pt>
                <c:pt idx="2785">
                  <c:v>10.207000000000001</c:v>
                </c:pt>
                <c:pt idx="2786">
                  <c:v>10.207000000000001</c:v>
                </c:pt>
                <c:pt idx="2787">
                  <c:v>10.218</c:v>
                </c:pt>
                <c:pt idx="2788">
                  <c:v>10.218</c:v>
                </c:pt>
                <c:pt idx="2789">
                  <c:v>10.218</c:v>
                </c:pt>
                <c:pt idx="2790">
                  <c:v>10.228999999999999</c:v>
                </c:pt>
                <c:pt idx="2791">
                  <c:v>10.228999999999999</c:v>
                </c:pt>
                <c:pt idx="2792">
                  <c:v>10.228999999999999</c:v>
                </c:pt>
                <c:pt idx="2793">
                  <c:v>10.24</c:v>
                </c:pt>
                <c:pt idx="2794">
                  <c:v>10.24</c:v>
                </c:pt>
                <c:pt idx="2795">
                  <c:v>10.24</c:v>
                </c:pt>
                <c:pt idx="2796">
                  <c:v>10.250999999999999</c:v>
                </c:pt>
                <c:pt idx="2797">
                  <c:v>10.250999999999999</c:v>
                </c:pt>
                <c:pt idx="2798">
                  <c:v>10.250999999999999</c:v>
                </c:pt>
                <c:pt idx="2799">
                  <c:v>10.262</c:v>
                </c:pt>
                <c:pt idx="2800">
                  <c:v>10.262</c:v>
                </c:pt>
                <c:pt idx="2801">
                  <c:v>10.262</c:v>
                </c:pt>
                <c:pt idx="2802">
                  <c:v>10.273</c:v>
                </c:pt>
                <c:pt idx="2803">
                  <c:v>10.273</c:v>
                </c:pt>
                <c:pt idx="2804">
                  <c:v>10.273</c:v>
                </c:pt>
                <c:pt idx="2805">
                  <c:v>10.284000000000001</c:v>
                </c:pt>
                <c:pt idx="2806">
                  <c:v>10.284000000000001</c:v>
                </c:pt>
                <c:pt idx="2807">
                  <c:v>10.284000000000001</c:v>
                </c:pt>
                <c:pt idx="2808">
                  <c:v>10.295</c:v>
                </c:pt>
                <c:pt idx="2809">
                  <c:v>10.295</c:v>
                </c:pt>
                <c:pt idx="2810">
                  <c:v>10.295</c:v>
                </c:pt>
                <c:pt idx="2811">
                  <c:v>10.305999999999999</c:v>
                </c:pt>
                <c:pt idx="2812">
                  <c:v>10.305999999999999</c:v>
                </c:pt>
                <c:pt idx="2813">
                  <c:v>10.305999999999999</c:v>
                </c:pt>
                <c:pt idx="2814">
                  <c:v>10.317</c:v>
                </c:pt>
                <c:pt idx="2815">
                  <c:v>10.317</c:v>
                </c:pt>
                <c:pt idx="2816">
                  <c:v>10.317</c:v>
                </c:pt>
                <c:pt idx="2817">
                  <c:v>10.327999999999999</c:v>
                </c:pt>
                <c:pt idx="2818">
                  <c:v>10.327999999999999</c:v>
                </c:pt>
                <c:pt idx="2819">
                  <c:v>10.327999999999999</c:v>
                </c:pt>
                <c:pt idx="2820">
                  <c:v>10.339</c:v>
                </c:pt>
                <c:pt idx="2821">
                  <c:v>10.339</c:v>
                </c:pt>
                <c:pt idx="2822">
                  <c:v>10.339</c:v>
                </c:pt>
                <c:pt idx="2823">
                  <c:v>10.35</c:v>
                </c:pt>
                <c:pt idx="2824">
                  <c:v>10.35</c:v>
                </c:pt>
                <c:pt idx="2825">
                  <c:v>10.35</c:v>
                </c:pt>
                <c:pt idx="2826">
                  <c:v>10.361000000000001</c:v>
                </c:pt>
                <c:pt idx="2827">
                  <c:v>10.361000000000001</c:v>
                </c:pt>
                <c:pt idx="2828">
                  <c:v>10.361000000000001</c:v>
                </c:pt>
                <c:pt idx="2829">
                  <c:v>10.372</c:v>
                </c:pt>
                <c:pt idx="2830">
                  <c:v>10.372</c:v>
                </c:pt>
                <c:pt idx="2831">
                  <c:v>10.372</c:v>
                </c:pt>
                <c:pt idx="2832">
                  <c:v>10.382999999999999</c:v>
                </c:pt>
                <c:pt idx="2833">
                  <c:v>10.382999999999999</c:v>
                </c:pt>
                <c:pt idx="2834">
                  <c:v>10.382999999999999</c:v>
                </c:pt>
                <c:pt idx="2835">
                  <c:v>10.394</c:v>
                </c:pt>
                <c:pt idx="2836">
                  <c:v>10.394</c:v>
                </c:pt>
                <c:pt idx="2837">
                  <c:v>10.394</c:v>
                </c:pt>
                <c:pt idx="2838">
                  <c:v>10.404999999999999</c:v>
                </c:pt>
                <c:pt idx="2839">
                  <c:v>10.404999999999999</c:v>
                </c:pt>
                <c:pt idx="2840">
                  <c:v>10.404999999999999</c:v>
                </c:pt>
                <c:pt idx="2841">
                  <c:v>10.416</c:v>
                </c:pt>
                <c:pt idx="2842">
                  <c:v>10.416</c:v>
                </c:pt>
                <c:pt idx="2843">
                  <c:v>10.416</c:v>
                </c:pt>
                <c:pt idx="2844">
                  <c:v>10.427</c:v>
                </c:pt>
                <c:pt idx="2845">
                  <c:v>10.427</c:v>
                </c:pt>
                <c:pt idx="2846">
                  <c:v>10.427</c:v>
                </c:pt>
                <c:pt idx="2847">
                  <c:v>10.438000000000001</c:v>
                </c:pt>
                <c:pt idx="2848">
                  <c:v>10.438000000000001</c:v>
                </c:pt>
                <c:pt idx="2849">
                  <c:v>10.438000000000001</c:v>
                </c:pt>
                <c:pt idx="2850">
                  <c:v>10.449</c:v>
                </c:pt>
                <c:pt idx="2851">
                  <c:v>10.449</c:v>
                </c:pt>
                <c:pt idx="2852">
                  <c:v>10.449</c:v>
                </c:pt>
                <c:pt idx="2853">
                  <c:v>10.46</c:v>
                </c:pt>
                <c:pt idx="2854">
                  <c:v>10.46</c:v>
                </c:pt>
                <c:pt idx="2855">
                  <c:v>10.46</c:v>
                </c:pt>
                <c:pt idx="2856">
                  <c:v>10.471</c:v>
                </c:pt>
                <c:pt idx="2857">
                  <c:v>10.471</c:v>
                </c:pt>
                <c:pt idx="2858">
                  <c:v>10.471</c:v>
                </c:pt>
                <c:pt idx="2859">
                  <c:v>10.481999999999999</c:v>
                </c:pt>
                <c:pt idx="2860">
                  <c:v>10.481999999999999</c:v>
                </c:pt>
                <c:pt idx="2861">
                  <c:v>10.481999999999999</c:v>
                </c:pt>
                <c:pt idx="2862">
                  <c:v>10.493</c:v>
                </c:pt>
                <c:pt idx="2863">
                  <c:v>10.493</c:v>
                </c:pt>
                <c:pt idx="2864">
                  <c:v>10.493</c:v>
                </c:pt>
                <c:pt idx="2865">
                  <c:v>10.504</c:v>
                </c:pt>
                <c:pt idx="2866">
                  <c:v>10.504</c:v>
                </c:pt>
                <c:pt idx="2867">
                  <c:v>10.504</c:v>
                </c:pt>
                <c:pt idx="2868">
                  <c:v>10.515000000000001</c:v>
                </c:pt>
                <c:pt idx="2869">
                  <c:v>10.515000000000001</c:v>
                </c:pt>
                <c:pt idx="2870">
                  <c:v>10.515000000000001</c:v>
                </c:pt>
                <c:pt idx="2871">
                  <c:v>10.526</c:v>
                </c:pt>
                <c:pt idx="2872">
                  <c:v>10.526</c:v>
                </c:pt>
                <c:pt idx="2873">
                  <c:v>10.526</c:v>
                </c:pt>
                <c:pt idx="2874">
                  <c:v>10.537000000000001</c:v>
                </c:pt>
                <c:pt idx="2875">
                  <c:v>10.537000000000001</c:v>
                </c:pt>
                <c:pt idx="2876">
                  <c:v>10.537000000000001</c:v>
                </c:pt>
                <c:pt idx="2877">
                  <c:v>10.548</c:v>
                </c:pt>
                <c:pt idx="2878">
                  <c:v>10.548</c:v>
                </c:pt>
                <c:pt idx="2879">
                  <c:v>10.548</c:v>
                </c:pt>
                <c:pt idx="2880">
                  <c:v>10.558999999999999</c:v>
                </c:pt>
                <c:pt idx="2881">
                  <c:v>10.558999999999999</c:v>
                </c:pt>
                <c:pt idx="2882">
                  <c:v>10.558999999999999</c:v>
                </c:pt>
                <c:pt idx="2883">
                  <c:v>10.57</c:v>
                </c:pt>
                <c:pt idx="2884">
                  <c:v>10.57</c:v>
                </c:pt>
                <c:pt idx="2885">
                  <c:v>10.57</c:v>
                </c:pt>
                <c:pt idx="2886">
                  <c:v>10.581</c:v>
                </c:pt>
                <c:pt idx="2887">
                  <c:v>10.581</c:v>
                </c:pt>
                <c:pt idx="2888">
                  <c:v>10.581</c:v>
                </c:pt>
                <c:pt idx="2889">
                  <c:v>10.592000000000001</c:v>
                </c:pt>
                <c:pt idx="2890">
                  <c:v>10.592000000000001</c:v>
                </c:pt>
                <c:pt idx="2891">
                  <c:v>10.592000000000001</c:v>
                </c:pt>
                <c:pt idx="2892">
                  <c:v>10.603</c:v>
                </c:pt>
                <c:pt idx="2893">
                  <c:v>10.603</c:v>
                </c:pt>
                <c:pt idx="2894">
                  <c:v>10.603</c:v>
                </c:pt>
                <c:pt idx="2895">
                  <c:v>10.614000000000001</c:v>
                </c:pt>
                <c:pt idx="2896">
                  <c:v>10.614000000000001</c:v>
                </c:pt>
                <c:pt idx="2897">
                  <c:v>10.614000000000001</c:v>
                </c:pt>
                <c:pt idx="2898">
                  <c:v>10.625</c:v>
                </c:pt>
                <c:pt idx="2899">
                  <c:v>10.625</c:v>
                </c:pt>
                <c:pt idx="2900">
                  <c:v>10.625</c:v>
                </c:pt>
                <c:pt idx="2901">
                  <c:v>10.635999999999999</c:v>
                </c:pt>
                <c:pt idx="2902">
                  <c:v>10.635999999999999</c:v>
                </c:pt>
                <c:pt idx="2903">
                  <c:v>10.635999999999999</c:v>
                </c:pt>
                <c:pt idx="2904">
                  <c:v>10.647</c:v>
                </c:pt>
                <c:pt idx="2905">
                  <c:v>10.647</c:v>
                </c:pt>
                <c:pt idx="2906">
                  <c:v>10.647</c:v>
                </c:pt>
                <c:pt idx="2907">
                  <c:v>10.657999999999999</c:v>
                </c:pt>
                <c:pt idx="2908">
                  <c:v>10.657999999999999</c:v>
                </c:pt>
                <c:pt idx="2909">
                  <c:v>10.657999999999999</c:v>
                </c:pt>
                <c:pt idx="2910">
                  <c:v>10.669</c:v>
                </c:pt>
                <c:pt idx="2911">
                  <c:v>10.669</c:v>
                </c:pt>
                <c:pt idx="2912">
                  <c:v>10.669</c:v>
                </c:pt>
                <c:pt idx="2913">
                  <c:v>10.68</c:v>
                </c:pt>
                <c:pt idx="2914">
                  <c:v>10.68</c:v>
                </c:pt>
                <c:pt idx="2915">
                  <c:v>10.68</c:v>
                </c:pt>
                <c:pt idx="2916">
                  <c:v>10.691000000000001</c:v>
                </c:pt>
                <c:pt idx="2917">
                  <c:v>10.691000000000001</c:v>
                </c:pt>
                <c:pt idx="2918">
                  <c:v>10.691000000000001</c:v>
                </c:pt>
                <c:pt idx="2919">
                  <c:v>10.702</c:v>
                </c:pt>
                <c:pt idx="2920">
                  <c:v>10.702</c:v>
                </c:pt>
                <c:pt idx="2921">
                  <c:v>10.702</c:v>
                </c:pt>
                <c:pt idx="2922">
                  <c:v>10.712999999999999</c:v>
                </c:pt>
                <c:pt idx="2923">
                  <c:v>10.712999999999999</c:v>
                </c:pt>
                <c:pt idx="2924">
                  <c:v>10.712999999999999</c:v>
                </c:pt>
                <c:pt idx="2925">
                  <c:v>10.724</c:v>
                </c:pt>
                <c:pt idx="2926">
                  <c:v>10.724</c:v>
                </c:pt>
                <c:pt idx="2927">
                  <c:v>10.724</c:v>
                </c:pt>
                <c:pt idx="2928">
                  <c:v>10.734999999999999</c:v>
                </c:pt>
                <c:pt idx="2929">
                  <c:v>10.734999999999999</c:v>
                </c:pt>
                <c:pt idx="2930">
                  <c:v>10.734999999999999</c:v>
                </c:pt>
                <c:pt idx="2931">
                  <c:v>10.746</c:v>
                </c:pt>
                <c:pt idx="2932">
                  <c:v>10.746</c:v>
                </c:pt>
                <c:pt idx="2933">
                  <c:v>10.746</c:v>
                </c:pt>
                <c:pt idx="2934">
                  <c:v>10.757</c:v>
                </c:pt>
                <c:pt idx="2935">
                  <c:v>10.757</c:v>
                </c:pt>
                <c:pt idx="2936">
                  <c:v>10.757</c:v>
                </c:pt>
                <c:pt idx="2937">
                  <c:v>10.768000000000001</c:v>
                </c:pt>
                <c:pt idx="2938">
                  <c:v>10.768000000000001</c:v>
                </c:pt>
                <c:pt idx="2939">
                  <c:v>10.768000000000001</c:v>
                </c:pt>
                <c:pt idx="2940">
                  <c:v>10.779</c:v>
                </c:pt>
                <c:pt idx="2941">
                  <c:v>10.779</c:v>
                </c:pt>
                <c:pt idx="2942">
                  <c:v>10.779</c:v>
                </c:pt>
                <c:pt idx="2943">
                  <c:v>10.79</c:v>
                </c:pt>
                <c:pt idx="2944">
                  <c:v>10.79</c:v>
                </c:pt>
                <c:pt idx="2945">
                  <c:v>10.79</c:v>
                </c:pt>
                <c:pt idx="2946">
                  <c:v>10.801</c:v>
                </c:pt>
                <c:pt idx="2947">
                  <c:v>10.801</c:v>
                </c:pt>
                <c:pt idx="2948">
                  <c:v>10.801</c:v>
                </c:pt>
                <c:pt idx="2949">
                  <c:v>10.811999999999999</c:v>
                </c:pt>
                <c:pt idx="2950">
                  <c:v>10.811999999999999</c:v>
                </c:pt>
                <c:pt idx="2951">
                  <c:v>10.811999999999999</c:v>
                </c:pt>
                <c:pt idx="2952">
                  <c:v>10.823</c:v>
                </c:pt>
                <c:pt idx="2953">
                  <c:v>10.823</c:v>
                </c:pt>
                <c:pt idx="2954">
                  <c:v>10.823</c:v>
                </c:pt>
                <c:pt idx="2955">
                  <c:v>10.834</c:v>
                </c:pt>
                <c:pt idx="2956">
                  <c:v>10.834</c:v>
                </c:pt>
                <c:pt idx="2957">
                  <c:v>10.834</c:v>
                </c:pt>
                <c:pt idx="2958">
                  <c:v>10.845000000000001</c:v>
                </c:pt>
                <c:pt idx="2959">
                  <c:v>10.845000000000001</c:v>
                </c:pt>
                <c:pt idx="2960">
                  <c:v>10.845000000000001</c:v>
                </c:pt>
                <c:pt idx="2961">
                  <c:v>10.856</c:v>
                </c:pt>
                <c:pt idx="2962">
                  <c:v>10.856</c:v>
                </c:pt>
                <c:pt idx="2963">
                  <c:v>10.856</c:v>
                </c:pt>
                <c:pt idx="2964">
                  <c:v>10.867000000000001</c:v>
                </c:pt>
                <c:pt idx="2965">
                  <c:v>10.867000000000001</c:v>
                </c:pt>
                <c:pt idx="2966">
                  <c:v>10.867000000000001</c:v>
                </c:pt>
                <c:pt idx="2967">
                  <c:v>10.878</c:v>
                </c:pt>
                <c:pt idx="2968">
                  <c:v>10.878</c:v>
                </c:pt>
                <c:pt idx="2969">
                  <c:v>10.878</c:v>
                </c:pt>
                <c:pt idx="2970">
                  <c:v>10.888999999999999</c:v>
                </c:pt>
                <c:pt idx="2971">
                  <c:v>10.888999999999999</c:v>
                </c:pt>
                <c:pt idx="2972">
                  <c:v>10.888999999999999</c:v>
                </c:pt>
                <c:pt idx="2973">
                  <c:v>10.9</c:v>
                </c:pt>
                <c:pt idx="2974">
                  <c:v>10.9</c:v>
                </c:pt>
                <c:pt idx="2975">
                  <c:v>10.9</c:v>
                </c:pt>
                <c:pt idx="2976">
                  <c:v>10.911</c:v>
                </c:pt>
                <c:pt idx="2977">
                  <c:v>10.911</c:v>
                </c:pt>
                <c:pt idx="2978">
                  <c:v>10.911</c:v>
                </c:pt>
                <c:pt idx="2979">
                  <c:v>10.922000000000001</c:v>
                </c:pt>
                <c:pt idx="2980">
                  <c:v>10.922000000000001</c:v>
                </c:pt>
                <c:pt idx="2981">
                  <c:v>10.922000000000001</c:v>
                </c:pt>
                <c:pt idx="2982">
                  <c:v>10.933</c:v>
                </c:pt>
                <c:pt idx="2983">
                  <c:v>10.933</c:v>
                </c:pt>
                <c:pt idx="2984">
                  <c:v>10.933</c:v>
                </c:pt>
                <c:pt idx="2985">
                  <c:v>10.944000000000001</c:v>
                </c:pt>
                <c:pt idx="2986">
                  <c:v>10.944000000000001</c:v>
                </c:pt>
                <c:pt idx="2987">
                  <c:v>10.944000000000001</c:v>
                </c:pt>
                <c:pt idx="2988">
                  <c:v>10.955</c:v>
                </c:pt>
                <c:pt idx="2989">
                  <c:v>10.955</c:v>
                </c:pt>
                <c:pt idx="2990">
                  <c:v>10.955</c:v>
                </c:pt>
                <c:pt idx="2991">
                  <c:v>10.965999999999999</c:v>
                </c:pt>
                <c:pt idx="2992">
                  <c:v>10.965999999999999</c:v>
                </c:pt>
                <c:pt idx="2993">
                  <c:v>10.965999999999999</c:v>
                </c:pt>
                <c:pt idx="2994">
                  <c:v>10.977</c:v>
                </c:pt>
                <c:pt idx="2995">
                  <c:v>10.977</c:v>
                </c:pt>
                <c:pt idx="2996">
                  <c:v>10.977</c:v>
                </c:pt>
                <c:pt idx="2997">
                  <c:v>10.988</c:v>
                </c:pt>
                <c:pt idx="2998">
                  <c:v>10.988</c:v>
                </c:pt>
                <c:pt idx="2999">
                  <c:v>10.988</c:v>
                </c:pt>
                <c:pt idx="3000">
                  <c:v>10.999000000000001</c:v>
                </c:pt>
                <c:pt idx="3001">
                  <c:v>10.999000000000001</c:v>
                </c:pt>
                <c:pt idx="3002">
                  <c:v>10.999000000000001</c:v>
                </c:pt>
                <c:pt idx="3003">
                  <c:v>11.01</c:v>
                </c:pt>
                <c:pt idx="3004">
                  <c:v>11.01</c:v>
                </c:pt>
                <c:pt idx="3005">
                  <c:v>11.01</c:v>
                </c:pt>
                <c:pt idx="3006">
                  <c:v>11.021000000000001</c:v>
                </c:pt>
                <c:pt idx="3007">
                  <c:v>11.021000000000001</c:v>
                </c:pt>
                <c:pt idx="3008">
                  <c:v>11.021000000000001</c:v>
                </c:pt>
                <c:pt idx="3009">
                  <c:v>11.032</c:v>
                </c:pt>
                <c:pt idx="3010">
                  <c:v>11.032</c:v>
                </c:pt>
                <c:pt idx="3011">
                  <c:v>11.032</c:v>
                </c:pt>
                <c:pt idx="3012">
                  <c:v>11.042999999999999</c:v>
                </c:pt>
                <c:pt idx="3013">
                  <c:v>11.042999999999999</c:v>
                </c:pt>
                <c:pt idx="3014">
                  <c:v>11.042999999999999</c:v>
                </c:pt>
                <c:pt idx="3015">
                  <c:v>11.054</c:v>
                </c:pt>
                <c:pt idx="3016">
                  <c:v>11.054</c:v>
                </c:pt>
                <c:pt idx="3017">
                  <c:v>11.054</c:v>
                </c:pt>
                <c:pt idx="3018">
                  <c:v>11.065</c:v>
                </c:pt>
                <c:pt idx="3019">
                  <c:v>11.065</c:v>
                </c:pt>
                <c:pt idx="3020">
                  <c:v>11.065</c:v>
                </c:pt>
                <c:pt idx="3021">
                  <c:v>11.076000000000001</c:v>
                </c:pt>
                <c:pt idx="3022">
                  <c:v>11.076000000000001</c:v>
                </c:pt>
                <c:pt idx="3023">
                  <c:v>11.076000000000001</c:v>
                </c:pt>
                <c:pt idx="3024">
                  <c:v>11.087</c:v>
                </c:pt>
                <c:pt idx="3025">
                  <c:v>11.087</c:v>
                </c:pt>
                <c:pt idx="3026">
                  <c:v>11.087</c:v>
                </c:pt>
                <c:pt idx="3027">
                  <c:v>11.098000000000001</c:v>
                </c:pt>
                <c:pt idx="3028">
                  <c:v>11.098000000000001</c:v>
                </c:pt>
                <c:pt idx="3029">
                  <c:v>11.098000000000001</c:v>
                </c:pt>
                <c:pt idx="3030">
                  <c:v>11.109</c:v>
                </c:pt>
                <c:pt idx="3031">
                  <c:v>11.109</c:v>
                </c:pt>
                <c:pt idx="3032">
                  <c:v>11.109</c:v>
                </c:pt>
                <c:pt idx="3033">
                  <c:v>11.12</c:v>
                </c:pt>
                <c:pt idx="3034">
                  <c:v>11.12</c:v>
                </c:pt>
                <c:pt idx="3035">
                  <c:v>11.12</c:v>
                </c:pt>
                <c:pt idx="3036">
                  <c:v>11.131</c:v>
                </c:pt>
                <c:pt idx="3037">
                  <c:v>11.131</c:v>
                </c:pt>
                <c:pt idx="3038">
                  <c:v>11.131</c:v>
                </c:pt>
                <c:pt idx="3039">
                  <c:v>11.141999999999999</c:v>
                </c:pt>
                <c:pt idx="3040">
                  <c:v>11.141999999999999</c:v>
                </c:pt>
                <c:pt idx="3041">
                  <c:v>11.141999999999999</c:v>
                </c:pt>
                <c:pt idx="3042">
                  <c:v>11.153</c:v>
                </c:pt>
                <c:pt idx="3043">
                  <c:v>11.153</c:v>
                </c:pt>
                <c:pt idx="3044">
                  <c:v>11.153</c:v>
                </c:pt>
                <c:pt idx="3045">
                  <c:v>11.164</c:v>
                </c:pt>
                <c:pt idx="3046">
                  <c:v>11.164</c:v>
                </c:pt>
                <c:pt idx="3047">
                  <c:v>11.164</c:v>
                </c:pt>
                <c:pt idx="3048">
                  <c:v>11.175000000000001</c:v>
                </c:pt>
                <c:pt idx="3049">
                  <c:v>11.175000000000001</c:v>
                </c:pt>
                <c:pt idx="3050">
                  <c:v>11.175000000000001</c:v>
                </c:pt>
                <c:pt idx="3051">
                  <c:v>11.186</c:v>
                </c:pt>
                <c:pt idx="3052">
                  <c:v>11.186</c:v>
                </c:pt>
                <c:pt idx="3053">
                  <c:v>11.186</c:v>
                </c:pt>
                <c:pt idx="3054">
                  <c:v>11.196999999999999</c:v>
                </c:pt>
                <c:pt idx="3055">
                  <c:v>11.196999999999999</c:v>
                </c:pt>
                <c:pt idx="3056">
                  <c:v>11.196999999999999</c:v>
                </c:pt>
                <c:pt idx="3057">
                  <c:v>11.208</c:v>
                </c:pt>
                <c:pt idx="3058">
                  <c:v>11.208</c:v>
                </c:pt>
                <c:pt idx="3059">
                  <c:v>11.208</c:v>
                </c:pt>
                <c:pt idx="3060">
                  <c:v>11.218999999999999</c:v>
                </c:pt>
                <c:pt idx="3061">
                  <c:v>11.218999999999999</c:v>
                </c:pt>
                <c:pt idx="3062">
                  <c:v>11.218999999999999</c:v>
                </c:pt>
                <c:pt idx="3063">
                  <c:v>11.23</c:v>
                </c:pt>
                <c:pt idx="3064">
                  <c:v>11.23</c:v>
                </c:pt>
                <c:pt idx="3065">
                  <c:v>11.23</c:v>
                </c:pt>
                <c:pt idx="3066">
                  <c:v>11.241</c:v>
                </c:pt>
                <c:pt idx="3067">
                  <c:v>11.241</c:v>
                </c:pt>
                <c:pt idx="3068">
                  <c:v>11.241</c:v>
                </c:pt>
                <c:pt idx="3069">
                  <c:v>11.252000000000001</c:v>
                </c:pt>
                <c:pt idx="3070">
                  <c:v>11.252000000000001</c:v>
                </c:pt>
                <c:pt idx="3071">
                  <c:v>11.252000000000001</c:v>
                </c:pt>
                <c:pt idx="3072">
                  <c:v>11.263</c:v>
                </c:pt>
                <c:pt idx="3073">
                  <c:v>11.263</c:v>
                </c:pt>
                <c:pt idx="3074">
                  <c:v>11.263</c:v>
                </c:pt>
                <c:pt idx="3075">
                  <c:v>11.273999999999999</c:v>
                </c:pt>
                <c:pt idx="3076">
                  <c:v>11.273999999999999</c:v>
                </c:pt>
                <c:pt idx="3077">
                  <c:v>11.273999999999999</c:v>
                </c:pt>
                <c:pt idx="3078">
                  <c:v>11.285</c:v>
                </c:pt>
                <c:pt idx="3079">
                  <c:v>11.285</c:v>
                </c:pt>
                <c:pt idx="3080">
                  <c:v>11.285</c:v>
                </c:pt>
                <c:pt idx="3081">
                  <c:v>11.295999999999999</c:v>
                </c:pt>
                <c:pt idx="3082">
                  <c:v>11.295999999999999</c:v>
                </c:pt>
                <c:pt idx="3083">
                  <c:v>11.295999999999999</c:v>
                </c:pt>
                <c:pt idx="3084">
                  <c:v>11.307</c:v>
                </c:pt>
                <c:pt idx="3085">
                  <c:v>11.307</c:v>
                </c:pt>
                <c:pt idx="3086">
                  <c:v>11.307</c:v>
                </c:pt>
                <c:pt idx="3087">
                  <c:v>11.318</c:v>
                </c:pt>
                <c:pt idx="3088">
                  <c:v>11.318</c:v>
                </c:pt>
                <c:pt idx="3089">
                  <c:v>11.318</c:v>
                </c:pt>
                <c:pt idx="3090">
                  <c:v>11.329000000000001</c:v>
                </c:pt>
                <c:pt idx="3091">
                  <c:v>11.329000000000001</c:v>
                </c:pt>
                <c:pt idx="3092">
                  <c:v>11.329000000000001</c:v>
                </c:pt>
                <c:pt idx="3093">
                  <c:v>11.34</c:v>
                </c:pt>
                <c:pt idx="3094">
                  <c:v>11.34</c:v>
                </c:pt>
                <c:pt idx="3095">
                  <c:v>11.34</c:v>
                </c:pt>
                <c:pt idx="3096">
                  <c:v>11.351000000000001</c:v>
                </c:pt>
                <c:pt idx="3097">
                  <c:v>11.351000000000001</c:v>
                </c:pt>
                <c:pt idx="3098">
                  <c:v>11.351000000000001</c:v>
                </c:pt>
                <c:pt idx="3099">
                  <c:v>11.362</c:v>
                </c:pt>
                <c:pt idx="3100">
                  <c:v>11.362</c:v>
                </c:pt>
                <c:pt idx="3101">
                  <c:v>11.362</c:v>
                </c:pt>
                <c:pt idx="3102">
                  <c:v>11.372999999999999</c:v>
                </c:pt>
                <c:pt idx="3103">
                  <c:v>11.372999999999999</c:v>
                </c:pt>
                <c:pt idx="3104">
                  <c:v>11.372999999999999</c:v>
                </c:pt>
                <c:pt idx="3105">
                  <c:v>11.384</c:v>
                </c:pt>
                <c:pt idx="3106">
                  <c:v>11.384</c:v>
                </c:pt>
                <c:pt idx="3107">
                  <c:v>11.384</c:v>
                </c:pt>
                <c:pt idx="3108">
                  <c:v>11.395</c:v>
                </c:pt>
                <c:pt idx="3109">
                  <c:v>11.395</c:v>
                </c:pt>
                <c:pt idx="3110">
                  <c:v>11.395</c:v>
                </c:pt>
                <c:pt idx="3111">
                  <c:v>11.406000000000001</c:v>
                </c:pt>
                <c:pt idx="3112">
                  <c:v>11.406000000000001</c:v>
                </c:pt>
                <c:pt idx="3113">
                  <c:v>11.406000000000001</c:v>
                </c:pt>
                <c:pt idx="3114">
                  <c:v>11.417</c:v>
                </c:pt>
                <c:pt idx="3115">
                  <c:v>11.417</c:v>
                </c:pt>
                <c:pt idx="3116">
                  <c:v>11.417</c:v>
                </c:pt>
                <c:pt idx="3117">
                  <c:v>11.428000000000001</c:v>
                </c:pt>
                <c:pt idx="3118">
                  <c:v>11.428000000000001</c:v>
                </c:pt>
                <c:pt idx="3119">
                  <c:v>11.428000000000001</c:v>
                </c:pt>
                <c:pt idx="3120">
                  <c:v>11.439</c:v>
                </c:pt>
                <c:pt idx="3121">
                  <c:v>11.439</c:v>
                </c:pt>
                <c:pt idx="3122">
                  <c:v>11.439</c:v>
                </c:pt>
                <c:pt idx="3123">
                  <c:v>11.45</c:v>
                </c:pt>
                <c:pt idx="3124">
                  <c:v>11.45</c:v>
                </c:pt>
                <c:pt idx="3125">
                  <c:v>11.45</c:v>
                </c:pt>
                <c:pt idx="3126">
                  <c:v>11.461</c:v>
                </c:pt>
                <c:pt idx="3127">
                  <c:v>11.461</c:v>
                </c:pt>
                <c:pt idx="3128">
                  <c:v>11.461</c:v>
                </c:pt>
                <c:pt idx="3129">
                  <c:v>11.472</c:v>
                </c:pt>
                <c:pt idx="3130">
                  <c:v>11.472</c:v>
                </c:pt>
                <c:pt idx="3131">
                  <c:v>11.472</c:v>
                </c:pt>
                <c:pt idx="3132">
                  <c:v>11.483000000000001</c:v>
                </c:pt>
                <c:pt idx="3133">
                  <c:v>11.483000000000001</c:v>
                </c:pt>
                <c:pt idx="3134">
                  <c:v>11.483000000000001</c:v>
                </c:pt>
                <c:pt idx="3135">
                  <c:v>11.494</c:v>
                </c:pt>
                <c:pt idx="3136">
                  <c:v>11.494</c:v>
                </c:pt>
                <c:pt idx="3137">
                  <c:v>11.494</c:v>
                </c:pt>
                <c:pt idx="3138">
                  <c:v>11.505000000000001</c:v>
                </c:pt>
                <c:pt idx="3139">
                  <c:v>11.505000000000001</c:v>
                </c:pt>
                <c:pt idx="3140">
                  <c:v>11.505000000000001</c:v>
                </c:pt>
                <c:pt idx="3141">
                  <c:v>11.516</c:v>
                </c:pt>
                <c:pt idx="3142">
                  <c:v>11.516</c:v>
                </c:pt>
                <c:pt idx="3143">
                  <c:v>11.516</c:v>
                </c:pt>
                <c:pt idx="3144">
                  <c:v>11.526999999999999</c:v>
                </c:pt>
                <c:pt idx="3145">
                  <c:v>11.526999999999999</c:v>
                </c:pt>
                <c:pt idx="3146">
                  <c:v>11.526999999999999</c:v>
                </c:pt>
                <c:pt idx="3147">
                  <c:v>11.538</c:v>
                </c:pt>
                <c:pt idx="3148">
                  <c:v>11.538</c:v>
                </c:pt>
                <c:pt idx="3149">
                  <c:v>11.538</c:v>
                </c:pt>
                <c:pt idx="3150">
                  <c:v>11.548999999999999</c:v>
                </c:pt>
                <c:pt idx="3151">
                  <c:v>11.548999999999999</c:v>
                </c:pt>
                <c:pt idx="3152">
                  <c:v>11.548999999999999</c:v>
                </c:pt>
                <c:pt idx="3153">
                  <c:v>11.56</c:v>
                </c:pt>
                <c:pt idx="3154">
                  <c:v>11.56</c:v>
                </c:pt>
                <c:pt idx="3155">
                  <c:v>11.56</c:v>
                </c:pt>
                <c:pt idx="3156">
                  <c:v>11.571</c:v>
                </c:pt>
                <c:pt idx="3157">
                  <c:v>11.571</c:v>
                </c:pt>
                <c:pt idx="3158">
                  <c:v>11.571</c:v>
                </c:pt>
                <c:pt idx="3159">
                  <c:v>11.582000000000001</c:v>
                </c:pt>
                <c:pt idx="3160">
                  <c:v>11.582000000000001</c:v>
                </c:pt>
                <c:pt idx="3161">
                  <c:v>11.582000000000001</c:v>
                </c:pt>
                <c:pt idx="3162">
                  <c:v>11.593</c:v>
                </c:pt>
                <c:pt idx="3163">
                  <c:v>11.593</c:v>
                </c:pt>
                <c:pt idx="3164">
                  <c:v>11.593</c:v>
                </c:pt>
                <c:pt idx="3165">
                  <c:v>11.603999999999999</c:v>
                </c:pt>
                <c:pt idx="3166">
                  <c:v>11.603999999999999</c:v>
                </c:pt>
                <c:pt idx="3167">
                  <c:v>11.603999999999999</c:v>
                </c:pt>
                <c:pt idx="3168">
                  <c:v>11.615</c:v>
                </c:pt>
                <c:pt idx="3169">
                  <c:v>11.615</c:v>
                </c:pt>
                <c:pt idx="3170">
                  <c:v>11.615</c:v>
                </c:pt>
                <c:pt idx="3171">
                  <c:v>11.625999999999999</c:v>
                </c:pt>
                <c:pt idx="3172">
                  <c:v>11.625999999999999</c:v>
                </c:pt>
                <c:pt idx="3173">
                  <c:v>11.625999999999999</c:v>
                </c:pt>
                <c:pt idx="3174">
                  <c:v>11.637</c:v>
                </c:pt>
                <c:pt idx="3175">
                  <c:v>11.637</c:v>
                </c:pt>
                <c:pt idx="3176">
                  <c:v>11.637</c:v>
                </c:pt>
                <c:pt idx="3177">
                  <c:v>11.648</c:v>
                </c:pt>
                <c:pt idx="3178">
                  <c:v>11.648</c:v>
                </c:pt>
                <c:pt idx="3179">
                  <c:v>11.648</c:v>
                </c:pt>
                <c:pt idx="3180">
                  <c:v>11.659000000000001</c:v>
                </c:pt>
                <c:pt idx="3181">
                  <c:v>11.659000000000001</c:v>
                </c:pt>
                <c:pt idx="3182">
                  <c:v>11.659000000000001</c:v>
                </c:pt>
                <c:pt idx="3183">
                  <c:v>11.67</c:v>
                </c:pt>
                <c:pt idx="3184">
                  <c:v>11.67</c:v>
                </c:pt>
                <c:pt idx="3185">
                  <c:v>11.67</c:v>
                </c:pt>
                <c:pt idx="3186">
                  <c:v>11.680999999999999</c:v>
                </c:pt>
                <c:pt idx="3187">
                  <c:v>11.680999999999999</c:v>
                </c:pt>
                <c:pt idx="3188">
                  <c:v>11.680999999999999</c:v>
                </c:pt>
                <c:pt idx="3189">
                  <c:v>11.692</c:v>
                </c:pt>
                <c:pt idx="3190">
                  <c:v>11.692</c:v>
                </c:pt>
                <c:pt idx="3191">
                  <c:v>11.692</c:v>
                </c:pt>
                <c:pt idx="3192">
                  <c:v>11.702999999999999</c:v>
                </c:pt>
                <c:pt idx="3193">
                  <c:v>11.702999999999999</c:v>
                </c:pt>
                <c:pt idx="3194">
                  <c:v>11.702999999999999</c:v>
                </c:pt>
                <c:pt idx="3195">
                  <c:v>11.714</c:v>
                </c:pt>
                <c:pt idx="3196">
                  <c:v>11.714</c:v>
                </c:pt>
                <c:pt idx="3197">
                  <c:v>11.714</c:v>
                </c:pt>
                <c:pt idx="3198">
                  <c:v>11.725</c:v>
                </c:pt>
                <c:pt idx="3199">
                  <c:v>11.725</c:v>
                </c:pt>
                <c:pt idx="3200">
                  <c:v>11.725</c:v>
                </c:pt>
                <c:pt idx="3201">
                  <c:v>11.736000000000001</c:v>
                </c:pt>
                <c:pt idx="3202">
                  <c:v>11.736000000000001</c:v>
                </c:pt>
                <c:pt idx="3203">
                  <c:v>11.736000000000001</c:v>
                </c:pt>
                <c:pt idx="3204">
                  <c:v>11.747</c:v>
                </c:pt>
                <c:pt idx="3205">
                  <c:v>11.747</c:v>
                </c:pt>
                <c:pt idx="3206">
                  <c:v>11.747</c:v>
                </c:pt>
                <c:pt idx="3207">
                  <c:v>11.757999999999999</c:v>
                </c:pt>
                <c:pt idx="3208">
                  <c:v>11.757999999999999</c:v>
                </c:pt>
                <c:pt idx="3209">
                  <c:v>11.757999999999999</c:v>
                </c:pt>
                <c:pt idx="3210">
                  <c:v>11.769</c:v>
                </c:pt>
                <c:pt idx="3211">
                  <c:v>11.769</c:v>
                </c:pt>
                <c:pt idx="3212">
                  <c:v>11.769</c:v>
                </c:pt>
                <c:pt idx="3213">
                  <c:v>11.78</c:v>
                </c:pt>
                <c:pt idx="3214">
                  <c:v>11.78</c:v>
                </c:pt>
                <c:pt idx="3215">
                  <c:v>11.78</c:v>
                </c:pt>
                <c:pt idx="3216">
                  <c:v>11.791</c:v>
                </c:pt>
                <c:pt idx="3217">
                  <c:v>11.791</c:v>
                </c:pt>
                <c:pt idx="3218">
                  <c:v>11.791</c:v>
                </c:pt>
                <c:pt idx="3219">
                  <c:v>11.802</c:v>
                </c:pt>
                <c:pt idx="3220">
                  <c:v>11.802</c:v>
                </c:pt>
                <c:pt idx="3221">
                  <c:v>11.802</c:v>
                </c:pt>
                <c:pt idx="3222">
                  <c:v>11.813000000000001</c:v>
                </c:pt>
                <c:pt idx="3223">
                  <c:v>11.813000000000001</c:v>
                </c:pt>
                <c:pt idx="3224">
                  <c:v>11.813000000000001</c:v>
                </c:pt>
                <c:pt idx="3225">
                  <c:v>11.824</c:v>
                </c:pt>
                <c:pt idx="3226">
                  <c:v>11.824</c:v>
                </c:pt>
                <c:pt idx="3227">
                  <c:v>11.824</c:v>
                </c:pt>
                <c:pt idx="3228">
                  <c:v>11.835000000000001</c:v>
                </c:pt>
                <c:pt idx="3229">
                  <c:v>11.835000000000001</c:v>
                </c:pt>
                <c:pt idx="3230">
                  <c:v>11.835000000000001</c:v>
                </c:pt>
                <c:pt idx="3231">
                  <c:v>11.846</c:v>
                </c:pt>
                <c:pt idx="3232">
                  <c:v>11.846</c:v>
                </c:pt>
                <c:pt idx="3233">
                  <c:v>11.846</c:v>
                </c:pt>
                <c:pt idx="3234">
                  <c:v>11.856999999999999</c:v>
                </c:pt>
                <c:pt idx="3235">
                  <c:v>11.856999999999999</c:v>
                </c:pt>
                <c:pt idx="3236">
                  <c:v>11.856999999999999</c:v>
                </c:pt>
                <c:pt idx="3237">
                  <c:v>11.868</c:v>
                </c:pt>
                <c:pt idx="3238">
                  <c:v>11.868</c:v>
                </c:pt>
                <c:pt idx="3239">
                  <c:v>11.868</c:v>
                </c:pt>
                <c:pt idx="3240">
                  <c:v>11.879</c:v>
                </c:pt>
                <c:pt idx="3241">
                  <c:v>11.879</c:v>
                </c:pt>
                <c:pt idx="3242">
                  <c:v>11.879</c:v>
                </c:pt>
                <c:pt idx="3243">
                  <c:v>11.89</c:v>
                </c:pt>
                <c:pt idx="3244">
                  <c:v>11.89</c:v>
                </c:pt>
                <c:pt idx="3245">
                  <c:v>11.89</c:v>
                </c:pt>
                <c:pt idx="3246">
                  <c:v>11.901</c:v>
                </c:pt>
                <c:pt idx="3247">
                  <c:v>11.901</c:v>
                </c:pt>
                <c:pt idx="3248">
                  <c:v>11.901</c:v>
                </c:pt>
                <c:pt idx="3249">
                  <c:v>11.912000000000001</c:v>
                </c:pt>
                <c:pt idx="3250">
                  <c:v>11.912000000000001</c:v>
                </c:pt>
                <c:pt idx="3251">
                  <c:v>11.912000000000001</c:v>
                </c:pt>
                <c:pt idx="3252">
                  <c:v>11.923</c:v>
                </c:pt>
                <c:pt idx="3253">
                  <c:v>11.923</c:v>
                </c:pt>
                <c:pt idx="3254">
                  <c:v>11.923</c:v>
                </c:pt>
                <c:pt idx="3255">
                  <c:v>11.933999999999999</c:v>
                </c:pt>
                <c:pt idx="3256">
                  <c:v>11.933999999999999</c:v>
                </c:pt>
                <c:pt idx="3257">
                  <c:v>11.933999999999999</c:v>
                </c:pt>
                <c:pt idx="3258">
                  <c:v>11.945</c:v>
                </c:pt>
                <c:pt idx="3259">
                  <c:v>11.945</c:v>
                </c:pt>
                <c:pt idx="3260">
                  <c:v>11.945</c:v>
                </c:pt>
                <c:pt idx="3261">
                  <c:v>11.956</c:v>
                </c:pt>
                <c:pt idx="3262">
                  <c:v>11.956</c:v>
                </c:pt>
                <c:pt idx="3263">
                  <c:v>11.956</c:v>
                </c:pt>
                <c:pt idx="3264">
                  <c:v>11.967000000000001</c:v>
                </c:pt>
                <c:pt idx="3265">
                  <c:v>11.967000000000001</c:v>
                </c:pt>
                <c:pt idx="3266">
                  <c:v>11.967000000000001</c:v>
                </c:pt>
                <c:pt idx="3267">
                  <c:v>11.978</c:v>
                </c:pt>
                <c:pt idx="3268">
                  <c:v>11.978</c:v>
                </c:pt>
                <c:pt idx="3269">
                  <c:v>11.978</c:v>
                </c:pt>
                <c:pt idx="3270">
                  <c:v>11.989000000000001</c:v>
                </c:pt>
                <c:pt idx="3271">
                  <c:v>11.989000000000001</c:v>
                </c:pt>
                <c:pt idx="3272">
                  <c:v>11.989000000000001</c:v>
                </c:pt>
                <c:pt idx="3273">
                  <c:v>12</c:v>
                </c:pt>
                <c:pt idx="3274">
                  <c:v>12</c:v>
                </c:pt>
                <c:pt idx="3275">
                  <c:v>12</c:v>
                </c:pt>
                <c:pt idx="3276">
                  <c:v>12.010999999999999</c:v>
                </c:pt>
                <c:pt idx="3277">
                  <c:v>12.010999999999999</c:v>
                </c:pt>
                <c:pt idx="3278">
                  <c:v>12.010999999999999</c:v>
                </c:pt>
                <c:pt idx="3279">
                  <c:v>12.022</c:v>
                </c:pt>
                <c:pt idx="3280">
                  <c:v>12.022</c:v>
                </c:pt>
                <c:pt idx="3281">
                  <c:v>12.022</c:v>
                </c:pt>
                <c:pt idx="3282">
                  <c:v>12.032999999999999</c:v>
                </c:pt>
                <c:pt idx="3283">
                  <c:v>12.032999999999999</c:v>
                </c:pt>
                <c:pt idx="3284">
                  <c:v>12.032999999999999</c:v>
                </c:pt>
                <c:pt idx="3285">
                  <c:v>12.044</c:v>
                </c:pt>
                <c:pt idx="3286">
                  <c:v>12.044</c:v>
                </c:pt>
                <c:pt idx="3287">
                  <c:v>12.044</c:v>
                </c:pt>
                <c:pt idx="3288">
                  <c:v>12.055</c:v>
                </c:pt>
                <c:pt idx="3289">
                  <c:v>12.055</c:v>
                </c:pt>
                <c:pt idx="3290">
                  <c:v>12.055</c:v>
                </c:pt>
                <c:pt idx="3291">
                  <c:v>12.066000000000001</c:v>
                </c:pt>
                <c:pt idx="3292">
                  <c:v>12.066000000000001</c:v>
                </c:pt>
                <c:pt idx="3293">
                  <c:v>12.066000000000001</c:v>
                </c:pt>
                <c:pt idx="3294">
                  <c:v>12.077</c:v>
                </c:pt>
                <c:pt idx="3295">
                  <c:v>12.077</c:v>
                </c:pt>
                <c:pt idx="3296">
                  <c:v>12.077</c:v>
                </c:pt>
                <c:pt idx="3297">
                  <c:v>12.087999999999999</c:v>
                </c:pt>
                <c:pt idx="3298">
                  <c:v>12.087999999999999</c:v>
                </c:pt>
                <c:pt idx="3299">
                  <c:v>12.087999999999999</c:v>
                </c:pt>
                <c:pt idx="3300">
                  <c:v>12.099</c:v>
                </c:pt>
                <c:pt idx="3301">
                  <c:v>12.099</c:v>
                </c:pt>
                <c:pt idx="3302">
                  <c:v>12.099</c:v>
                </c:pt>
                <c:pt idx="3303">
                  <c:v>12.11</c:v>
                </c:pt>
                <c:pt idx="3304">
                  <c:v>12.11</c:v>
                </c:pt>
                <c:pt idx="3305">
                  <c:v>12.11</c:v>
                </c:pt>
                <c:pt idx="3306">
                  <c:v>12.121</c:v>
                </c:pt>
                <c:pt idx="3307">
                  <c:v>12.121</c:v>
                </c:pt>
                <c:pt idx="3308">
                  <c:v>12.121</c:v>
                </c:pt>
                <c:pt idx="3309">
                  <c:v>12.132</c:v>
                </c:pt>
                <c:pt idx="3310">
                  <c:v>12.132</c:v>
                </c:pt>
                <c:pt idx="3311">
                  <c:v>12.132</c:v>
                </c:pt>
                <c:pt idx="3312">
                  <c:v>12.143000000000001</c:v>
                </c:pt>
                <c:pt idx="3313">
                  <c:v>12.143000000000001</c:v>
                </c:pt>
                <c:pt idx="3314">
                  <c:v>12.143000000000001</c:v>
                </c:pt>
                <c:pt idx="3315">
                  <c:v>12.154</c:v>
                </c:pt>
                <c:pt idx="3316">
                  <c:v>12.154</c:v>
                </c:pt>
                <c:pt idx="3317">
                  <c:v>12.154</c:v>
                </c:pt>
                <c:pt idx="3318">
                  <c:v>12.164999999999999</c:v>
                </c:pt>
                <c:pt idx="3319">
                  <c:v>12.164999999999999</c:v>
                </c:pt>
                <c:pt idx="3320">
                  <c:v>12.164999999999999</c:v>
                </c:pt>
                <c:pt idx="3321">
                  <c:v>12.176</c:v>
                </c:pt>
                <c:pt idx="3322">
                  <c:v>12.176</c:v>
                </c:pt>
                <c:pt idx="3323">
                  <c:v>12.176</c:v>
                </c:pt>
                <c:pt idx="3324">
                  <c:v>12.186999999999999</c:v>
                </c:pt>
                <c:pt idx="3325">
                  <c:v>12.186999999999999</c:v>
                </c:pt>
                <c:pt idx="3326">
                  <c:v>12.186999999999999</c:v>
                </c:pt>
                <c:pt idx="3327">
                  <c:v>12.198</c:v>
                </c:pt>
                <c:pt idx="3328">
                  <c:v>12.198</c:v>
                </c:pt>
                <c:pt idx="3329">
                  <c:v>12.198</c:v>
                </c:pt>
                <c:pt idx="3330">
                  <c:v>12.209</c:v>
                </c:pt>
                <c:pt idx="3331">
                  <c:v>12.209</c:v>
                </c:pt>
                <c:pt idx="3332">
                  <c:v>12.209</c:v>
                </c:pt>
                <c:pt idx="3333">
                  <c:v>12.22</c:v>
                </c:pt>
                <c:pt idx="3334">
                  <c:v>12.22</c:v>
                </c:pt>
                <c:pt idx="3335">
                  <c:v>12.22</c:v>
                </c:pt>
                <c:pt idx="3336">
                  <c:v>12.231</c:v>
                </c:pt>
                <c:pt idx="3337">
                  <c:v>12.231</c:v>
                </c:pt>
                <c:pt idx="3338">
                  <c:v>12.231</c:v>
                </c:pt>
                <c:pt idx="3339">
                  <c:v>12.242000000000001</c:v>
                </c:pt>
                <c:pt idx="3340">
                  <c:v>12.242000000000001</c:v>
                </c:pt>
                <c:pt idx="3341">
                  <c:v>12.242000000000001</c:v>
                </c:pt>
                <c:pt idx="3342">
                  <c:v>12.253</c:v>
                </c:pt>
                <c:pt idx="3343">
                  <c:v>12.253</c:v>
                </c:pt>
                <c:pt idx="3344">
                  <c:v>12.253</c:v>
                </c:pt>
                <c:pt idx="3345">
                  <c:v>12.263999999999999</c:v>
                </c:pt>
                <c:pt idx="3346">
                  <c:v>12.263999999999999</c:v>
                </c:pt>
                <c:pt idx="3347">
                  <c:v>12.263999999999999</c:v>
                </c:pt>
                <c:pt idx="3348">
                  <c:v>12.275</c:v>
                </c:pt>
                <c:pt idx="3349">
                  <c:v>12.275</c:v>
                </c:pt>
                <c:pt idx="3350">
                  <c:v>12.275</c:v>
                </c:pt>
                <c:pt idx="3351">
                  <c:v>12.286</c:v>
                </c:pt>
                <c:pt idx="3352">
                  <c:v>12.286</c:v>
                </c:pt>
                <c:pt idx="3353">
                  <c:v>12.286</c:v>
                </c:pt>
                <c:pt idx="3354">
                  <c:v>12.297000000000001</c:v>
                </c:pt>
                <c:pt idx="3355">
                  <c:v>12.297000000000001</c:v>
                </c:pt>
                <c:pt idx="3356">
                  <c:v>12.297000000000001</c:v>
                </c:pt>
                <c:pt idx="3357">
                  <c:v>12.308</c:v>
                </c:pt>
                <c:pt idx="3358">
                  <c:v>12.308</c:v>
                </c:pt>
                <c:pt idx="3359">
                  <c:v>12.308</c:v>
                </c:pt>
                <c:pt idx="3360">
                  <c:v>12.319000000000001</c:v>
                </c:pt>
                <c:pt idx="3361">
                  <c:v>12.319000000000001</c:v>
                </c:pt>
                <c:pt idx="3362">
                  <c:v>12.319000000000001</c:v>
                </c:pt>
                <c:pt idx="3363">
                  <c:v>12.33</c:v>
                </c:pt>
                <c:pt idx="3364">
                  <c:v>12.33</c:v>
                </c:pt>
                <c:pt idx="3365">
                  <c:v>12.33</c:v>
                </c:pt>
                <c:pt idx="3366">
                  <c:v>12.340999999999999</c:v>
                </c:pt>
                <c:pt idx="3367">
                  <c:v>12.340999999999999</c:v>
                </c:pt>
                <c:pt idx="3368">
                  <c:v>12.340999999999999</c:v>
                </c:pt>
                <c:pt idx="3369">
                  <c:v>12.352</c:v>
                </c:pt>
                <c:pt idx="3370">
                  <c:v>12.352</c:v>
                </c:pt>
                <c:pt idx="3371">
                  <c:v>12.352</c:v>
                </c:pt>
                <c:pt idx="3372">
                  <c:v>12.363</c:v>
                </c:pt>
                <c:pt idx="3373">
                  <c:v>12.363</c:v>
                </c:pt>
                <c:pt idx="3374">
                  <c:v>12.363</c:v>
                </c:pt>
                <c:pt idx="3375">
                  <c:v>12.374000000000001</c:v>
                </c:pt>
                <c:pt idx="3376">
                  <c:v>12.374000000000001</c:v>
                </c:pt>
                <c:pt idx="3377">
                  <c:v>12.374000000000001</c:v>
                </c:pt>
                <c:pt idx="3378">
                  <c:v>12.385</c:v>
                </c:pt>
                <c:pt idx="3379">
                  <c:v>12.385</c:v>
                </c:pt>
                <c:pt idx="3380">
                  <c:v>12.385</c:v>
                </c:pt>
                <c:pt idx="3381">
                  <c:v>12.396000000000001</c:v>
                </c:pt>
                <c:pt idx="3382">
                  <c:v>12.396000000000001</c:v>
                </c:pt>
                <c:pt idx="3383">
                  <c:v>12.396000000000001</c:v>
                </c:pt>
                <c:pt idx="3384">
                  <c:v>12.407999999999999</c:v>
                </c:pt>
                <c:pt idx="3385">
                  <c:v>12.407999999999999</c:v>
                </c:pt>
                <c:pt idx="3386">
                  <c:v>12.407999999999999</c:v>
                </c:pt>
                <c:pt idx="3387">
                  <c:v>12.419</c:v>
                </c:pt>
                <c:pt idx="3388">
                  <c:v>12.419</c:v>
                </c:pt>
                <c:pt idx="3389">
                  <c:v>12.419</c:v>
                </c:pt>
                <c:pt idx="3390">
                  <c:v>12.43</c:v>
                </c:pt>
                <c:pt idx="3391">
                  <c:v>12.43</c:v>
                </c:pt>
                <c:pt idx="3392">
                  <c:v>12.43</c:v>
                </c:pt>
                <c:pt idx="3393">
                  <c:v>12.442</c:v>
                </c:pt>
                <c:pt idx="3394">
                  <c:v>12.442</c:v>
                </c:pt>
                <c:pt idx="3395">
                  <c:v>12.442</c:v>
                </c:pt>
                <c:pt idx="3396">
                  <c:v>12.452999999999999</c:v>
                </c:pt>
                <c:pt idx="3397">
                  <c:v>12.452999999999999</c:v>
                </c:pt>
                <c:pt idx="3398">
                  <c:v>12.452999999999999</c:v>
                </c:pt>
                <c:pt idx="3399">
                  <c:v>12.464</c:v>
                </c:pt>
                <c:pt idx="3400">
                  <c:v>12.464</c:v>
                </c:pt>
                <c:pt idx="3401">
                  <c:v>12.464</c:v>
                </c:pt>
                <c:pt idx="3402">
                  <c:v>12.475</c:v>
                </c:pt>
                <c:pt idx="3403">
                  <c:v>12.475</c:v>
                </c:pt>
                <c:pt idx="3404">
                  <c:v>12.475</c:v>
                </c:pt>
                <c:pt idx="3405">
                  <c:v>12.486000000000001</c:v>
                </c:pt>
                <c:pt idx="3406">
                  <c:v>12.486000000000001</c:v>
                </c:pt>
                <c:pt idx="3407">
                  <c:v>12.486000000000001</c:v>
                </c:pt>
                <c:pt idx="3408">
                  <c:v>12.497</c:v>
                </c:pt>
                <c:pt idx="3409">
                  <c:v>12.497</c:v>
                </c:pt>
                <c:pt idx="3410">
                  <c:v>12.497</c:v>
                </c:pt>
                <c:pt idx="3411">
                  <c:v>12.507999999999999</c:v>
                </c:pt>
                <c:pt idx="3412">
                  <c:v>12.507999999999999</c:v>
                </c:pt>
                <c:pt idx="3413">
                  <c:v>12.507999999999999</c:v>
                </c:pt>
                <c:pt idx="3414">
                  <c:v>12.519</c:v>
                </c:pt>
                <c:pt idx="3415">
                  <c:v>12.519</c:v>
                </c:pt>
                <c:pt idx="3416">
                  <c:v>12.519</c:v>
                </c:pt>
                <c:pt idx="3417">
                  <c:v>12.53</c:v>
                </c:pt>
                <c:pt idx="3418">
                  <c:v>12.53</c:v>
                </c:pt>
                <c:pt idx="3419">
                  <c:v>12.53</c:v>
                </c:pt>
                <c:pt idx="3420">
                  <c:v>12.541</c:v>
                </c:pt>
                <c:pt idx="3421">
                  <c:v>12.541</c:v>
                </c:pt>
                <c:pt idx="3422">
                  <c:v>12.541</c:v>
                </c:pt>
                <c:pt idx="3423">
                  <c:v>12.552</c:v>
                </c:pt>
                <c:pt idx="3424">
                  <c:v>12.552</c:v>
                </c:pt>
                <c:pt idx="3425">
                  <c:v>12.552</c:v>
                </c:pt>
                <c:pt idx="3426">
                  <c:v>12.563000000000001</c:v>
                </c:pt>
                <c:pt idx="3427">
                  <c:v>12.563000000000001</c:v>
                </c:pt>
                <c:pt idx="3428">
                  <c:v>12.563000000000001</c:v>
                </c:pt>
                <c:pt idx="3429">
                  <c:v>12.574</c:v>
                </c:pt>
                <c:pt idx="3430">
                  <c:v>12.574</c:v>
                </c:pt>
                <c:pt idx="3431">
                  <c:v>12.574</c:v>
                </c:pt>
                <c:pt idx="3432">
                  <c:v>12.585000000000001</c:v>
                </c:pt>
                <c:pt idx="3433">
                  <c:v>12.585000000000001</c:v>
                </c:pt>
                <c:pt idx="3434">
                  <c:v>12.585000000000001</c:v>
                </c:pt>
                <c:pt idx="3435">
                  <c:v>12.596</c:v>
                </c:pt>
                <c:pt idx="3436">
                  <c:v>12.596</c:v>
                </c:pt>
                <c:pt idx="3437">
                  <c:v>12.596</c:v>
                </c:pt>
                <c:pt idx="3438">
                  <c:v>12.606999999999999</c:v>
                </c:pt>
                <c:pt idx="3439">
                  <c:v>12.606999999999999</c:v>
                </c:pt>
                <c:pt idx="3440">
                  <c:v>12.606999999999999</c:v>
                </c:pt>
                <c:pt idx="3441">
                  <c:v>12.618</c:v>
                </c:pt>
                <c:pt idx="3442">
                  <c:v>12.618</c:v>
                </c:pt>
                <c:pt idx="3443">
                  <c:v>12.618</c:v>
                </c:pt>
                <c:pt idx="3444">
                  <c:v>12.629</c:v>
                </c:pt>
                <c:pt idx="3445">
                  <c:v>12.629</c:v>
                </c:pt>
                <c:pt idx="3446">
                  <c:v>12.629</c:v>
                </c:pt>
                <c:pt idx="3447">
                  <c:v>12.64</c:v>
                </c:pt>
                <c:pt idx="3448">
                  <c:v>12.64</c:v>
                </c:pt>
                <c:pt idx="3449">
                  <c:v>12.64</c:v>
                </c:pt>
                <c:pt idx="3450">
                  <c:v>12.651</c:v>
                </c:pt>
                <c:pt idx="3451">
                  <c:v>12.651</c:v>
                </c:pt>
                <c:pt idx="3452">
                  <c:v>12.651</c:v>
                </c:pt>
                <c:pt idx="3453">
                  <c:v>12.662000000000001</c:v>
                </c:pt>
                <c:pt idx="3454">
                  <c:v>12.662000000000001</c:v>
                </c:pt>
                <c:pt idx="3455">
                  <c:v>12.662000000000001</c:v>
                </c:pt>
                <c:pt idx="3456">
                  <c:v>12.673</c:v>
                </c:pt>
                <c:pt idx="3457">
                  <c:v>12.673</c:v>
                </c:pt>
                <c:pt idx="3458">
                  <c:v>12.673</c:v>
                </c:pt>
                <c:pt idx="3459">
                  <c:v>12.683999999999999</c:v>
                </c:pt>
                <c:pt idx="3460">
                  <c:v>12.683999999999999</c:v>
                </c:pt>
                <c:pt idx="3461">
                  <c:v>12.683999999999999</c:v>
                </c:pt>
                <c:pt idx="3462">
                  <c:v>12.695</c:v>
                </c:pt>
                <c:pt idx="3463">
                  <c:v>12.695</c:v>
                </c:pt>
                <c:pt idx="3464">
                  <c:v>12.695</c:v>
                </c:pt>
                <c:pt idx="3465">
                  <c:v>12.706</c:v>
                </c:pt>
                <c:pt idx="3466">
                  <c:v>12.706</c:v>
                </c:pt>
                <c:pt idx="3467">
                  <c:v>12.706</c:v>
                </c:pt>
                <c:pt idx="3468">
                  <c:v>12.717000000000001</c:v>
                </c:pt>
                <c:pt idx="3469">
                  <c:v>12.717000000000001</c:v>
                </c:pt>
                <c:pt idx="3470">
                  <c:v>12.717000000000001</c:v>
                </c:pt>
                <c:pt idx="3471">
                  <c:v>12.728</c:v>
                </c:pt>
                <c:pt idx="3472">
                  <c:v>12.728</c:v>
                </c:pt>
                <c:pt idx="3473">
                  <c:v>12.728</c:v>
                </c:pt>
                <c:pt idx="3474">
                  <c:v>12.739000000000001</c:v>
                </c:pt>
                <c:pt idx="3475">
                  <c:v>12.739000000000001</c:v>
                </c:pt>
                <c:pt idx="3476">
                  <c:v>12.739000000000001</c:v>
                </c:pt>
                <c:pt idx="3477">
                  <c:v>12.75</c:v>
                </c:pt>
                <c:pt idx="3478">
                  <c:v>12.75</c:v>
                </c:pt>
                <c:pt idx="3479">
                  <c:v>12.75</c:v>
                </c:pt>
                <c:pt idx="3480">
                  <c:v>12.760999999999999</c:v>
                </c:pt>
                <c:pt idx="3481">
                  <c:v>12.760999999999999</c:v>
                </c:pt>
                <c:pt idx="3482">
                  <c:v>12.760999999999999</c:v>
                </c:pt>
                <c:pt idx="3483">
                  <c:v>12.772</c:v>
                </c:pt>
                <c:pt idx="3484">
                  <c:v>12.772</c:v>
                </c:pt>
                <c:pt idx="3485">
                  <c:v>12.772</c:v>
                </c:pt>
                <c:pt idx="3486">
                  <c:v>12.782999999999999</c:v>
                </c:pt>
                <c:pt idx="3487">
                  <c:v>12.782999999999999</c:v>
                </c:pt>
                <c:pt idx="3488">
                  <c:v>12.782999999999999</c:v>
                </c:pt>
                <c:pt idx="3489">
                  <c:v>12.794</c:v>
                </c:pt>
                <c:pt idx="3490">
                  <c:v>12.794</c:v>
                </c:pt>
                <c:pt idx="3491">
                  <c:v>12.794</c:v>
                </c:pt>
                <c:pt idx="3492">
                  <c:v>12.805</c:v>
                </c:pt>
                <c:pt idx="3493">
                  <c:v>12.805</c:v>
                </c:pt>
                <c:pt idx="3494">
                  <c:v>12.805</c:v>
                </c:pt>
                <c:pt idx="3495">
                  <c:v>12.816000000000001</c:v>
                </c:pt>
                <c:pt idx="3496">
                  <c:v>12.816000000000001</c:v>
                </c:pt>
                <c:pt idx="3497">
                  <c:v>12.816000000000001</c:v>
                </c:pt>
                <c:pt idx="3498">
                  <c:v>12.827</c:v>
                </c:pt>
                <c:pt idx="3499">
                  <c:v>12.827</c:v>
                </c:pt>
                <c:pt idx="3500">
                  <c:v>12.827</c:v>
                </c:pt>
                <c:pt idx="3501">
                  <c:v>12.837999999999999</c:v>
                </c:pt>
                <c:pt idx="3502">
                  <c:v>12.837999999999999</c:v>
                </c:pt>
                <c:pt idx="3503">
                  <c:v>12.837999999999999</c:v>
                </c:pt>
                <c:pt idx="3504">
                  <c:v>12.849</c:v>
                </c:pt>
                <c:pt idx="3505">
                  <c:v>12.849</c:v>
                </c:pt>
                <c:pt idx="3506">
                  <c:v>12.849</c:v>
                </c:pt>
                <c:pt idx="3507">
                  <c:v>12.86</c:v>
                </c:pt>
                <c:pt idx="3508">
                  <c:v>12.86</c:v>
                </c:pt>
                <c:pt idx="3509">
                  <c:v>12.86</c:v>
                </c:pt>
                <c:pt idx="3510">
                  <c:v>12.871</c:v>
                </c:pt>
                <c:pt idx="3511">
                  <c:v>12.871</c:v>
                </c:pt>
                <c:pt idx="3512">
                  <c:v>12.871</c:v>
                </c:pt>
                <c:pt idx="3513">
                  <c:v>12.882</c:v>
                </c:pt>
                <c:pt idx="3514">
                  <c:v>12.882</c:v>
                </c:pt>
                <c:pt idx="3515">
                  <c:v>12.882</c:v>
                </c:pt>
                <c:pt idx="3516">
                  <c:v>12.893000000000001</c:v>
                </c:pt>
                <c:pt idx="3517">
                  <c:v>12.893000000000001</c:v>
                </c:pt>
                <c:pt idx="3518">
                  <c:v>12.893000000000001</c:v>
                </c:pt>
                <c:pt idx="3519">
                  <c:v>12.904</c:v>
                </c:pt>
                <c:pt idx="3520">
                  <c:v>12.904</c:v>
                </c:pt>
                <c:pt idx="3521">
                  <c:v>12.904</c:v>
                </c:pt>
                <c:pt idx="3522">
                  <c:v>12.914999999999999</c:v>
                </c:pt>
                <c:pt idx="3523">
                  <c:v>12.914999999999999</c:v>
                </c:pt>
                <c:pt idx="3524">
                  <c:v>12.914999999999999</c:v>
                </c:pt>
                <c:pt idx="3525">
                  <c:v>12.926</c:v>
                </c:pt>
                <c:pt idx="3526">
                  <c:v>12.926</c:v>
                </c:pt>
                <c:pt idx="3527">
                  <c:v>12.926</c:v>
                </c:pt>
                <c:pt idx="3528">
                  <c:v>12.936999999999999</c:v>
                </c:pt>
                <c:pt idx="3529">
                  <c:v>12.936999999999999</c:v>
                </c:pt>
                <c:pt idx="3530">
                  <c:v>12.936999999999999</c:v>
                </c:pt>
                <c:pt idx="3531">
                  <c:v>12.948</c:v>
                </c:pt>
                <c:pt idx="3532">
                  <c:v>12.948</c:v>
                </c:pt>
                <c:pt idx="3533">
                  <c:v>12.948</c:v>
                </c:pt>
                <c:pt idx="3534">
                  <c:v>12.959</c:v>
                </c:pt>
                <c:pt idx="3535">
                  <c:v>12.959</c:v>
                </c:pt>
                <c:pt idx="3536">
                  <c:v>12.959</c:v>
                </c:pt>
                <c:pt idx="3537">
                  <c:v>12.97</c:v>
                </c:pt>
                <c:pt idx="3538">
                  <c:v>12.97</c:v>
                </c:pt>
                <c:pt idx="3539">
                  <c:v>12.97</c:v>
                </c:pt>
                <c:pt idx="3540">
                  <c:v>12.981</c:v>
                </c:pt>
                <c:pt idx="3541">
                  <c:v>12.981</c:v>
                </c:pt>
                <c:pt idx="3542">
                  <c:v>12.981</c:v>
                </c:pt>
                <c:pt idx="3543">
                  <c:v>12.992000000000001</c:v>
                </c:pt>
                <c:pt idx="3544">
                  <c:v>12.992000000000001</c:v>
                </c:pt>
                <c:pt idx="3545">
                  <c:v>12.992000000000001</c:v>
                </c:pt>
                <c:pt idx="3546">
                  <c:v>13.003</c:v>
                </c:pt>
                <c:pt idx="3547">
                  <c:v>13.003</c:v>
                </c:pt>
                <c:pt idx="3548">
                  <c:v>13.003</c:v>
                </c:pt>
                <c:pt idx="3549">
                  <c:v>13.013999999999999</c:v>
                </c:pt>
                <c:pt idx="3550">
                  <c:v>13.013999999999999</c:v>
                </c:pt>
                <c:pt idx="3551">
                  <c:v>13.013999999999999</c:v>
                </c:pt>
                <c:pt idx="3552">
                  <c:v>13.025</c:v>
                </c:pt>
                <c:pt idx="3553">
                  <c:v>13.025</c:v>
                </c:pt>
                <c:pt idx="3554">
                  <c:v>13.025</c:v>
                </c:pt>
                <c:pt idx="3555">
                  <c:v>13.036</c:v>
                </c:pt>
                <c:pt idx="3556">
                  <c:v>13.036</c:v>
                </c:pt>
                <c:pt idx="3557">
                  <c:v>13.036</c:v>
                </c:pt>
                <c:pt idx="3558">
                  <c:v>13.047000000000001</c:v>
                </c:pt>
                <c:pt idx="3559">
                  <c:v>13.047000000000001</c:v>
                </c:pt>
                <c:pt idx="3560">
                  <c:v>13.047000000000001</c:v>
                </c:pt>
                <c:pt idx="3561">
                  <c:v>13.058</c:v>
                </c:pt>
                <c:pt idx="3562">
                  <c:v>13.058</c:v>
                </c:pt>
                <c:pt idx="3563">
                  <c:v>13.058</c:v>
                </c:pt>
                <c:pt idx="3564">
                  <c:v>13.069000000000001</c:v>
                </c:pt>
                <c:pt idx="3565">
                  <c:v>13.069000000000001</c:v>
                </c:pt>
                <c:pt idx="3566">
                  <c:v>13.069000000000001</c:v>
                </c:pt>
                <c:pt idx="3567">
                  <c:v>13.08</c:v>
                </c:pt>
                <c:pt idx="3568">
                  <c:v>13.08</c:v>
                </c:pt>
                <c:pt idx="3569">
                  <c:v>13.08</c:v>
                </c:pt>
                <c:pt idx="3570">
                  <c:v>13.090999999999999</c:v>
                </c:pt>
                <c:pt idx="3571">
                  <c:v>13.090999999999999</c:v>
                </c:pt>
                <c:pt idx="3572">
                  <c:v>13.090999999999999</c:v>
                </c:pt>
                <c:pt idx="3573">
                  <c:v>13.102</c:v>
                </c:pt>
                <c:pt idx="3574">
                  <c:v>13.102</c:v>
                </c:pt>
                <c:pt idx="3575">
                  <c:v>13.102</c:v>
                </c:pt>
                <c:pt idx="3576">
                  <c:v>13.113</c:v>
                </c:pt>
                <c:pt idx="3577">
                  <c:v>13.113</c:v>
                </c:pt>
                <c:pt idx="3578">
                  <c:v>13.113</c:v>
                </c:pt>
                <c:pt idx="3579">
                  <c:v>13.124000000000001</c:v>
                </c:pt>
                <c:pt idx="3580">
                  <c:v>13.124000000000001</c:v>
                </c:pt>
                <c:pt idx="3581">
                  <c:v>13.124000000000001</c:v>
                </c:pt>
                <c:pt idx="3582">
                  <c:v>13.135</c:v>
                </c:pt>
                <c:pt idx="3583">
                  <c:v>13.135</c:v>
                </c:pt>
                <c:pt idx="3584">
                  <c:v>13.135</c:v>
                </c:pt>
                <c:pt idx="3585">
                  <c:v>13.146000000000001</c:v>
                </c:pt>
                <c:pt idx="3586">
                  <c:v>13.146000000000001</c:v>
                </c:pt>
                <c:pt idx="3587">
                  <c:v>13.146000000000001</c:v>
                </c:pt>
                <c:pt idx="3588">
                  <c:v>13.157</c:v>
                </c:pt>
                <c:pt idx="3589">
                  <c:v>13.157</c:v>
                </c:pt>
                <c:pt idx="3590">
                  <c:v>13.157</c:v>
                </c:pt>
                <c:pt idx="3591">
                  <c:v>13.167999999999999</c:v>
                </c:pt>
                <c:pt idx="3592">
                  <c:v>13.167999999999999</c:v>
                </c:pt>
                <c:pt idx="3593">
                  <c:v>13.167999999999999</c:v>
                </c:pt>
                <c:pt idx="3594">
                  <c:v>13.179</c:v>
                </c:pt>
                <c:pt idx="3595">
                  <c:v>13.179</c:v>
                </c:pt>
                <c:pt idx="3596">
                  <c:v>13.179</c:v>
                </c:pt>
                <c:pt idx="3597">
                  <c:v>13.19</c:v>
                </c:pt>
                <c:pt idx="3598">
                  <c:v>13.19</c:v>
                </c:pt>
                <c:pt idx="3599">
                  <c:v>13.19</c:v>
                </c:pt>
                <c:pt idx="3600">
                  <c:v>13.201000000000001</c:v>
                </c:pt>
                <c:pt idx="3601">
                  <c:v>13.201000000000001</c:v>
                </c:pt>
                <c:pt idx="3602">
                  <c:v>13.201000000000001</c:v>
                </c:pt>
                <c:pt idx="3603">
                  <c:v>13.212</c:v>
                </c:pt>
                <c:pt idx="3604">
                  <c:v>13.212</c:v>
                </c:pt>
                <c:pt idx="3605">
                  <c:v>13.212</c:v>
                </c:pt>
                <c:pt idx="3606">
                  <c:v>13.223000000000001</c:v>
                </c:pt>
                <c:pt idx="3607">
                  <c:v>13.223000000000001</c:v>
                </c:pt>
                <c:pt idx="3608">
                  <c:v>13.223000000000001</c:v>
                </c:pt>
                <c:pt idx="3609">
                  <c:v>13.234</c:v>
                </c:pt>
                <c:pt idx="3610">
                  <c:v>13.234</c:v>
                </c:pt>
                <c:pt idx="3611">
                  <c:v>13.234</c:v>
                </c:pt>
                <c:pt idx="3612">
                  <c:v>13.244999999999999</c:v>
                </c:pt>
                <c:pt idx="3613">
                  <c:v>13.244999999999999</c:v>
                </c:pt>
                <c:pt idx="3614">
                  <c:v>13.244999999999999</c:v>
                </c:pt>
                <c:pt idx="3615">
                  <c:v>13.256</c:v>
                </c:pt>
                <c:pt idx="3616">
                  <c:v>13.256</c:v>
                </c:pt>
                <c:pt idx="3617">
                  <c:v>13.256</c:v>
                </c:pt>
                <c:pt idx="3618">
                  <c:v>13.266999999999999</c:v>
                </c:pt>
                <c:pt idx="3619">
                  <c:v>13.266999999999999</c:v>
                </c:pt>
                <c:pt idx="3620">
                  <c:v>13.266999999999999</c:v>
                </c:pt>
                <c:pt idx="3621">
                  <c:v>13.278</c:v>
                </c:pt>
                <c:pt idx="3622">
                  <c:v>13.278</c:v>
                </c:pt>
                <c:pt idx="3623">
                  <c:v>13.278</c:v>
                </c:pt>
                <c:pt idx="3624">
                  <c:v>13.289</c:v>
                </c:pt>
                <c:pt idx="3625">
                  <c:v>13.289</c:v>
                </c:pt>
                <c:pt idx="3626">
                  <c:v>13.289</c:v>
                </c:pt>
                <c:pt idx="3627">
                  <c:v>13.3</c:v>
                </c:pt>
                <c:pt idx="3628">
                  <c:v>13.3</c:v>
                </c:pt>
                <c:pt idx="3629">
                  <c:v>13.3</c:v>
                </c:pt>
                <c:pt idx="3630">
                  <c:v>13.311</c:v>
                </c:pt>
                <c:pt idx="3631">
                  <c:v>13.311</c:v>
                </c:pt>
                <c:pt idx="3632">
                  <c:v>13.311</c:v>
                </c:pt>
                <c:pt idx="3633">
                  <c:v>13.321999999999999</c:v>
                </c:pt>
                <c:pt idx="3634">
                  <c:v>13.321999999999999</c:v>
                </c:pt>
                <c:pt idx="3635">
                  <c:v>13.321999999999999</c:v>
                </c:pt>
                <c:pt idx="3636">
                  <c:v>13.333</c:v>
                </c:pt>
                <c:pt idx="3637">
                  <c:v>13.333</c:v>
                </c:pt>
                <c:pt idx="3638">
                  <c:v>13.333</c:v>
                </c:pt>
                <c:pt idx="3639">
                  <c:v>13.343999999999999</c:v>
                </c:pt>
                <c:pt idx="3640">
                  <c:v>13.343999999999999</c:v>
                </c:pt>
                <c:pt idx="3641">
                  <c:v>13.343999999999999</c:v>
                </c:pt>
                <c:pt idx="3642">
                  <c:v>13.355</c:v>
                </c:pt>
                <c:pt idx="3643">
                  <c:v>13.355</c:v>
                </c:pt>
                <c:pt idx="3644">
                  <c:v>13.355</c:v>
                </c:pt>
                <c:pt idx="3645">
                  <c:v>13.366</c:v>
                </c:pt>
                <c:pt idx="3646">
                  <c:v>13.366</c:v>
                </c:pt>
                <c:pt idx="3647">
                  <c:v>13.366</c:v>
                </c:pt>
                <c:pt idx="3648">
                  <c:v>13.377000000000001</c:v>
                </c:pt>
                <c:pt idx="3649">
                  <c:v>13.377000000000001</c:v>
                </c:pt>
                <c:pt idx="3650">
                  <c:v>13.377000000000001</c:v>
                </c:pt>
                <c:pt idx="3651">
                  <c:v>13.388</c:v>
                </c:pt>
                <c:pt idx="3652">
                  <c:v>13.388</c:v>
                </c:pt>
                <c:pt idx="3653">
                  <c:v>13.388</c:v>
                </c:pt>
                <c:pt idx="3654">
                  <c:v>13.398999999999999</c:v>
                </c:pt>
                <c:pt idx="3655">
                  <c:v>13.398999999999999</c:v>
                </c:pt>
                <c:pt idx="3656">
                  <c:v>13.398999999999999</c:v>
                </c:pt>
                <c:pt idx="3657">
                  <c:v>13.41</c:v>
                </c:pt>
                <c:pt idx="3658">
                  <c:v>13.41</c:v>
                </c:pt>
                <c:pt idx="3659">
                  <c:v>13.41</c:v>
                </c:pt>
                <c:pt idx="3660">
                  <c:v>13.420999999999999</c:v>
                </c:pt>
                <c:pt idx="3661">
                  <c:v>13.420999999999999</c:v>
                </c:pt>
                <c:pt idx="3662">
                  <c:v>13.420999999999999</c:v>
                </c:pt>
                <c:pt idx="3663">
                  <c:v>13.432</c:v>
                </c:pt>
                <c:pt idx="3664">
                  <c:v>13.432</c:v>
                </c:pt>
                <c:pt idx="3665">
                  <c:v>13.432</c:v>
                </c:pt>
                <c:pt idx="3666">
                  <c:v>13.443</c:v>
                </c:pt>
                <c:pt idx="3667">
                  <c:v>13.443</c:v>
                </c:pt>
                <c:pt idx="3668">
                  <c:v>13.443</c:v>
                </c:pt>
                <c:pt idx="3669">
                  <c:v>13.454000000000001</c:v>
                </c:pt>
                <c:pt idx="3670">
                  <c:v>13.454000000000001</c:v>
                </c:pt>
                <c:pt idx="3671">
                  <c:v>13.454000000000001</c:v>
                </c:pt>
                <c:pt idx="3672">
                  <c:v>13.465</c:v>
                </c:pt>
                <c:pt idx="3673">
                  <c:v>13.465</c:v>
                </c:pt>
                <c:pt idx="3674">
                  <c:v>13.465</c:v>
                </c:pt>
                <c:pt idx="3675">
                  <c:v>13.476000000000001</c:v>
                </c:pt>
                <c:pt idx="3676">
                  <c:v>13.476000000000001</c:v>
                </c:pt>
                <c:pt idx="3677">
                  <c:v>13.476000000000001</c:v>
                </c:pt>
                <c:pt idx="3678">
                  <c:v>13.487</c:v>
                </c:pt>
                <c:pt idx="3679">
                  <c:v>13.487</c:v>
                </c:pt>
                <c:pt idx="3680">
                  <c:v>13.487</c:v>
                </c:pt>
                <c:pt idx="3681">
                  <c:v>13.497999999999999</c:v>
                </c:pt>
                <c:pt idx="3682">
                  <c:v>13.497999999999999</c:v>
                </c:pt>
                <c:pt idx="3683">
                  <c:v>13.497999999999999</c:v>
                </c:pt>
                <c:pt idx="3684">
                  <c:v>13.509</c:v>
                </c:pt>
                <c:pt idx="3685">
                  <c:v>13.509</c:v>
                </c:pt>
                <c:pt idx="3686">
                  <c:v>13.509</c:v>
                </c:pt>
                <c:pt idx="3687">
                  <c:v>13.52</c:v>
                </c:pt>
                <c:pt idx="3688">
                  <c:v>13.52</c:v>
                </c:pt>
                <c:pt idx="3689">
                  <c:v>13.52</c:v>
                </c:pt>
                <c:pt idx="3690">
                  <c:v>13.531000000000001</c:v>
                </c:pt>
                <c:pt idx="3691">
                  <c:v>13.531000000000001</c:v>
                </c:pt>
                <c:pt idx="3692">
                  <c:v>13.531000000000001</c:v>
                </c:pt>
                <c:pt idx="3693">
                  <c:v>13.542</c:v>
                </c:pt>
                <c:pt idx="3694">
                  <c:v>13.542</c:v>
                </c:pt>
                <c:pt idx="3695">
                  <c:v>13.542</c:v>
                </c:pt>
                <c:pt idx="3696">
                  <c:v>13.553000000000001</c:v>
                </c:pt>
                <c:pt idx="3697">
                  <c:v>13.553000000000001</c:v>
                </c:pt>
                <c:pt idx="3698">
                  <c:v>13.553000000000001</c:v>
                </c:pt>
                <c:pt idx="3699">
                  <c:v>13.564</c:v>
                </c:pt>
                <c:pt idx="3700">
                  <c:v>13.564</c:v>
                </c:pt>
                <c:pt idx="3701">
                  <c:v>13.564</c:v>
                </c:pt>
                <c:pt idx="3702">
                  <c:v>13.574999999999999</c:v>
                </c:pt>
                <c:pt idx="3703">
                  <c:v>13.574999999999999</c:v>
                </c:pt>
                <c:pt idx="3704">
                  <c:v>13.574999999999999</c:v>
                </c:pt>
                <c:pt idx="3705">
                  <c:v>13.586</c:v>
                </c:pt>
                <c:pt idx="3706">
                  <c:v>13.586</c:v>
                </c:pt>
                <c:pt idx="3707">
                  <c:v>13.586</c:v>
                </c:pt>
                <c:pt idx="3708">
                  <c:v>13.597</c:v>
                </c:pt>
                <c:pt idx="3709">
                  <c:v>13.597</c:v>
                </c:pt>
                <c:pt idx="3710">
                  <c:v>13.597</c:v>
                </c:pt>
                <c:pt idx="3711">
                  <c:v>13.608000000000001</c:v>
                </c:pt>
                <c:pt idx="3712">
                  <c:v>13.608000000000001</c:v>
                </c:pt>
                <c:pt idx="3713">
                  <c:v>13.608000000000001</c:v>
                </c:pt>
                <c:pt idx="3714">
                  <c:v>13.619</c:v>
                </c:pt>
                <c:pt idx="3715">
                  <c:v>13.619</c:v>
                </c:pt>
                <c:pt idx="3716">
                  <c:v>13.619</c:v>
                </c:pt>
                <c:pt idx="3717">
                  <c:v>13.63</c:v>
                </c:pt>
                <c:pt idx="3718">
                  <c:v>13.63</c:v>
                </c:pt>
                <c:pt idx="3719">
                  <c:v>13.63</c:v>
                </c:pt>
                <c:pt idx="3720">
                  <c:v>13.641</c:v>
                </c:pt>
                <c:pt idx="3721">
                  <c:v>13.641</c:v>
                </c:pt>
                <c:pt idx="3722">
                  <c:v>13.641</c:v>
                </c:pt>
                <c:pt idx="3723">
                  <c:v>13.651999999999999</c:v>
                </c:pt>
                <c:pt idx="3724">
                  <c:v>13.651999999999999</c:v>
                </c:pt>
                <c:pt idx="3725">
                  <c:v>13.651999999999999</c:v>
                </c:pt>
                <c:pt idx="3726">
                  <c:v>13.663</c:v>
                </c:pt>
                <c:pt idx="3727">
                  <c:v>13.663</c:v>
                </c:pt>
                <c:pt idx="3728">
                  <c:v>13.663</c:v>
                </c:pt>
                <c:pt idx="3729">
                  <c:v>13.673999999999999</c:v>
                </c:pt>
                <c:pt idx="3730">
                  <c:v>13.673999999999999</c:v>
                </c:pt>
                <c:pt idx="3731">
                  <c:v>13.673999999999999</c:v>
                </c:pt>
                <c:pt idx="3732">
                  <c:v>13.685</c:v>
                </c:pt>
                <c:pt idx="3733">
                  <c:v>13.685</c:v>
                </c:pt>
                <c:pt idx="3734">
                  <c:v>13.685</c:v>
                </c:pt>
                <c:pt idx="3735">
                  <c:v>13.696</c:v>
                </c:pt>
                <c:pt idx="3736">
                  <c:v>13.696</c:v>
                </c:pt>
                <c:pt idx="3737">
                  <c:v>13.696</c:v>
                </c:pt>
                <c:pt idx="3738">
                  <c:v>13.707000000000001</c:v>
                </c:pt>
                <c:pt idx="3739">
                  <c:v>13.707000000000001</c:v>
                </c:pt>
                <c:pt idx="3740">
                  <c:v>13.707000000000001</c:v>
                </c:pt>
                <c:pt idx="3741">
                  <c:v>13.718</c:v>
                </c:pt>
                <c:pt idx="3742">
                  <c:v>13.718</c:v>
                </c:pt>
                <c:pt idx="3743">
                  <c:v>13.718</c:v>
                </c:pt>
                <c:pt idx="3744">
                  <c:v>13.728999999999999</c:v>
                </c:pt>
                <c:pt idx="3745">
                  <c:v>13.728999999999999</c:v>
                </c:pt>
                <c:pt idx="3746">
                  <c:v>13.728999999999999</c:v>
                </c:pt>
                <c:pt idx="3747">
                  <c:v>13.74</c:v>
                </c:pt>
                <c:pt idx="3748">
                  <c:v>13.74</c:v>
                </c:pt>
                <c:pt idx="3749">
                  <c:v>13.74</c:v>
                </c:pt>
                <c:pt idx="3750">
                  <c:v>13.750999999999999</c:v>
                </c:pt>
                <c:pt idx="3751">
                  <c:v>13.750999999999999</c:v>
                </c:pt>
                <c:pt idx="3752">
                  <c:v>13.750999999999999</c:v>
                </c:pt>
                <c:pt idx="3753">
                  <c:v>13.762</c:v>
                </c:pt>
                <c:pt idx="3754">
                  <c:v>13.762</c:v>
                </c:pt>
                <c:pt idx="3755">
                  <c:v>13.762</c:v>
                </c:pt>
                <c:pt idx="3756">
                  <c:v>13.773</c:v>
                </c:pt>
                <c:pt idx="3757">
                  <c:v>13.773</c:v>
                </c:pt>
                <c:pt idx="3758">
                  <c:v>13.773</c:v>
                </c:pt>
                <c:pt idx="3759">
                  <c:v>13.784000000000001</c:v>
                </c:pt>
                <c:pt idx="3760">
                  <c:v>13.784000000000001</c:v>
                </c:pt>
                <c:pt idx="3761">
                  <c:v>13.784000000000001</c:v>
                </c:pt>
                <c:pt idx="3762">
                  <c:v>13.795</c:v>
                </c:pt>
                <c:pt idx="3763">
                  <c:v>13.795</c:v>
                </c:pt>
                <c:pt idx="3764">
                  <c:v>13.795</c:v>
                </c:pt>
                <c:pt idx="3765">
                  <c:v>13.805999999999999</c:v>
                </c:pt>
                <c:pt idx="3766">
                  <c:v>13.805999999999999</c:v>
                </c:pt>
                <c:pt idx="3767">
                  <c:v>13.805999999999999</c:v>
                </c:pt>
                <c:pt idx="3768">
                  <c:v>13.817</c:v>
                </c:pt>
                <c:pt idx="3769">
                  <c:v>13.817</c:v>
                </c:pt>
                <c:pt idx="3770">
                  <c:v>13.817</c:v>
                </c:pt>
                <c:pt idx="3771">
                  <c:v>13.827999999999999</c:v>
                </c:pt>
                <c:pt idx="3772">
                  <c:v>13.827999999999999</c:v>
                </c:pt>
                <c:pt idx="3773">
                  <c:v>13.827999999999999</c:v>
                </c:pt>
                <c:pt idx="3774">
                  <c:v>13.839</c:v>
                </c:pt>
                <c:pt idx="3775">
                  <c:v>13.839</c:v>
                </c:pt>
                <c:pt idx="3776">
                  <c:v>13.839</c:v>
                </c:pt>
                <c:pt idx="3777">
                  <c:v>13.85</c:v>
                </c:pt>
                <c:pt idx="3778">
                  <c:v>13.85</c:v>
                </c:pt>
                <c:pt idx="3779">
                  <c:v>13.85</c:v>
                </c:pt>
                <c:pt idx="3780">
                  <c:v>13.861000000000001</c:v>
                </c:pt>
                <c:pt idx="3781">
                  <c:v>13.861000000000001</c:v>
                </c:pt>
                <c:pt idx="3782">
                  <c:v>13.861000000000001</c:v>
                </c:pt>
                <c:pt idx="3783">
                  <c:v>13.872</c:v>
                </c:pt>
                <c:pt idx="3784">
                  <c:v>13.872</c:v>
                </c:pt>
                <c:pt idx="3785">
                  <c:v>13.872</c:v>
                </c:pt>
                <c:pt idx="3786">
                  <c:v>13.882999999999999</c:v>
                </c:pt>
                <c:pt idx="3787">
                  <c:v>13.882999999999999</c:v>
                </c:pt>
                <c:pt idx="3788">
                  <c:v>13.882999999999999</c:v>
                </c:pt>
                <c:pt idx="3789">
                  <c:v>13.894</c:v>
                </c:pt>
                <c:pt idx="3790">
                  <c:v>13.894</c:v>
                </c:pt>
                <c:pt idx="3791">
                  <c:v>13.894</c:v>
                </c:pt>
                <c:pt idx="3792">
                  <c:v>13.904999999999999</c:v>
                </c:pt>
                <c:pt idx="3793">
                  <c:v>13.904999999999999</c:v>
                </c:pt>
                <c:pt idx="3794">
                  <c:v>13.904999999999999</c:v>
                </c:pt>
                <c:pt idx="3795">
                  <c:v>13.916</c:v>
                </c:pt>
                <c:pt idx="3796">
                  <c:v>13.916</c:v>
                </c:pt>
                <c:pt idx="3797">
                  <c:v>13.916</c:v>
                </c:pt>
                <c:pt idx="3798">
                  <c:v>13.927</c:v>
                </c:pt>
                <c:pt idx="3799">
                  <c:v>13.927</c:v>
                </c:pt>
                <c:pt idx="3800">
                  <c:v>13.927</c:v>
                </c:pt>
                <c:pt idx="3801">
                  <c:v>13.938000000000001</c:v>
                </c:pt>
                <c:pt idx="3802">
                  <c:v>13.938000000000001</c:v>
                </c:pt>
                <c:pt idx="3803">
                  <c:v>13.938000000000001</c:v>
                </c:pt>
                <c:pt idx="3804">
                  <c:v>13.949</c:v>
                </c:pt>
                <c:pt idx="3805">
                  <c:v>13.949</c:v>
                </c:pt>
                <c:pt idx="3806">
                  <c:v>13.949</c:v>
                </c:pt>
                <c:pt idx="3807">
                  <c:v>13.96</c:v>
                </c:pt>
                <c:pt idx="3808">
                  <c:v>13.96</c:v>
                </c:pt>
                <c:pt idx="3809">
                  <c:v>13.96</c:v>
                </c:pt>
                <c:pt idx="3810">
                  <c:v>13.971</c:v>
                </c:pt>
                <c:pt idx="3811">
                  <c:v>13.971</c:v>
                </c:pt>
                <c:pt idx="3812">
                  <c:v>13.971</c:v>
                </c:pt>
                <c:pt idx="3813">
                  <c:v>13.981999999999999</c:v>
                </c:pt>
                <c:pt idx="3814">
                  <c:v>13.981999999999999</c:v>
                </c:pt>
                <c:pt idx="3815">
                  <c:v>13.981999999999999</c:v>
                </c:pt>
                <c:pt idx="3816">
                  <c:v>13.993</c:v>
                </c:pt>
                <c:pt idx="3817">
                  <c:v>13.993</c:v>
                </c:pt>
                <c:pt idx="3818">
                  <c:v>13.993</c:v>
                </c:pt>
                <c:pt idx="3819">
                  <c:v>14.004</c:v>
                </c:pt>
                <c:pt idx="3820">
                  <c:v>14.004</c:v>
                </c:pt>
                <c:pt idx="3821">
                  <c:v>14.004</c:v>
                </c:pt>
                <c:pt idx="3822">
                  <c:v>14.015000000000001</c:v>
                </c:pt>
                <c:pt idx="3823">
                  <c:v>14.015000000000001</c:v>
                </c:pt>
                <c:pt idx="3824">
                  <c:v>14.015000000000001</c:v>
                </c:pt>
                <c:pt idx="3825">
                  <c:v>14.026</c:v>
                </c:pt>
                <c:pt idx="3826">
                  <c:v>14.026</c:v>
                </c:pt>
                <c:pt idx="3827">
                  <c:v>14.026</c:v>
                </c:pt>
                <c:pt idx="3828">
                  <c:v>14.037000000000001</c:v>
                </c:pt>
                <c:pt idx="3829">
                  <c:v>14.037000000000001</c:v>
                </c:pt>
                <c:pt idx="3830">
                  <c:v>14.037000000000001</c:v>
                </c:pt>
                <c:pt idx="3831">
                  <c:v>14.048</c:v>
                </c:pt>
                <c:pt idx="3832">
                  <c:v>14.048</c:v>
                </c:pt>
                <c:pt idx="3833">
                  <c:v>14.048</c:v>
                </c:pt>
                <c:pt idx="3834">
                  <c:v>14.058999999999999</c:v>
                </c:pt>
                <c:pt idx="3835">
                  <c:v>14.058999999999999</c:v>
                </c:pt>
                <c:pt idx="3836">
                  <c:v>14.058999999999999</c:v>
                </c:pt>
                <c:pt idx="3837">
                  <c:v>14.07</c:v>
                </c:pt>
                <c:pt idx="3838">
                  <c:v>14.07</c:v>
                </c:pt>
                <c:pt idx="3839">
                  <c:v>14.07</c:v>
                </c:pt>
                <c:pt idx="3840">
                  <c:v>14.081</c:v>
                </c:pt>
                <c:pt idx="3841">
                  <c:v>14.081</c:v>
                </c:pt>
                <c:pt idx="3842">
                  <c:v>14.081</c:v>
                </c:pt>
                <c:pt idx="3843">
                  <c:v>14.092000000000001</c:v>
                </c:pt>
                <c:pt idx="3844">
                  <c:v>14.092000000000001</c:v>
                </c:pt>
                <c:pt idx="3845">
                  <c:v>14.092000000000001</c:v>
                </c:pt>
                <c:pt idx="3846">
                  <c:v>14.103</c:v>
                </c:pt>
                <c:pt idx="3847">
                  <c:v>14.103</c:v>
                </c:pt>
                <c:pt idx="3848">
                  <c:v>14.103</c:v>
                </c:pt>
                <c:pt idx="3849">
                  <c:v>14.114000000000001</c:v>
                </c:pt>
                <c:pt idx="3850">
                  <c:v>14.114000000000001</c:v>
                </c:pt>
                <c:pt idx="3851">
                  <c:v>14.114000000000001</c:v>
                </c:pt>
                <c:pt idx="3852">
                  <c:v>14.125</c:v>
                </c:pt>
                <c:pt idx="3853">
                  <c:v>14.125</c:v>
                </c:pt>
                <c:pt idx="3854">
                  <c:v>14.125</c:v>
                </c:pt>
                <c:pt idx="3855">
                  <c:v>14.135999999999999</c:v>
                </c:pt>
                <c:pt idx="3856">
                  <c:v>14.135999999999999</c:v>
                </c:pt>
                <c:pt idx="3857">
                  <c:v>14.135999999999999</c:v>
                </c:pt>
                <c:pt idx="3858">
                  <c:v>14.147</c:v>
                </c:pt>
                <c:pt idx="3859">
                  <c:v>14.147</c:v>
                </c:pt>
                <c:pt idx="3860">
                  <c:v>14.147</c:v>
                </c:pt>
                <c:pt idx="3861">
                  <c:v>14.157999999999999</c:v>
                </c:pt>
                <c:pt idx="3862">
                  <c:v>14.157999999999999</c:v>
                </c:pt>
                <c:pt idx="3863">
                  <c:v>14.157999999999999</c:v>
                </c:pt>
                <c:pt idx="3864">
                  <c:v>14.169</c:v>
                </c:pt>
                <c:pt idx="3865">
                  <c:v>14.169</c:v>
                </c:pt>
                <c:pt idx="3866">
                  <c:v>14.169</c:v>
                </c:pt>
                <c:pt idx="3867">
                  <c:v>14.18</c:v>
                </c:pt>
                <c:pt idx="3868">
                  <c:v>14.18</c:v>
                </c:pt>
                <c:pt idx="3869">
                  <c:v>14.18</c:v>
                </c:pt>
                <c:pt idx="3870">
                  <c:v>14.191000000000001</c:v>
                </c:pt>
                <c:pt idx="3871">
                  <c:v>14.191000000000001</c:v>
                </c:pt>
                <c:pt idx="3872">
                  <c:v>14.191000000000001</c:v>
                </c:pt>
                <c:pt idx="3873">
                  <c:v>14.202</c:v>
                </c:pt>
                <c:pt idx="3874">
                  <c:v>14.202</c:v>
                </c:pt>
                <c:pt idx="3875">
                  <c:v>14.202</c:v>
                </c:pt>
                <c:pt idx="3876">
                  <c:v>14.212999999999999</c:v>
                </c:pt>
                <c:pt idx="3877">
                  <c:v>14.212999999999999</c:v>
                </c:pt>
                <c:pt idx="3878">
                  <c:v>14.212999999999999</c:v>
                </c:pt>
                <c:pt idx="3879">
                  <c:v>14.224</c:v>
                </c:pt>
                <c:pt idx="3880">
                  <c:v>14.224</c:v>
                </c:pt>
                <c:pt idx="3881">
                  <c:v>14.224</c:v>
                </c:pt>
                <c:pt idx="3882">
                  <c:v>14.234999999999999</c:v>
                </c:pt>
                <c:pt idx="3883">
                  <c:v>14.234999999999999</c:v>
                </c:pt>
                <c:pt idx="3884">
                  <c:v>14.234999999999999</c:v>
                </c:pt>
                <c:pt idx="3885">
                  <c:v>14.246</c:v>
                </c:pt>
                <c:pt idx="3886">
                  <c:v>14.246</c:v>
                </c:pt>
                <c:pt idx="3887">
                  <c:v>14.246</c:v>
                </c:pt>
                <c:pt idx="3888">
                  <c:v>14.257</c:v>
                </c:pt>
                <c:pt idx="3889">
                  <c:v>14.257</c:v>
                </c:pt>
                <c:pt idx="3890">
                  <c:v>14.257</c:v>
                </c:pt>
                <c:pt idx="3891">
                  <c:v>14.268000000000001</c:v>
                </c:pt>
                <c:pt idx="3892">
                  <c:v>14.268000000000001</c:v>
                </c:pt>
                <c:pt idx="3893">
                  <c:v>14.268000000000001</c:v>
                </c:pt>
                <c:pt idx="3894">
                  <c:v>14.279</c:v>
                </c:pt>
                <c:pt idx="3895">
                  <c:v>14.279</c:v>
                </c:pt>
                <c:pt idx="3896">
                  <c:v>14.279</c:v>
                </c:pt>
                <c:pt idx="3897">
                  <c:v>14.29</c:v>
                </c:pt>
                <c:pt idx="3898">
                  <c:v>14.29</c:v>
                </c:pt>
                <c:pt idx="3899">
                  <c:v>14.29</c:v>
                </c:pt>
                <c:pt idx="3900">
                  <c:v>14.301</c:v>
                </c:pt>
                <c:pt idx="3901">
                  <c:v>14.301</c:v>
                </c:pt>
                <c:pt idx="3902">
                  <c:v>14.301</c:v>
                </c:pt>
                <c:pt idx="3903">
                  <c:v>14.311999999999999</c:v>
                </c:pt>
                <c:pt idx="3904">
                  <c:v>14.311999999999999</c:v>
                </c:pt>
                <c:pt idx="3905">
                  <c:v>14.311999999999999</c:v>
                </c:pt>
                <c:pt idx="3906">
                  <c:v>14.323</c:v>
                </c:pt>
                <c:pt idx="3907">
                  <c:v>14.323</c:v>
                </c:pt>
                <c:pt idx="3908">
                  <c:v>14.323</c:v>
                </c:pt>
                <c:pt idx="3909">
                  <c:v>14.334</c:v>
                </c:pt>
                <c:pt idx="3910">
                  <c:v>14.334</c:v>
                </c:pt>
                <c:pt idx="3911">
                  <c:v>14.334</c:v>
                </c:pt>
                <c:pt idx="3912">
                  <c:v>14.345000000000001</c:v>
                </c:pt>
                <c:pt idx="3913">
                  <c:v>14.345000000000001</c:v>
                </c:pt>
                <c:pt idx="3914">
                  <c:v>14.345000000000001</c:v>
                </c:pt>
                <c:pt idx="3915">
                  <c:v>14.356</c:v>
                </c:pt>
                <c:pt idx="3916">
                  <c:v>14.356</c:v>
                </c:pt>
                <c:pt idx="3917">
                  <c:v>14.356</c:v>
                </c:pt>
                <c:pt idx="3918">
                  <c:v>14.367000000000001</c:v>
                </c:pt>
                <c:pt idx="3919">
                  <c:v>14.367000000000001</c:v>
                </c:pt>
                <c:pt idx="3920">
                  <c:v>14.367000000000001</c:v>
                </c:pt>
                <c:pt idx="3921">
                  <c:v>14.378</c:v>
                </c:pt>
                <c:pt idx="3922">
                  <c:v>14.378</c:v>
                </c:pt>
                <c:pt idx="3923">
                  <c:v>14.378</c:v>
                </c:pt>
                <c:pt idx="3924">
                  <c:v>14.388999999999999</c:v>
                </c:pt>
                <c:pt idx="3925">
                  <c:v>14.388999999999999</c:v>
                </c:pt>
                <c:pt idx="3926">
                  <c:v>14.388999999999999</c:v>
                </c:pt>
                <c:pt idx="3927">
                  <c:v>14.4</c:v>
                </c:pt>
                <c:pt idx="3928">
                  <c:v>14.4</c:v>
                </c:pt>
                <c:pt idx="3929">
                  <c:v>14.4</c:v>
                </c:pt>
                <c:pt idx="3930">
                  <c:v>14.411</c:v>
                </c:pt>
                <c:pt idx="3931">
                  <c:v>14.411</c:v>
                </c:pt>
                <c:pt idx="3932">
                  <c:v>14.411</c:v>
                </c:pt>
                <c:pt idx="3933">
                  <c:v>14.422000000000001</c:v>
                </c:pt>
                <c:pt idx="3934">
                  <c:v>14.422000000000001</c:v>
                </c:pt>
                <c:pt idx="3935">
                  <c:v>14.422000000000001</c:v>
                </c:pt>
                <c:pt idx="3936">
                  <c:v>14.433</c:v>
                </c:pt>
                <c:pt idx="3937">
                  <c:v>14.433</c:v>
                </c:pt>
                <c:pt idx="3938">
                  <c:v>14.433</c:v>
                </c:pt>
                <c:pt idx="3939">
                  <c:v>14.444000000000001</c:v>
                </c:pt>
                <c:pt idx="3940">
                  <c:v>14.444000000000001</c:v>
                </c:pt>
                <c:pt idx="3941">
                  <c:v>14.444000000000001</c:v>
                </c:pt>
                <c:pt idx="3942">
                  <c:v>14.455</c:v>
                </c:pt>
                <c:pt idx="3943">
                  <c:v>14.455</c:v>
                </c:pt>
                <c:pt idx="3944">
                  <c:v>14.455</c:v>
                </c:pt>
                <c:pt idx="3945">
                  <c:v>14.465999999999999</c:v>
                </c:pt>
                <c:pt idx="3946">
                  <c:v>14.465999999999999</c:v>
                </c:pt>
                <c:pt idx="3947">
                  <c:v>14.465999999999999</c:v>
                </c:pt>
                <c:pt idx="3948">
                  <c:v>14.477</c:v>
                </c:pt>
                <c:pt idx="3949">
                  <c:v>14.477</c:v>
                </c:pt>
                <c:pt idx="3950">
                  <c:v>14.477</c:v>
                </c:pt>
                <c:pt idx="3951">
                  <c:v>14.488</c:v>
                </c:pt>
                <c:pt idx="3952">
                  <c:v>14.488</c:v>
                </c:pt>
                <c:pt idx="3953">
                  <c:v>14.488</c:v>
                </c:pt>
                <c:pt idx="3954">
                  <c:v>14.499000000000001</c:v>
                </c:pt>
                <c:pt idx="3955">
                  <c:v>14.499000000000001</c:v>
                </c:pt>
                <c:pt idx="3956">
                  <c:v>14.499000000000001</c:v>
                </c:pt>
                <c:pt idx="3957">
                  <c:v>14.51</c:v>
                </c:pt>
                <c:pt idx="3958">
                  <c:v>14.51</c:v>
                </c:pt>
                <c:pt idx="3959">
                  <c:v>14.51</c:v>
                </c:pt>
                <c:pt idx="3960">
                  <c:v>14.521000000000001</c:v>
                </c:pt>
                <c:pt idx="3961">
                  <c:v>14.521000000000001</c:v>
                </c:pt>
                <c:pt idx="3962">
                  <c:v>14.521000000000001</c:v>
                </c:pt>
                <c:pt idx="3963">
                  <c:v>14.532</c:v>
                </c:pt>
                <c:pt idx="3964">
                  <c:v>14.532</c:v>
                </c:pt>
                <c:pt idx="3965">
                  <c:v>14.532</c:v>
                </c:pt>
                <c:pt idx="3966">
                  <c:v>14.542999999999999</c:v>
                </c:pt>
                <c:pt idx="3967">
                  <c:v>14.542999999999999</c:v>
                </c:pt>
                <c:pt idx="3968">
                  <c:v>14.542999999999999</c:v>
                </c:pt>
                <c:pt idx="3969">
                  <c:v>14.554</c:v>
                </c:pt>
                <c:pt idx="3970">
                  <c:v>14.554</c:v>
                </c:pt>
                <c:pt idx="3971">
                  <c:v>14.554</c:v>
                </c:pt>
                <c:pt idx="3972">
                  <c:v>14.565</c:v>
                </c:pt>
                <c:pt idx="3973">
                  <c:v>14.565</c:v>
                </c:pt>
                <c:pt idx="3974">
                  <c:v>14.565</c:v>
                </c:pt>
                <c:pt idx="3975">
                  <c:v>14.576000000000001</c:v>
                </c:pt>
                <c:pt idx="3976">
                  <c:v>14.576000000000001</c:v>
                </c:pt>
                <c:pt idx="3977">
                  <c:v>14.576000000000001</c:v>
                </c:pt>
                <c:pt idx="3978">
                  <c:v>14.587</c:v>
                </c:pt>
                <c:pt idx="3979">
                  <c:v>14.587</c:v>
                </c:pt>
                <c:pt idx="3980">
                  <c:v>14.587</c:v>
                </c:pt>
                <c:pt idx="3981">
                  <c:v>14.598000000000001</c:v>
                </c:pt>
                <c:pt idx="3982">
                  <c:v>14.598000000000001</c:v>
                </c:pt>
                <c:pt idx="3983">
                  <c:v>14.598000000000001</c:v>
                </c:pt>
                <c:pt idx="3984">
                  <c:v>14.609</c:v>
                </c:pt>
                <c:pt idx="3985">
                  <c:v>14.609</c:v>
                </c:pt>
                <c:pt idx="3986">
                  <c:v>14.609</c:v>
                </c:pt>
                <c:pt idx="3987">
                  <c:v>14.62</c:v>
                </c:pt>
                <c:pt idx="3988">
                  <c:v>14.62</c:v>
                </c:pt>
                <c:pt idx="3989">
                  <c:v>14.62</c:v>
                </c:pt>
                <c:pt idx="3990">
                  <c:v>14.631</c:v>
                </c:pt>
                <c:pt idx="3991">
                  <c:v>14.631</c:v>
                </c:pt>
                <c:pt idx="3992">
                  <c:v>14.631</c:v>
                </c:pt>
                <c:pt idx="3993">
                  <c:v>14.641999999999999</c:v>
                </c:pt>
                <c:pt idx="3994">
                  <c:v>14.641999999999999</c:v>
                </c:pt>
                <c:pt idx="3995">
                  <c:v>14.641999999999999</c:v>
                </c:pt>
                <c:pt idx="3996">
                  <c:v>14.653</c:v>
                </c:pt>
                <c:pt idx="3997">
                  <c:v>14.653</c:v>
                </c:pt>
                <c:pt idx="3998">
                  <c:v>14.653</c:v>
                </c:pt>
                <c:pt idx="3999">
                  <c:v>14.664</c:v>
                </c:pt>
                <c:pt idx="4000">
                  <c:v>14.664</c:v>
                </c:pt>
                <c:pt idx="4001">
                  <c:v>14.664</c:v>
                </c:pt>
                <c:pt idx="4002">
                  <c:v>14.675000000000001</c:v>
                </c:pt>
                <c:pt idx="4003">
                  <c:v>14.675000000000001</c:v>
                </c:pt>
                <c:pt idx="4004">
                  <c:v>14.675000000000001</c:v>
                </c:pt>
                <c:pt idx="4005">
                  <c:v>14.686</c:v>
                </c:pt>
                <c:pt idx="4006">
                  <c:v>14.686</c:v>
                </c:pt>
                <c:pt idx="4007">
                  <c:v>14.686</c:v>
                </c:pt>
                <c:pt idx="4008">
                  <c:v>14.696999999999999</c:v>
                </c:pt>
                <c:pt idx="4009">
                  <c:v>14.696999999999999</c:v>
                </c:pt>
                <c:pt idx="4010">
                  <c:v>14.696999999999999</c:v>
                </c:pt>
                <c:pt idx="4011">
                  <c:v>14.708</c:v>
                </c:pt>
                <c:pt idx="4012">
                  <c:v>14.708</c:v>
                </c:pt>
                <c:pt idx="4013">
                  <c:v>14.708</c:v>
                </c:pt>
                <c:pt idx="4014">
                  <c:v>14.718999999999999</c:v>
                </c:pt>
                <c:pt idx="4015">
                  <c:v>14.718999999999999</c:v>
                </c:pt>
                <c:pt idx="4016">
                  <c:v>14.718999999999999</c:v>
                </c:pt>
                <c:pt idx="4017">
                  <c:v>14.73</c:v>
                </c:pt>
                <c:pt idx="4018">
                  <c:v>14.73</c:v>
                </c:pt>
                <c:pt idx="4019">
                  <c:v>14.73</c:v>
                </c:pt>
                <c:pt idx="4020">
                  <c:v>14.741</c:v>
                </c:pt>
                <c:pt idx="4021">
                  <c:v>14.741</c:v>
                </c:pt>
                <c:pt idx="4022">
                  <c:v>14.741</c:v>
                </c:pt>
                <c:pt idx="4023">
                  <c:v>14.752000000000001</c:v>
                </c:pt>
                <c:pt idx="4024">
                  <c:v>14.752000000000001</c:v>
                </c:pt>
                <c:pt idx="4025">
                  <c:v>14.752000000000001</c:v>
                </c:pt>
                <c:pt idx="4026">
                  <c:v>14.763</c:v>
                </c:pt>
                <c:pt idx="4027">
                  <c:v>14.763</c:v>
                </c:pt>
                <c:pt idx="4028">
                  <c:v>14.763</c:v>
                </c:pt>
                <c:pt idx="4029">
                  <c:v>14.773999999999999</c:v>
                </c:pt>
                <c:pt idx="4030">
                  <c:v>14.773999999999999</c:v>
                </c:pt>
                <c:pt idx="4031">
                  <c:v>14.773999999999999</c:v>
                </c:pt>
                <c:pt idx="4032">
                  <c:v>14.785</c:v>
                </c:pt>
                <c:pt idx="4033">
                  <c:v>14.785</c:v>
                </c:pt>
                <c:pt idx="4034">
                  <c:v>14.785</c:v>
                </c:pt>
                <c:pt idx="4035">
                  <c:v>14.795999999999999</c:v>
                </c:pt>
                <c:pt idx="4036">
                  <c:v>14.795999999999999</c:v>
                </c:pt>
                <c:pt idx="4037">
                  <c:v>14.795999999999999</c:v>
                </c:pt>
                <c:pt idx="4038">
                  <c:v>14.807</c:v>
                </c:pt>
                <c:pt idx="4039">
                  <c:v>14.807</c:v>
                </c:pt>
                <c:pt idx="4040">
                  <c:v>14.807</c:v>
                </c:pt>
                <c:pt idx="4041">
                  <c:v>14.818</c:v>
                </c:pt>
                <c:pt idx="4042">
                  <c:v>14.818</c:v>
                </c:pt>
                <c:pt idx="4043">
                  <c:v>14.818</c:v>
                </c:pt>
                <c:pt idx="4044">
                  <c:v>14.829000000000001</c:v>
                </c:pt>
                <c:pt idx="4045">
                  <c:v>14.829000000000001</c:v>
                </c:pt>
                <c:pt idx="4046">
                  <c:v>14.829000000000001</c:v>
                </c:pt>
                <c:pt idx="4047">
                  <c:v>14.84</c:v>
                </c:pt>
                <c:pt idx="4048">
                  <c:v>14.84</c:v>
                </c:pt>
                <c:pt idx="4049">
                  <c:v>14.84</c:v>
                </c:pt>
                <c:pt idx="4050">
                  <c:v>14.851000000000001</c:v>
                </c:pt>
                <c:pt idx="4051">
                  <c:v>14.851000000000001</c:v>
                </c:pt>
                <c:pt idx="4052">
                  <c:v>14.851000000000001</c:v>
                </c:pt>
                <c:pt idx="4053">
                  <c:v>14.862</c:v>
                </c:pt>
                <c:pt idx="4054">
                  <c:v>14.862</c:v>
                </c:pt>
                <c:pt idx="4055">
                  <c:v>14.862</c:v>
                </c:pt>
                <c:pt idx="4056">
                  <c:v>14.872999999999999</c:v>
                </c:pt>
                <c:pt idx="4057">
                  <c:v>14.872999999999999</c:v>
                </c:pt>
                <c:pt idx="4058">
                  <c:v>14.872999999999999</c:v>
                </c:pt>
                <c:pt idx="4059">
                  <c:v>14.884</c:v>
                </c:pt>
                <c:pt idx="4060">
                  <c:v>14.884</c:v>
                </c:pt>
                <c:pt idx="4061">
                  <c:v>14.884</c:v>
                </c:pt>
                <c:pt idx="4062">
                  <c:v>14.895</c:v>
                </c:pt>
                <c:pt idx="4063">
                  <c:v>14.895</c:v>
                </c:pt>
                <c:pt idx="4064">
                  <c:v>14.895</c:v>
                </c:pt>
                <c:pt idx="4065">
                  <c:v>14.906000000000001</c:v>
                </c:pt>
                <c:pt idx="4066">
                  <c:v>14.906000000000001</c:v>
                </c:pt>
                <c:pt idx="4067">
                  <c:v>14.906000000000001</c:v>
                </c:pt>
                <c:pt idx="4068">
                  <c:v>14.917</c:v>
                </c:pt>
                <c:pt idx="4069">
                  <c:v>14.917</c:v>
                </c:pt>
                <c:pt idx="4070">
                  <c:v>14.917</c:v>
                </c:pt>
                <c:pt idx="4071">
                  <c:v>14.928000000000001</c:v>
                </c:pt>
                <c:pt idx="4072">
                  <c:v>14.928000000000001</c:v>
                </c:pt>
                <c:pt idx="4073">
                  <c:v>14.928000000000001</c:v>
                </c:pt>
                <c:pt idx="4074">
                  <c:v>14.939</c:v>
                </c:pt>
                <c:pt idx="4075">
                  <c:v>14.939</c:v>
                </c:pt>
                <c:pt idx="4076">
                  <c:v>14.939</c:v>
                </c:pt>
                <c:pt idx="4077">
                  <c:v>14.95</c:v>
                </c:pt>
                <c:pt idx="4078">
                  <c:v>14.95</c:v>
                </c:pt>
                <c:pt idx="4079">
                  <c:v>14.95</c:v>
                </c:pt>
                <c:pt idx="4080">
                  <c:v>14.961</c:v>
                </c:pt>
                <c:pt idx="4081">
                  <c:v>14.961</c:v>
                </c:pt>
                <c:pt idx="4082">
                  <c:v>14.961</c:v>
                </c:pt>
                <c:pt idx="4083">
                  <c:v>14.972</c:v>
                </c:pt>
                <c:pt idx="4084">
                  <c:v>14.972</c:v>
                </c:pt>
                <c:pt idx="4085">
                  <c:v>14.972</c:v>
                </c:pt>
                <c:pt idx="4086">
                  <c:v>14.983000000000001</c:v>
                </c:pt>
                <c:pt idx="4087">
                  <c:v>14.983000000000001</c:v>
                </c:pt>
                <c:pt idx="4088">
                  <c:v>14.983000000000001</c:v>
                </c:pt>
                <c:pt idx="4089">
                  <c:v>14.994</c:v>
                </c:pt>
                <c:pt idx="4090">
                  <c:v>14.994</c:v>
                </c:pt>
                <c:pt idx="4091">
                  <c:v>14.994</c:v>
                </c:pt>
                <c:pt idx="4092">
                  <c:v>15.005000000000001</c:v>
                </c:pt>
                <c:pt idx="4093">
                  <c:v>15.005000000000001</c:v>
                </c:pt>
                <c:pt idx="4094">
                  <c:v>15.005000000000001</c:v>
                </c:pt>
                <c:pt idx="4095">
                  <c:v>15.016</c:v>
                </c:pt>
                <c:pt idx="4096">
                  <c:v>15.016</c:v>
                </c:pt>
                <c:pt idx="4097">
                  <c:v>15.016</c:v>
                </c:pt>
                <c:pt idx="4098">
                  <c:v>15.026999999999999</c:v>
                </c:pt>
                <c:pt idx="4099">
                  <c:v>15.026999999999999</c:v>
                </c:pt>
                <c:pt idx="4100">
                  <c:v>15.026999999999999</c:v>
                </c:pt>
                <c:pt idx="4101">
                  <c:v>15.038</c:v>
                </c:pt>
                <c:pt idx="4102">
                  <c:v>15.038</c:v>
                </c:pt>
                <c:pt idx="4103">
                  <c:v>15.038</c:v>
                </c:pt>
                <c:pt idx="4104">
                  <c:v>15.048999999999999</c:v>
                </c:pt>
                <c:pt idx="4105">
                  <c:v>15.048999999999999</c:v>
                </c:pt>
                <c:pt idx="4106">
                  <c:v>15.048999999999999</c:v>
                </c:pt>
                <c:pt idx="4107">
                  <c:v>15.06</c:v>
                </c:pt>
                <c:pt idx="4108">
                  <c:v>15.06</c:v>
                </c:pt>
                <c:pt idx="4109">
                  <c:v>15.06</c:v>
                </c:pt>
                <c:pt idx="4110">
                  <c:v>15.071</c:v>
                </c:pt>
                <c:pt idx="4111">
                  <c:v>15.071</c:v>
                </c:pt>
                <c:pt idx="4112">
                  <c:v>15.071</c:v>
                </c:pt>
                <c:pt idx="4113">
                  <c:v>15.082000000000001</c:v>
                </c:pt>
                <c:pt idx="4114">
                  <c:v>15.082000000000001</c:v>
                </c:pt>
                <c:pt idx="4115">
                  <c:v>15.082000000000001</c:v>
                </c:pt>
                <c:pt idx="4116">
                  <c:v>15.093</c:v>
                </c:pt>
                <c:pt idx="4117">
                  <c:v>15.093</c:v>
                </c:pt>
                <c:pt idx="4118">
                  <c:v>15.093</c:v>
                </c:pt>
                <c:pt idx="4119">
                  <c:v>15.103999999999999</c:v>
                </c:pt>
                <c:pt idx="4120">
                  <c:v>15.103999999999999</c:v>
                </c:pt>
                <c:pt idx="4121">
                  <c:v>15.103999999999999</c:v>
                </c:pt>
                <c:pt idx="4122">
                  <c:v>15.115</c:v>
                </c:pt>
                <c:pt idx="4123">
                  <c:v>15.115</c:v>
                </c:pt>
                <c:pt idx="4124">
                  <c:v>15.115</c:v>
                </c:pt>
                <c:pt idx="4125">
                  <c:v>15.125999999999999</c:v>
                </c:pt>
                <c:pt idx="4126">
                  <c:v>15.125999999999999</c:v>
                </c:pt>
                <c:pt idx="4127">
                  <c:v>15.125999999999999</c:v>
                </c:pt>
                <c:pt idx="4128">
                  <c:v>15.137</c:v>
                </c:pt>
                <c:pt idx="4129">
                  <c:v>15.137</c:v>
                </c:pt>
                <c:pt idx="4130">
                  <c:v>15.137</c:v>
                </c:pt>
                <c:pt idx="4131">
                  <c:v>15.148</c:v>
                </c:pt>
                <c:pt idx="4132">
                  <c:v>15.148</c:v>
                </c:pt>
                <c:pt idx="4133">
                  <c:v>15.148</c:v>
                </c:pt>
                <c:pt idx="4134">
                  <c:v>15.159000000000001</c:v>
                </c:pt>
                <c:pt idx="4135">
                  <c:v>15.159000000000001</c:v>
                </c:pt>
                <c:pt idx="4136">
                  <c:v>15.159000000000001</c:v>
                </c:pt>
                <c:pt idx="4137">
                  <c:v>15.17</c:v>
                </c:pt>
                <c:pt idx="4138">
                  <c:v>15.17</c:v>
                </c:pt>
                <c:pt idx="4139">
                  <c:v>15.17</c:v>
                </c:pt>
                <c:pt idx="4140">
                  <c:v>15.180999999999999</c:v>
                </c:pt>
                <c:pt idx="4141">
                  <c:v>15.180999999999999</c:v>
                </c:pt>
                <c:pt idx="4142">
                  <c:v>15.180999999999999</c:v>
                </c:pt>
                <c:pt idx="4143">
                  <c:v>15.192</c:v>
                </c:pt>
                <c:pt idx="4144">
                  <c:v>15.192</c:v>
                </c:pt>
                <c:pt idx="4145">
                  <c:v>15.192</c:v>
                </c:pt>
                <c:pt idx="4146">
                  <c:v>15.202999999999999</c:v>
                </c:pt>
                <c:pt idx="4147">
                  <c:v>15.202999999999999</c:v>
                </c:pt>
                <c:pt idx="4148">
                  <c:v>15.202999999999999</c:v>
                </c:pt>
                <c:pt idx="4149">
                  <c:v>15.214</c:v>
                </c:pt>
                <c:pt idx="4150">
                  <c:v>15.214</c:v>
                </c:pt>
                <c:pt idx="4151">
                  <c:v>15.214</c:v>
                </c:pt>
                <c:pt idx="4152">
                  <c:v>15.225</c:v>
                </c:pt>
                <c:pt idx="4153">
                  <c:v>15.225</c:v>
                </c:pt>
                <c:pt idx="4154">
                  <c:v>15.225</c:v>
                </c:pt>
                <c:pt idx="4155">
                  <c:v>15.236000000000001</c:v>
                </c:pt>
                <c:pt idx="4156">
                  <c:v>15.236000000000001</c:v>
                </c:pt>
                <c:pt idx="4157">
                  <c:v>15.236000000000001</c:v>
                </c:pt>
                <c:pt idx="4158">
                  <c:v>15.247</c:v>
                </c:pt>
                <c:pt idx="4159">
                  <c:v>15.247</c:v>
                </c:pt>
                <c:pt idx="4160">
                  <c:v>15.247</c:v>
                </c:pt>
                <c:pt idx="4161">
                  <c:v>15.257999999999999</c:v>
                </c:pt>
                <c:pt idx="4162">
                  <c:v>15.257999999999999</c:v>
                </c:pt>
                <c:pt idx="4163">
                  <c:v>15.257999999999999</c:v>
                </c:pt>
                <c:pt idx="4164">
                  <c:v>15.269</c:v>
                </c:pt>
                <c:pt idx="4165">
                  <c:v>15.269</c:v>
                </c:pt>
                <c:pt idx="4166">
                  <c:v>15.269</c:v>
                </c:pt>
                <c:pt idx="4167">
                  <c:v>15.28</c:v>
                </c:pt>
                <c:pt idx="4168">
                  <c:v>15.28</c:v>
                </c:pt>
                <c:pt idx="4169">
                  <c:v>15.28</c:v>
                </c:pt>
                <c:pt idx="4170">
                  <c:v>15.291</c:v>
                </c:pt>
                <c:pt idx="4171">
                  <c:v>15.291</c:v>
                </c:pt>
                <c:pt idx="4172">
                  <c:v>15.291</c:v>
                </c:pt>
                <c:pt idx="4173">
                  <c:v>15.302</c:v>
                </c:pt>
                <c:pt idx="4174">
                  <c:v>15.302</c:v>
                </c:pt>
                <c:pt idx="4175">
                  <c:v>15.302</c:v>
                </c:pt>
                <c:pt idx="4176">
                  <c:v>15.313000000000001</c:v>
                </c:pt>
                <c:pt idx="4177">
                  <c:v>15.313000000000001</c:v>
                </c:pt>
                <c:pt idx="4178">
                  <c:v>15.313000000000001</c:v>
                </c:pt>
                <c:pt idx="4179">
                  <c:v>15.324</c:v>
                </c:pt>
                <c:pt idx="4180">
                  <c:v>15.324</c:v>
                </c:pt>
                <c:pt idx="4181">
                  <c:v>15.324</c:v>
                </c:pt>
                <c:pt idx="4182">
                  <c:v>15.335000000000001</c:v>
                </c:pt>
                <c:pt idx="4183">
                  <c:v>15.335000000000001</c:v>
                </c:pt>
                <c:pt idx="4184">
                  <c:v>15.335000000000001</c:v>
                </c:pt>
                <c:pt idx="4185">
                  <c:v>15.346</c:v>
                </c:pt>
                <c:pt idx="4186">
                  <c:v>15.346</c:v>
                </c:pt>
                <c:pt idx="4187">
                  <c:v>15.346</c:v>
                </c:pt>
                <c:pt idx="4188">
                  <c:v>15.356999999999999</c:v>
                </c:pt>
                <c:pt idx="4189">
                  <c:v>15.356999999999999</c:v>
                </c:pt>
                <c:pt idx="4190">
                  <c:v>15.356999999999999</c:v>
                </c:pt>
                <c:pt idx="4191">
                  <c:v>15.368</c:v>
                </c:pt>
                <c:pt idx="4192">
                  <c:v>15.368</c:v>
                </c:pt>
                <c:pt idx="4193">
                  <c:v>15.368</c:v>
                </c:pt>
                <c:pt idx="4194">
                  <c:v>15.379</c:v>
                </c:pt>
                <c:pt idx="4195">
                  <c:v>15.379</c:v>
                </c:pt>
                <c:pt idx="4196">
                  <c:v>15.379</c:v>
                </c:pt>
                <c:pt idx="4197">
                  <c:v>15.39</c:v>
                </c:pt>
                <c:pt idx="4198">
                  <c:v>15.39</c:v>
                </c:pt>
                <c:pt idx="4199">
                  <c:v>15.39</c:v>
                </c:pt>
                <c:pt idx="4200">
                  <c:v>15.401</c:v>
                </c:pt>
                <c:pt idx="4201">
                  <c:v>15.401</c:v>
                </c:pt>
                <c:pt idx="4202">
                  <c:v>15.401</c:v>
                </c:pt>
                <c:pt idx="4203">
                  <c:v>15.412000000000001</c:v>
                </c:pt>
                <c:pt idx="4204">
                  <c:v>15.412000000000001</c:v>
                </c:pt>
                <c:pt idx="4205">
                  <c:v>15.412000000000001</c:v>
                </c:pt>
                <c:pt idx="4206">
                  <c:v>15.423</c:v>
                </c:pt>
                <c:pt idx="4207">
                  <c:v>15.423</c:v>
                </c:pt>
                <c:pt idx="4208">
                  <c:v>15.423</c:v>
                </c:pt>
                <c:pt idx="4209">
                  <c:v>15.433999999999999</c:v>
                </c:pt>
                <c:pt idx="4210">
                  <c:v>15.433999999999999</c:v>
                </c:pt>
                <c:pt idx="4211">
                  <c:v>15.433999999999999</c:v>
                </c:pt>
                <c:pt idx="4212">
                  <c:v>15.445</c:v>
                </c:pt>
                <c:pt idx="4213">
                  <c:v>15.445</c:v>
                </c:pt>
                <c:pt idx="4214">
                  <c:v>15.445</c:v>
                </c:pt>
                <c:pt idx="4215">
                  <c:v>15.456</c:v>
                </c:pt>
                <c:pt idx="4216">
                  <c:v>15.456</c:v>
                </c:pt>
                <c:pt idx="4217">
                  <c:v>15.456</c:v>
                </c:pt>
                <c:pt idx="4218">
                  <c:v>15.467000000000001</c:v>
                </c:pt>
                <c:pt idx="4219">
                  <c:v>15.467000000000001</c:v>
                </c:pt>
                <c:pt idx="4220">
                  <c:v>15.467000000000001</c:v>
                </c:pt>
                <c:pt idx="4221">
                  <c:v>15.478</c:v>
                </c:pt>
                <c:pt idx="4222">
                  <c:v>15.478</c:v>
                </c:pt>
                <c:pt idx="4223">
                  <c:v>15.478</c:v>
                </c:pt>
                <c:pt idx="4224">
                  <c:v>15.489000000000001</c:v>
                </c:pt>
                <c:pt idx="4225">
                  <c:v>15.489000000000001</c:v>
                </c:pt>
                <c:pt idx="4226">
                  <c:v>15.489000000000001</c:v>
                </c:pt>
                <c:pt idx="4227">
                  <c:v>15.5</c:v>
                </c:pt>
                <c:pt idx="4228">
                  <c:v>15.5</c:v>
                </c:pt>
                <c:pt idx="4229">
                  <c:v>15.5</c:v>
                </c:pt>
                <c:pt idx="4230">
                  <c:v>15.510999999999999</c:v>
                </c:pt>
                <c:pt idx="4231">
                  <c:v>15.510999999999999</c:v>
                </c:pt>
                <c:pt idx="4232">
                  <c:v>15.510999999999999</c:v>
                </c:pt>
                <c:pt idx="4233">
                  <c:v>15.522</c:v>
                </c:pt>
                <c:pt idx="4234">
                  <c:v>15.522</c:v>
                </c:pt>
                <c:pt idx="4235">
                  <c:v>15.522</c:v>
                </c:pt>
                <c:pt idx="4236">
                  <c:v>15.532999999999999</c:v>
                </c:pt>
                <c:pt idx="4237">
                  <c:v>15.532999999999999</c:v>
                </c:pt>
                <c:pt idx="4238">
                  <c:v>15.532999999999999</c:v>
                </c:pt>
                <c:pt idx="4239">
                  <c:v>15.544</c:v>
                </c:pt>
                <c:pt idx="4240">
                  <c:v>15.544</c:v>
                </c:pt>
                <c:pt idx="4241">
                  <c:v>15.544</c:v>
                </c:pt>
                <c:pt idx="4242">
                  <c:v>15.555</c:v>
                </c:pt>
                <c:pt idx="4243">
                  <c:v>15.555</c:v>
                </c:pt>
                <c:pt idx="4244">
                  <c:v>15.555</c:v>
                </c:pt>
                <c:pt idx="4245">
                  <c:v>15.566000000000001</c:v>
                </c:pt>
                <c:pt idx="4246">
                  <c:v>15.566000000000001</c:v>
                </c:pt>
                <c:pt idx="4247">
                  <c:v>15.566000000000001</c:v>
                </c:pt>
                <c:pt idx="4248">
                  <c:v>15.577</c:v>
                </c:pt>
                <c:pt idx="4249">
                  <c:v>15.577</c:v>
                </c:pt>
                <c:pt idx="4250">
                  <c:v>15.577</c:v>
                </c:pt>
                <c:pt idx="4251">
                  <c:v>15.587999999999999</c:v>
                </c:pt>
                <c:pt idx="4252">
                  <c:v>15.587999999999999</c:v>
                </c:pt>
                <c:pt idx="4253">
                  <c:v>15.587999999999999</c:v>
                </c:pt>
                <c:pt idx="4254">
                  <c:v>15.599</c:v>
                </c:pt>
                <c:pt idx="4255">
                  <c:v>15.599</c:v>
                </c:pt>
                <c:pt idx="4256">
                  <c:v>15.599</c:v>
                </c:pt>
                <c:pt idx="4257">
                  <c:v>15.61</c:v>
                </c:pt>
                <c:pt idx="4258">
                  <c:v>15.61</c:v>
                </c:pt>
                <c:pt idx="4259">
                  <c:v>15.61</c:v>
                </c:pt>
                <c:pt idx="4260">
                  <c:v>15.621</c:v>
                </c:pt>
                <c:pt idx="4261">
                  <c:v>15.621</c:v>
                </c:pt>
                <c:pt idx="4262">
                  <c:v>15.621</c:v>
                </c:pt>
                <c:pt idx="4263">
                  <c:v>15.632</c:v>
                </c:pt>
                <c:pt idx="4264">
                  <c:v>15.632</c:v>
                </c:pt>
                <c:pt idx="4265">
                  <c:v>15.632</c:v>
                </c:pt>
                <c:pt idx="4266">
                  <c:v>15.643000000000001</c:v>
                </c:pt>
                <c:pt idx="4267">
                  <c:v>15.643000000000001</c:v>
                </c:pt>
                <c:pt idx="4268">
                  <c:v>15.643000000000001</c:v>
                </c:pt>
                <c:pt idx="4269">
                  <c:v>15.654</c:v>
                </c:pt>
                <c:pt idx="4270">
                  <c:v>15.654</c:v>
                </c:pt>
                <c:pt idx="4271">
                  <c:v>15.654</c:v>
                </c:pt>
                <c:pt idx="4272">
                  <c:v>15.664999999999999</c:v>
                </c:pt>
                <c:pt idx="4273">
                  <c:v>15.664999999999999</c:v>
                </c:pt>
                <c:pt idx="4274">
                  <c:v>15.664999999999999</c:v>
                </c:pt>
                <c:pt idx="4275">
                  <c:v>15.676</c:v>
                </c:pt>
                <c:pt idx="4276">
                  <c:v>15.676</c:v>
                </c:pt>
                <c:pt idx="4277">
                  <c:v>15.676</c:v>
                </c:pt>
                <c:pt idx="4278">
                  <c:v>15.686999999999999</c:v>
                </c:pt>
                <c:pt idx="4279">
                  <c:v>15.686999999999999</c:v>
                </c:pt>
                <c:pt idx="4280">
                  <c:v>15.686999999999999</c:v>
                </c:pt>
                <c:pt idx="4281">
                  <c:v>15.698</c:v>
                </c:pt>
                <c:pt idx="4282">
                  <c:v>15.698</c:v>
                </c:pt>
                <c:pt idx="4283">
                  <c:v>15.698</c:v>
                </c:pt>
                <c:pt idx="4284">
                  <c:v>15.709</c:v>
                </c:pt>
                <c:pt idx="4285">
                  <c:v>15.709</c:v>
                </c:pt>
                <c:pt idx="4286">
                  <c:v>15.709</c:v>
                </c:pt>
                <c:pt idx="4287">
                  <c:v>15.72</c:v>
                </c:pt>
                <c:pt idx="4288">
                  <c:v>15.72</c:v>
                </c:pt>
                <c:pt idx="4289">
                  <c:v>15.72</c:v>
                </c:pt>
                <c:pt idx="4290">
                  <c:v>15.731</c:v>
                </c:pt>
                <c:pt idx="4291">
                  <c:v>15.731</c:v>
                </c:pt>
                <c:pt idx="4292">
                  <c:v>15.731</c:v>
                </c:pt>
                <c:pt idx="4293">
                  <c:v>15.742000000000001</c:v>
                </c:pt>
                <c:pt idx="4294">
                  <c:v>15.742000000000001</c:v>
                </c:pt>
                <c:pt idx="4295">
                  <c:v>15.742000000000001</c:v>
                </c:pt>
                <c:pt idx="4296">
                  <c:v>15.753</c:v>
                </c:pt>
                <c:pt idx="4297">
                  <c:v>15.753</c:v>
                </c:pt>
                <c:pt idx="4298">
                  <c:v>15.753</c:v>
                </c:pt>
                <c:pt idx="4299">
                  <c:v>15.763999999999999</c:v>
                </c:pt>
                <c:pt idx="4300">
                  <c:v>15.763999999999999</c:v>
                </c:pt>
                <c:pt idx="4301">
                  <c:v>15.763999999999999</c:v>
                </c:pt>
                <c:pt idx="4302">
                  <c:v>15.775</c:v>
                </c:pt>
                <c:pt idx="4303">
                  <c:v>15.775</c:v>
                </c:pt>
                <c:pt idx="4304">
                  <c:v>15.775</c:v>
                </c:pt>
                <c:pt idx="4305">
                  <c:v>15.786</c:v>
                </c:pt>
                <c:pt idx="4306">
                  <c:v>15.786</c:v>
                </c:pt>
                <c:pt idx="4307">
                  <c:v>15.786</c:v>
                </c:pt>
                <c:pt idx="4308">
                  <c:v>15.797000000000001</c:v>
                </c:pt>
                <c:pt idx="4309">
                  <c:v>15.797000000000001</c:v>
                </c:pt>
                <c:pt idx="4310">
                  <c:v>15.797000000000001</c:v>
                </c:pt>
                <c:pt idx="4311">
                  <c:v>15.808</c:v>
                </c:pt>
                <c:pt idx="4312">
                  <c:v>15.808</c:v>
                </c:pt>
                <c:pt idx="4313">
                  <c:v>15.808</c:v>
                </c:pt>
                <c:pt idx="4314">
                  <c:v>15.819000000000001</c:v>
                </c:pt>
                <c:pt idx="4315">
                  <c:v>15.819000000000001</c:v>
                </c:pt>
                <c:pt idx="4316">
                  <c:v>15.819000000000001</c:v>
                </c:pt>
                <c:pt idx="4317">
                  <c:v>15.83</c:v>
                </c:pt>
                <c:pt idx="4318">
                  <c:v>15.83</c:v>
                </c:pt>
                <c:pt idx="4319">
                  <c:v>15.83</c:v>
                </c:pt>
                <c:pt idx="4320">
                  <c:v>15.840999999999999</c:v>
                </c:pt>
                <c:pt idx="4321">
                  <c:v>15.840999999999999</c:v>
                </c:pt>
                <c:pt idx="4322">
                  <c:v>15.840999999999999</c:v>
                </c:pt>
                <c:pt idx="4323">
                  <c:v>15.852</c:v>
                </c:pt>
                <c:pt idx="4324">
                  <c:v>15.852</c:v>
                </c:pt>
                <c:pt idx="4325">
                  <c:v>15.852</c:v>
                </c:pt>
                <c:pt idx="4326">
                  <c:v>15.863</c:v>
                </c:pt>
                <c:pt idx="4327">
                  <c:v>15.863</c:v>
                </c:pt>
                <c:pt idx="4328">
                  <c:v>15.863</c:v>
                </c:pt>
                <c:pt idx="4329">
                  <c:v>15.874000000000001</c:v>
                </c:pt>
                <c:pt idx="4330">
                  <c:v>15.874000000000001</c:v>
                </c:pt>
                <c:pt idx="4331">
                  <c:v>15.874000000000001</c:v>
                </c:pt>
                <c:pt idx="4332">
                  <c:v>15.885</c:v>
                </c:pt>
                <c:pt idx="4333">
                  <c:v>15.885</c:v>
                </c:pt>
                <c:pt idx="4334">
                  <c:v>15.885</c:v>
                </c:pt>
                <c:pt idx="4335">
                  <c:v>15.896000000000001</c:v>
                </c:pt>
                <c:pt idx="4336">
                  <c:v>15.896000000000001</c:v>
                </c:pt>
                <c:pt idx="4337">
                  <c:v>15.896000000000001</c:v>
                </c:pt>
                <c:pt idx="4338">
                  <c:v>15.907</c:v>
                </c:pt>
                <c:pt idx="4339">
                  <c:v>15.907</c:v>
                </c:pt>
                <c:pt idx="4340">
                  <c:v>15.907</c:v>
                </c:pt>
                <c:pt idx="4341">
                  <c:v>15.917999999999999</c:v>
                </c:pt>
                <c:pt idx="4342">
                  <c:v>15.917999999999999</c:v>
                </c:pt>
                <c:pt idx="4343">
                  <c:v>15.917999999999999</c:v>
                </c:pt>
                <c:pt idx="4344">
                  <c:v>15.929</c:v>
                </c:pt>
                <c:pt idx="4345">
                  <c:v>15.929</c:v>
                </c:pt>
                <c:pt idx="4346">
                  <c:v>15.929</c:v>
                </c:pt>
                <c:pt idx="4347">
                  <c:v>15.94</c:v>
                </c:pt>
                <c:pt idx="4348">
                  <c:v>15.94</c:v>
                </c:pt>
                <c:pt idx="4349">
                  <c:v>15.94</c:v>
                </c:pt>
                <c:pt idx="4350">
                  <c:v>15.951000000000001</c:v>
                </c:pt>
                <c:pt idx="4351">
                  <c:v>15.951000000000001</c:v>
                </c:pt>
                <c:pt idx="4352">
                  <c:v>15.951000000000001</c:v>
                </c:pt>
                <c:pt idx="4353">
                  <c:v>15.962</c:v>
                </c:pt>
                <c:pt idx="4354">
                  <c:v>15.962</c:v>
                </c:pt>
                <c:pt idx="4355">
                  <c:v>15.962</c:v>
                </c:pt>
                <c:pt idx="4356">
                  <c:v>15.973000000000001</c:v>
                </c:pt>
                <c:pt idx="4357">
                  <c:v>15.973000000000001</c:v>
                </c:pt>
                <c:pt idx="4358">
                  <c:v>15.973000000000001</c:v>
                </c:pt>
                <c:pt idx="4359">
                  <c:v>15.984</c:v>
                </c:pt>
                <c:pt idx="4360">
                  <c:v>15.984</c:v>
                </c:pt>
                <c:pt idx="4361">
                  <c:v>15.984</c:v>
                </c:pt>
                <c:pt idx="4362">
                  <c:v>15.994999999999999</c:v>
                </c:pt>
                <c:pt idx="4363">
                  <c:v>15.994999999999999</c:v>
                </c:pt>
                <c:pt idx="4364">
                  <c:v>15.994999999999999</c:v>
                </c:pt>
                <c:pt idx="4365">
                  <c:v>16.006</c:v>
                </c:pt>
                <c:pt idx="4366">
                  <c:v>16.006</c:v>
                </c:pt>
                <c:pt idx="4367">
                  <c:v>16.006</c:v>
                </c:pt>
                <c:pt idx="4368">
                  <c:v>16.016999999999999</c:v>
                </c:pt>
                <c:pt idx="4369">
                  <c:v>16.016999999999999</c:v>
                </c:pt>
                <c:pt idx="4370">
                  <c:v>16.016999999999999</c:v>
                </c:pt>
                <c:pt idx="4371">
                  <c:v>16.027999999999999</c:v>
                </c:pt>
                <c:pt idx="4372">
                  <c:v>16.027999999999999</c:v>
                </c:pt>
                <c:pt idx="4373">
                  <c:v>16.027999999999999</c:v>
                </c:pt>
                <c:pt idx="4374">
                  <c:v>16.039000000000001</c:v>
                </c:pt>
                <c:pt idx="4375">
                  <c:v>16.039000000000001</c:v>
                </c:pt>
                <c:pt idx="4376">
                  <c:v>16.039000000000001</c:v>
                </c:pt>
                <c:pt idx="4377">
                  <c:v>16.05</c:v>
                </c:pt>
                <c:pt idx="4378">
                  <c:v>16.05</c:v>
                </c:pt>
                <c:pt idx="4379">
                  <c:v>16.05</c:v>
                </c:pt>
                <c:pt idx="4380">
                  <c:v>16.061</c:v>
                </c:pt>
                <c:pt idx="4381">
                  <c:v>16.061</c:v>
                </c:pt>
                <c:pt idx="4382">
                  <c:v>16.061</c:v>
                </c:pt>
                <c:pt idx="4383">
                  <c:v>16.071999999999999</c:v>
                </c:pt>
                <c:pt idx="4384">
                  <c:v>16.071999999999999</c:v>
                </c:pt>
                <c:pt idx="4385">
                  <c:v>16.071999999999999</c:v>
                </c:pt>
                <c:pt idx="4386">
                  <c:v>16.082999999999998</c:v>
                </c:pt>
                <c:pt idx="4387">
                  <c:v>16.082999999999998</c:v>
                </c:pt>
                <c:pt idx="4388">
                  <c:v>16.082999999999998</c:v>
                </c:pt>
                <c:pt idx="4389">
                  <c:v>16.094000000000001</c:v>
                </c:pt>
                <c:pt idx="4390">
                  <c:v>16.094000000000001</c:v>
                </c:pt>
                <c:pt idx="4391">
                  <c:v>16.094000000000001</c:v>
                </c:pt>
                <c:pt idx="4392">
                  <c:v>16.105</c:v>
                </c:pt>
                <c:pt idx="4393">
                  <c:v>16.105</c:v>
                </c:pt>
                <c:pt idx="4394">
                  <c:v>16.105</c:v>
                </c:pt>
                <c:pt idx="4395">
                  <c:v>16.116</c:v>
                </c:pt>
                <c:pt idx="4396">
                  <c:v>16.116</c:v>
                </c:pt>
                <c:pt idx="4397">
                  <c:v>16.116</c:v>
                </c:pt>
                <c:pt idx="4398">
                  <c:v>16.126999999999999</c:v>
                </c:pt>
                <c:pt idx="4399">
                  <c:v>16.126999999999999</c:v>
                </c:pt>
                <c:pt idx="4400">
                  <c:v>16.126999999999999</c:v>
                </c:pt>
                <c:pt idx="4401">
                  <c:v>16.138000000000002</c:v>
                </c:pt>
                <c:pt idx="4402">
                  <c:v>16.138000000000002</c:v>
                </c:pt>
                <c:pt idx="4403">
                  <c:v>16.138000000000002</c:v>
                </c:pt>
                <c:pt idx="4404">
                  <c:v>16.149000000000001</c:v>
                </c:pt>
                <c:pt idx="4405">
                  <c:v>16.149000000000001</c:v>
                </c:pt>
                <c:pt idx="4406">
                  <c:v>16.149000000000001</c:v>
                </c:pt>
                <c:pt idx="4407">
                  <c:v>16.16</c:v>
                </c:pt>
                <c:pt idx="4408">
                  <c:v>16.16</c:v>
                </c:pt>
                <c:pt idx="4409">
                  <c:v>16.16</c:v>
                </c:pt>
                <c:pt idx="4410">
                  <c:v>16.170999999999999</c:v>
                </c:pt>
                <c:pt idx="4411">
                  <c:v>16.170999999999999</c:v>
                </c:pt>
                <c:pt idx="4412">
                  <c:v>16.170999999999999</c:v>
                </c:pt>
                <c:pt idx="4413">
                  <c:v>16.181999999999999</c:v>
                </c:pt>
                <c:pt idx="4414">
                  <c:v>16.181999999999999</c:v>
                </c:pt>
                <c:pt idx="4415">
                  <c:v>16.181999999999999</c:v>
                </c:pt>
                <c:pt idx="4416">
                  <c:v>16.193000000000001</c:v>
                </c:pt>
                <c:pt idx="4417">
                  <c:v>16.193000000000001</c:v>
                </c:pt>
                <c:pt idx="4418">
                  <c:v>16.193000000000001</c:v>
                </c:pt>
                <c:pt idx="4419">
                  <c:v>16.204000000000001</c:v>
                </c:pt>
                <c:pt idx="4420">
                  <c:v>16.204000000000001</c:v>
                </c:pt>
                <c:pt idx="4421">
                  <c:v>16.204000000000001</c:v>
                </c:pt>
                <c:pt idx="4422">
                  <c:v>16.215</c:v>
                </c:pt>
                <c:pt idx="4423">
                  <c:v>16.215</c:v>
                </c:pt>
                <c:pt idx="4424">
                  <c:v>16.215</c:v>
                </c:pt>
                <c:pt idx="4425">
                  <c:v>16.225999999999999</c:v>
                </c:pt>
                <c:pt idx="4426">
                  <c:v>16.225999999999999</c:v>
                </c:pt>
                <c:pt idx="4427">
                  <c:v>16.225999999999999</c:v>
                </c:pt>
                <c:pt idx="4428">
                  <c:v>16.236999999999998</c:v>
                </c:pt>
                <c:pt idx="4429">
                  <c:v>16.236999999999998</c:v>
                </c:pt>
                <c:pt idx="4430">
                  <c:v>16.236999999999998</c:v>
                </c:pt>
                <c:pt idx="4431">
                  <c:v>16.248000000000001</c:v>
                </c:pt>
                <c:pt idx="4432">
                  <c:v>16.248000000000001</c:v>
                </c:pt>
                <c:pt idx="4433">
                  <c:v>16.248000000000001</c:v>
                </c:pt>
                <c:pt idx="4434">
                  <c:v>16.259</c:v>
                </c:pt>
                <c:pt idx="4435">
                  <c:v>16.259</c:v>
                </c:pt>
                <c:pt idx="4436">
                  <c:v>16.259</c:v>
                </c:pt>
                <c:pt idx="4437">
                  <c:v>16.27</c:v>
                </c:pt>
                <c:pt idx="4438">
                  <c:v>16.27</c:v>
                </c:pt>
                <c:pt idx="4439">
                  <c:v>16.27</c:v>
                </c:pt>
                <c:pt idx="4440">
                  <c:v>16.280999999999999</c:v>
                </c:pt>
                <c:pt idx="4441">
                  <c:v>16.280999999999999</c:v>
                </c:pt>
                <c:pt idx="4442">
                  <c:v>16.280999999999999</c:v>
                </c:pt>
                <c:pt idx="4443">
                  <c:v>16.292000000000002</c:v>
                </c:pt>
                <c:pt idx="4444">
                  <c:v>16.292000000000002</c:v>
                </c:pt>
                <c:pt idx="4445">
                  <c:v>16.292000000000002</c:v>
                </c:pt>
                <c:pt idx="4446">
                  <c:v>16.303000000000001</c:v>
                </c:pt>
                <c:pt idx="4447">
                  <c:v>16.303000000000001</c:v>
                </c:pt>
                <c:pt idx="4448">
                  <c:v>16.303000000000001</c:v>
                </c:pt>
                <c:pt idx="4449">
                  <c:v>16.314</c:v>
                </c:pt>
                <c:pt idx="4450">
                  <c:v>16.314</c:v>
                </c:pt>
                <c:pt idx="4451">
                  <c:v>16.314</c:v>
                </c:pt>
                <c:pt idx="4452">
                  <c:v>16.324999999999999</c:v>
                </c:pt>
                <c:pt idx="4453">
                  <c:v>16.324999999999999</c:v>
                </c:pt>
                <c:pt idx="4454">
                  <c:v>16.324999999999999</c:v>
                </c:pt>
                <c:pt idx="4455">
                  <c:v>16.335999999999999</c:v>
                </c:pt>
                <c:pt idx="4456">
                  <c:v>16.335999999999999</c:v>
                </c:pt>
                <c:pt idx="4457">
                  <c:v>16.335999999999999</c:v>
                </c:pt>
                <c:pt idx="4458">
                  <c:v>16.347000000000001</c:v>
                </c:pt>
                <c:pt idx="4459">
                  <c:v>16.347000000000001</c:v>
                </c:pt>
                <c:pt idx="4460">
                  <c:v>16.347000000000001</c:v>
                </c:pt>
                <c:pt idx="4461">
                  <c:v>16.358000000000001</c:v>
                </c:pt>
                <c:pt idx="4462">
                  <c:v>16.358000000000001</c:v>
                </c:pt>
                <c:pt idx="4463">
                  <c:v>16.358000000000001</c:v>
                </c:pt>
                <c:pt idx="4464">
                  <c:v>16.369</c:v>
                </c:pt>
                <c:pt idx="4465">
                  <c:v>16.369</c:v>
                </c:pt>
                <c:pt idx="4466">
                  <c:v>16.369</c:v>
                </c:pt>
                <c:pt idx="4467">
                  <c:v>16.38</c:v>
                </c:pt>
                <c:pt idx="4468">
                  <c:v>16.38</c:v>
                </c:pt>
                <c:pt idx="4469">
                  <c:v>16.38</c:v>
                </c:pt>
                <c:pt idx="4470">
                  <c:v>16.390999999999998</c:v>
                </c:pt>
                <c:pt idx="4471">
                  <c:v>16.390999999999998</c:v>
                </c:pt>
                <c:pt idx="4472">
                  <c:v>16.390999999999998</c:v>
                </c:pt>
                <c:pt idx="4473">
                  <c:v>16.402000000000001</c:v>
                </c:pt>
                <c:pt idx="4474">
                  <c:v>16.402000000000001</c:v>
                </c:pt>
                <c:pt idx="4475">
                  <c:v>16.402000000000001</c:v>
                </c:pt>
                <c:pt idx="4476">
                  <c:v>16.413</c:v>
                </c:pt>
                <c:pt idx="4477">
                  <c:v>16.413</c:v>
                </c:pt>
                <c:pt idx="4478">
                  <c:v>16.413</c:v>
                </c:pt>
                <c:pt idx="4479">
                  <c:v>16.423999999999999</c:v>
                </c:pt>
                <c:pt idx="4480">
                  <c:v>16.423999999999999</c:v>
                </c:pt>
                <c:pt idx="4481">
                  <c:v>16.423999999999999</c:v>
                </c:pt>
                <c:pt idx="4482">
                  <c:v>16.434999999999999</c:v>
                </c:pt>
                <c:pt idx="4483">
                  <c:v>16.434999999999999</c:v>
                </c:pt>
                <c:pt idx="4484">
                  <c:v>16.434999999999999</c:v>
                </c:pt>
                <c:pt idx="4485">
                  <c:v>16.446000000000002</c:v>
                </c:pt>
                <c:pt idx="4486">
                  <c:v>16.446000000000002</c:v>
                </c:pt>
                <c:pt idx="4487">
                  <c:v>16.446000000000002</c:v>
                </c:pt>
                <c:pt idx="4488">
                  <c:v>16.457000000000001</c:v>
                </c:pt>
                <c:pt idx="4489">
                  <c:v>16.457000000000001</c:v>
                </c:pt>
                <c:pt idx="4490">
                  <c:v>16.457000000000001</c:v>
                </c:pt>
                <c:pt idx="4491">
                  <c:v>16.468</c:v>
                </c:pt>
                <c:pt idx="4492">
                  <c:v>16.468</c:v>
                </c:pt>
                <c:pt idx="4493">
                  <c:v>16.468</c:v>
                </c:pt>
                <c:pt idx="4494">
                  <c:v>16.478999999999999</c:v>
                </c:pt>
                <c:pt idx="4495">
                  <c:v>16.478999999999999</c:v>
                </c:pt>
                <c:pt idx="4496">
                  <c:v>16.478999999999999</c:v>
                </c:pt>
                <c:pt idx="4497">
                  <c:v>16.489999999999998</c:v>
                </c:pt>
                <c:pt idx="4498">
                  <c:v>16.489999999999998</c:v>
                </c:pt>
                <c:pt idx="4499">
                  <c:v>16.489999999999998</c:v>
                </c:pt>
                <c:pt idx="4500">
                  <c:v>16.501000000000001</c:v>
                </c:pt>
                <c:pt idx="4501">
                  <c:v>16.501000000000001</c:v>
                </c:pt>
                <c:pt idx="4502">
                  <c:v>16.501000000000001</c:v>
                </c:pt>
                <c:pt idx="4503">
                  <c:v>16.512</c:v>
                </c:pt>
                <c:pt idx="4504">
                  <c:v>16.512</c:v>
                </c:pt>
                <c:pt idx="4505">
                  <c:v>16.512</c:v>
                </c:pt>
                <c:pt idx="4506">
                  <c:v>16.523</c:v>
                </c:pt>
                <c:pt idx="4507">
                  <c:v>16.523</c:v>
                </c:pt>
                <c:pt idx="4508">
                  <c:v>16.523</c:v>
                </c:pt>
                <c:pt idx="4509">
                  <c:v>16.533999999999999</c:v>
                </c:pt>
                <c:pt idx="4510">
                  <c:v>16.533999999999999</c:v>
                </c:pt>
                <c:pt idx="4511">
                  <c:v>16.533999999999999</c:v>
                </c:pt>
                <c:pt idx="4512">
                  <c:v>16.545000000000002</c:v>
                </c:pt>
                <c:pt idx="4513">
                  <c:v>16.545000000000002</c:v>
                </c:pt>
                <c:pt idx="4514">
                  <c:v>16.545000000000002</c:v>
                </c:pt>
                <c:pt idx="4515">
                  <c:v>16.556000000000001</c:v>
                </c:pt>
                <c:pt idx="4516">
                  <c:v>16.556000000000001</c:v>
                </c:pt>
                <c:pt idx="4517">
                  <c:v>16.556000000000001</c:v>
                </c:pt>
                <c:pt idx="4518">
                  <c:v>16.567</c:v>
                </c:pt>
                <c:pt idx="4519">
                  <c:v>16.567</c:v>
                </c:pt>
                <c:pt idx="4520">
                  <c:v>16.567</c:v>
                </c:pt>
                <c:pt idx="4521">
                  <c:v>16.577999999999999</c:v>
                </c:pt>
                <c:pt idx="4522">
                  <c:v>16.577999999999999</c:v>
                </c:pt>
                <c:pt idx="4523">
                  <c:v>16.577999999999999</c:v>
                </c:pt>
                <c:pt idx="4524">
                  <c:v>16.588999999999999</c:v>
                </c:pt>
                <c:pt idx="4525">
                  <c:v>16.588999999999999</c:v>
                </c:pt>
                <c:pt idx="4526">
                  <c:v>16.588999999999999</c:v>
                </c:pt>
                <c:pt idx="4527">
                  <c:v>16.600000000000001</c:v>
                </c:pt>
                <c:pt idx="4528">
                  <c:v>16.600000000000001</c:v>
                </c:pt>
                <c:pt idx="4529">
                  <c:v>16.600000000000001</c:v>
                </c:pt>
                <c:pt idx="4530">
                  <c:v>16.611000000000001</c:v>
                </c:pt>
                <c:pt idx="4531">
                  <c:v>16.611000000000001</c:v>
                </c:pt>
                <c:pt idx="4532">
                  <c:v>16.611000000000001</c:v>
                </c:pt>
                <c:pt idx="4533">
                  <c:v>16.622</c:v>
                </c:pt>
                <c:pt idx="4534">
                  <c:v>16.622</c:v>
                </c:pt>
                <c:pt idx="4535">
                  <c:v>16.622</c:v>
                </c:pt>
                <c:pt idx="4536">
                  <c:v>16.632999999999999</c:v>
                </c:pt>
                <c:pt idx="4537">
                  <c:v>16.632999999999999</c:v>
                </c:pt>
                <c:pt idx="4538">
                  <c:v>16.632999999999999</c:v>
                </c:pt>
                <c:pt idx="4539">
                  <c:v>16.643999999999998</c:v>
                </c:pt>
                <c:pt idx="4540">
                  <c:v>16.643999999999998</c:v>
                </c:pt>
                <c:pt idx="4541">
                  <c:v>16.643999999999998</c:v>
                </c:pt>
                <c:pt idx="4542">
                  <c:v>16.655000000000001</c:v>
                </c:pt>
                <c:pt idx="4543">
                  <c:v>16.655000000000001</c:v>
                </c:pt>
                <c:pt idx="4544">
                  <c:v>16.655000000000001</c:v>
                </c:pt>
                <c:pt idx="4545">
                  <c:v>16.666</c:v>
                </c:pt>
                <c:pt idx="4546">
                  <c:v>16.666</c:v>
                </c:pt>
                <c:pt idx="4547">
                  <c:v>16.666</c:v>
                </c:pt>
                <c:pt idx="4548">
                  <c:v>16.677</c:v>
                </c:pt>
                <c:pt idx="4549">
                  <c:v>16.677</c:v>
                </c:pt>
                <c:pt idx="4550">
                  <c:v>16.677</c:v>
                </c:pt>
                <c:pt idx="4551">
                  <c:v>16.687999999999999</c:v>
                </c:pt>
                <c:pt idx="4552">
                  <c:v>16.687999999999999</c:v>
                </c:pt>
                <c:pt idx="4553">
                  <c:v>16.687999999999999</c:v>
                </c:pt>
                <c:pt idx="4554">
                  <c:v>16.699000000000002</c:v>
                </c:pt>
                <c:pt idx="4555">
                  <c:v>16.699000000000002</c:v>
                </c:pt>
                <c:pt idx="4556">
                  <c:v>16.699000000000002</c:v>
                </c:pt>
                <c:pt idx="4557">
                  <c:v>16.71</c:v>
                </c:pt>
                <c:pt idx="4558">
                  <c:v>16.71</c:v>
                </c:pt>
                <c:pt idx="4559">
                  <c:v>16.71</c:v>
                </c:pt>
                <c:pt idx="4560">
                  <c:v>16.721</c:v>
                </c:pt>
                <c:pt idx="4561">
                  <c:v>16.721</c:v>
                </c:pt>
                <c:pt idx="4562">
                  <c:v>16.721</c:v>
                </c:pt>
                <c:pt idx="4563">
                  <c:v>16.731999999999999</c:v>
                </c:pt>
                <c:pt idx="4564">
                  <c:v>16.731999999999999</c:v>
                </c:pt>
                <c:pt idx="4565">
                  <c:v>16.731999999999999</c:v>
                </c:pt>
                <c:pt idx="4566">
                  <c:v>16.742999999999999</c:v>
                </c:pt>
                <c:pt idx="4567">
                  <c:v>16.742999999999999</c:v>
                </c:pt>
                <c:pt idx="4568">
                  <c:v>16.742999999999999</c:v>
                </c:pt>
                <c:pt idx="4569">
                  <c:v>16.754000000000001</c:v>
                </c:pt>
                <c:pt idx="4570">
                  <c:v>16.754000000000001</c:v>
                </c:pt>
                <c:pt idx="4571">
                  <c:v>16.754000000000001</c:v>
                </c:pt>
                <c:pt idx="4572">
                  <c:v>16.765000000000001</c:v>
                </c:pt>
                <c:pt idx="4573">
                  <c:v>16.765000000000001</c:v>
                </c:pt>
                <c:pt idx="4574">
                  <c:v>16.765000000000001</c:v>
                </c:pt>
                <c:pt idx="4575">
                  <c:v>16.776</c:v>
                </c:pt>
                <c:pt idx="4576">
                  <c:v>16.776</c:v>
                </c:pt>
                <c:pt idx="4577">
                  <c:v>16.776</c:v>
                </c:pt>
                <c:pt idx="4578">
                  <c:v>16.786999999999999</c:v>
                </c:pt>
                <c:pt idx="4579">
                  <c:v>16.786999999999999</c:v>
                </c:pt>
                <c:pt idx="4580">
                  <c:v>16.786999999999999</c:v>
                </c:pt>
                <c:pt idx="4581">
                  <c:v>16.797999999999998</c:v>
                </c:pt>
                <c:pt idx="4582">
                  <c:v>16.797999999999998</c:v>
                </c:pt>
                <c:pt idx="4583">
                  <c:v>16.797999999999998</c:v>
                </c:pt>
                <c:pt idx="4584">
                  <c:v>16.809000000000001</c:v>
                </c:pt>
                <c:pt idx="4585">
                  <c:v>16.809000000000001</c:v>
                </c:pt>
                <c:pt idx="4586">
                  <c:v>16.809000000000001</c:v>
                </c:pt>
                <c:pt idx="4587">
                  <c:v>16.82</c:v>
                </c:pt>
                <c:pt idx="4588">
                  <c:v>16.82</c:v>
                </c:pt>
                <c:pt idx="4589">
                  <c:v>16.82</c:v>
                </c:pt>
                <c:pt idx="4590">
                  <c:v>16.831</c:v>
                </c:pt>
                <c:pt idx="4591">
                  <c:v>16.831</c:v>
                </c:pt>
                <c:pt idx="4592">
                  <c:v>16.831</c:v>
                </c:pt>
                <c:pt idx="4593">
                  <c:v>16.841999999999999</c:v>
                </c:pt>
                <c:pt idx="4594">
                  <c:v>16.841999999999999</c:v>
                </c:pt>
                <c:pt idx="4595">
                  <c:v>16.841999999999999</c:v>
                </c:pt>
                <c:pt idx="4596">
                  <c:v>16.853000000000002</c:v>
                </c:pt>
                <c:pt idx="4597">
                  <c:v>16.853000000000002</c:v>
                </c:pt>
                <c:pt idx="4598">
                  <c:v>16.853000000000002</c:v>
                </c:pt>
                <c:pt idx="4599">
                  <c:v>16.864000000000001</c:v>
                </c:pt>
                <c:pt idx="4600">
                  <c:v>16.864000000000001</c:v>
                </c:pt>
                <c:pt idx="4601">
                  <c:v>16.864000000000001</c:v>
                </c:pt>
                <c:pt idx="4602">
                  <c:v>16.875</c:v>
                </c:pt>
                <c:pt idx="4603">
                  <c:v>16.875</c:v>
                </c:pt>
                <c:pt idx="4604">
                  <c:v>16.875</c:v>
                </c:pt>
                <c:pt idx="4605">
                  <c:v>16.885999999999999</c:v>
                </c:pt>
                <c:pt idx="4606">
                  <c:v>16.885999999999999</c:v>
                </c:pt>
                <c:pt idx="4607">
                  <c:v>16.885999999999999</c:v>
                </c:pt>
                <c:pt idx="4608">
                  <c:v>16.896999999999998</c:v>
                </c:pt>
                <c:pt idx="4609">
                  <c:v>16.896999999999998</c:v>
                </c:pt>
                <c:pt idx="4610">
                  <c:v>16.896999999999998</c:v>
                </c:pt>
                <c:pt idx="4611">
                  <c:v>16.908000000000001</c:v>
                </c:pt>
                <c:pt idx="4612">
                  <c:v>16.908000000000001</c:v>
                </c:pt>
                <c:pt idx="4613">
                  <c:v>16.908000000000001</c:v>
                </c:pt>
                <c:pt idx="4614">
                  <c:v>16.919</c:v>
                </c:pt>
                <c:pt idx="4615">
                  <c:v>16.919</c:v>
                </c:pt>
                <c:pt idx="4616">
                  <c:v>16.919</c:v>
                </c:pt>
                <c:pt idx="4617">
                  <c:v>16.93</c:v>
                </c:pt>
                <c:pt idx="4618">
                  <c:v>16.93</c:v>
                </c:pt>
                <c:pt idx="4619">
                  <c:v>16.93</c:v>
                </c:pt>
                <c:pt idx="4620">
                  <c:v>16.940999999999999</c:v>
                </c:pt>
                <c:pt idx="4621">
                  <c:v>16.940999999999999</c:v>
                </c:pt>
                <c:pt idx="4622">
                  <c:v>16.940999999999999</c:v>
                </c:pt>
                <c:pt idx="4623">
                  <c:v>16.952000000000002</c:v>
                </c:pt>
                <c:pt idx="4624">
                  <c:v>16.952000000000002</c:v>
                </c:pt>
                <c:pt idx="4625">
                  <c:v>16.952000000000002</c:v>
                </c:pt>
                <c:pt idx="4626">
                  <c:v>16.963000000000001</c:v>
                </c:pt>
                <c:pt idx="4627">
                  <c:v>16.963000000000001</c:v>
                </c:pt>
                <c:pt idx="4628">
                  <c:v>16.963000000000001</c:v>
                </c:pt>
                <c:pt idx="4629">
                  <c:v>16.974</c:v>
                </c:pt>
                <c:pt idx="4630">
                  <c:v>16.974</c:v>
                </c:pt>
                <c:pt idx="4631">
                  <c:v>16.974</c:v>
                </c:pt>
                <c:pt idx="4632">
                  <c:v>16.984999999999999</c:v>
                </c:pt>
                <c:pt idx="4633">
                  <c:v>16.984999999999999</c:v>
                </c:pt>
                <c:pt idx="4634">
                  <c:v>16.984999999999999</c:v>
                </c:pt>
                <c:pt idx="4635">
                  <c:v>16.995999999999999</c:v>
                </c:pt>
                <c:pt idx="4636">
                  <c:v>16.995999999999999</c:v>
                </c:pt>
                <c:pt idx="4637">
                  <c:v>16.995999999999999</c:v>
                </c:pt>
                <c:pt idx="4638">
                  <c:v>17.007000000000001</c:v>
                </c:pt>
                <c:pt idx="4639">
                  <c:v>17.007000000000001</c:v>
                </c:pt>
                <c:pt idx="4640">
                  <c:v>17.007000000000001</c:v>
                </c:pt>
                <c:pt idx="4641">
                  <c:v>17.018000000000001</c:v>
                </c:pt>
                <c:pt idx="4642">
                  <c:v>17.018000000000001</c:v>
                </c:pt>
                <c:pt idx="4643">
                  <c:v>17.018000000000001</c:v>
                </c:pt>
                <c:pt idx="4644">
                  <c:v>17.029</c:v>
                </c:pt>
                <c:pt idx="4645">
                  <c:v>17.029</c:v>
                </c:pt>
                <c:pt idx="4646">
                  <c:v>17.029</c:v>
                </c:pt>
                <c:pt idx="4647">
                  <c:v>17.04</c:v>
                </c:pt>
                <c:pt idx="4648">
                  <c:v>17.04</c:v>
                </c:pt>
                <c:pt idx="4649">
                  <c:v>17.04</c:v>
                </c:pt>
                <c:pt idx="4650">
                  <c:v>17.050999999999998</c:v>
                </c:pt>
                <c:pt idx="4651">
                  <c:v>17.050999999999998</c:v>
                </c:pt>
                <c:pt idx="4652">
                  <c:v>17.050999999999998</c:v>
                </c:pt>
                <c:pt idx="4653">
                  <c:v>17.062000000000001</c:v>
                </c:pt>
                <c:pt idx="4654">
                  <c:v>17.062000000000001</c:v>
                </c:pt>
                <c:pt idx="4655">
                  <c:v>17.062000000000001</c:v>
                </c:pt>
                <c:pt idx="4656">
                  <c:v>17.073</c:v>
                </c:pt>
                <c:pt idx="4657">
                  <c:v>17.073</c:v>
                </c:pt>
                <c:pt idx="4658">
                  <c:v>17.073</c:v>
                </c:pt>
                <c:pt idx="4659">
                  <c:v>17.084</c:v>
                </c:pt>
                <c:pt idx="4660">
                  <c:v>17.084</c:v>
                </c:pt>
                <c:pt idx="4661">
                  <c:v>17.084</c:v>
                </c:pt>
                <c:pt idx="4662">
                  <c:v>17.094999999999999</c:v>
                </c:pt>
                <c:pt idx="4663">
                  <c:v>17.094999999999999</c:v>
                </c:pt>
                <c:pt idx="4664">
                  <c:v>17.094999999999999</c:v>
                </c:pt>
                <c:pt idx="4665">
                  <c:v>17.106000000000002</c:v>
                </c:pt>
                <c:pt idx="4666">
                  <c:v>17.106000000000002</c:v>
                </c:pt>
                <c:pt idx="4667">
                  <c:v>17.106000000000002</c:v>
                </c:pt>
                <c:pt idx="4668">
                  <c:v>17.117000000000001</c:v>
                </c:pt>
                <c:pt idx="4669">
                  <c:v>17.117000000000001</c:v>
                </c:pt>
                <c:pt idx="4670">
                  <c:v>17.117000000000001</c:v>
                </c:pt>
                <c:pt idx="4671">
                  <c:v>17.128</c:v>
                </c:pt>
                <c:pt idx="4672">
                  <c:v>17.128</c:v>
                </c:pt>
                <c:pt idx="4673">
                  <c:v>17.128</c:v>
                </c:pt>
              </c:numCache>
            </c:numRef>
          </c:xVal>
          <c:yVal>
            <c:numRef>
              <c:f>'https://cefsaedu-my.sharepoint.com/personal/062190003_faculdade_cefsa_edu_br/Documents/[Esponja 1.xlsx]Dados do Ensaio'!$C$2:$C$4675</c:f>
              <c:numCache>
                <c:formatCode>General</c:formatCode>
                <c:ptCount val="4674"/>
                <c:pt idx="0">
                  <c:v>30.2</c:v>
                </c:pt>
                <c:pt idx="1">
                  <c:v>30.2</c:v>
                </c:pt>
                <c:pt idx="2">
                  <c:v>30.2</c:v>
                </c:pt>
                <c:pt idx="3">
                  <c:v>30.1</c:v>
                </c:pt>
                <c:pt idx="4">
                  <c:v>30.1</c:v>
                </c:pt>
                <c:pt idx="5">
                  <c:v>30.1</c:v>
                </c:pt>
                <c:pt idx="6">
                  <c:v>30.1</c:v>
                </c:pt>
                <c:pt idx="7">
                  <c:v>30.1</c:v>
                </c:pt>
                <c:pt idx="8">
                  <c:v>30.1</c:v>
                </c:pt>
                <c:pt idx="9">
                  <c:v>30.1</c:v>
                </c:pt>
                <c:pt idx="10">
                  <c:v>30.1</c:v>
                </c:pt>
                <c:pt idx="11">
                  <c:v>30.1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29.9</c:v>
                </c:pt>
                <c:pt idx="16">
                  <c:v>29.9</c:v>
                </c:pt>
                <c:pt idx="17">
                  <c:v>29.9</c:v>
                </c:pt>
                <c:pt idx="18">
                  <c:v>29.9</c:v>
                </c:pt>
                <c:pt idx="19">
                  <c:v>29.9</c:v>
                </c:pt>
                <c:pt idx="20">
                  <c:v>29.9</c:v>
                </c:pt>
                <c:pt idx="21">
                  <c:v>29.8</c:v>
                </c:pt>
                <c:pt idx="22">
                  <c:v>29.8</c:v>
                </c:pt>
                <c:pt idx="23">
                  <c:v>29.8</c:v>
                </c:pt>
                <c:pt idx="24">
                  <c:v>29.8</c:v>
                </c:pt>
                <c:pt idx="25">
                  <c:v>29.8</c:v>
                </c:pt>
                <c:pt idx="26">
                  <c:v>29.8</c:v>
                </c:pt>
                <c:pt idx="27">
                  <c:v>29.7</c:v>
                </c:pt>
                <c:pt idx="28">
                  <c:v>29.7</c:v>
                </c:pt>
                <c:pt idx="29">
                  <c:v>29.7</c:v>
                </c:pt>
                <c:pt idx="30">
                  <c:v>29.7</c:v>
                </c:pt>
                <c:pt idx="31">
                  <c:v>29.7</c:v>
                </c:pt>
                <c:pt idx="32">
                  <c:v>29.7</c:v>
                </c:pt>
                <c:pt idx="33">
                  <c:v>29.6</c:v>
                </c:pt>
                <c:pt idx="34">
                  <c:v>29.6</c:v>
                </c:pt>
                <c:pt idx="35">
                  <c:v>29.6</c:v>
                </c:pt>
                <c:pt idx="36">
                  <c:v>29.6</c:v>
                </c:pt>
                <c:pt idx="37">
                  <c:v>29.6</c:v>
                </c:pt>
                <c:pt idx="38">
                  <c:v>29.6</c:v>
                </c:pt>
                <c:pt idx="39">
                  <c:v>29.5</c:v>
                </c:pt>
                <c:pt idx="40">
                  <c:v>29.5</c:v>
                </c:pt>
                <c:pt idx="41">
                  <c:v>29.5</c:v>
                </c:pt>
                <c:pt idx="42">
                  <c:v>29.4</c:v>
                </c:pt>
                <c:pt idx="43">
                  <c:v>29.4</c:v>
                </c:pt>
                <c:pt idx="44">
                  <c:v>29.4</c:v>
                </c:pt>
                <c:pt idx="45">
                  <c:v>29.4</c:v>
                </c:pt>
                <c:pt idx="46">
                  <c:v>29.4</c:v>
                </c:pt>
                <c:pt idx="47">
                  <c:v>29.4</c:v>
                </c:pt>
                <c:pt idx="48">
                  <c:v>29.3</c:v>
                </c:pt>
                <c:pt idx="49">
                  <c:v>29.3</c:v>
                </c:pt>
                <c:pt idx="50">
                  <c:v>29.3</c:v>
                </c:pt>
                <c:pt idx="51">
                  <c:v>29.3</c:v>
                </c:pt>
                <c:pt idx="52">
                  <c:v>29.3</c:v>
                </c:pt>
                <c:pt idx="53">
                  <c:v>29.3</c:v>
                </c:pt>
                <c:pt idx="54">
                  <c:v>29.2</c:v>
                </c:pt>
                <c:pt idx="55">
                  <c:v>29.2</c:v>
                </c:pt>
                <c:pt idx="56">
                  <c:v>29.2</c:v>
                </c:pt>
                <c:pt idx="57">
                  <c:v>29.2</c:v>
                </c:pt>
                <c:pt idx="58">
                  <c:v>29.2</c:v>
                </c:pt>
                <c:pt idx="59">
                  <c:v>29.2</c:v>
                </c:pt>
                <c:pt idx="60">
                  <c:v>29.1</c:v>
                </c:pt>
                <c:pt idx="61">
                  <c:v>29.1</c:v>
                </c:pt>
                <c:pt idx="62">
                  <c:v>29.1</c:v>
                </c:pt>
                <c:pt idx="63">
                  <c:v>29.1</c:v>
                </c:pt>
                <c:pt idx="64">
                  <c:v>29.1</c:v>
                </c:pt>
                <c:pt idx="65">
                  <c:v>29.1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28.9</c:v>
                </c:pt>
                <c:pt idx="73">
                  <c:v>28.9</c:v>
                </c:pt>
                <c:pt idx="74">
                  <c:v>28.9</c:v>
                </c:pt>
                <c:pt idx="75">
                  <c:v>28.8</c:v>
                </c:pt>
                <c:pt idx="76">
                  <c:v>28.8</c:v>
                </c:pt>
                <c:pt idx="77">
                  <c:v>28.8</c:v>
                </c:pt>
                <c:pt idx="78">
                  <c:v>28.8</c:v>
                </c:pt>
                <c:pt idx="79">
                  <c:v>28.8</c:v>
                </c:pt>
                <c:pt idx="80">
                  <c:v>28.8</c:v>
                </c:pt>
                <c:pt idx="81">
                  <c:v>28.7</c:v>
                </c:pt>
                <c:pt idx="82">
                  <c:v>28.7</c:v>
                </c:pt>
                <c:pt idx="83">
                  <c:v>28.7</c:v>
                </c:pt>
                <c:pt idx="84">
                  <c:v>28.7</c:v>
                </c:pt>
                <c:pt idx="85">
                  <c:v>28.7</c:v>
                </c:pt>
                <c:pt idx="86">
                  <c:v>28.7</c:v>
                </c:pt>
                <c:pt idx="87">
                  <c:v>28.6</c:v>
                </c:pt>
                <c:pt idx="88">
                  <c:v>28.6</c:v>
                </c:pt>
                <c:pt idx="89">
                  <c:v>28.6</c:v>
                </c:pt>
                <c:pt idx="90">
                  <c:v>28.6</c:v>
                </c:pt>
                <c:pt idx="91">
                  <c:v>28.6</c:v>
                </c:pt>
                <c:pt idx="92">
                  <c:v>28.6</c:v>
                </c:pt>
                <c:pt idx="93">
                  <c:v>28.5</c:v>
                </c:pt>
                <c:pt idx="94">
                  <c:v>28.5</c:v>
                </c:pt>
                <c:pt idx="95">
                  <c:v>28.5</c:v>
                </c:pt>
                <c:pt idx="96">
                  <c:v>28.5</c:v>
                </c:pt>
                <c:pt idx="97">
                  <c:v>28.5</c:v>
                </c:pt>
                <c:pt idx="98">
                  <c:v>28.5</c:v>
                </c:pt>
                <c:pt idx="99">
                  <c:v>28.4</c:v>
                </c:pt>
                <c:pt idx="100">
                  <c:v>28.4</c:v>
                </c:pt>
                <c:pt idx="101">
                  <c:v>28.4</c:v>
                </c:pt>
                <c:pt idx="102">
                  <c:v>28.4</c:v>
                </c:pt>
                <c:pt idx="103">
                  <c:v>28.4</c:v>
                </c:pt>
                <c:pt idx="104">
                  <c:v>28.4</c:v>
                </c:pt>
                <c:pt idx="105">
                  <c:v>28.3</c:v>
                </c:pt>
                <c:pt idx="106">
                  <c:v>28.3</c:v>
                </c:pt>
                <c:pt idx="107">
                  <c:v>28.3</c:v>
                </c:pt>
                <c:pt idx="108">
                  <c:v>28.2</c:v>
                </c:pt>
                <c:pt idx="109">
                  <c:v>28.2</c:v>
                </c:pt>
                <c:pt idx="110">
                  <c:v>28.2</c:v>
                </c:pt>
                <c:pt idx="111">
                  <c:v>28.2</c:v>
                </c:pt>
                <c:pt idx="112">
                  <c:v>28.2</c:v>
                </c:pt>
                <c:pt idx="113">
                  <c:v>28.2</c:v>
                </c:pt>
                <c:pt idx="114">
                  <c:v>28.1</c:v>
                </c:pt>
                <c:pt idx="115">
                  <c:v>28.1</c:v>
                </c:pt>
                <c:pt idx="116">
                  <c:v>28.1</c:v>
                </c:pt>
                <c:pt idx="117">
                  <c:v>28.1</c:v>
                </c:pt>
                <c:pt idx="118">
                  <c:v>28.1</c:v>
                </c:pt>
                <c:pt idx="119">
                  <c:v>28.1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28</c:v>
                </c:pt>
                <c:pt idx="124">
                  <c:v>28</c:v>
                </c:pt>
                <c:pt idx="125">
                  <c:v>28</c:v>
                </c:pt>
                <c:pt idx="126">
                  <c:v>27.9</c:v>
                </c:pt>
                <c:pt idx="127">
                  <c:v>27.9</c:v>
                </c:pt>
                <c:pt idx="128">
                  <c:v>27.9</c:v>
                </c:pt>
                <c:pt idx="129">
                  <c:v>27.9</c:v>
                </c:pt>
                <c:pt idx="130">
                  <c:v>27.9</c:v>
                </c:pt>
                <c:pt idx="131">
                  <c:v>27.9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27.7</c:v>
                </c:pt>
                <c:pt idx="136">
                  <c:v>27.7</c:v>
                </c:pt>
                <c:pt idx="137">
                  <c:v>27.7</c:v>
                </c:pt>
                <c:pt idx="138">
                  <c:v>27.7</c:v>
                </c:pt>
                <c:pt idx="139">
                  <c:v>27.7</c:v>
                </c:pt>
                <c:pt idx="140">
                  <c:v>27.7</c:v>
                </c:pt>
                <c:pt idx="141">
                  <c:v>27.6</c:v>
                </c:pt>
                <c:pt idx="142">
                  <c:v>27.6</c:v>
                </c:pt>
                <c:pt idx="143">
                  <c:v>27.6</c:v>
                </c:pt>
                <c:pt idx="144">
                  <c:v>27.6</c:v>
                </c:pt>
                <c:pt idx="145">
                  <c:v>27.6</c:v>
                </c:pt>
                <c:pt idx="146">
                  <c:v>27.6</c:v>
                </c:pt>
                <c:pt idx="147">
                  <c:v>27.5</c:v>
                </c:pt>
                <c:pt idx="148">
                  <c:v>27.5</c:v>
                </c:pt>
                <c:pt idx="149">
                  <c:v>27.5</c:v>
                </c:pt>
                <c:pt idx="150">
                  <c:v>27.5</c:v>
                </c:pt>
                <c:pt idx="151">
                  <c:v>27.5</c:v>
                </c:pt>
                <c:pt idx="152">
                  <c:v>27.5</c:v>
                </c:pt>
                <c:pt idx="153">
                  <c:v>27.4</c:v>
                </c:pt>
                <c:pt idx="154">
                  <c:v>27.4</c:v>
                </c:pt>
                <c:pt idx="155">
                  <c:v>27.4</c:v>
                </c:pt>
                <c:pt idx="156">
                  <c:v>27.4</c:v>
                </c:pt>
                <c:pt idx="157">
                  <c:v>27.4</c:v>
                </c:pt>
                <c:pt idx="158">
                  <c:v>27.4</c:v>
                </c:pt>
                <c:pt idx="159">
                  <c:v>27.3</c:v>
                </c:pt>
                <c:pt idx="160">
                  <c:v>27.3</c:v>
                </c:pt>
                <c:pt idx="161">
                  <c:v>27.3</c:v>
                </c:pt>
                <c:pt idx="162">
                  <c:v>27.2</c:v>
                </c:pt>
                <c:pt idx="163">
                  <c:v>27.2</c:v>
                </c:pt>
                <c:pt idx="164">
                  <c:v>27.2</c:v>
                </c:pt>
                <c:pt idx="165">
                  <c:v>27.2</c:v>
                </c:pt>
                <c:pt idx="166">
                  <c:v>27.2</c:v>
                </c:pt>
                <c:pt idx="167">
                  <c:v>27.2</c:v>
                </c:pt>
                <c:pt idx="168">
                  <c:v>27.1</c:v>
                </c:pt>
                <c:pt idx="169">
                  <c:v>27.1</c:v>
                </c:pt>
                <c:pt idx="170">
                  <c:v>27.1</c:v>
                </c:pt>
                <c:pt idx="171">
                  <c:v>27.1</c:v>
                </c:pt>
                <c:pt idx="172">
                  <c:v>27.1</c:v>
                </c:pt>
                <c:pt idx="173">
                  <c:v>27.1</c:v>
                </c:pt>
                <c:pt idx="174">
                  <c:v>27</c:v>
                </c:pt>
                <c:pt idx="175">
                  <c:v>27</c:v>
                </c:pt>
                <c:pt idx="176">
                  <c:v>27</c:v>
                </c:pt>
                <c:pt idx="177">
                  <c:v>27</c:v>
                </c:pt>
                <c:pt idx="178">
                  <c:v>27</c:v>
                </c:pt>
                <c:pt idx="179">
                  <c:v>27</c:v>
                </c:pt>
                <c:pt idx="180">
                  <c:v>26.9</c:v>
                </c:pt>
                <c:pt idx="181">
                  <c:v>26.9</c:v>
                </c:pt>
                <c:pt idx="182">
                  <c:v>26.9</c:v>
                </c:pt>
                <c:pt idx="183">
                  <c:v>26.9</c:v>
                </c:pt>
                <c:pt idx="184">
                  <c:v>26.9</c:v>
                </c:pt>
                <c:pt idx="185">
                  <c:v>26.9</c:v>
                </c:pt>
                <c:pt idx="186">
                  <c:v>26.8</c:v>
                </c:pt>
                <c:pt idx="187">
                  <c:v>26.8</c:v>
                </c:pt>
                <c:pt idx="188">
                  <c:v>26.8</c:v>
                </c:pt>
                <c:pt idx="189">
                  <c:v>26.8</c:v>
                </c:pt>
                <c:pt idx="190">
                  <c:v>26.8</c:v>
                </c:pt>
                <c:pt idx="191">
                  <c:v>26.8</c:v>
                </c:pt>
                <c:pt idx="192">
                  <c:v>26.7</c:v>
                </c:pt>
                <c:pt idx="193">
                  <c:v>26.7</c:v>
                </c:pt>
                <c:pt idx="194">
                  <c:v>26.7</c:v>
                </c:pt>
                <c:pt idx="195">
                  <c:v>26.6</c:v>
                </c:pt>
                <c:pt idx="196">
                  <c:v>26.6</c:v>
                </c:pt>
                <c:pt idx="197">
                  <c:v>26.6</c:v>
                </c:pt>
                <c:pt idx="198">
                  <c:v>26.6</c:v>
                </c:pt>
                <c:pt idx="199">
                  <c:v>26.6</c:v>
                </c:pt>
                <c:pt idx="200">
                  <c:v>26.6</c:v>
                </c:pt>
                <c:pt idx="201">
                  <c:v>26.5</c:v>
                </c:pt>
                <c:pt idx="202">
                  <c:v>26.5</c:v>
                </c:pt>
                <c:pt idx="203">
                  <c:v>26.5</c:v>
                </c:pt>
                <c:pt idx="204">
                  <c:v>26.5</c:v>
                </c:pt>
                <c:pt idx="205">
                  <c:v>26.5</c:v>
                </c:pt>
                <c:pt idx="206">
                  <c:v>26.5</c:v>
                </c:pt>
                <c:pt idx="207">
                  <c:v>26.4</c:v>
                </c:pt>
                <c:pt idx="208">
                  <c:v>26.4</c:v>
                </c:pt>
                <c:pt idx="209">
                  <c:v>26.4</c:v>
                </c:pt>
                <c:pt idx="210">
                  <c:v>26.4</c:v>
                </c:pt>
                <c:pt idx="211">
                  <c:v>26.4</c:v>
                </c:pt>
                <c:pt idx="212">
                  <c:v>26.4</c:v>
                </c:pt>
                <c:pt idx="213">
                  <c:v>26.3</c:v>
                </c:pt>
                <c:pt idx="214">
                  <c:v>26.3</c:v>
                </c:pt>
                <c:pt idx="215">
                  <c:v>26.3</c:v>
                </c:pt>
                <c:pt idx="216">
                  <c:v>26.3</c:v>
                </c:pt>
                <c:pt idx="217">
                  <c:v>26.3</c:v>
                </c:pt>
                <c:pt idx="218">
                  <c:v>26.3</c:v>
                </c:pt>
                <c:pt idx="219">
                  <c:v>26.2</c:v>
                </c:pt>
                <c:pt idx="220">
                  <c:v>26.2</c:v>
                </c:pt>
                <c:pt idx="221">
                  <c:v>26.2</c:v>
                </c:pt>
                <c:pt idx="222">
                  <c:v>26.1</c:v>
                </c:pt>
                <c:pt idx="223">
                  <c:v>26.1</c:v>
                </c:pt>
                <c:pt idx="224">
                  <c:v>26.1</c:v>
                </c:pt>
                <c:pt idx="225">
                  <c:v>26.1</c:v>
                </c:pt>
                <c:pt idx="226">
                  <c:v>26.1</c:v>
                </c:pt>
                <c:pt idx="227">
                  <c:v>26.1</c:v>
                </c:pt>
                <c:pt idx="228">
                  <c:v>26</c:v>
                </c:pt>
                <c:pt idx="229">
                  <c:v>26</c:v>
                </c:pt>
                <c:pt idx="230">
                  <c:v>26</c:v>
                </c:pt>
                <c:pt idx="231">
                  <c:v>26</c:v>
                </c:pt>
                <c:pt idx="232">
                  <c:v>26</c:v>
                </c:pt>
                <c:pt idx="233">
                  <c:v>26</c:v>
                </c:pt>
                <c:pt idx="234">
                  <c:v>25.9</c:v>
                </c:pt>
                <c:pt idx="235">
                  <c:v>25.9</c:v>
                </c:pt>
                <c:pt idx="236">
                  <c:v>25.9</c:v>
                </c:pt>
                <c:pt idx="237">
                  <c:v>25.9</c:v>
                </c:pt>
                <c:pt idx="238">
                  <c:v>25.9</c:v>
                </c:pt>
                <c:pt idx="239">
                  <c:v>25.9</c:v>
                </c:pt>
                <c:pt idx="240">
                  <c:v>25.8</c:v>
                </c:pt>
                <c:pt idx="241">
                  <c:v>25.8</c:v>
                </c:pt>
                <c:pt idx="242">
                  <c:v>25.8</c:v>
                </c:pt>
                <c:pt idx="243">
                  <c:v>25.8</c:v>
                </c:pt>
                <c:pt idx="244">
                  <c:v>25.8</c:v>
                </c:pt>
                <c:pt idx="245">
                  <c:v>25.8</c:v>
                </c:pt>
                <c:pt idx="246">
                  <c:v>25.7</c:v>
                </c:pt>
                <c:pt idx="247">
                  <c:v>25.7</c:v>
                </c:pt>
                <c:pt idx="248">
                  <c:v>25.7</c:v>
                </c:pt>
                <c:pt idx="249">
                  <c:v>25.7</c:v>
                </c:pt>
                <c:pt idx="250">
                  <c:v>25.7</c:v>
                </c:pt>
                <c:pt idx="251">
                  <c:v>25.7</c:v>
                </c:pt>
                <c:pt idx="252">
                  <c:v>25.6</c:v>
                </c:pt>
                <c:pt idx="253">
                  <c:v>25.6</c:v>
                </c:pt>
                <c:pt idx="254">
                  <c:v>25.6</c:v>
                </c:pt>
                <c:pt idx="255">
                  <c:v>25.5</c:v>
                </c:pt>
                <c:pt idx="256">
                  <c:v>25.5</c:v>
                </c:pt>
                <c:pt idx="257">
                  <c:v>25.5</c:v>
                </c:pt>
                <c:pt idx="258">
                  <c:v>25.5</c:v>
                </c:pt>
                <c:pt idx="259">
                  <c:v>25.5</c:v>
                </c:pt>
                <c:pt idx="260">
                  <c:v>25.5</c:v>
                </c:pt>
                <c:pt idx="261">
                  <c:v>25.4</c:v>
                </c:pt>
                <c:pt idx="262">
                  <c:v>25.4</c:v>
                </c:pt>
                <c:pt idx="263">
                  <c:v>25.4</c:v>
                </c:pt>
                <c:pt idx="264">
                  <c:v>25.4</c:v>
                </c:pt>
                <c:pt idx="265">
                  <c:v>25.4</c:v>
                </c:pt>
                <c:pt idx="266">
                  <c:v>25.4</c:v>
                </c:pt>
                <c:pt idx="267">
                  <c:v>25.3</c:v>
                </c:pt>
                <c:pt idx="268">
                  <c:v>25.3</c:v>
                </c:pt>
                <c:pt idx="269">
                  <c:v>25.3</c:v>
                </c:pt>
                <c:pt idx="270">
                  <c:v>25.3</c:v>
                </c:pt>
                <c:pt idx="271">
                  <c:v>25.3</c:v>
                </c:pt>
                <c:pt idx="272">
                  <c:v>25.3</c:v>
                </c:pt>
                <c:pt idx="273">
                  <c:v>25.2</c:v>
                </c:pt>
                <c:pt idx="274">
                  <c:v>25.2</c:v>
                </c:pt>
                <c:pt idx="275">
                  <c:v>25.2</c:v>
                </c:pt>
                <c:pt idx="276">
                  <c:v>25.2</c:v>
                </c:pt>
                <c:pt idx="277">
                  <c:v>25.2</c:v>
                </c:pt>
                <c:pt idx="278">
                  <c:v>25.2</c:v>
                </c:pt>
                <c:pt idx="279">
                  <c:v>25.1</c:v>
                </c:pt>
                <c:pt idx="280">
                  <c:v>25.1</c:v>
                </c:pt>
                <c:pt idx="281">
                  <c:v>25.1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25</c:v>
                </c:pt>
                <c:pt idx="286">
                  <c:v>25</c:v>
                </c:pt>
                <c:pt idx="287">
                  <c:v>25</c:v>
                </c:pt>
                <c:pt idx="288">
                  <c:v>24.9</c:v>
                </c:pt>
                <c:pt idx="289">
                  <c:v>24.9</c:v>
                </c:pt>
                <c:pt idx="290">
                  <c:v>24.9</c:v>
                </c:pt>
                <c:pt idx="291">
                  <c:v>24.9</c:v>
                </c:pt>
                <c:pt idx="292">
                  <c:v>24.9</c:v>
                </c:pt>
                <c:pt idx="293">
                  <c:v>24.9</c:v>
                </c:pt>
                <c:pt idx="294">
                  <c:v>24.8</c:v>
                </c:pt>
                <c:pt idx="295">
                  <c:v>24.8</c:v>
                </c:pt>
                <c:pt idx="296">
                  <c:v>24.8</c:v>
                </c:pt>
                <c:pt idx="297">
                  <c:v>24.8</c:v>
                </c:pt>
                <c:pt idx="298">
                  <c:v>24.8</c:v>
                </c:pt>
                <c:pt idx="299">
                  <c:v>24.8</c:v>
                </c:pt>
                <c:pt idx="300">
                  <c:v>24.7</c:v>
                </c:pt>
                <c:pt idx="301">
                  <c:v>24.7</c:v>
                </c:pt>
                <c:pt idx="302">
                  <c:v>24.7</c:v>
                </c:pt>
                <c:pt idx="303">
                  <c:v>24.7</c:v>
                </c:pt>
                <c:pt idx="304">
                  <c:v>24.7</c:v>
                </c:pt>
                <c:pt idx="305">
                  <c:v>24.7</c:v>
                </c:pt>
                <c:pt idx="306">
                  <c:v>24.6</c:v>
                </c:pt>
                <c:pt idx="307">
                  <c:v>24.6</c:v>
                </c:pt>
                <c:pt idx="308">
                  <c:v>24.6</c:v>
                </c:pt>
                <c:pt idx="309">
                  <c:v>24.6</c:v>
                </c:pt>
                <c:pt idx="310">
                  <c:v>24.6</c:v>
                </c:pt>
                <c:pt idx="311">
                  <c:v>24.6</c:v>
                </c:pt>
                <c:pt idx="312">
                  <c:v>24.5</c:v>
                </c:pt>
                <c:pt idx="313">
                  <c:v>24.5</c:v>
                </c:pt>
                <c:pt idx="314">
                  <c:v>24.5</c:v>
                </c:pt>
                <c:pt idx="315">
                  <c:v>24.4</c:v>
                </c:pt>
                <c:pt idx="316">
                  <c:v>24.4</c:v>
                </c:pt>
                <c:pt idx="317">
                  <c:v>24.4</c:v>
                </c:pt>
                <c:pt idx="318">
                  <c:v>24.4</c:v>
                </c:pt>
                <c:pt idx="319">
                  <c:v>24.4</c:v>
                </c:pt>
                <c:pt idx="320">
                  <c:v>24.4</c:v>
                </c:pt>
                <c:pt idx="321">
                  <c:v>24.3</c:v>
                </c:pt>
                <c:pt idx="322">
                  <c:v>24.3</c:v>
                </c:pt>
                <c:pt idx="323">
                  <c:v>24.3</c:v>
                </c:pt>
                <c:pt idx="324">
                  <c:v>24.3</c:v>
                </c:pt>
                <c:pt idx="325">
                  <c:v>24.3</c:v>
                </c:pt>
                <c:pt idx="326">
                  <c:v>24.3</c:v>
                </c:pt>
                <c:pt idx="327">
                  <c:v>24.2</c:v>
                </c:pt>
                <c:pt idx="328">
                  <c:v>24.2</c:v>
                </c:pt>
                <c:pt idx="329">
                  <c:v>24.2</c:v>
                </c:pt>
                <c:pt idx="330">
                  <c:v>24.2</c:v>
                </c:pt>
                <c:pt idx="331">
                  <c:v>24.2</c:v>
                </c:pt>
                <c:pt idx="332">
                  <c:v>24.2</c:v>
                </c:pt>
                <c:pt idx="333">
                  <c:v>24.1</c:v>
                </c:pt>
                <c:pt idx="334">
                  <c:v>24.1</c:v>
                </c:pt>
                <c:pt idx="335">
                  <c:v>24.1</c:v>
                </c:pt>
                <c:pt idx="336">
                  <c:v>24.1</c:v>
                </c:pt>
                <c:pt idx="337">
                  <c:v>24.1</c:v>
                </c:pt>
                <c:pt idx="338">
                  <c:v>24.1</c:v>
                </c:pt>
                <c:pt idx="339">
                  <c:v>24</c:v>
                </c:pt>
                <c:pt idx="340">
                  <c:v>24</c:v>
                </c:pt>
                <c:pt idx="341">
                  <c:v>24</c:v>
                </c:pt>
                <c:pt idx="342">
                  <c:v>23.9</c:v>
                </c:pt>
                <c:pt idx="343">
                  <c:v>23.9</c:v>
                </c:pt>
                <c:pt idx="344">
                  <c:v>23.9</c:v>
                </c:pt>
                <c:pt idx="345">
                  <c:v>23.9</c:v>
                </c:pt>
                <c:pt idx="346">
                  <c:v>23.9</c:v>
                </c:pt>
                <c:pt idx="347">
                  <c:v>23.9</c:v>
                </c:pt>
                <c:pt idx="348">
                  <c:v>23.8</c:v>
                </c:pt>
                <c:pt idx="349">
                  <c:v>23.8</c:v>
                </c:pt>
                <c:pt idx="350">
                  <c:v>23.8</c:v>
                </c:pt>
                <c:pt idx="351">
                  <c:v>23.8</c:v>
                </c:pt>
                <c:pt idx="352">
                  <c:v>23.8</c:v>
                </c:pt>
                <c:pt idx="353">
                  <c:v>23.8</c:v>
                </c:pt>
                <c:pt idx="354">
                  <c:v>23.7</c:v>
                </c:pt>
                <c:pt idx="355">
                  <c:v>23.7</c:v>
                </c:pt>
                <c:pt idx="356">
                  <c:v>23.7</c:v>
                </c:pt>
                <c:pt idx="357">
                  <c:v>23.7</c:v>
                </c:pt>
                <c:pt idx="358">
                  <c:v>23.7</c:v>
                </c:pt>
                <c:pt idx="359">
                  <c:v>23.7</c:v>
                </c:pt>
                <c:pt idx="360">
                  <c:v>23.6</c:v>
                </c:pt>
                <c:pt idx="361">
                  <c:v>23.6</c:v>
                </c:pt>
                <c:pt idx="362">
                  <c:v>23.6</c:v>
                </c:pt>
                <c:pt idx="363">
                  <c:v>23.6</c:v>
                </c:pt>
                <c:pt idx="364">
                  <c:v>23.6</c:v>
                </c:pt>
                <c:pt idx="365">
                  <c:v>23.6</c:v>
                </c:pt>
                <c:pt idx="366">
                  <c:v>23.5</c:v>
                </c:pt>
                <c:pt idx="367">
                  <c:v>23.5</c:v>
                </c:pt>
                <c:pt idx="368">
                  <c:v>23.5</c:v>
                </c:pt>
                <c:pt idx="369">
                  <c:v>23.5</c:v>
                </c:pt>
                <c:pt idx="370">
                  <c:v>23.5</c:v>
                </c:pt>
                <c:pt idx="371">
                  <c:v>23.5</c:v>
                </c:pt>
                <c:pt idx="372">
                  <c:v>23.4</c:v>
                </c:pt>
                <c:pt idx="373">
                  <c:v>23.4</c:v>
                </c:pt>
                <c:pt idx="374">
                  <c:v>23.4</c:v>
                </c:pt>
                <c:pt idx="375">
                  <c:v>23.3</c:v>
                </c:pt>
                <c:pt idx="376">
                  <c:v>23.3</c:v>
                </c:pt>
                <c:pt idx="377">
                  <c:v>23.3</c:v>
                </c:pt>
                <c:pt idx="378">
                  <c:v>23.3</c:v>
                </c:pt>
                <c:pt idx="379">
                  <c:v>23.3</c:v>
                </c:pt>
                <c:pt idx="380">
                  <c:v>23.3</c:v>
                </c:pt>
                <c:pt idx="381">
                  <c:v>23.2</c:v>
                </c:pt>
                <c:pt idx="382">
                  <c:v>23.2</c:v>
                </c:pt>
                <c:pt idx="383">
                  <c:v>23.2</c:v>
                </c:pt>
                <c:pt idx="384">
                  <c:v>23.2</c:v>
                </c:pt>
                <c:pt idx="385">
                  <c:v>23.2</c:v>
                </c:pt>
                <c:pt idx="386">
                  <c:v>23.2</c:v>
                </c:pt>
                <c:pt idx="387">
                  <c:v>23.1</c:v>
                </c:pt>
                <c:pt idx="388">
                  <c:v>23.1</c:v>
                </c:pt>
                <c:pt idx="389">
                  <c:v>23.1</c:v>
                </c:pt>
                <c:pt idx="390">
                  <c:v>23.1</c:v>
                </c:pt>
                <c:pt idx="391">
                  <c:v>23.1</c:v>
                </c:pt>
                <c:pt idx="392">
                  <c:v>23.1</c:v>
                </c:pt>
                <c:pt idx="393">
                  <c:v>23</c:v>
                </c:pt>
                <c:pt idx="394">
                  <c:v>23</c:v>
                </c:pt>
                <c:pt idx="395">
                  <c:v>23</c:v>
                </c:pt>
                <c:pt idx="396">
                  <c:v>23</c:v>
                </c:pt>
                <c:pt idx="397">
                  <c:v>23</c:v>
                </c:pt>
                <c:pt idx="398">
                  <c:v>23</c:v>
                </c:pt>
                <c:pt idx="399">
                  <c:v>22.9</c:v>
                </c:pt>
                <c:pt idx="400">
                  <c:v>22.9</c:v>
                </c:pt>
                <c:pt idx="401">
                  <c:v>22.9</c:v>
                </c:pt>
                <c:pt idx="402">
                  <c:v>22.9</c:v>
                </c:pt>
                <c:pt idx="403">
                  <c:v>22.9</c:v>
                </c:pt>
                <c:pt idx="404">
                  <c:v>22.9</c:v>
                </c:pt>
                <c:pt idx="405">
                  <c:v>22.8</c:v>
                </c:pt>
                <c:pt idx="406">
                  <c:v>22.8</c:v>
                </c:pt>
                <c:pt idx="407">
                  <c:v>22.8</c:v>
                </c:pt>
                <c:pt idx="408">
                  <c:v>22.7</c:v>
                </c:pt>
                <c:pt idx="409">
                  <c:v>22.7</c:v>
                </c:pt>
                <c:pt idx="410">
                  <c:v>22.7</c:v>
                </c:pt>
                <c:pt idx="411">
                  <c:v>22.7</c:v>
                </c:pt>
                <c:pt idx="412">
                  <c:v>22.7</c:v>
                </c:pt>
                <c:pt idx="413">
                  <c:v>22.7</c:v>
                </c:pt>
                <c:pt idx="414">
                  <c:v>22.6</c:v>
                </c:pt>
                <c:pt idx="415">
                  <c:v>22.6</c:v>
                </c:pt>
                <c:pt idx="416">
                  <c:v>22.6</c:v>
                </c:pt>
                <c:pt idx="417">
                  <c:v>22.6</c:v>
                </c:pt>
                <c:pt idx="418">
                  <c:v>22.6</c:v>
                </c:pt>
                <c:pt idx="419">
                  <c:v>22.6</c:v>
                </c:pt>
                <c:pt idx="420">
                  <c:v>22.5</c:v>
                </c:pt>
                <c:pt idx="421">
                  <c:v>22.5</c:v>
                </c:pt>
                <c:pt idx="422">
                  <c:v>22.5</c:v>
                </c:pt>
                <c:pt idx="423">
                  <c:v>22.5</c:v>
                </c:pt>
                <c:pt idx="424">
                  <c:v>22.5</c:v>
                </c:pt>
                <c:pt idx="425">
                  <c:v>22.5</c:v>
                </c:pt>
                <c:pt idx="426">
                  <c:v>22.4</c:v>
                </c:pt>
                <c:pt idx="427">
                  <c:v>22.4</c:v>
                </c:pt>
                <c:pt idx="428">
                  <c:v>22.4</c:v>
                </c:pt>
                <c:pt idx="429">
                  <c:v>22.4</c:v>
                </c:pt>
                <c:pt idx="430">
                  <c:v>22.4</c:v>
                </c:pt>
                <c:pt idx="431">
                  <c:v>22.4</c:v>
                </c:pt>
                <c:pt idx="432">
                  <c:v>22.3</c:v>
                </c:pt>
                <c:pt idx="433">
                  <c:v>22.3</c:v>
                </c:pt>
                <c:pt idx="434">
                  <c:v>22.3</c:v>
                </c:pt>
                <c:pt idx="435">
                  <c:v>22.2</c:v>
                </c:pt>
                <c:pt idx="436">
                  <c:v>22.2</c:v>
                </c:pt>
                <c:pt idx="437">
                  <c:v>22.2</c:v>
                </c:pt>
                <c:pt idx="438">
                  <c:v>22.2</c:v>
                </c:pt>
                <c:pt idx="439">
                  <c:v>22.2</c:v>
                </c:pt>
                <c:pt idx="440">
                  <c:v>22.2</c:v>
                </c:pt>
                <c:pt idx="441">
                  <c:v>22.1</c:v>
                </c:pt>
                <c:pt idx="442">
                  <c:v>22.1</c:v>
                </c:pt>
                <c:pt idx="443">
                  <c:v>22.1</c:v>
                </c:pt>
                <c:pt idx="444">
                  <c:v>22.1</c:v>
                </c:pt>
                <c:pt idx="445">
                  <c:v>22.1</c:v>
                </c:pt>
                <c:pt idx="446">
                  <c:v>22.1</c:v>
                </c:pt>
                <c:pt idx="447">
                  <c:v>22</c:v>
                </c:pt>
                <c:pt idx="448">
                  <c:v>22</c:v>
                </c:pt>
                <c:pt idx="449">
                  <c:v>22</c:v>
                </c:pt>
                <c:pt idx="450">
                  <c:v>22</c:v>
                </c:pt>
                <c:pt idx="451">
                  <c:v>22</c:v>
                </c:pt>
                <c:pt idx="452">
                  <c:v>22</c:v>
                </c:pt>
                <c:pt idx="453">
                  <c:v>21.9</c:v>
                </c:pt>
                <c:pt idx="454">
                  <c:v>21.9</c:v>
                </c:pt>
                <c:pt idx="455">
                  <c:v>21.9</c:v>
                </c:pt>
                <c:pt idx="456">
                  <c:v>21.9</c:v>
                </c:pt>
                <c:pt idx="457">
                  <c:v>21.9</c:v>
                </c:pt>
                <c:pt idx="458">
                  <c:v>21.9</c:v>
                </c:pt>
                <c:pt idx="459">
                  <c:v>21.8</c:v>
                </c:pt>
                <c:pt idx="460">
                  <c:v>21.8</c:v>
                </c:pt>
                <c:pt idx="461">
                  <c:v>21.8</c:v>
                </c:pt>
                <c:pt idx="462">
                  <c:v>21.7</c:v>
                </c:pt>
                <c:pt idx="463">
                  <c:v>21.7</c:v>
                </c:pt>
                <c:pt idx="464">
                  <c:v>21.7</c:v>
                </c:pt>
                <c:pt idx="465">
                  <c:v>21.7</c:v>
                </c:pt>
                <c:pt idx="466">
                  <c:v>21.7</c:v>
                </c:pt>
                <c:pt idx="467">
                  <c:v>21.7</c:v>
                </c:pt>
                <c:pt idx="468">
                  <c:v>21.6</c:v>
                </c:pt>
                <c:pt idx="469">
                  <c:v>21.6</c:v>
                </c:pt>
                <c:pt idx="470">
                  <c:v>21.6</c:v>
                </c:pt>
                <c:pt idx="471">
                  <c:v>21.6</c:v>
                </c:pt>
                <c:pt idx="472">
                  <c:v>21.6</c:v>
                </c:pt>
                <c:pt idx="473">
                  <c:v>21.6</c:v>
                </c:pt>
                <c:pt idx="474">
                  <c:v>21.5</c:v>
                </c:pt>
                <c:pt idx="475">
                  <c:v>21.5</c:v>
                </c:pt>
                <c:pt idx="476">
                  <c:v>21.5</c:v>
                </c:pt>
                <c:pt idx="477">
                  <c:v>21.5</c:v>
                </c:pt>
                <c:pt idx="478">
                  <c:v>21.5</c:v>
                </c:pt>
                <c:pt idx="479">
                  <c:v>21.5</c:v>
                </c:pt>
                <c:pt idx="480">
                  <c:v>21.4</c:v>
                </c:pt>
                <c:pt idx="481">
                  <c:v>21.4</c:v>
                </c:pt>
                <c:pt idx="482">
                  <c:v>21.4</c:v>
                </c:pt>
                <c:pt idx="483">
                  <c:v>21.4</c:v>
                </c:pt>
                <c:pt idx="484">
                  <c:v>21.4</c:v>
                </c:pt>
                <c:pt idx="485">
                  <c:v>21.4</c:v>
                </c:pt>
                <c:pt idx="486">
                  <c:v>21.3</c:v>
                </c:pt>
                <c:pt idx="487">
                  <c:v>21.3</c:v>
                </c:pt>
                <c:pt idx="488">
                  <c:v>21.3</c:v>
                </c:pt>
                <c:pt idx="489">
                  <c:v>21.3</c:v>
                </c:pt>
                <c:pt idx="490">
                  <c:v>21.3</c:v>
                </c:pt>
                <c:pt idx="491">
                  <c:v>21.3</c:v>
                </c:pt>
                <c:pt idx="492">
                  <c:v>21.2</c:v>
                </c:pt>
                <c:pt idx="493">
                  <c:v>21.2</c:v>
                </c:pt>
                <c:pt idx="494">
                  <c:v>21.2</c:v>
                </c:pt>
                <c:pt idx="495">
                  <c:v>21.1</c:v>
                </c:pt>
                <c:pt idx="496">
                  <c:v>21.1</c:v>
                </c:pt>
                <c:pt idx="497">
                  <c:v>21.1</c:v>
                </c:pt>
                <c:pt idx="498">
                  <c:v>21.1</c:v>
                </c:pt>
                <c:pt idx="499">
                  <c:v>21.1</c:v>
                </c:pt>
                <c:pt idx="500">
                  <c:v>21.1</c:v>
                </c:pt>
                <c:pt idx="501">
                  <c:v>21</c:v>
                </c:pt>
                <c:pt idx="502">
                  <c:v>21</c:v>
                </c:pt>
                <c:pt idx="503">
                  <c:v>21</c:v>
                </c:pt>
                <c:pt idx="504">
                  <c:v>21</c:v>
                </c:pt>
                <c:pt idx="505">
                  <c:v>21</c:v>
                </c:pt>
                <c:pt idx="506">
                  <c:v>21</c:v>
                </c:pt>
                <c:pt idx="507">
                  <c:v>20.9</c:v>
                </c:pt>
                <c:pt idx="508">
                  <c:v>20.9</c:v>
                </c:pt>
                <c:pt idx="509">
                  <c:v>20.9</c:v>
                </c:pt>
                <c:pt idx="510">
                  <c:v>20.9</c:v>
                </c:pt>
                <c:pt idx="511">
                  <c:v>20.9</c:v>
                </c:pt>
                <c:pt idx="512">
                  <c:v>20.9</c:v>
                </c:pt>
                <c:pt idx="513">
                  <c:v>20.8</c:v>
                </c:pt>
                <c:pt idx="514">
                  <c:v>20.8</c:v>
                </c:pt>
                <c:pt idx="515">
                  <c:v>20.8</c:v>
                </c:pt>
                <c:pt idx="516">
                  <c:v>20.8</c:v>
                </c:pt>
                <c:pt idx="517">
                  <c:v>20.8</c:v>
                </c:pt>
                <c:pt idx="518">
                  <c:v>20.8</c:v>
                </c:pt>
                <c:pt idx="519">
                  <c:v>20.7</c:v>
                </c:pt>
                <c:pt idx="520">
                  <c:v>20.7</c:v>
                </c:pt>
                <c:pt idx="521">
                  <c:v>20.7</c:v>
                </c:pt>
                <c:pt idx="522">
                  <c:v>20.7</c:v>
                </c:pt>
                <c:pt idx="523">
                  <c:v>20.7</c:v>
                </c:pt>
                <c:pt idx="524">
                  <c:v>20.7</c:v>
                </c:pt>
                <c:pt idx="525">
                  <c:v>20.6</c:v>
                </c:pt>
                <c:pt idx="526">
                  <c:v>20.6</c:v>
                </c:pt>
                <c:pt idx="527">
                  <c:v>20.6</c:v>
                </c:pt>
                <c:pt idx="528">
                  <c:v>20.5</c:v>
                </c:pt>
                <c:pt idx="529">
                  <c:v>20.5</c:v>
                </c:pt>
                <c:pt idx="530">
                  <c:v>20.5</c:v>
                </c:pt>
                <c:pt idx="531">
                  <c:v>20.5</c:v>
                </c:pt>
                <c:pt idx="532">
                  <c:v>20.5</c:v>
                </c:pt>
                <c:pt idx="533">
                  <c:v>20.5</c:v>
                </c:pt>
                <c:pt idx="534">
                  <c:v>20.399999999999999</c:v>
                </c:pt>
                <c:pt idx="535">
                  <c:v>20.399999999999999</c:v>
                </c:pt>
                <c:pt idx="536">
                  <c:v>20.399999999999999</c:v>
                </c:pt>
                <c:pt idx="537">
                  <c:v>20.399999999999999</c:v>
                </c:pt>
                <c:pt idx="538">
                  <c:v>20.399999999999999</c:v>
                </c:pt>
                <c:pt idx="539">
                  <c:v>20.399999999999999</c:v>
                </c:pt>
                <c:pt idx="540">
                  <c:v>20.3</c:v>
                </c:pt>
                <c:pt idx="541">
                  <c:v>20.3</c:v>
                </c:pt>
                <c:pt idx="542">
                  <c:v>20.3</c:v>
                </c:pt>
                <c:pt idx="543">
                  <c:v>20.3</c:v>
                </c:pt>
                <c:pt idx="544">
                  <c:v>20.3</c:v>
                </c:pt>
                <c:pt idx="545">
                  <c:v>20.3</c:v>
                </c:pt>
                <c:pt idx="546">
                  <c:v>20.2</c:v>
                </c:pt>
                <c:pt idx="547">
                  <c:v>20.2</c:v>
                </c:pt>
                <c:pt idx="548">
                  <c:v>20.2</c:v>
                </c:pt>
                <c:pt idx="549">
                  <c:v>20.2</c:v>
                </c:pt>
                <c:pt idx="550">
                  <c:v>20.2</c:v>
                </c:pt>
                <c:pt idx="551">
                  <c:v>20.2</c:v>
                </c:pt>
                <c:pt idx="552">
                  <c:v>20.100000000000001</c:v>
                </c:pt>
                <c:pt idx="553">
                  <c:v>20.100000000000001</c:v>
                </c:pt>
                <c:pt idx="554">
                  <c:v>20.100000000000001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19.899999999999999</c:v>
                </c:pt>
                <c:pt idx="562">
                  <c:v>19.899999999999999</c:v>
                </c:pt>
                <c:pt idx="563">
                  <c:v>19.899999999999999</c:v>
                </c:pt>
                <c:pt idx="564">
                  <c:v>19.899999999999999</c:v>
                </c:pt>
                <c:pt idx="565">
                  <c:v>19.899999999999999</c:v>
                </c:pt>
                <c:pt idx="566">
                  <c:v>19.899999999999999</c:v>
                </c:pt>
                <c:pt idx="567">
                  <c:v>19.8</c:v>
                </c:pt>
                <c:pt idx="568">
                  <c:v>19.8</c:v>
                </c:pt>
                <c:pt idx="569">
                  <c:v>19.8</c:v>
                </c:pt>
                <c:pt idx="570">
                  <c:v>19.8</c:v>
                </c:pt>
                <c:pt idx="571">
                  <c:v>19.8</c:v>
                </c:pt>
                <c:pt idx="572">
                  <c:v>19.8</c:v>
                </c:pt>
                <c:pt idx="573">
                  <c:v>19.7</c:v>
                </c:pt>
                <c:pt idx="574">
                  <c:v>19.7</c:v>
                </c:pt>
                <c:pt idx="575">
                  <c:v>19.7</c:v>
                </c:pt>
                <c:pt idx="576">
                  <c:v>19.7</c:v>
                </c:pt>
                <c:pt idx="577">
                  <c:v>19.7</c:v>
                </c:pt>
                <c:pt idx="578">
                  <c:v>19.7</c:v>
                </c:pt>
                <c:pt idx="579">
                  <c:v>19.600000000000001</c:v>
                </c:pt>
                <c:pt idx="580">
                  <c:v>19.600000000000001</c:v>
                </c:pt>
                <c:pt idx="581">
                  <c:v>19.600000000000001</c:v>
                </c:pt>
                <c:pt idx="582">
                  <c:v>19.5</c:v>
                </c:pt>
                <c:pt idx="583">
                  <c:v>19.5</c:v>
                </c:pt>
                <c:pt idx="584">
                  <c:v>19.5</c:v>
                </c:pt>
                <c:pt idx="585">
                  <c:v>19.5</c:v>
                </c:pt>
                <c:pt idx="586">
                  <c:v>19.5</c:v>
                </c:pt>
                <c:pt idx="587">
                  <c:v>19.5</c:v>
                </c:pt>
                <c:pt idx="588">
                  <c:v>19.399999999999999</c:v>
                </c:pt>
                <c:pt idx="589">
                  <c:v>19.399999999999999</c:v>
                </c:pt>
                <c:pt idx="590">
                  <c:v>19.399999999999999</c:v>
                </c:pt>
                <c:pt idx="591">
                  <c:v>19.399999999999999</c:v>
                </c:pt>
                <c:pt idx="592">
                  <c:v>19.399999999999999</c:v>
                </c:pt>
                <c:pt idx="593">
                  <c:v>19.399999999999999</c:v>
                </c:pt>
                <c:pt idx="594">
                  <c:v>19.3</c:v>
                </c:pt>
                <c:pt idx="595">
                  <c:v>19.3</c:v>
                </c:pt>
                <c:pt idx="596">
                  <c:v>19.3</c:v>
                </c:pt>
                <c:pt idx="597">
                  <c:v>19.3</c:v>
                </c:pt>
                <c:pt idx="598">
                  <c:v>19.3</c:v>
                </c:pt>
                <c:pt idx="599">
                  <c:v>19.3</c:v>
                </c:pt>
                <c:pt idx="600">
                  <c:v>19.2</c:v>
                </c:pt>
                <c:pt idx="601">
                  <c:v>19.2</c:v>
                </c:pt>
                <c:pt idx="602">
                  <c:v>19.2</c:v>
                </c:pt>
                <c:pt idx="603">
                  <c:v>19.2</c:v>
                </c:pt>
                <c:pt idx="604">
                  <c:v>19.2</c:v>
                </c:pt>
                <c:pt idx="605">
                  <c:v>19.2</c:v>
                </c:pt>
                <c:pt idx="606">
                  <c:v>19.100000000000001</c:v>
                </c:pt>
                <c:pt idx="607">
                  <c:v>19.100000000000001</c:v>
                </c:pt>
                <c:pt idx="608">
                  <c:v>19.100000000000001</c:v>
                </c:pt>
                <c:pt idx="609">
                  <c:v>19.100000000000001</c:v>
                </c:pt>
                <c:pt idx="610">
                  <c:v>19.100000000000001</c:v>
                </c:pt>
                <c:pt idx="611">
                  <c:v>19.100000000000001</c:v>
                </c:pt>
                <c:pt idx="612">
                  <c:v>19</c:v>
                </c:pt>
                <c:pt idx="613">
                  <c:v>19</c:v>
                </c:pt>
                <c:pt idx="614">
                  <c:v>19</c:v>
                </c:pt>
                <c:pt idx="615">
                  <c:v>18.899999999999999</c:v>
                </c:pt>
                <c:pt idx="616">
                  <c:v>18.899999999999999</c:v>
                </c:pt>
                <c:pt idx="617">
                  <c:v>18.899999999999999</c:v>
                </c:pt>
                <c:pt idx="618">
                  <c:v>18.899999999999999</c:v>
                </c:pt>
                <c:pt idx="619">
                  <c:v>18.899999999999999</c:v>
                </c:pt>
                <c:pt idx="620">
                  <c:v>18.899999999999999</c:v>
                </c:pt>
                <c:pt idx="621">
                  <c:v>18.8</c:v>
                </c:pt>
                <c:pt idx="622">
                  <c:v>18.8</c:v>
                </c:pt>
                <c:pt idx="623">
                  <c:v>18.8</c:v>
                </c:pt>
                <c:pt idx="624">
                  <c:v>18.8</c:v>
                </c:pt>
                <c:pt idx="625">
                  <c:v>18.8</c:v>
                </c:pt>
                <c:pt idx="626">
                  <c:v>18.8</c:v>
                </c:pt>
                <c:pt idx="627">
                  <c:v>18.7</c:v>
                </c:pt>
                <c:pt idx="628">
                  <c:v>18.7</c:v>
                </c:pt>
                <c:pt idx="629">
                  <c:v>18.7</c:v>
                </c:pt>
                <c:pt idx="630">
                  <c:v>18.7</c:v>
                </c:pt>
                <c:pt idx="631">
                  <c:v>18.7</c:v>
                </c:pt>
                <c:pt idx="632">
                  <c:v>18.7</c:v>
                </c:pt>
                <c:pt idx="633">
                  <c:v>18.600000000000001</c:v>
                </c:pt>
                <c:pt idx="634">
                  <c:v>18.600000000000001</c:v>
                </c:pt>
                <c:pt idx="635">
                  <c:v>18.600000000000001</c:v>
                </c:pt>
                <c:pt idx="636">
                  <c:v>18.600000000000001</c:v>
                </c:pt>
                <c:pt idx="637">
                  <c:v>18.600000000000001</c:v>
                </c:pt>
                <c:pt idx="638">
                  <c:v>18.600000000000001</c:v>
                </c:pt>
                <c:pt idx="639">
                  <c:v>18.5</c:v>
                </c:pt>
                <c:pt idx="640">
                  <c:v>18.5</c:v>
                </c:pt>
                <c:pt idx="641">
                  <c:v>18.5</c:v>
                </c:pt>
                <c:pt idx="642">
                  <c:v>18.399999999999999</c:v>
                </c:pt>
                <c:pt idx="643">
                  <c:v>18.399999999999999</c:v>
                </c:pt>
                <c:pt idx="644">
                  <c:v>18.399999999999999</c:v>
                </c:pt>
                <c:pt idx="645">
                  <c:v>18.399999999999999</c:v>
                </c:pt>
                <c:pt idx="646">
                  <c:v>18.399999999999999</c:v>
                </c:pt>
                <c:pt idx="647">
                  <c:v>18.399999999999999</c:v>
                </c:pt>
                <c:pt idx="648">
                  <c:v>18.3</c:v>
                </c:pt>
                <c:pt idx="649">
                  <c:v>18.3</c:v>
                </c:pt>
                <c:pt idx="650">
                  <c:v>18.3</c:v>
                </c:pt>
                <c:pt idx="651">
                  <c:v>18.3</c:v>
                </c:pt>
                <c:pt idx="652">
                  <c:v>18.3</c:v>
                </c:pt>
                <c:pt idx="653">
                  <c:v>18.3</c:v>
                </c:pt>
                <c:pt idx="654">
                  <c:v>18.2</c:v>
                </c:pt>
                <c:pt idx="655">
                  <c:v>18.2</c:v>
                </c:pt>
                <c:pt idx="656">
                  <c:v>18.2</c:v>
                </c:pt>
                <c:pt idx="657">
                  <c:v>18.2</c:v>
                </c:pt>
                <c:pt idx="658">
                  <c:v>18.2</c:v>
                </c:pt>
                <c:pt idx="659">
                  <c:v>18.2</c:v>
                </c:pt>
                <c:pt idx="660">
                  <c:v>18.2</c:v>
                </c:pt>
                <c:pt idx="661">
                  <c:v>18.2</c:v>
                </c:pt>
                <c:pt idx="662">
                  <c:v>18.2</c:v>
                </c:pt>
                <c:pt idx="663">
                  <c:v>18.3</c:v>
                </c:pt>
                <c:pt idx="664">
                  <c:v>18.3</c:v>
                </c:pt>
                <c:pt idx="665">
                  <c:v>18.3</c:v>
                </c:pt>
                <c:pt idx="666">
                  <c:v>18.399999999999999</c:v>
                </c:pt>
                <c:pt idx="667">
                  <c:v>18.399999999999999</c:v>
                </c:pt>
                <c:pt idx="668">
                  <c:v>18.399999999999999</c:v>
                </c:pt>
                <c:pt idx="669">
                  <c:v>18.600000000000001</c:v>
                </c:pt>
                <c:pt idx="670">
                  <c:v>18.600000000000001</c:v>
                </c:pt>
                <c:pt idx="671">
                  <c:v>18.600000000000001</c:v>
                </c:pt>
                <c:pt idx="672">
                  <c:v>18.600000000000001</c:v>
                </c:pt>
                <c:pt idx="673">
                  <c:v>18.600000000000001</c:v>
                </c:pt>
                <c:pt idx="674">
                  <c:v>18.600000000000001</c:v>
                </c:pt>
                <c:pt idx="675">
                  <c:v>18.600000000000001</c:v>
                </c:pt>
                <c:pt idx="676">
                  <c:v>18.600000000000001</c:v>
                </c:pt>
                <c:pt idx="677">
                  <c:v>18.600000000000001</c:v>
                </c:pt>
                <c:pt idx="678">
                  <c:v>18.600000000000001</c:v>
                </c:pt>
                <c:pt idx="679">
                  <c:v>18.600000000000001</c:v>
                </c:pt>
                <c:pt idx="680">
                  <c:v>18.600000000000001</c:v>
                </c:pt>
                <c:pt idx="681">
                  <c:v>18.7</c:v>
                </c:pt>
                <c:pt idx="682">
                  <c:v>18.7</c:v>
                </c:pt>
                <c:pt idx="683">
                  <c:v>18.7</c:v>
                </c:pt>
                <c:pt idx="684">
                  <c:v>18.7</c:v>
                </c:pt>
                <c:pt idx="685">
                  <c:v>18.7</c:v>
                </c:pt>
                <c:pt idx="686">
                  <c:v>18.7</c:v>
                </c:pt>
                <c:pt idx="687">
                  <c:v>18.8</c:v>
                </c:pt>
                <c:pt idx="688">
                  <c:v>18.8</c:v>
                </c:pt>
                <c:pt idx="689">
                  <c:v>18.8</c:v>
                </c:pt>
                <c:pt idx="690">
                  <c:v>18.899999999999999</c:v>
                </c:pt>
                <c:pt idx="691">
                  <c:v>18.899999999999999</c:v>
                </c:pt>
                <c:pt idx="692">
                  <c:v>18.899999999999999</c:v>
                </c:pt>
                <c:pt idx="693">
                  <c:v>19</c:v>
                </c:pt>
                <c:pt idx="694">
                  <c:v>19</c:v>
                </c:pt>
                <c:pt idx="695">
                  <c:v>19</c:v>
                </c:pt>
                <c:pt idx="696">
                  <c:v>19</c:v>
                </c:pt>
                <c:pt idx="697">
                  <c:v>19</c:v>
                </c:pt>
                <c:pt idx="698">
                  <c:v>19</c:v>
                </c:pt>
                <c:pt idx="699">
                  <c:v>19.100000000000001</c:v>
                </c:pt>
                <c:pt idx="700">
                  <c:v>19.100000000000001</c:v>
                </c:pt>
                <c:pt idx="701">
                  <c:v>19.100000000000001</c:v>
                </c:pt>
                <c:pt idx="702">
                  <c:v>19.100000000000001</c:v>
                </c:pt>
                <c:pt idx="703">
                  <c:v>19.100000000000001</c:v>
                </c:pt>
                <c:pt idx="704">
                  <c:v>19.100000000000001</c:v>
                </c:pt>
                <c:pt idx="705">
                  <c:v>19.2</c:v>
                </c:pt>
                <c:pt idx="706">
                  <c:v>19.2</c:v>
                </c:pt>
                <c:pt idx="707">
                  <c:v>19.2</c:v>
                </c:pt>
                <c:pt idx="708">
                  <c:v>19.2</c:v>
                </c:pt>
                <c:pt idx="709">
                  <c:v>19.2</c:v>
                </c:pt>
                <c:pt idx="710">
                  <c:v>19.2</c:v>
                </c:pt>
                <c:pt idx="711">
                  <c:v>19.3</c:v>
                </c:pt>
                <c:pt idx="712">
                  <c:v>19.3</c:v>
                </c:pt>
                <c:pt idx="713">
                  <c:v>19.3</c:v>
                </c:pt>
                <c:pt idx="714">
                  <c:v>19.399999999999999</c:v>
                </c:pt>
                <c:pt idx="715">
                  <c:v>19.399999999999999</c:v>
                </c:pt>
                <c:pt idx="716">
                  <c:v>19.399999999999999</c:v>
                </c:pt>
                <c:pt idx="717">
                  <c:v>19.399999999999999</c:v>
                </c:pt>
                <c:pt idx="718">
                  <c:v>19.399999999999999</c:v>
                </c:pt>
                <c:pt idx="719">
                  <c:v>19.399999999999999</c:v>
                </c:pt>
                <c:pt idx="720">
                  <c:v>19.5</c:v>
                </c:pt>
                <c:pt idx="721">
                  <c:v>19.5</c:v>
                </c:pt>
                <c:pt idx="722">
                  <c:v>19.5</c:v>
                </c:pt>
                <c:pt idx="723">
                  <c:v>19.5</c:v>
                </c:pt>
                <c:pt idx="724">
                  <c:v>19.5</c:v>
                </c:pt>
                <c:pt idx="725">
                  <c:v>19.5</c:v>
                </c:pt>
                <c:pt idx="726">
                  <c:v>19.5</c:v>
                </c:pt>
                <c:pt idx="727">
                  <c:v>19.5</c:v>
                </c:pt>
                <c:pt idx="728">
                  <c:v>19.5</c:v>
                </c:pt>
                <c:pt idx="729">
                  <c:v>19.600000000000001</c:v>
                </c:pt>
                <c:pt idx="730">
                  <c:v>19.600000000000001</c:v>
                </c:pt>
                <c:pt idx="731">
                  <c:v>19.600000000000001</c:v>
                </c:pt>
                <c:pt idx="732">
                  <c:v>19.7</c:v>
                </c:pt>
                <c:pt idx="733">
                  <c:v>19.7</c:v>
                </c:pt>
                <c:pt idx="734">
                  <c:v>19.7</c:v>
                </c:pt>
                <c:pt idx="735">
                  <c:v>19.7</c:v>
                </c:pt>
                <c:pt idx="736">
                  <c:v>19.7</c:v>
                </c:pt>
                <c:pt idx="737">
                  <c:v>19.7</c:v>
                </c:pt>
                <c:pt idx="738">
                  <c:v>19.8</c:v>
                </c:pt>
                <c:pt idx="739">
                  <c:v>19.8</c:v>
                </c:pt>
                <c:pt idx="740">
                  <c:v>19.8</c:v>
                </c:pt>
                <c:pt idx="741">
                  <c:v>19.8</c:v>
                </c:pt>
                <c:pt idx="742">
                  <c:v>19.8</c:v>
                </c:pt>
                <c:pt idx="743">
                  <c:v>19.8</c:v>
                </c:pt>
                <c:pt idx="744">
                  <c:v>19.899999999999999</c:v>
                </c:pt>
                <c:pt idx="745">
                  <c:v>19.899999999999999</c:v>
                </c:pt>
                <c:pt idx="746">
                  <c:v>19.899999999999999</c:v>
                </c:pt>
                <c:pt idx="747">
                  <c:v>19.899999999999999</c:v>
                </c:pt>
                <c:pt idx="748">
                  <c:v>19.899999999999999</c:v>
                </c:pt>
                <c:pt idx="749">
                  <c:v>19.899999999999999</c:v>
                </c:pt>
                <c:pt idx="750">
                  <c:v>20</c:v>
                </c:pt>
                <c:pt idx="751">
                  <c:v>20</c:v>
                </c:pt>
                <c:pt idx="752">
                  <c:v>20</c:v>
                </c:pt>
                <c:pt idx="753">
                  <c:v>20.100000000000001</c:v>
                </c:pt>
                <c:pt idx="754">
                  <c:v>20.100000000000001</c:v>
                </c:pt>
                <c:pt idx="755">
                  <c:v>20.100000000000001</c:v>
                </c:pt>
                <c:pt idx="756">
                  <c:v>20.100000000000001</c:v>
                </c:pt>
                <c:pt idx="757">
                  <c:v>20.100000000000001</c:v>
                </c:pt>
                <c:pt idx="758">
                  <c:v>20.100000000000001</c:v>
                </c:pt>
                <c:pt idx="759">
                  <c:v>20.2</c:v>
                </c:pt>
                <c:pt idx="760">
                  <c:v>20.2</c:v>
                </c:pt>
                <c:pt idx="761">
                  <c:v>20.2</c:v>
                </c:pt>
                <c:pt idx="762">
                  <c:v>20.2</c:v>
                </c:pt>
                <c:pt idx="763">
                  <c:v>20.2</c:v>
                </c:pt>
                <c:pt idx="764">
                  <c:v>20.2</c:v>
                </c:pt>
                <c:pt idx="765">
                  <c:v>20.3</c:v>
                </c:pt>
                <c:pt idx="766">
                  <c:v>20.3</c:v>
                </c:pt>
                <c:pt idx="767">
                  <c:v>20.3</c:v>
                </c:pt>
                <c:pt idx="768">
                  <c:v>20.3</c:v>
                </c:pt>
                <c:pt idx="769">
                  <c:v>20.3</c:v>
                </c:pt>
                <c:pt idx="770">
                  <c:v>20.3</c:v>
                </c:pt>
                <c:pt idx="771">
                  <c:v>20.399999999999999</c:v>
                </c:pt>
                <c:pt idx="772">
                  <c:v>20.399999999999999</c:v>
                </c:pt>
                <c:pt idx="773">
                  <c:v>20.399999999999999</c:v>
                </c:pt>
                <c:pt idx="774">
                  <c:v>20.399999999999999</c:v>
                </c:pt>
                <c:pt idx="775">
                  <c:v>20.399999999999999</c:v>
                </c:pt>
                <c:pt idx="776">
                  <c:v>20.399999999999999</c:v>
                </c:pt>
                <c:pt idx="777">
                  <c:v>20.5</c:v>
                </c:pt>
                <c:pt idx="778">
                  <c:v>20.5</c:v>
                </c:pt>
                <c:pt idx="779">
                  <c:v>20.5</c:v>
                </c:pt>
                <c:pt idx="780">
                  <c:v>20.6</c:v>
                </c:pt>
                <c:pt idx="781">
                  <c:v>20.6</c:v>
                </c:pt>
                <c:pt idx="782">
                  <c:v>20.6</c:v>
                </c:pt>
                <c:pt idx="783">
                  <c:v>20.6</c:v>
                </c:pt>
                <c:pt idx="784">
                  <c:v>20.6</c:v>
                </c:pt>
                <c:pt idx="785">
                  <c:v>20.6</c:v>
                </c:pt>
                <c:pt idx="786">
                  <c:v>20.7</c:v>
                </c:pt>
                <c:pt idx="787">
                  <c:v>20.7</c:v>
                </c:pt>
                <c:pt idx="788">
                  <c:v>20.7</c:v>
                </c:pt>
                <c:pt idx="789">
                  <c:v>20.7</c:v>
                </c:pt>
                <c:pt idx="790">
                  <c:v>20.7</c:v>
                </c:pt>
                <c:pt idx="791">
                  <c:v>20.7</c:v>
                </c:pt>
                <c:pt idx="792">
                  <c:v>20.8</c:v>
                </c:pt>
                <c:pt idx="793">
                  <c:v>20.8</c:v>
                </c:pt>
                <c:pt idx="794">
                  <c:v>20.8</c:v>
                </c:pt>
                <c:pt idx="795">
                  <c:v>20.8</c:v>
                </c:pt>
                <c:pt idx="796">
                  <c:v>20.8</c:v>
                </c:pt>
                <c:pt idx="797">
                  <c:v>20.8</c:v>
                </c:pt>
                <c:pt idx="798">
                  <c:v>20.9</c:v>
                </c:pt>
                <c:pt idx="799">
                  <c:v>20.9</c:v>
                </c:pt>
                <c:pt idx="800">
                  <c:v>20.9</c:v>
                </c:pt>
                <c:pt idx="801">
                  <c:v>20.9</c:v>
                </c:pt>
                <c:pt idx="802">
                  <c:v>20.9</c:v>
                </c:pt>
                <c:pt idx="803">
                  <c:v>20.9</c:v>
                </c:pt>
                <c:pt idx="804">
                  <c:v>21</c:v>
                </c:pt>
                <c:pt idx="805">
                  <c:v>21</c:v>
                </c:pt>
                <c:pt idx="806">
                  <c:v>21</c:v>
                </c:pt>
                <c:pt idx="807">
                  <c:v>21</c:v>
                </c:pt>
                <c:pt idx="808">
                  <c:v>21</c:v>
                </c:pt>
                <c:pt idx="809">
                  <c:v>21</c:v>
                </c:pt>
                <c:pt idx="810">
                  <c:v>21.1</c:v>
                </c:pt>
                <c:pt idx="811">
                  <c:v>21.1</c:v>
                </c:pt>
                <c:pt idx="812">
                  <c:v>21.1</c:v>
                </c:pt>
                <c:pt idx="813">
                  <c:v>21.2</c:v>
                </c:pt>
                <c:pt idx="814">
                  <c:v>21.2</c:v>
                </c:pt>
                <c:pt idx="815">
                  <c:v>21.2</c:v>
                </c:pt>
                <c:pt idx="816">
                  <c:v>21.2</c:v>
                </c:pt>
                <c:pt idx="817">
                  <c:v>21.2</c:v>
                </c:pt>
                <c:pt idx="818">
                  <c:v>21.2</c:v>
                </c:pt>
                <c:pt idx="819">
                  <c:v>21.3</c:v>
                </c:pt>
                <c:pt idx="820">
                  <c:v>21.3</c:v>
                </c:pt>
                <c:pt idx="821">
                  <c:v>21.3</c:v>
                </c:pt>
                <c:pt idx="822">
                  <c:v>21.3</c:v>
                </c:pt>
                <c:pt idx="823">
                  <c:v>21.3</c:v>
                </c:pt>
                <c:pt idx="824">
                  <c:v>21.3</c:v>
                </c:pt>
                <c:pt idx="825">
                  <c:v>21.4</c:v>
                </c:pt>
                <c:pt idx="826">
                  <c:v>21.4</c:v>
                </c:pt>
                <c:pt idx="827">
                  <c:v>21.4</c:v>
                </c:pt>
                <c:pt idx="828">
                  <c:v>21.4</c:v>
                </c:pt>
                <c:pt idx="829">
                  <c:v>21.4</c:v>
                </c:pt>
                <c:pt idx="830">
                  <c:v>21.4</c:v>
                </c:pt>
                <c:pt idx="831">
                  <c:v>21.5</c:v>
                </c:pt>
                <c:pt idx="832">
                  <c:v>21.5</c:v>
                </c:pt>
                <c:pt idx="833">
                  <c:v>21.5</c:v>
                </c:pt>
                <c:pt idx="834">
                  <c:v>21.5</c:v>
                </c:pt>
                <c:pt idx="835">
                  <c:v>21.5</c:v>
                </c:pt>
                <c:pt idx="836">
                  <c:v>21.5</c:v>
                </c:pt>
                <c:pt idx="837">
                  <c:v>21.6</c:v>
                </c:pt>
                <c:pt idx="838">
                  <c:v>21.6</c:v>
                </c:pt>
                <c:pt idx="839">
                  <c:v>21.6</c:v>
                </c:pt>
                <c:pt idx="840">
                  <c:v>21.7</c:v>
                </c:pt>
                <c:pt idx="841">
                  <c:v>21.7</c:v>
                </c:pt>
                <c:pt idx="842">
                  <c:v>21.7</c:v>
                </c:pt>
                <c:pt idx="843">
                  <c:v>21.7</c:v>
                </c:pt>
                <c:pt idx="844">
                  <c:v>21.7</c:v>
                </c:pt>
                <c:pt idx="845">
                  <c:v>21.7</c:v>
                </c:pt>
                <c:pt idx="846">
                  <c:v>21.8</c:v>
                </c:pt>
                <c:pt idx="847">
                  <c:v>21.8</c:v>
                </c:pt>
                <c:pt idx="848">
                  <c:v>21.8</c:v>
                </c:pt>
                <c:pt idx="849">
                  <c:v>21.8</c:v>
                </c:pt>
                <c:pt idx="850">
                  <c:v>21.8</c:v>
                </c:pt>
                <c:pt idx="851">
                  <c:v>21.8</c:v>
                </c:pt>
                <c:pt idx="852">
                  <c:v>21.9</c:v>
                </c:pt>
                <c:pt idx="853">
                  <c:v>21.9</c:v>
                </c:pt>
                <c:pt idx="854">
                  <c:v>21.9</c:v>
                </c:pt>
                <c:pt idx="855">
                  <c:v>21.9</c:v>
                </c:pt>
                <c:pt idx="856">
                  <c:v>21.9</c:v>
                </c:pt>
                <c:pt idx="857">
                  <c:v>21.9</c:v>
                </c:pt>
                <c:pt idx="858">
                  <c:v>22</c:v>
                </c:pt>
                <c:pt idx="859">
                  <c:v>22</c:v>
                </c:pt>
                <c:pt idx="860">
                  <c:v>22</c:v>
                </c:pt>
                <c:pt idx="861">
                  <c:v>22</c:v>
                </c:pt>
                <c:pt idx="862">
                  <c:v>22</c:v>
                </c:pt>
                <c:pt idx="863">
                  <c:v>22</c:v>
                </c:pt>
                <c:pt idx="864">
                  <c:v>22.1</c:v>
                </c:pt>
                <c:pt idx="865">
                  <c:v>22.1</c:v>
                </c:pt>
                <c:pt idx="866">
                  <c:v>22.1</c:v>
                </c:pt>
                <c:pt idx="867">
                  <c:v>22.1</c:v>
                </c:pt>
                <c:pt idx="868">
                  <c:v>22.1</c:v>
                </c:pt>
                <c:pt idx="869">
                  <c:v>22.1</c:v>
                </c:pt>
                <c:pt idx="870">
                  <c:v>22.2</c:v>
                </c:pt>
                <c:pt idx="871">
                  <c:v>22.2</c:v>
                </c:pt>
                <c:pt idx="872">
                  <c:v>22.2</c:v>
                </c:pt>
                <c:pt idx="873">
                  <c:v>22.3</c:v>
                </c:pt>
                <c:pt idx="874">
                  <c:v>22.3</c:v>
                </c:pt>
                <c:pt idx="875">
                  <c:v>22.3</c:v>
                </c:pt>
                <c:pt idx="876">
                  <c:v>22.3</c:v>
                </c:pt>
                <c:pt idx="877">
                  <c:v>22.3</c:v>
                </c:pt>
                <c:pt idx="878">
                  <c:v>22.3</c:v>
                </c:pt>
                <c:pt idx="879">
                  <c:v>22.4</c:v>
                </c:pt>
                <c:pt idx="880">
                  <c:v>22.4</c:v>
                </c:pt>
                <c:pt idx="881">
                  <c:v>22.4</c:v>
                </c:pt>
                <c:pt idx="882">
                  <c:v>22.4</c:v>
                </c:pt>
                <c:pt idx="883">
                  <c:v>22.4</c:v>
                </c:pt>
                <c:pt idx="884">
                  <c:v>22.4</c:v>
                </c:pt>
                <c:pt idx="885">
                  <c:v>22.5</c:v>
                </c:pt>
                <c:pt idx="886">
                  <c:v>22.5</c:v>
                </c:pt>
                <c:pt idx="887">
                  <c:v>22.5</c:v>
                </c:pt>
                <c:pt idx="888">
                  <c:v>22.5</c:v>
                </c:pt>
                <c:pt idx="889">
                  <c:v>22.5</c:v>
                </c:pt>
                <c:pt idx="890">
                  <c:v>22.5</c:v>
                </c:pt>
                <c:pt idx="891">
                  <c:v>22.6</c:v>
                </c:pt>
                <c:pt idx="892">
                  <c:v>22.6</c:v>
                </c:pt>
                <c:pt idx="893">
                  <c:v>22.6</c:v>
                </c:pt>
                <c:pt idx="894">
                  <c:v>22.6</c:v>
                </c:pt>
                <c:pt idx="895">
                  <c:v>22.6</c:v>
                </c:pt>
                <c:pt idx="896">
                  <c:v>22.6</c:v>
                </c:pt>
                <c:pt idx="897">
                  <c:v>22.7</c:v>
                </c:pt>
                <c:pt idx="898">
                  <c:v>22.7</c:v>
                </c:pt>
                <c:pt idx="899">
                  <c:v>22.7</c:v>
                </c:pt>
                <c:pt idx="900">
                  <c:v>22.8</c:v>
                </c:pt>
                <c:pt idx="901">
                  <c:v>22.8</c:v>
                </c:pt>
                <c:pt idx="902">
                  <c:v>22.8</c:v>
                </c:pt>
                <c:pt idx="903">
                  <c:v>22.8</c:v>
                </c:pt>
                <c:pt idx="904">
                  <c:v>22.8</c:v>
                </c:pt>
                <c:pt idx="905">
                  <c:v>22.8</c:v>
                </c:pt>
                <c:pt idx="906">
                  <c:v>22.9</c:v>
                </c:pt>
                <c:pt idx="907">
                  <c:v>22.9</c:v>
                </c:pt>
                <c:pt idx="908">
                  <c:v>22.9</c:v>
                </c:pt>
                <c:pt idx="909">
                  <c:v>22.9</c:v>
                </c:pt>
                <c:pt idx="910">
                  <c:v>22.9</c:v>
                </c:pt>
                <c:pt idx="911">
                  <c:v>22.9</c:v>
                </c:pt>
                <c:pt idx="912">
                  <c:v>23</c:v>
                </c:pt>
                <c:pt idx="913">
                  <c:v>23</c:v>
                </c:pt>
                <c:pt idx="914">
                  <c:v>23</c:v>
                </c:pt>
                <c:pt idx="915">
                  <c:v>23</c:v>
                </c:pt>
                <c:pt idx="916">
                  <c:v>23</c:v>
                </c:pt>
                <c:pt idx="917">
                  <c:v>23</c:v>
                </c:pt>
                <c:pt idx="918">
                  <c:v>23.1</c:v>
                </c:pt>
                <c:pt idx="919">
                  <c:v>23.1</c:v>
                </c:pt>
                <c:pt idx="920">
                  <c:v>23.1</c:v>
                </c:pt>
                <c:pt idx="921">
                  <c:v>23.1</c:v>
                </c:pt>
                <c:pt idx="922">
                  <c:v>23.1</c:v>
                </c:pt>
                <c:pt idx="923">
                  <c:v>23.1</c:v>
                </c:pt>
                <c:pt idx="924">
                  <c:v>23.2</c:v>
                </c:pt>
                <c:pt idx="925">
                  <c:v>23.2</c:v>
                </c:pt>
                <c:pt idx="926">
                  <c:v>23.2</c:v>
                </c:pt>
                <c:pt idx="927">
                  <c:v>23.2</c:v>
                </c:pt>
                <c:pt idx="928">
                  <c:v>23.2</c:v>
                </c:pt>
                <c:pt idx="929">
                  <c:v>23.2</c:v>
                </c:pt>
                <c:pt idx="930">
                  <c:v>23.3</c:v>
                </c:pt>
                <c:pt idx="931">
                  <c:v>23.3</c:v>
                </c:pt>
                <c:pt idx="932">
                  <c:v>23.3</c:v>
                </c:pt>
                <c:pt idx="933">
                  <c:v>23.4</c:v>
                </c:pt>
                <c:pt idx="934">
                  <c:v>23.4</c:v>
                </c:pt>
                <c:pt idx="935">
                  <c:v>23.4</c:v>
                </c:pt>
                <c:pt idx="936">
                  <c:v>23.4</c:v>
                </c:pt>
                <c:pt idx="937">
                  <c:v>23.4</c:v>
                </c:pt>
                <c:pt idx="938">
                  <c:v>23.4</c:v>
                </c:pt>
                <c:pt idx="939">
                  <c:v>23.5</c:v>
                </c:pt>
                <c:pt idx="940">
                  <c:v>23.5</c:v>
                </c:pt>
                <c:pt idx="941">
                  <c:v>23.5</c:v>
                </c:pt>
                <c:pt idx="942">
                  <c:v>23.5</c:v>
                </c:pt>
                <c:pt idx="943">
                  <c:v>23.5</c:v>
                </c:pt>
                <c:pt idx="944">
                  <c:v>23.5</c:v>
                </c:pt>
                <c:pt idx="945">
                  <c:v>23.6</c:v>
                </c:pt>
                <c:pt idx="946">
                  <c:v>23.6</c:v>
                </c:pt>
                <c:pt idx="947">
                  <c:v>23.6</c:v>
                </c:pt>
                <c:pt idx="948">
                  <c:v>23.6</c:v>
                </c:pt>
                <c:pt idx="949">
                  <c:v>23.6</c:v>
                </c:pt>
                <c:pt idx="950">
                  <c:v>23.6</c:v>
                </c:pt>
                <c:pt idx="951">
                  <c:v>23.7</c:v>
                </c:pt>
                <c:pt idx="952">
                  <c:v>23.7</c:v>
                </c:pt>
                <c:pt idx="953">
                  <c:v>23.7</c:v>
                </c:pt>
                <c:pt idx="954">
                  <c:v>23.7</c:v>
                </c:pt>
                <c:pt idx="955">
                  <c:v>23.7</c:v>
                </c:pt>
                <c:pt idx="956">
                  <c:v>23.7</c:v>
                </c:pt>
                <c:pt idx="957">
                  <c:v>23.8</c:v>
                </c:pt>
                <c:pt idx="958">
                  <c:v>23.8</c:v>
                </c:pt>
                <c:pt idx="959">
                  <c:v>23.8</c:v>
                </c:pt>
                <c:pt idx="960">
                  <c:v>23.9</c:v>
                </c:pt>
                <c:pt idx="961">
                  <c:v>23.9</c:v>
                </c:pt>
                <c:pt idx="962">
                  <c:v>23.9</c:v>
                </c:pt>
                <c:pt idx="963">
                  <c:v>23.9</c:v>
                </c:pt>
                <c:pt idx="964">
                  <c:v>23.9</c:v>
                </c:pt>
                <c:pt idx="965">
                  <c:v>23.9</c:v>
                </c:pt>
                <c:pt idx="966">
                  <c:v>24</c:v>
                </c:pt>
                <c:pt idx="967">
                  <c:v>24</c:v>
                </c:pt>
                <c:pt idx="968">
                  <c:v>24</c:v>
                </c:pt>
                <c:pt idx="969">
                  <c:v>24</c:v>
                </c:pt>
                <c:pt idx="970">
                  <c:v>24</c:v>
                </c:pt>
                <c:pt idx="971">
                  <c:v>24</c:v>
                </c:pt>
                <c:pt idx="972">
                  <c:v>24.1</c:v>
                </c:pt>
                <c:pt idx="973">
                  <c:v>24.1</c:v>
                </c:pt>
                <c:pt idx="974">
                  <c:v>24.1</c:v>
                </c:pt>
                <c:pt idx="975">
                  <c:v>24.1</c:v>
                </c:pt>
                <c:pt idx="976">
                  <c:v>24.1</c:v>
                </c:pt>
                <c:pt idx="977">
                  <c:v>24.1</c:v>
                </c:pt>
                <c:pt idx="978">
                  <c:v>24.2</c:v>
                </c:pt>
                <c:pt idx="979">
                  <c:v>24.2</c:v>
                </c:pt>
                <c:pt idx="980">
                  <c:v>24.2</c:v>
                </c:pt>
                <c:pt idx="981">
                  <c:v>24.2</c:v>
                </c:pt>
                <c:pt idx="982">
                  <c:v>24.2</c:v>
                </c:pt>
                <c:pt idx="983">
                  <c:v>24.2</c:v>
                </c:pt>
                <c:pt idx="984">
                  <c:v>24.3</c:v>
                </c:pt>
                <c:pt idx="985">
                  <c:v>24.3</c:v>
                </c:pt>
                <c:pt idx="986">
                  <c:v>24.3</c:v>
                </c:pt>
                <c:pt idx="987">
                  <c:v>24.4</c:v>
                </c:pt>
                <c:pt idx="988">
                  <c:v>24.4</c:v>
                </c:pt>
                <c:pt idx="989">
                  <c:v>24.4</c:v>
                </c:pt>
                <c:pt idx="990">
                  <c:v>24.4</c:v>
                </c:pt>
                <c:pt idx="991">
                  <c:v>24.4</c:v>
                </c:pt>
                <c:pt idx="992">
                  <c:v>24.4</c:v>
                </c:pt>
                <c:pt idx="993">
                  <c:v>24.5</c:v>
                </c:pt>
                <c:pt idx="994">
                  <c:v>24.5</c:v>
                </c:pt>
                <c:pt idx="995">
                  <c:v>24.5</c:v>
                </c:pt>
                <c:pt idx="996">
                  <c:v>24.5</c:v>
                </c:pt>
                <c:pt idx="997">
                  <c:v>24.5</c:v>
                </c:pt>
                <c:pt idx="998">
                  <c:v>24.5</c:v>
                </c:pt>
                <c:pt idx="999">
                  <c:v>24.6</c:v>
                </c:pt>
                <c:pt idx="1000">
                  <c:v>24.6</c:v>
                </c:pt>
                <c:pt idx="1001">
                  <c:v>24.6</c:v>
                </c:pt>
                <c:pt idx="1002">
                  <c:v>24.6</c:v>
                </c:pt>
                <c:pt idx="1003">
                  <c:v>24.6</c:v>
                </c:pt>
                <c:pt idx="1004">
                  <c:v>24.6</c:v>
                </c:pt>
                <c:pt idx="1005">
                  <c:v>24.7</c:v>
                </c:pt>
                <c:pt idx="1006">
                  <c:v>24.7</c:v>
                </c:pt>
                <c:pt idx="1007">
                  <c:v>24.7</c:v>
                </c:pt>
                <c:pt idx="1008">
                  <c:v>24.7</c:v>
                </c:pt>
                <c:pt idx="1009">
                  <c:v>24.7</c:v>
                </c:pt>
                <c:pt idx="1010">
                  <c:v>24.7</c:v>
                </c:pt>
                <c:pt idx="1011">
                  <c:v>24.8</c:v>
                </c:pt>
                <c:pt idx="1012">
                  <c:v>24.8</c:v>
                </c:pt>
                <c:pt idx="1013">
                  <c:v>24.8</c:v>
                </c:pt>
                <c:pt idx="1014">
                  <c:v>24.8</c:v>
                </c:pt>
                <c:pt idx="1015">
                  <c:v>24.8</c:v>
                </c:pt>
                <c:pt idx="1016">
                  <c:v>24.8</c:v>
                </c:pt>
                <c:pt idx="1017">
                  <c:v>24.9</c:v>
                </c:pt>
                <c:pt idx="1018">
                  <c:v>24.9</c:v>
                </c:pt>
                <c:pt idx="1019">
                  <c:v>24.9</c:v>
                </c:pt>
                <c:pt idx="1020">
                  <c:v>25</c:v>
                </c:pt>
                <c:pt idx="1021">
                  <c:v>25</c:v>
                </c:pt>
                <c:pt idx="1022">
                  <c:v>25</c:v>
                </c:pt>
                <c:pt idx="1023">
                  <c:v>25</c:v>
                </c:pt>
                <c:pt idx="1024">
                  <c:v>25</c:v>
                </c:pt>
                <c:pt idx="1025">
                  <c:v>25</c:v>
                </c:pt>
                <c:pt idx="1026">
                  <c:v>25.1</c:v>
                </c:pt>
                <c:pt idx="1027">
                  <c:v>25.1</c:v>
                </c:pt>
                <c:pt idx="1028">
                  <c:v>25.1</c:v>
                </c:pt>
                <c:pt idx="1029">
                  <c:v>25.1</c:v>
                </c:pt>
                <c:pt idx="1030">
                  <c:v>25.1</c:v>
                </c:pt>
                <c:pt idx="1031">
                  <c:v>25.1</c:v>
                </c:pt>
                <c:pt idx="1032">
                  <c:v>25.2</c:v>
                </c:pt>
                <c:pt idx="1033">
                  <c:v>25.2</c:v>
                </c:pt>
                <c:pt idx="1034">
                  <c:v>25.2</c:v>
                </c:pt>
                <c:pt idx="1035">
                  <c:v>25.2</c:v>
                </c:pt>
                <c:pt idx="1036">
                  <c:v>25.2</c:v>
                </c:pt>
                <c:pt idx="1037">
                  <c:v>25.2</c:v>
                </c:pt>
                <c:pt idx="1038">
                  <c:v>25.3</c:v>
                </c:pt>
                <c:pt idx="1039">
                  <c:v>25.3</c:v>
                </c:pt>
                <c:pt idx="1040">
                  <c:v>25.3</c:v>
                </c:pt>
                <c:pt idx="1041">
                  <c:v>25.3</c:v>
                </c:pt>
                <c:pt idx="1042">
                  <c:v>25.3</c:v>
                </c:pt>
                <c:pt idx="1043">
                  <c:v>25.3</c:v>
                </c:pt>
                <c:pt idx="1044">
                  <c:v>25.4</c:v>
                </c:pt>
                <c:pt idx="1045">
                  <c:v>25.4</c:v>
                </c:pt>
                <c:pt idx="1046">
                  <c:v>25.4</c:v>
                </c:pt>
                <c:pt idx="1047">
                  <c:v>25.4</c:v>
                </c:pt>
                <c:pt idx="1048">
                  <c:v>25.4</c:v>
                </c:pt>
                <c:pt idx="1049">
                  <c:v>25.4</c:v>
                </c:pt>
                <c:pt idx="1050">
                  <c:v>25.5</c:v>
                </c:pt>
                <c:pt idx="1051">
                  <c:v>25.5</c:v>
                </c:pt>
                <c:pt idx="1052">
                  <c:v>25.5</c:v>
                </c:pt>
                <c:pt idx="1053">
                  <c:v>25.6</c:v>
                </c:pt>
                <c:pt idx="1054">
                  <c:v>25.6</c:v>
                </c:pt>
                <c:pt idx="1055">
                  <c:v>25.6</c:v>
                </c:pt>
                <c:pt idx="1056">
                  <c:v>25.6</c:v>
                </c:pt>
                <c:pt idx="1057">
                  <c:v>25.6</c:v>
                </c:pt>
                <c:pt idx="1058">
                  <c:v>25.6</c:v>
                </c:pt>
                <c:pt idx="1059">
                  <c:v>25.7</c:v>
                </c:pt>
                <c:pt idx="1060">
                  <c:v>25.7</c:v>
                </c:pt>
                <c:pt idx="1061">
                  <c:v>25.7</c:v>
                </c:pt>
                <c:pt idx="1062">
                  <c:v>25.7</c:v>
                </c:pt>
                <c:pt idx="1063">
                  <c:v>25.7</c:v>
                </c:pt>
                <c:pt idx="1064">
                  <c:v>25.7</c:v>
                </c:pt>
                <c:pt idx="1065">
                  <c:v>25.8</c:v>
                </c:pt>
                <c:pt idx="1066">
                  <c:v>25.8</c:v>
                </c:pt>
                <c:pt idx="1067">
                  <c:v>25.8</c:v>
                </c:pt>
                <c:pt idx="1068">
                  <c:v>25.8</c:v>
                </c:pt>
                <c:pt idx="1069">
                  <c:v>25.8</c:v>
                </c:pt>
                <c:pt idx="1070">
                  <c:v>25.8</c:v>
                </c:pt>
                <c:pt idx="1071">
                  <c:v>25.9</c:v>
                </c:pt>
                <c:pt idx="1072">
                  <c:v>25.9</c:v>
                </c:pt>
                <c:pt idx="1073">
                  <c:v>25.9</c:v>
                </c:pt>
                <c:pt idx="1074">
                  <c:v>25.9</c:v>
                </c:pt>
                <c:pt idx="1075">
                  <c:v>25.9</c:v>
                </c:pt>
                <c:pt idx="1076">
                  <c:v>25.9</c:v>
                </c:pt>
                <c:pt idx="1077">
                  <c:v>26</c:v>
                </c:pt>
                <c:pt idx="1078">
                  <c:v>26</c:v>
                </c:pt>
                <c:pt idx="1079">
                  <c:v>26</c:v>
                </c:pt>
                <c:pt idx="1080">
                  <c:v>26.1</c:v>
                </c:pt>
                <c:pt idx="1081">
                  <c:v>26.1</c:v>
                </c:pt>
                <c:pt idx="1082">
                  <c:v>26.1</c:v>
                </c:pt>
                <c:pt idx="1083">
                  <c:v>26.1</c:v>
                </c:pt>
                <c:pt idx="1084">
                  <c:v>26.1</c:v>
                </c:pt>
                <c:pt idx="1085">
                  <c:v>26.1</c:v>
                </c:pt>
                <c:pt idx="1086">
                  <c:v>26.2</c:v>
                </c:pt>
                <c:pt idx="1087">
                  <c:v>26.2</c:v>
                </c:pt>
                <c:pt idx="1088">
                  <c:v>26.2</c:v>
                </c:pt>
                <c:pt idx="1089">
                  <c:v>26.2</c:v>
                </c:pt>
                <c:pt idx="1090">
                  <c:v>26.2</c:v>
                </c:pt>
                <c:pt idx="1091">
                  <c:v>26.2</c:v>
                </c:pt>
                <c:pt idx="1092">
                  <c:v>26.3</c:v>
                </c:pt>
                <c:pt idx="1093">
                  <c:v>26.3</c:v>
                </c:pt>
                <c:pt idx="1094">
                  <c:v>26.3</c:v>
                </c:pt>
                <c:pt idx="1095">
                  <c:v>26.3</c:v>
                </c:pt>
                <c:pt idx="1096">
                  <c:v>26.3</c:v>
                </c:pt>
                <c:pt idx="1097">
                  <c:v>26.3</c:v>
                </c:pt>
                <c:pt idx="1098">
                  <c:v>26.4</c:v>
                </c:pt>
                <c:pt idx="1099">
                  <c:v>26.4</c:v>
                </c:pt>
                <c:pt idx="1100">
                  <c:v>26.4</c:v>
                </c:pt>
                <c:pt idx="1101">
                  <c:v>26.4</c:v>
                </c:pt>
                <c:pt idx="1102">
                  <c:v>26.4</c:v>
                </c:pt>
                <c:pt idx="1103">
                  <c:v>26.4</c:v>
                </c:pt>
                <c:pt idx="1104">
                  <c:v>26.5</c:v>
                </c:pt>
                <c:pt idx="1105">
                  <c:v>26.5</c:v>
                </c:pt>
                <c:pt idx="1106">
                  <c:v>26.5</c:v>
                </c:pt>
                <c:pt idx="1107">
                  <c:v>26.5</c:v>
                </c:pt>
                <c:pt idx="1108">
                  <c:v>26.5</c:v>
                </c:pt>
                <c:pt idx="1109">
                  <c:v>26.5</c:v>
                </c:pt>
                <c:pt idx="1110">
                  <c:v>26.6</c:v>
                </c:pt>
                <c:pt idx="1111">
                  <c:v>26.6</c:v>
                </c:pt>
                <c:pt idx="1112">
                  <c:v>26.6</c:v>
                </c:pt>
                <c:pt idx="1113">
                  <c:v>26.7</c:v>
                </c:pt>
                <c:pt idx="1114">
                  <c:v>26.7</c:v>
                </c:pt>
                <c:pt idx="1115">
                  <c:v>26.7</c:v>
                </c:pt>
                <c:pt idx="1116">
                  <c:v>26.7</c:v>
                </c:pt>
                <c:pt idx="1117">
                  <c:v>26.7</c:v>
                </c:pt>
                <c:pt idx="1118">
                  <c:v>26.7</c:v>
                </c:pt>
                <c:pt idx="1119">
                  <c:v>26.8</c:v>
                </c:pt>
                <c:pt idx="1120">
                  <c:v>26.8</c:v>
                </c:pt>
                <c:pt idx="1121">
                  <c:v>26.8</c:v>
                </c:pt>
                <c:pt idx="1122">
                  <c:v>26.8</c:v>
                </c:pt>
                <c:pt idx="1123">
                  <c:v>26.8</c:v>
                </c:pt>
                <c:pt idx="1124">
                  <c:v>26.8</c:v>
                </c:pt>
                <c:pt idx="1125">
                  <c:v>26.9</c:v>
                </c:pt>
                <c:pt idx="1126">
                  <c:v>26.9</c:v>
                </c:pt>
                <c:pt idx="1127">
                  <c:v>26.9</c:v>
                </c:pt>
                <c:pt idx="1128">
                  <c:v>26.9</c:v>
                </c:pt>
                <c:pt idx="1129">
                  <c:v>26.9</c:v>
                </c:pt>
                <c:pt idx="1130">
                  <c:v>26.9</c:v>
                </c:pt>
                <c:pt idx="1131">
                  <c:v>27</c:v>
                </c:pt>
                <c:pt idx="1132">
                  <c:v>27</c:v>
                </c:pt>
                <c:pt idx="1133">
                  <c:v>27</c:v>
                </c:pt>
                <c:pt idx="1134">
                  <c:v>27</c:v>
                </c:pt>
                <c:pt idx="1135">
                  <c:v>27</c:v>
                </c:pt>
                <c:pt idx="1136">
                  <c:v>27</c:v>
                </c:pt>
                <c:pt idx="1137">
                  <c:v>27.1</c:v>
                </c:pt>
                <c:pt idx="1138">
                  <c:v>27.1</c:v>
                </c:pt>
                <c:pt idx="1139">
                  <c:v>27.1</c:v>
                </c:pt>
                <c:pt idx="1140">
                  <c:v>27.2</c:v>
                </c:pt>
                <c:pt idx="1141">
                  <c:v>27.2</c:v>
                </c:pt>
                <c:pt idx="1142">
                  <c:v>27.2</c:v>
                </c:pt>
                <c:pt idx="1143">
                  <c:v>27.2</c:v>
                </c:pt>
                <c:pt idx="1144">
                  <c:v>27.2</c:v>
                </c:pt>
                <c:pt idx="1145">
                  <c:v>27.2</c:v>
                </c:pt>
                <c:pt idx="1146">
                  <c:v>27.3</c:v>
                </c:pt>
                <c:pt idx="1147">
                  <c:v>27.3</c:v>
                </c:pt>
                <c:pt idx="1148">
                  <c:v>27.3</c:v>
                </c:pt>
                <c:pt idx="1149">
                  <c:v>27.3</c:v>
                </c:pt>
                <c:pt idx="1150">
                  <c:v>27.3</c:v>
                </c:pt>
                <c:pt idx="1151">
                  <c:v>27.3</c:v>
                </c:pt>
                <c:pt idx="1152">
                  <c:v>27.4</c:v>
                </c:pt>
                <c:pt idx="1153">
                  <c:v>27.4</c:v>
                </c:pt>
                <c:pt idx="1154">
                  <c:v>27.4</c:v>
                </c:pt>
                <c:pt idx="1155">
                  <c:v>27.4</c:v>
                </c:pt>
                <c:pt idx="1156">
                  <c:v>27.4</c:v>
                </c:pt>
                <c:pt idx="1157">
                  <c:v>27.4</c:v>
                </c:pt>
                <c:pt idx="1158">
                  <c:v>27.5</c:v>
                </c:pt>
                <c:pt idx="1159">
                  <c:v>27.5</c:v>
                </c:pt>
                <c:pt idx="1160">
                  <c:v>27.5</c:v>
                </c:pt>
                <c:pt idx="1161">
                  <c:v>27.5</c:v>
                </c:pt>
                <c:pt idx="1162">
                  <c:v>27.5</c:v>
                </c:pt>
                <c:pt idx="1163">
                  <c:v>27.5</c:v>
                </c:pt>
                <c:pt idx="1164">
                  <c:v>27.6</c:v>
                </c:pt>
                <c:pt idx="1165">
                  <c:v>27.6</c:v>
                </c:pt>
                <c:pt idx="1166">
                  <c:v>27.6</c:v>
                </c:pt>
                <c:pt idx="1167">
                  <c:v>27.6</c:v>
                </c:pt>
                <c:pt idx="1168">
                  <c:v>27.6</c:v>
                </c:pt>
                <c:pt idx="1169">
                  <c:v>27.6</c:v>
                </c:pt>
                <c:pt idx="1170">
                  <c:v>27.7</c:v>
                </c:pt>
                <c:pt idx="1171">
                  <c:v>27.7</c:v>
                </c:pt>
                <c:pt idx="1172">
                  <c:v>27.7</c:v>
                </c:pt>
                <c:pt idx="1173">
                  <c:v>27.8</c:v>
                </c:pt>
                <c:pt idx="1174">
                  <c:v>27.8</c:v>
                </c:pt>
                <c:pt idx="1175">
                  <c:v>27.8</c:v>
                </c:pt>
                <c:pt idx="1176">
                  <c:v>27.8</c:v>
                </c:pt>
                <c:pt idx="1177">
                  <c:v>27.8</c:v>
                </c:pt>
                <c:pt idx="1178">
                  <c:v>27.8</c:v>
                </c:pt>
                <c:pt idx="1179">
                  <c:v>27.9</c:v>
                </c:pt>
                <c:pt idx="1180">
                  <c:v>27.9</c:v>
                </c:pt>
                <c:pt idx="1181">
                  <c:v>27.9</c:v>
                </c:pt>
                <c:pt idx="1182">
                  <c:v>27.9</c:v>
                </c:pt>
                <c:pt idx="1183">
                  <c:v>27.9</c:v>
                </c:pt>
                <c:pt idx="1184">
                  <c:v>27.9</c:v>
                </c:pt>
                <c:pt idx="1185">
                  <c:v>28</c:v>
                </c:pt>
                <c:pt idx="1186">
                  <c:v>28</c:v>
                </c:pt>
                <c:pt idx="1187">
                  <c:v>28</c:v>
                </c:pt>
                <c:pt idx="1188">
                  <c:v>28</c:v>
                </c:pt>
                <c:pt idx="1189">
                  <c:v>28</c:v>
                </c:pt>
                <c:pt idx="1190">
                  <c:v>28</c:v>
                </c:pt>
                <c:pt idx="1191">
                  <c:v>28.1</c:v>
                </c:pt>
                <c:pt idx="1192">
                  <c:v>28.1</c:v>
                </c:pt>
                <c:pt idx="1193">
                  <c:v>28.1</c:v>
                </c:pt>
                <c:pt idx="1194">
                  <c:v>28.1</c:v>
                </c:pt>
                <c:pt idx="1195">
                  <c:v>28.1</c:v>
                </c:pt>
                <c:pt idx="1196">
                  <c:v>28.1</c:v>
                </c:pt>
                <c:pt idx="1197">
                  <c:v>28.2</c:v>
                </c:pt>
                <c:pt idx="1198">
                  <c:v>28.2</c:v>
                </c:pt>
                <c:pt idx="1199">
                  <c:v>28.2</c:v>
                </c:pt>
                <c:pt idx="1200">
                  <c:v>28.2</c:v>
                </c:pt>
                <c:pt idx="1201">
                  <c:v>28.2</c:v>
                </c:pt>
                <c:pt idx="1202">
                  <c:v>28.2</c:v>
                </c:pt>
                <c:pt idx="1203">
                  <c:v>28.3</c:v>
                </c:pt>
                <c:pt idx="1204">
                  <c:v>28.3</c:v>
                </c:pt>
                <c:pt idx="1205">
                  <c:v>28.3</c:v>
                </c:pt>
                <c:pt idx="1206">
                  <c:v>28.4</c:v>
                </c:pt>
                <c:pt idx="1207">
                  <c:v>28.4</c:v>
                </c:pt>
                <c:pt idx="1208">
                  <c:v>28.4</c:v>
                </c:pt>
                <c:pt idx="1209">
                  <c:v>28.4</c:v>
                </c:pt>
                <c:pt idx="1210">
                  <c:v>28.4</c:v>
                </c:pt>
                <c:pt idx="1211">
                  <c:v>28.4</c:v>
                </c:pt>
                <c:pt idx="1212">
                  <c:v>28.5</c:v>
                </c:pt>
                <c:pt idx="1213">
                  <c:v>28.5</c:v>
                </c:pt>
                <c:pt idx="1214">
                  <c:v>28.5</c:v>
                </c:pt>
                <c:pt idx="1215">
                  <c:v>28.5</c:v>
                </c:pt>
                <c:pt idx="1216">
                  <c:v>28.5</c:v>
                </c:pt>
                <c:pt idx="1217">
                  <c:v>28.5</c:v>
                </c:pt>
                <c:pt idx="1218">
                  <c:v>28.6</c:v>
                </c:pt>
                <c:pt idx="1219">
                  <c:v>28.6</c:v>
                </c:pt>
                <c:pt idx="1220">
                  <c:v>28.6</c:v>
                </c:pt>
                <c:pt idx="1221">
                  <c:v>28.6</c:v>
                </c:pt>
                <c:pt idx="1222">
                  <c:v>28.6</c:v>
                </c:pt>
                <c:pt idx="1223">
                  <c:v>28.6</c:v>
                </c:pt>
                <c:pt idx="1224">
                  <c:v>28.7</c:v>
                </c:pt>
                <c:pt idx="1225">
                  <c:v>28.7</c:v>
                </c:pt>
                <c:pt idx="1226">
                  <c:v>28.7</c:v>
                </c:pt>
                <c:pt idx="1227">
                  <c:v>28.7</c:v>
                </c:pt>
                <c:pt idx="1228">
                  <c:v>28.7</c:v>
                </c:pt>
                <c:pt idx="1229">
                  <c:v>28.7</c:v>
                </c:pt>
                <c:pt idx="1230">
                  <c:v>28.8</c:v>
                </c:pt>
                <c:pt idx="1231">
                  <c:v>28.8</c:v>
                </c:pt>
                <c:pt idx="1232">
                  <c:v>28.8</c:v>
                </c:pt>
                <c:pt idx="1233">
                  <c:v>28.9</c:v>
                </c:pt>
                <c:pt idx="1234">
                  <c:v>28.9</c:v>
                </c:pt>
                <c:pt idx="1235">
                  <c:v>28.9</c:v>
                </c:pt>
                <c:pt idx="1236">
                  <c:v>28.9</c:v>
                </c:pt>
                <c:pt idx="1237">
                  <c:v>28.9</c:v>
                </c:pt>
                <c:pt idx="1238">
                  <c:v>28.9</c:v>
                </c:pt>
                <c:pt idx="1239">
                  <c:v>29</c:v>
                </c:pt>
                <c:pt idx="1240">
                  <c:v>29</c:v>
                </c:pt>
                <c:pt idx="1241">
                  <c:v>29</c:v>
                </c:pt>
                <c:pt idx="1242">
                  <c:v>29</c:v>
                </c:pt>
                <c:pt idx="1243">
                  <c:v>29</c:v>
                </c:pt>
                <c:pt idx="1244">
                  <c:v>29</c:v>
                </c:pt>
                <c:pt idx="1245">
                  <c:v>29.1</c:v>
                </c:pt>
                <c:pt idx="1246">
                  <c:v>29.1</c:v>
                </c:pt>
                <c:pt idx="1247">
                  <c:v>29.1</c:v>
                </c:pt>
                <c:pt idx="1248">
                  <c:v>29.1</c:v>
                </c:pt>
                <c:pt idx="1249">
                  <c:v>29.1</c:v>
                </c:pt>
                <c:pt idx="1250">
                  <c:v>29.1</c:v>
                </c:pt>
                <c:pt idx="1251">
                  <c:v>29.2</c:v>
                </c:pt>
                <c:pt idx="1252">
                  <c:v>29.2</c:v>
                </c:pt>
                <c:pt idx="1253">
                  <c:v>29.2</c:v>
                </c:pt>
                <c:pt idx="1254">
                  <c:v>29.2</c:v>
                </c:pt>
                <c:pt idx="1255">
                  <c:v>29.2</c:v>
                </c:pt>
                <c:pt idx="1256">
                  <c:v>29.2</c:v>
                </c:pt>
                <c:pt idx="1257">
                  <c:v>29.3</c:v>
                </c:pt>
                <c:pt idx="1258">
                  <c:v>29.3</c:v>
                </c:pt>
                <c:pt idx="1259">
                  <c:v>29.3</c:v>
                </c:pt>
                <c:pt idx="1260">
                  <c:v>29.4</c:v>
                </c:pt>
                <c:pt idx="1261">
                  <c:v>29.4</c:v>
                </c:pt>
                <c:pt idx="1262">
                  <c:v>29.4</c:v>
                </c:pt>
                <c:pt idx="1263">
                  <c:v>29.4</c:v>
                </c:pt>
                <c:pt idx="1264">
                  <c:v>29.4</c:v>
                </c:pt>
                <c:pt idx="1265">
                  <c:v>29.4</c:v>
                </c:pt>
                <c:pt idx="1266">
                  <c:v>29.5</c:v>
                </c:pt>
                <c:pt idx="1267">
                  <c:v>29.5</c:v>
                </c:pt>
                <c:pt idx="1268">
                  <c:v>29.5</c:v>
                </c:pt>
                <c:pt idx="1269">
                  <c:v>29.5</c:v>
                </c:pt>
                <c:pt idx="1270">
                  <c:v>29.5</c:v>
                </c:pt>
                <c:pt idx="1271">
                  <c:v>29.5</c:v>
                </c:pt>
                <c:pt idx="1272">
                  <c:v>29.6</c:v>
                </c:pt>
                <c:pt idx="1273">
                  <c:v>29.6</c:v>
                </c:pt>
                <c:pt idx="1274">
                  <c:v>29.6</c:v>
                </c:pt>
                <c:pt idx="1275">
                  <c:v>29.6</c:v>
                </c:pt>
                <c:pt idx="1276">
                  <c:v>29.6</c:v>
                </c:pt>
                <c:pt idx="1277">
                  <c:v>29.6</c:v>
                </c:pt>
                <c:pt idx="1278">
                  <c:v>29.7</c:v>
                </c:pt>
                <c:pt idx="1279">
                  <c:v>29.7</c:v>
                </c:pt>
                <c:pt idx="1280">
                  <c:v>29.7</c:v>
                </c:pt>
                <c:pt idx="1281">
                  <c:v>29.7</c:v>
                </c:pt>
                <c:pt idx="1282">
                  <c:v>29.7</c:v>
                </c:pt>
                <c:pt idx="1283">
                  <c:v>29.7</c:v>
                </c:pt>
                <c:pt idx="1284">
                  <c:v>29.8</c:v>
                </c:pt>
                <c:pt idx="1285">
                  <c:v>29.8</c:v>
                </c:pt>
                <c:pt idx="1286">
                  <c:v>29.8</c:v>
                </c:pt>
                <c:pt idx="1287">
                  <c:v>29.8</c:v>
                </c:pt>
                <c:pt idx="1288">
                  <c:v>29.8</c:v>
                </c:pt>
                <c:pt idx="1289">
                  <c:v>29.8</c:v>
                </c:pt>
                <c:pt idx="1290">
                  <c:v>29.9</c:v>
                </c:pt>
                <c:pt idx="1291">
                  <c:v>29.9</c:v>
                </c:pt>
                <c:pt idx="1292">
                  <c:v>29.9</c:v>
                </c:pt>
                <c:pt idx="1293">
                  <c:v>30</c:v>
                </c:pt>
                <c:pt idx="1294">
                  <c:v>30</c:v>
                </c:pt>
                <c:pt idx="1295">
                  <c:v>30</c:v>
                </c:pt>
                <c:pt idx="1296">
                  <c:v>30</c:v>
                </c:pt>
                <c:pt idx="1297">
                  <c:v>30</c:v>
                </c:pt>
                <c:pt idx="1298">
                  <c:v>30</c:v>
                </c:pt>
                <c:pt idx="1299">
                  <c:v>30.1</c:v>
                </c:pt>
                <c:pt idx="1300">
                  <c:v>30.1</c:v>
                </c:pt>
                <c:pt idx="1301">
                  <c:v>30.1</c:v>
                </c:pt>
                <c:pt idx="1302">
                  <c:v>30.1</c:v>
                </c:pt>
                <c:pt idx="1303">
                  <c:v>30.1</c:v>
                </c:pt>
                <c:pt idx="1304">
                  <c:v>30.1</c:v>
                </c:pt>
                <c:pt idx="1305">
                  <c:v>30.2</c:v>
                </c:pt>
                <c:pt idx="1306">
                  <c:v>30.2</c:v>
                </c:pt>
                <c:pt idx="1307">
                  <c:v>30.2</c:v>
                </c:pt>
                <c:pt idx="1308">
                  <c:v>30.2</c:v>
                </c:pt>
                <c:pt idx="1309">
                  <c:v>30.2</c:v>
                </c:pt>
                <c:pt idx="1310">
                  <c:v>30.2</c:v>
                </c:pt>
                <c:pt idx="1311">
                  <c:v>30.3</c:v>
                </c:pt>
                <c:pt idx="1312">
                  <c:v>30.3</c:v>
                </c:pt>
                <c:pt idx="1313">
                  <c:v>30.3</c:v>
                </c:pt>
                <c:pt idx="1314">
                  <c:v>30.3</c:v>
                </c:pt>
                <c:pt idx="1315">
                  <c:v>30.3</c:v>
                </c:pt>
                <c:pt idx="1316">
                  <c:v>30.3</c:v>
                </c:pt>
                <c:pt idx="1317">
                  <c:v>30.4</c:v>
                </c:pt>
                <c:pt idx="1318">
                  <c:v>30.4</c:v>
                </c:pt>
                <c:pt idx="1319">
                  <c:v>30.4</c:v>
                </c:pt>
                <c:pt idx="1320">
                  <c:v>30.5</c:v>
                </c:pt>
                <c:pt idx="1321">
                  <c:v>30.5</c:v>
                </c:pt>
                <c:pt idx="1322">
                  <c:v>30.5</c:v>
                </c:pt>
                <c:pt idx="1323">
                  <c:v>30.5</c:v>
                </c:pt>
                <c:pt idx="1324">
                  <c:v>30.5</c:v>
                </c:pt>
                <c:pt idx="1325">
                  <c:v>30.5</c:v>
                </c:pt>
                <c:pt idx="1326">
                  <c:v>30.6</c:v>
                </c:pt>
                <c:pt idx="1327">
                  <c:v>30.6</c:v>
                </c:pt>
                <c:pt idx="1328">
                  <c:v>30.6</c:v>
                </c:pt>
                <c:pt idx="1329">
                  <c:v>30.6</c:v>
                </c:pt>
                <c:pt idx="1330">
                  <c:v>30.6</c:v>
                </c:pt>
                <c:pt idx="1331">
                  <c:v>30.6</c:v>
                </c:pt>
                <c:pt idx="1332">
                  <c:v>30.6</c:v>
                </c:pt>
                <c:pt idx="1333">
                  <c:v>30.6</c:v>
                </c:pt>
                <c:pt idx="1334">
                  <c:v>30.6</c:v>
                </c:pt>
                <c:pt idx="1335">
                  <c:v>30.6</c:v>
                </c:pt>
                <c:pt idx="1336">
                  <c:v>30.6</c:v>
                </c:pt>
                <c:pt idx="1337">
                  <c:v>30.6</c:v>
                </c:pt>
                <c:pt idx="1338">
                  <c:v>30.6</c:v>
                </c:pt>
                <c:pt idx="1339">
                  <c:v>30.6</c:v>
                </c:pt>
                <c:pt idx="1340">
                  <c:v>30.6</c:v>
                </c:pt>
                <c:pt idx="1341">
                  <c:v>30.6</c:v>
                </c:pt>
                <c:pt idx="1342">
                  <c:v>30.6</c:v>
                </c:pt>
                <c:pt idx="1343">
                  <c:v>30.6</c:v>
                </c:pt>
                <c:pt idx="1344">
                  <c:v>30.6</c:v>
                </c:pt>
                <c:pt idx="1345">
                  <c:v>30.6</c:v>
                </c:pt>
                <c:pt idx="1346">
                  <c:v>30.6</c:v>
                </c:pt>
                <c:pt idx="1347">
                  <c:v>30.6</c:v>
                </c:pt>
                <c:pt idx="1348">
                  <c:v>30.6</c:v>
                </c:pt>
                <c:pt idx="1349">
                  <c:v>30.6</c:v>
                </c:pt>
                <c:pt idx="1350">
                  <c:v>30.6</c:v>
                </c:pt>
                <c:pt idx="1351">
                  <c:v>30.6</c:v>
                </c:pt>
                <c:pt idx="1352">
                  <c:v>30.6</c:v>
                </c:pt>
                <c:pt idx="1353">
                  <c:v>30.7</c:v>
                </c:pt>
                <c:pt idx="1354">
                  <c:v>30.7</c:v>
                </c:pt>
                <c:pt idx="1355">
                  <c:v>30.7</c:v>
                </c:pt>
                <c:pt idx="1356">
                  <c:v>30.7</c:v>
                </c:pt>
                <c:pt idx="1357">
                  <c:v>30.7</c:v>
                </c:pt>
                <c:pt idx="1358">
                  <c:v>30.7</c:v>
                </c:pt>
                <c:pt idx="1359">
                  <c:v>30.7</c:v>
                </c:pt>
                <c:pt idx="1360">
                  <c:v>30.7</c:v>
                </c:pt>
                <c:pt idx="1361">
                  <c:v>30.7</c:v>
                </c:pt>
                <c:pt idx="1362">
                  <c:v>30.7</c:v>
                </c:pt>
                <c:pt idx="1363">
                  <c:v>30.7</c:v>
                </c:pt>
                <c:pt idx="1364">
                  <c:v>30.7</c:v>
                </c:pt>
                <c:pt idx="1365">
                  <c:v>30.7</c:v>
                </c:pt>
                <c:pt idx="1366">
                  <c:v>30.7</c:v>
                </c:pt>
                <c:pt idx="1367">
                  <c:v>30.7</c:v>
                </c:pt>
                <c:pt idx="1368">
                  <c:v>30.7</c:v>
                </c:pt>
                <c:pt idx="1369">
                  <c:v>30.7</c:v>
                </c:pt>
                <c:pt idx="1370">
                  <c:v>30.7</c:v>
                </c:pt>
                <c:pt idx="1371">
                  <c:v>30.7</c:v>
                </c:pt>
                <c:pt idx="1372">
                  <c:v>30.7</c:v>
                </c:pt>
                <c:pt idx="1373">
                  <c:v>30.7</c:v>
                </c:pt>
                <c:pt idx="1374">
                  <c:v>30.7</c:v>
                </c:pt>
                <c:pt idx="1375">
                  <c:v>30.7</c:v>
                </c:pt>
                <c:pt idx="1376">
                  <c:v>30.7</c:v>
                </c:pt>
                <c:pt idx="1377">
                  <c:v>30.7</c:v>
                </c:pt>
                <c:pt idx="1378">
                  <c:v>30.7</c:v>
                </c:pt>
                <c:pt idx="1379">
                  <c:v>30.7</c:v>
                </c:pt>
                <c:pt idx="1380">
                  <c:v>30.7</c:v>
                </c:pt>
                <c:pt idx="1381">
                  <c:v>30.7</c:v>
                </c:pt>
                <c:pt idx="1382">
                  <c:v>30.7</c:v>
                </c:pt>
                <c:pt idx="1383">
                  <c:v>30.7</c:v>
                </c:pt>
                <c:pt idx="1384">
                  <c:v>30.7</c:v>
                </c:pt>
                <c:pt idx="1385">
                  <c:v>30.7</c:v>
                </c:pt>
                <c:pt idx="1386">
                  <c:v>30.7</c:v>
                </c:pt>
                <c:pt idx="1387">
                  <c:v>30.7</c:v>
                </c:pt>
                <c:pt idx="1388">
                  <c:v>30.7</c:v>
                </c:pt>
                <c:pt idx="1389">
                  <c:v>30.7</c:v>
                </c:pt>
                <c:pt idx="1390">
                  <c:v>30.7</c:v>
                </c:pt>
                <c:pt idx="1391">
                  <c:v>30.7</c:v>
                </c:pt>
                <c:pt idx="1392">
                  <c:v>30.7</c:v>
                </c:pt>
                <c:pt idx="1393">
                  <c:v>30.7</c:v>
                </c:pt>
                <c:pt idx="1394">
                  <c:v>30.7</c:v>
                </c:pt>
                <c:pt idx="1395">
                  <c:v>30.7</c:v>
                </c:pt>
                <c:pt idx="1396">
                  <c:v>30.7</c:v>
                </c:pt>
                <c:pt idx="1397">
                  <c:v>30.7</c:v>
                </c:pt>
                <c:pt idx="1398">
                  <c:v>30.7</c:v>
                </c:pt>
                <c:pt idx="1399">
                  <c:v>30.7</c:v>
                </c:pt>
                <c:pt idx="1400">
                  <c:v>30.7</c:v>
                </c:pt>
                <c:pt idx="1401">
                  <c:v>30.7</c:v>
                </c:pt>
                <c:pt idx="1402">
                  <c:v>30.7</c:v>
                </c:pt>
                <c:pt idx="1403">
                  <c:v>30.7</c:v>
                </c:pt>
                <c:pt idx="1404">
                  <c:v>30.7</c:v>
                </c:pt>
                <c:pt idx="1405">
                  <c:v>30.7</c:v>
                </c:pt>
                <c:pt idx="1406">
                  <c:v>30.7</c:v>
                </c:pt>
                <c:pt idx="1407">
                  <c:v>30.7</c:v>
                </c:pt>
                <c:pt idx="1408">
                  <c:v>30.7</c:v>
                </c:pt>
                <c:pt idx="1409">
                  <c:v>30.7</c:v>
                </c:pt>
                <c:pt idx="1410">
                  <c:v>30.7</c:v>
                </c:pt>
                <c:pt idx="1411">
                  <c:v>30.7</c:v>
                </c:pt>
                <c:pt idx="1412">
                  <c:v>30.7</c:v>
                </c:pt>
                <c:pt idx="1413">
                  <c:v>30.7</c:v>
                </c:pt>
                <c:pt idx="1414">
                  <c:v>30.7</c:v>
                </c:pt>
                <c:pt idx="1415">
                  <c:v>30.7</c:v>
                </c:pt>
                <c:pt idx="1416">
                  <c:v>30.7</c:v>
                </c:pt>
                <c:pt idx="1417">
                  <c:v>30.7</c:v>
                </c:pt>
                <c:pt idx="1418">
                  <c:v>30.7</c:v>
                </c:pt>
                <c:pt idx="1419">
                  <c:v>30.7</c:v>
                </c:pt>
                <c:pt idx="1420">
                  <c:v>30.7</c:v>
                </c:pt>
                <c:pt idx="1421">
                  <c:v>30.7</c:v>
                </c:pt>
                <c:pt idx="1422">
                  <c:v>30.7</c:v>
                </c:pt>
                <c:pt idx="1423">
                  <c:v>30.7</c:v>
                </c:pt>
                <c:pt idx="1424">
                  <c:v>30.7</c:v>
                </c:pt>
                <c:pt idx="1425">
                  <c:v>30.7</c:v>
                </c:pt>
                <c:pt idx="1426">
                  <c:v>30.7</c:v>
                </c:pt>
                <c:pt idx="1427">
                  <c:v>30.7</c:v>
                </c:pt>
                <c:pt idx="1428">
                  <c:v>30.7</c:v>
                </c:pt>
                <c:pt idx="1429">
                  <c:v>30.7</c:v>
                </c:pt>
                <c:pt idx="1430">
                  <c:v>30.7</c:v>
                </c:pt>
                <c:pt idx="1431">
                  <c:v>30.7</c:v>
                </c:pt>
                <c:pt idx="1432">
                  <c:v>30.7</c:v>
                </c:pt>
                <c:pt idx="1433">
                  <c:v>30.7</c:v>
                </c:pt>
                <c:pt idx="1434">
                  <c:v>30.7</c:v>
                </c:pt>
                <c:pt idx="1435">
                  <c:v>30.7</c:v>
                </c:pt>
                <c:pt idx="1436">
                  <c:v>30.7</c:v>
                </c:pt>
                <c:pt idx="1437">
                  <c:v>30.7</c:v>
                </c:pt>
                <c:pt idx="1438">
                  <c:v>30.7</c:v>
                </c:pt>
                <c:pt idx="1439">
                  <c:v>30.7</c:v>
                </c:pt>
                <c:pt idx="1440">
                  <c:v>30.7</c:v>
                </c:pt>
                <c:pt idx="1441">
                  <c:v>30.7</c:v>
                </c:pt>
                <c:pt idx="1442">
                  <c:v>30.7</c:v>
                </c:pt>
                <c:pt idx="1443">
                  <c:v>30.7</c:v>
                </c:pt>
                <c:pt idx="1444">
                  <c:v>30.7</c:v>
                </c:pt>
                <c:pt idx="1445">
                  <c:v>30.7</c:v>
                </c:pt>
                <c:pt idx="1446">
                  <c:v>30.7</c:v>
                </c:pt>
                <c:pt idx="1447">
                  <c:v>30.7</c:v>
                </c:pt>
                <c:pt idx="1448">
                  <c:v>30.7</c:v>
                </c:pt>
                <c:pt idx="1449">
                  <c:v>30.7</c:v>
                </c:pt>
                <c:pt idx="1450">
                  <c:v>30.7</c:v>
                </c:pt>
                <c:pt idx="1451">
                  <c:v>30.7</c:v>
                </c:pt>
                <c:pt idx="1452">
                  <c:v>30.7</c:v>
                </c:pt>
                <c:pt idx="1453">
                  <c:v>30.7</c:v>
                </c:pt>
                <c:pt idx="1454">
                  <c:v>30.7</c:v>
                </c:pt>
                <c:pt idx="1455">
                  <c:v>30.7</c:v>
                </c:pt>
                <c:pt idx="1456">
                  <c:v>30.7</c:v>
                </c:pt>
                <c:pt idx="1457">
                  <c:v>30.7</c:v>
                </c:pt>
                <c:pt idx="1458">
                  <c:v>30.7</c:v>
                </c:pt>
                <c:pt idx="1459">
                  <c:v>30.7</c:v>
                </c:pt>
                <c:pt idx="1460">
                  <c:v>30.7</c:v>
                </c:pt>
                <c:pt idx="1461">
                  <c:v>30.7</c:v>
                </c:pt>
                <c:pt idx="1462">
                  <c:v>30.7</c:v>
                </c:pt>
                <c:pt idx="1463">
                  <c:v>30.7</c:v>
                </c:pt>
                <c:pt idx="1464">
                  <c:v>30.7</c:v>
                </c:pt>
                <c:pt idx="1465">
                  <c:v>30.7</c:v>
                </c:pt>
                <c:pt idx="1466">
                  <c:v>30.7</c:v>
                </c:pt>
                <c:pt idx="1467">
                  <c:v>30.7</c:v>
                </c:pt>
                <c:pt idx="1468">
                  <c:v>30.7</c:v>
                </c:pt>
                <c:pt idx="1469">
                  <c:v>30.7</c:v>
                </c:pt>
                <c:pt idx="1470">
                  <c:v>30.7</c:v>
                </c:pt>
                <c:pt idx="1471">
                  <c:v>30.7</c:v>
                </c:pt>
                <c:pt idx="1472">
                  <c:v>30.7</c:v>
                </c:pt>
                <c:pt idx="1473">
                  <c:v>30.7</c:v>
                </c:pt>
                <c:pt idx="1474">
                  <c:v>30.7</c:v>
                </c:pt>
                <c:pt idx="1475">
                  <c:v>30.7</c:v>
                </c:pt>
                <c:pt idx="1476">
                  <c:v>30.7</c:v>
                </c:pt>
                <c:pt idx="1477">
                  <c:v>30.7</c:v>
                </c:pt>
                <c:pt idx="1478">
                  <c:v>30.7</c:v>
                </c:pt>
                <c:pt idx="1479">
                  <c:v>30.7</c:v>
                </c:pt>
                <c:pt idx="1480">
                  <c:v>30.7</c:v>
                </c:pt>
                <c:pt idx="1481">
                  <c:v>30.7</c:v>
                </c:pt>
                <c:pt idx="1482">
                  <c:v>30.7</c:v>
                </c:pt>
                <c:pt idx="1483">
                  <c:v>30.7</c:v>
                </c:pt>
                <c:pt idx="1484">
                  <c:v>30.7</c:v>
                </c:pt>
                <c:pt idx="1485">
                  <c:v>30.7</c:v>
                </c:pt>
                <c:pt idx="1486">
                  <c:v>30.7</c:v>
                </c:pt>
                <c:pt idx="1487">
                  <c:v>30.7</c:v>
                </c:pt>
                <c:pt idx="1488">
                  <c:v>30.7</c:v>
                </c:pt>
                <c:pt idx="1489">
                  <c:v>30.7</c:v>
                </c:pt>
                <c:pt idx="1490">
                  <c:v>30.7</c:v>
                </c:pt>
                <c:pt idx="1491">
                  <c:v>30.7</c:v>
                </c:pt>
                <c:pt idx="1492">
                  <c:v>30.7</c:v>
                </c:pt>
                <c:pt idx="1493">
                  <c:v>30.7</c:v>
                </c:pt>
                <c:pt idx="1494">
                  <c:v>30.7</c:v>
                </c:pt>
                <c:pt idx="1495">
                  <c:v>30.7</c:v>
                </c:pt>
                <c:pt idx="1496">
                  <c:v>30.7</c:v>
                </c:pt>
                <c:pt idx="1497">
                  <c:v>30.7</c:v>
                </c:pt>
                <c:pt idx="1498">
                  <c:v>30.7</c:v>
                </c:pt>
                <c:pt idx="1499">
                  <c:v>30.7</c:v>
                </c:pt>
                <c:pt idx="1500">
                  <c:v>30.7</c:v>
                </c:pt>
                <c:pt idx="1501">
                  <c:v>30.7</c:v>
                </c:pt>
                <c:pt idx="1502">
                  <c:v>30.7</c:v>
                </c:pt>
                <c:pt idx="1503">
                  <c:v>30.7</c:v>
                </c:pt>
                <c:pt idx="1504">
                  <c:v>30.7</c:v>
                </c:pt>
                <c:pt idx="1505">
                  <c:v>30.7</c:v>
                </c:pt>
                <c:pt idx="1506">
                  <c:v>30.7</c:v>
                </c:pt>
                <c:pt idx="1507">
                  <c:v>30.7</c:v>
                </c:pt>
                <c:pt idx="1508">
                  <c:v>30.7</c:v>
                </c:pt>
                <c:pt idx="1509">
                  <c:v>30.7</c:v>
                </c:pt>
                <c:pt idx="1510">
                  <c:v>30.7</c:v>
                </c:pt>
                <c:pt idx="1511">
                  <c:v>30.7</c:v>
                </c:pt>
                <c:pt idx="1512">
                  <c:v>30.7</c:v>
                </c:pt>
                <c:pt idx="1513">
                  <c:v>30.7</c:v>
                </c:pt>
                <c:pt idx="1514">
                  <c:v>30.7</c:v>
                </c:pt>
                <c:pt idx="1515">
                  <c:v>30.7</c:v>
                </c:pt>
                <c:pt idx="1516">
                  <c:v>30.7</c:v>
                </c:pt>
                <c:pt idx="1517">
                  <c:v>30.7</c:v>
                </c:pt>
                <c:pt idx="1518">
                  <c:v>30.7</c:v>
                </c:pt>
                <c:pt idx="1519">
                  <c:v>30.7</c:v>
                </c:pt>
                <c:pt idx="1520">
                  <c:v>30.7</c:v>
                </c:pt>
                <c:pt idx="1521">
                  <c:v>30.7</c:v>
                </c:pt>
                <c:pt idx="1522">
                  <c:v>30.7</c:v>
                </c:pt>
                <c:pt idx="1523">
                  <c:v>30.7</c:v>
                </c:pt>
                <c:pt idx="1524">
                  <c:v>30.7</c:v>
                </c:pt>
                <c:pt idx="1525">
                  <c:v>30.7</c:v>
                </c:pt>
                <c:pt idx="1526">
                  <c:v>30.7</c:v>
                </c:pt>
                <c:pt idx="1527">
                  <c:v>30.7</c:v>
                </c:pt>
                <c:pt idx="1528">
                  <c:v>30.7</c:v>
                </c:pt>
                <c:pt idx="1529">
                  <c:v>30.7</c:v>
                </c:pt>
                <c:pt idx="1530">
                  <c:v>30.7</c:v>
                </c:pt>
                <c:pt idx="1531">
                  <c:v>30.7</c:v>
                </c:pt>
                <c:pt idx="1532">
                  <c:v>30.7</c:v>
                </c:pt>
                <c:pt idx="1533">
                  <c:v>30.7</c:v>
                </c:pt>
                <c:pt idx="1534">
                  <c:v>30.7</c:v>
                </c:pt>
                <c:pt idx="1535">
                  <c:v>30.7</c:v>
                </c:pt>
                <c:pt idx="1536">
                  <c:v>30.7</c:v>
                </c:pt>
                <c:pt idx="1537">
                  <c:v>30.7</c:v>
                </c:pt>
                <c:pt idx="1538">
                  <c:v>30.7</c:v>
                </c:pt>
                <c:pt idx="1539">
                  <c:v>30.7</c:v>
                </c:pt>
                <c:pt idx="1540">
                  <c:v>30.7</c:v>
                </c:pt>
                <c:pt idx="1541">
                  <c:v>30.7</c:v>
                </c:pt>
                <c:pt idx="1542">
                  <c:v>30.7</c:v>
                </c:pt>
                <c:pt idx="1543">
                  <c:v>30.7</c:v>
                </c:pt>
                <c:pt idx="1544">
                  <c:v>30.7</c:v>
                </c:pt>
                <c:pt idx="1545">
                  <c:v>30.7</c:v>
                </c:pt>
                <c:pt idx="1546">
                  <c:v>30.7</c:v>
                </c:pt>
                <c:pt idx="1547">
                  <c:v>30.7</c:v>
                </c:pt>
                <c:pt idx="1548">
                  <c:v>30.7</c:v>
                </c:pt>
                <c:pt idx="1549">
                  <c:v>30.7</c:v>
                </c:pt>
                <c:pt idx="1550">
                  <c:v>30.7</c:v>
                </c:pt>
                <c:pt idx="1551">
                  <c:v>30.7</c:v>
                </c:pt>
                <c:pt idx="1552">
                  <c:v>30.7</c:v>
                </c:pt>
                <c:pt idx="1553">
                  <c:v>30.7</c:v>
                </c:pt>
                <c:pt idx="1554">
                  <c:v>30.7</c:v>
                </c:pt>
                <c:pt idx="1555">
                  <c:v>30.7</c:v>
                </c:pt>
                <c:pt idx="1556">
                  <c:v>30.7</c:v>
                </c:pt>
                <c:pt idx="1557">
                  <c:v>30.7</c:v>
                </c:pt>
                <c:pt idx="1558">
                  <c:v>30.7</c:v>
                </c:pt>
                <c:pt idx="1559">
                  <c:v>30.7</c:v>
                </c:pt>
                <c:pt idx="1560">
                  <c:v>30.7</c:v>
                </c:pt>
                <c:pt idx="1561">
                  <c:v>30.7</c:v>
                </c:pt>
                <c:pt idx="1562">
                  <c:v>30.7</c:v>
                </c:pt>
                <c:pt idx="1563">
                  <c:v>30.7</c:v>
                </c:pt>
                <c:pt idx="1564">
                  <c:v>30.7</c:v>
                </c:pt>
                <c:pt idx="1565">
                  <c:v>30.7</c:v>
                </c:pt>
                <c:pt idx="1566">
                  <c:v>30.7</c:v>
                </c:pt>
                <c:pt idx="1567">
                  <c:v>30.7</c:v>
                </c:pt>
                <c:pt idx="1568">
                  <c:v>30.7</c:v>
                </c:pt>
                <c:pt idx="1569">
                  <c:v>30.7</c:v>
                </c:pt>
                <c:pt idx="1570">
                  <c:v>30.7</c:v>
                </c:pt>
                <c:pt idx="1571">
                  <c:v>30.7</c:v>
                </c:pt>
                <c:pt idx="1572">
                  <c:v>30.7</c:v>
                </c:pt>
                <c:pt idx="1573">
                  <c:v>30.7</c:v>
                </c:pt>
                <c:pt idx="1574">
                  <c:v>30.7</c:v>
                </c:pt>
                <c:pt idx="1575">
                  <c:v>30.7</c:v>
                </c:pt>
                <c:pt idx="1576">
                  <c:v>30.7</c:v>
                </c:pt>
                <c:pt idx="1577">
                  <c:v>30.7</c:v>
                </c:pt>
                <c:pt idx="1578">
                  <c:v>30.7</c:v>
                </c:pt>
                <c:pt idx="1579">
                  <c:v>30.7</c:v>
                </c:pt>
                <c:pt idx="1580">
                  <c:v>30.7</c:v>
                </c:pt>
                <c:pt idx="1581">
                  <c:v>30.7</c:v>
                </c:pt>
                <c:pt idx="1582">
                  <c:v>30.7</c:v>
                </c:pt>
                <c:pt idx="1583">
                  <c:v>30.7</c:v>
                </c:pt>
                <c:pt idx="1584">
                  <c:v>30.7</c:v>
                </c:pt>
                <c:pt idx="1585">
                  <c:v>30.7</c:v>
                </c:pt>
                <c:pt idx="1586">
                  <c:v>30.7</c:v>
                </c:pt>
                <c:pt idx="1587">
                  <c:v>30.7</c:v>
                </c:pt>
                <c:pt idx="1588">
                  <c:v>30.7</c:v>
                </c:pt>
                <c:pt idx="1589">
                  <c:v>30.7</c:v>
                </c:pt>
                <c:pt idx="1590">
                  <c:v>30.7</c:v>
                </c:pt>
                <c:pt idx="1591">
                  <c:v>30.7</c:v>
                </c:pt>
                <c:pt idx="1592">
                  <c:v>30.7</c:v>
                </c:pt>
                <c:pt idx="1593">
                  <c:v>30.7</c:v>
                </c:pt>
                <c:pt idx="1594">
                  <c:v>30.7</c:v>
                </c:pt>
                <c:pt idx="1595">
                  <c:v>30.7</c:v>
                </c:pt>
                <c:pt idx="1596">
                  <c:v>30.7</c:v>
                </c:pt>
                <c:pt idx="1597">
                  <c:v>30.7</c:v>
                </c:pt>
                <c:pt idx="1598">
                  <c:v>30.7</c:v>
                </c:pt>
                <c:pt idx="1599">
                  <c:v>30.7</c:v>
                </c:pt>
                <c:pt idx="1600">
                  <c:v>30.7</c:v>
                </c:pt>
                <c:pt idx="1601">
                  <c:v>30.7</c:v>
                </c:pt>
                <c:pt idx="1602">
                  <c:v>30.7</c:v>
                </c:pt>
                <c:pt idx="1603">
                  <c:v>30.7</c:v>
                </c:pt>
                <c:pt idx="1604">
                  <c:v>30.7</c:v>
                </c:pt>
                <c:pt idx="1605">
                  <c:v>30.7</c:v>
                </c:pt>
                <c:pt idx="1606">
                  <c:v>30.7</c:v>
                </c:pt>
                <c:pt idx="1607">
                  <c:v>30.7</c:v>
                </c:pt>
                <c:pt idx="1608">
                  <c:v>30.7</c:v>
                </c:pt>
                <c:pt idx="1609">
                  <c:v>30.7</c:v>
                </c:pt>
                <c:pt idx="1610">
                  <c:v>30.7</c:v>
                </c:pt>
                <c:pt idx="1611">
                  <c:v>30.7</c:v>
                </c:pt>
                <c:pt idx="1612">
                  <c:v>30.7</c:v>
                </c:pt>
                <c:pt idx="1613">
                  <c:v>30.7</c:v>
                </c:pt>
                <c:pt idx="1614">
                  <c:v>30.7</c:v>
                </c:pt>
                <c:pt idx="1615">
                  <c:v>30.7</c:v>
                </c:pt>
                <c:pt idx="1616">
                  <c:v>30.7</c:v>
                </c:pt>
                <c:pt idx="1617">
                  <c:v>30.7</c:v>
                </c:pt>
                <c:pt idx="1618">
                  <c:v>30.7</c:v>
                </c:pt>
                <c:pt idx="1619">
                  <c:v>30.7</c:v>
                </c:pt>
                <c:pt idx="1620">
                  <c:v>30.7</c:v>
                </c:pt>
                <c:pt idx="1621">
                  <c:v>30.7</c:v>
                </c:pt>
                <c:pt idx="1622">
                  <c:v>30.7</c:v>
                </c:pt>
                <c:pt idx="1623">
                  <c:v>30.7</c:v>
                </c:pt>
                <c:pt idx="1624">
                  <c:v>30.7</c:v>
                </c:pt>
                <c:pt idx="1625">
                  <c:v>30.7</c:v>
                </c:pt>
                <c:pt idx="1626">
                  <c:v>30.7</c:v>
                </c:pt>
                <c:pt idx="1627">
                  <c:v>30.7</c:v>
                </c:pt>
                <c:pt idx="1628">
                  <c:v>30.7</c:v>
                </c:pt>
                <c:pt idx="1629">
                  <c:v>30.7</c:v>
                </c:pt>
                <c:pt idx="1630">
                  <c:v>30.7</c:v>
                </c:pt>
                <c:pt idx="1631">
                  <c:v>30.7</c:v>
                </c:pt>
                <c:pt idx="1632">
                  <c:v>30.7</c:v>
                </c:pt>
                <c:pt idx="1633">
                  <c:v>30.7</c:v>
                </c:pt>
                <c:pt idx="1634">
                  <c:v>30.7</c:v>
                </c:pt>
                <c:pt idx="1635">
                  <c:v>30.7</c:v>
                </c:pt>
                <c:pt idx="1636">
                  <c:v>30.7</c:v>
                </c:pt>
                <c:pt idx="1637">
                  <c:v>30.7</c:v>
                </c:pt>
                <c:pt idx="1638">
                  <c:v>30.7</c:v>
                </c:pt>
                <c:pt idx="1639">
                  <c:v>30.7</c:v>
                </c:pt>
                <c:pt idx="1640">
                  <c:v>30.7</c:v>
                </c:pt>
                <c:pt idx="1641">
                  <c:v>30.7</c:v>
                </c:pt>
                <c:pt idx="1642">
                  <c:v>30.7</c:v>
                </c:pt>
                <c:pt idx="1643">
                  <c:v>30.7</c:v>
                </c:pt>
                <c:pt idx="1644">
                  <c:v>30.7</c:v>
                </c:pt>
                <c:pt idx="1645">
                  <c:v>30.7</c:v>
                </c:pt>
                <c:pt idx="1646">
                  <c:v>30.7</c:v>
                </c:pt>
                <c:pt idx="1647">
                  <c:v>30.7</c:v>
                </c:pt>
                <c:pt idx="1648">
                  <c:v>30.7</c:v>
                </c:pt>
                <c:pt idx="1649">
                  <c:v>30.7</c:v>
                </c:pt>
                <c:pt idx="1650">
                  <c:v>30.7</c:v>
                </c:pt>
                <c:pt idx="1651">
                  <c:v>30.7</c:v>
                </c:pt>
                <c:pt idx="1652">
                  <c:v>30.7</c:v>
                </c:pt>
                <c:pt idx="1653">
                  <c:v>30.7</c:v>
                </c:pt>
                <c:pt idx="1654">
                  <c:v>30.7</c:v>
                </c:pt>
                <c:pt idx="1655">
                  <c:v>30.7</c:v>
                </c:pt>
                <c:pt idx="1656">
                  <c:v>30.7</c:v>
                </c:pt>
                <c:pt idx="1657">
                  <c:v>30.7</c:v>
                </c:pt>
                <c:pt idx="1658">
                  <c:v>30.7</c:v>
                </c:pt>
                <c:pt idx="1659">
                  <c:v>30.7</c:v>
                </c:pt>
                <c:pt idx="1660">
                  <c:v>30.7</c:v>
                </c:pt>
                <c:pt idx="1661">
                  <c:v>30.7</c:v>
                </c:pt>
                <c:pt idx="1662">
                  <c:v>30.7</c:v>
                </c:pt>
                <c:pt idx="1663">
                  <c:v>30.7</c:v>
                </c:pt>
                <c:pt idx="1664">
                  <c:v>30.7</c:v>
                </c:pt>
                <c:pt idx="1665">
                  <c:v>30.7</c:v>
                </c:pt>
                <c:pt idx="1666">
                  <c:v>30.7</c:v>
                </c:pt>
                <c:pt idx="1667">
                  <c:v>30.7</c:v>
                </c:pt>
                <c:pt idx="1668">
                  <c:v>30.7</c:v>
                </c:pt>
                <c:pt idx="1669">
                  <c:v>30.7</c:v>
                </c:pt>
                <c:pt idx="1670">
                  <c:v>30.7</c:v>
                </c:pt>
                <c:pt idx="1671">
                  <c:v>30.7</c:v>
                </c:pt>
                <c:pt idx="1672">
                  <c:v>30.7</c:v>
                </c:pt>
                <c:pt idx="1673">
                  <c:v>30.7</c:v>
                </c:pt>
                <c:pt idx="1674">
                  <c:v>30.7</c:v>
                </c:pt>
                <c:pt idx="1675">
                  <c:v>30.7</c:v>
                </c:pt>
                <c:pt idx="1676">
                  <c:v>30.7</c:v>
                </c:pt>
                <c:pt idx="1677">
                  <c:v>30.7</c:v>
                </c:pt>
                <c:pt idx="1678">
                  <c:v>30.7</c:v>
                </c:pt>
                <c:pt idx="1679">
                  <c:v>30.7</c:v>
                </c:pt>
                <c:pt idx="1680">
                  <c:v>30.7</c:v>
                </c:pt>
                <c:pt idx="1681">
                  <c:v>30.7</c:v>
                </c:pt>
                <c:pt idx="1682">
                  <c:v>30.7</c:v>
                </c:pt>
                <c:pt idx="1683">
                  <c:v>30.7</c:v>
                </c:pt>
                <c:pt idx="1684">
                  <c:v>30.7</c:v>
                </c:pt>
                <c:pt idx="1685">
                  <c:v>30.7</c:v>
                </c:pt>
                <c:pt idx="1686">
                  <c:v>30.7</c:v>
                </c:pt>
                <c:pt idx="1687">
                  <c:v>30.7</c:v>
                </c:pt>
                <c:pt idx="1688">
                  <c:v>30.7</c:v>
                </c:pt>
                <c:pt idx="1689">
                  <c:v>30.7</c:v>
                </c:pt>
                <c:pt idx="1690">
                  <c:v>30.7</c:v>
                </c:pt>
                <c:pt idx="1691">
                  <c:v>30.7</c:v>
                </c:pt>
                <c:pt idx="1692">
                  <c:v>30.7</c:v>
                </c:pt>
                <c:pt idx="1693">
                  <c:v>30.7</c:v>
                </c:pt>
                <c:pt idx="1694">
                  <c:v>30.7</c:v>
                </c:pt>
                <c:pt idx="1695">
                  <c:v>30.7</c:v>
                </c:pt>
                <c:pt idx="1696">
                  <c:v>30.7</c:v>
                </c:pt>
                <c:pt idx="1697">
                  <c:v>30.7</c:v>
                </c:pt>
                <c:pt idx="1698">
                  <c:v>30.7</c:v>
                </c:pt>
                <c:pt idx="1699">
                  <c:v>30.7</c:v>
                </c:pt>
                <c:pt idx="1700">
                  <c:v>30.7</c:v>
                </c:pt>
                <c:pt idx="1701">
                  <c:v>30.7</c:v>
                </c:pt>
                <c:pt idx="1702">
                  <c:v>30.7</c:v>
                </c:pt>
                <c:pt idx="1703">
                  <c:v>30.7</c:v>
                </c:pt>
                <c:pt idx="1704">
                  <c:v>30.7</c:v>
                </c:pt>
                <c:pt idx="1705">
                  <c:v>30.7</c:v>
                </c:pt>
                <c:pt idx="1706">
                  <c:v>30.7</c:v>
                </c:pt>
                <c:pt idx="1707">
                  <c:v>30.7</c:v>
                </c:pt>
                <c:pt idx="1708">
                  <c:v>30.7</c:v>
                </c:pt>
                <c:pt idx="1709">
                  <c:v>30.7</c:v>
                </c:pt>
                <c:pt idx="1710">
                  <c:v>30.7</c:v>
                </c:pt>
                <c:pt idx="1711">
                  <c:v>30.7</c:v>
                </c:pt>
                <c:pt idx="1712">
                  <c:v>30.7</c:v>
                </c:pt>
                <c:pt idx="1713">
                  <c:v>30.7</c:v>
                </c:pt>
                <c:pt idx="1714">
                  <c:v>30.7</c:v>
                </c:pt>
                <c:pt idx="1715">
                  <c:v>30.7</c:v>
                </c:pt>
                <c:pt idx="1716">
                  <c:v>30.7</c:v>
                </c:pt>
                <c:pt idx="1717">
                  <c:v>30.7</c:v>
                </c:pt>
                <c:pt idx="1718">
                  <c:v>30.7</c:v>
                </c:pt>
                <c:pt idx="1719">
                  <c:v>30.7</c:v>
                </c:pt>
                <c:pt idx="1720">
                  <c:v>30.7</c:v>
                </c:pt>
                <c:pt idx="1721">
                  <c:v>30.7</c:v>
                </c:pt>
                <c:pt idx="1722">
                  <c:v>30.7</c:v>
                </c:pt>
                <c:pt idx="1723">
                  <c:v>30.7</c:v>
                </c:pt>
                <c:pt idx="1724">
                  <c:v>30.7</c:v>
                </c:pt>
                <c:pt idx="1725">
                  <c:v>30.7</c:v>
                </c:pt>
                <c:pt idx="1726">
                  <c:v>30.7</c:v>
                </c:pt>
                <c:pt idx="1727">
                  <c:v>30.7</c:v>
                </c:pt>
                <c:pt idx="1728">
                  <c:v>30.7</c:v>
                </c:pt>
                <c:pt idx="1729">
                  <c:v>30.7</c:v>
                </c:pt>
                <c:pt idx="1730">
                  <c:v>30.7</c:v>
                </c:pt>
                <c:pt idx="1731">
                  <c:v>30.7</c:v>
                </c:pt>
                <c:pt idx="1732">
                  <c:v>30.7</c:v>
                </c:pt>
                <c:pt idx="1733">
                  <c:v>30.7</c:v>
                </c:pt>
                <c:pt idx="1734">
                  <c:v>30.7</c:v>
                </c:pt>
                <c:pt idx="1735">
                  <c:v>30.7</c:v>
                </c:pt>
                <c:pt idx="1736">
                  <c:v>30.7</c:v>
                </c:pt>
                <c:pt idx="1737">
                  <c:v>30.7</c:v>
                </c:pt>
                <c:pt idx="1738">
                  <c:v>30.7</c:v>
                </c:pt>
                <c:pt idx="1739">
                  <c:v>30.7</c:v>
                </c:pt>
                <c:pt idx="1740">
                  <c:v>30.7</c:v>
                </c:pt>
                <c:pt idx="1741">
                  <c:v>30.7</c:v>
                </c:pt>
                <c:pt idx="1742">
                  <c:v>30.7</c:v>
                </c:pt>
                <c:pt idx="1743">
                  <c:v>30.7</c:v>
                </c:pt>
                <c:pt idx="1744">
                  <c:v>30.7</c:v>
                </c:pt>
                <c:pt idx="1745">
                  <c:v>30.7</c:v>
                </c:pt>
                <c:pt idx="1746">
                  <c:v>30.7</c:v>
                </c:pt>
                <c:pt idx="1747">
                  <c:v>30.7</c:v>
                </c:pt>
                <c:pt idx="1748">
                  <c:v>30.7</c:v>
                </c:pt>
                <c:pt idx="1749">
                  <c:v>30.7</c:v>
                </c:pt>
                <c:pt idx="1750">
                  <c:v>30.7</c:v>
                </c:pt>
                <c:pt idx="1751">
                  <c:v>30.7</c:v>
                </c:pt>
                <c:pt idx="1752">
                  <c:v>30.7</c:v>
                </c:pt>
                <c:pt idx="1753">
                  <c:v>30.7</c:v>
                </c:pt>
                <c:pt idx="1754">
                  <c:v>30.7</c:v>
                </c:pt>
                <c:pt idx="1755">
                  <c:v>30.7</c:v>
                </c:pt>
                <c:pt idx="1756">
                  <c:v>30.7</c:v>
                </c:pt>
                <c:pt idx="1757">
                  <c:v>30.7</c:v>
                </c:pt>
                <c:pt idx="1758">
                  <c:v>30.7</c:v>
                </c:pt>
                <c:pt idx="1759">
                  <c:v>30.7</c:v>
                </c:pt>
                <c:pt idx="1760">
                  <c:v>30.7</c:v>
                </c:pt>
                <c:pt idx="1761">
                  <c:v>30.7</c:v>
                </c:pt>
                <c:pt idx="1762">
                  <c:v>30.7</c:v>
                </c:pt>
                <c:pt idx="1763">
                  <c:v>30.7</c:v>
                </c:pt>
                <c:pt idx="1764">
                  <c:v>30.7</c:v>
                </c:pt>
                <c:pt idx="1765">
                  <c:v>30.7</c:v>
                </c:pt>
                <c:pt idx="1766">
                  <c:v>30.7</c:v>
                </c:pt>
                <c:pt idx="1767">
                  <c:v>30.7</c:v>
                </c:pt>
                <c:pt idx="1768">
                  <c:v>30.7</c:v>
                </c:pt>
                <c:pt idx="1769">
                  <c:v>30.7</c:v>
                </c:pt>
                <c:pt idx="1770">
                  <c:v>30.7</c:v>
                </c:pt>
                <c:pt idx="1771">
                  <c:v>30.7</c:v>
                </c:pt>
                <c:pt idx="1772">
                  <c:v>30.7</c:v>
                </c:pt>
                <c:pt idx="1773">
                  <c:v>30.7</c:v>
                </c:pt>
                <c:pt idx="1774">
                  <c:v>30.7</c:v>
                </c:pt>
                <c:pt idx="1775">
                  <c:v>30.7</c:v>
                </c:pt>
                <c:pt idx="1776">
                  <c:v>30.7</c:v>
                </c:pt>
                <c:pt idx="1777">
                  <c:v>30.7</c:v>
                </c:pt>
                <c:pt idx="1778">
                  <c:v>30.7</c:v>
                </c:pt>
                <c:pt idx="1779">
                  <c:v>30.7</c:v>
                </c:pt>
                <c:pt idx="1780">
                  <c:v>30.7</c:v>
                </c:pt>
                <c:pt idx="1781">
                  <c:v>30.7</c:v>
                </c:pt>
                <c:pt idx="1782">
                  <c:v>30.7</c:v>
                </c:pt>
                <c:pt idx="1783">
                  <c:v>30.7</c:v>
                </c:pt>
                <c:pt idx="1784">
                  <c:v>30.7</c:v>
                </c:pt>
                <c:pt idx="1785">
                  <c:v>30.7</c:v>
                </c:pt>
                <c:pt idx="1786">
                  <c:v>30.7</c:v>
                </c:pt>
                <c:pt idx="1787">
                  <c:v>30.7</c:v>
                </c:pt>
                <c:pt idx="1788">
                  <c:v>30.7</c:v>
                </c:pt>
                <c:pt idx="1789">
                  <c:v>30.7</c:v>
                </c:pt>
                <c:pt idx="1790">
                  <c:v>30.7</c:v>
                </c:pt>
                <c:pt idx="1791">
                  <c:v>30.7</c:v>
                </c:pt>
                <c:pt idx="1792">
                  <c:v>30.7</c:v>
                </c:pt>
                <c:pt idx="1793">
                  <c:v>30.7</c:v>
                </c:pt>
                <c:pt idx="1794">
                  <c:v>30.7</c:v>
                </c:pt>
                <c:pt idx="1795">
                  <c:v>30.7</c:v>
                </c:pt>
                <c:pt idx="1796">
                  <c:v>30.7</c:v>
                </c:pt>
                <c:pt idx="1797">
                  <c:v>30.7</c:v>
                </c:pt>
                <c:pt idx="1798">
                  <c:v>30.7</c:v>
                </c:pt>
                <c:pt idx="1799">
                  <c:v>30.7</c:v>
                </c:pt>
                <c:pt idx="1800">
                  <c:v>30.7</c:v>
                </c:pt>
                <c:pt idx="1801">
                  <c:v>30.7</c:v>
                </c:pt>
                <c:pt idx="1802">
                  <c:v>30.7</c:v>
                </c:pt>
                <c:pt idx="1803">
                  <c:v>30.7</c:v>
                </c:pt>
                <c:pt idx="1804">
                  <c:v>30.7</c:v>
                </c:pt>
                <c:pt idx="1805">
                  <c:v>30.7</c:v>
                </c:pt>
                <c:pt idx="1806">
                  <c:v>30.7</c:v>
                </c:pt>
                <c:pt idx="1807">
                  <c:v>30.7</c:v>
                </c:pt>
                <c:pt idx="1808">
                  <c:v>30.7</c:v>
                </c:pt>
                <c:pt idx="1809">
                  <c:v>30.7</c:v>
                </c:pt>
                <c:pt idx="1810">
                  <c:v>30.7</c:v>
                </c:pt>
                <c:pt idx="1811">
                  <c:v>30.7</c:v>
                </c:pt>
                <c:pt idx="1812">
                  <c:v>30.7</c:v>
                </c:pt>
                <c:pt idx="1813">
                  <c:v>30.7</c:v>
                </c:pt>
                <c:pt idx="1814">
                  <c:v>30.7</c:v>
                </c:pt>
                <c:pt idx="1815">
                  <c:v>30.7</c:v>
                </c:pt>
                <c:pt idx="1816">
                  <c:v>30.7</c:v>
                </c:pt>
                <c:pt idx="1817">
                  <c:v>30.7</c:v>
                </c:pt>
                <c:pt idx="1818">
                  <c:v>30.7</c:v>
                </c:pt>
                <c:pt idx="1819">
                  <c:v>30.7</c:v>
                </c:pt>
                <c:pt idx="1820">
                  <c:v>30.7</c:v>
                </c:pt>
                <c:pt idx="1821">
                  <c:v>30.7</c:v>
                </c:pt>
                <c:pt idx="1822">
                  <c:v>30.7</c:v>
                </c:pt>
                <c:pt idx="1823">
                  <c:v>30.7</c:v>
                </c:pt>
                <c:pt idx="1824">
                  <c:v>30.7</c:v>
                </c:pt>
                <c:pt idx="1825">
                  <c:v>30.7</c:v>
                </c:pt>
                <c:pt idx="1826">
                  <c:v>30.7</c:v>
                </c:pt>
                <c:pt idx="1827">
                  <c:v>30.7</c:v>
                </c:pt>
                <c:pt idx="1828">
                  <c:v>30.7</c:v>
                </c:pt>
                <c:pt idx="1829">
                  <c:v>30.7</c:v>
                </c:pt>
                <c:pt idx="1830">
                  <c:v>30.7</c:v>
                </c:pt>
                <c:pt idx="1831">
                  <c:v>30.7</c:v>
                </c:pt>
                <c:pt idx="1832">
                  <c:v>30.7</c:v>
                </c:pt>
                <c:pt idx="1833">
                  <c:v>30.7</c:v>
                </c:pt>
                <c:pt idx="1834">
                  <c:v>30.7</c:v>
                </c:pt>
                <c:pt idx="1835">
                  <c:v>30.7</c:v>
                </c:pt>
                <c:pt idx="1836">
                  <c:v>30.7</c:v>
                </c:pt>
                <c:pt idx="1837">
                  <c:v>30.7</c:v>
                </c:pt>
                <c:pt idx="1838">
                  <c:v>30.7</c:v>
                </c:pt>
                <c:pt idx="1839">
                  <c:v>30.7</c:v>
                </c:pt>
                <c:pt idx="1840">
                  <c:v>30.7</c:v>
                </c:pt>
                <c:pt idx="1841">
                  <c:v>30.7</c:v>
                </c:pt>
                <c:pt idx="1842">
                  <c:v>30.7</c:v>
                </c:pt>
                <c:pt idx="1843">
                  <c:v>30.7</c:v>
                </c:pt>
                <c:pt idx="1844">
                  <c:v>30.7</c:v>
                </c:pt>
                <c:pt idx="1845">
                  <c:v>30.7</c:v>
                </c:pt>
                <c:pt idx="1846">
                  <c:v>30.7</c:v>
                </c:pt>
                <c:pt idx="1847">
                  <c:v>30.7</c:v>
                </c:pt>
                <c:pt idx="1848">
                  <c:v>30.7</c:v>
                </c:pt>
                <c:pt idx="1849">
                  <c:v>30.7</c:v>
                </c:pt>
                <c:pt idx="1850">
                  <c:v>30.7</c:v>
                </c:pt>
                <c:pt idx="1851">
                  <c:v>30.7</c:v>
                </c:pt>
                <c:pt idx="1852">
                  <c:v>30.7</c:v>
                </c:pt>
                <c:pt idx="1853">
                  <c:v>30.7</c:v>
                </c:pt>
                <c:pt idx="1854">
                  <c:v>30.7</c:v>
                </c:pt>
                <c:pt idx="1855">
                  <c:v>30.7</c:v>
                </c:pt>
                <c:pt idx="1856">
                  <c:v>30.7</c:v>
                </c:pt>
                <c:pt idx="1857">
                  <c:v>30.7</c:v>
                </c:pt>
                <c:pt idx="1858">
                  <c:v>30.7</c:v>
                </c:pt>
                <c:pt idx="1859">
                  <c:v>30.7</c:v>
                </c:pt>
                <c:pt idx="1860">
                  <c:v>30.7</c:v>
                </c:pt>
                <c:pt idx="1861">
                  <c:v>30.7</c:v>
                </c:pt>
                <c:pt idx="1862">
                  <c:v>30.7</c:v>
                </c:pt>
                <c:pt idx="1863">
                  <c:v>30.7</c:v>
                </c:pt>
                <c:pt idx="1864">
                  <c:v>30.7</c:v>
                </c:pt>
                <c:pt idx="1865">
                  <c:v>30.7</c:v>
                </c:pt>
                <c:pt idx="1866">
                  <c:v>30.7</c:v>
                </c:pt>
                <c:pt idx="1867">
                  <c:v>30.7</c:v>
                </c:pt>
                <c:pt idx="1868">
                  <c:v>30.7</c:v>
                </c:pt>
                <c:pt idx="1869">
                  <c:v>30.7</c:v>
                </c:pt>
                <c:pt idx="1870">
                  <c:v>30.7</c:v>
                </c:pt>
                <c:pt idx="1871">
                  <c:v>30.7</c:v>
                </c:pt>
                <c:pt idx="1872">
                  <c:v>30.7</c:v>
                </c:pt>
                <c:pt idx="1873">
                  <c:v>30.7</c:v>
                </c:pt>
                <c:pt idx="1874">
                  <c:v>30.7</c:v>
                </c:pt>
                <c:pt idx="1875">
                  <c:v>30.7</c:v>
                </c:pt>
                <c:pt idx="1876">
                  <c:v>30.7</c:v>
                </c:pt>
                <c:pt idx="1877">
                  <c:v>30.7</c:v>
                </c:pt>
                <c:pt idx="1878">
                  <c:v>30.7</c:v>
                </c:pt>
                <c:pt idx="1879">
                  <c:v>30.7</c:v>
                </c:pt>
                <c:pt idx="1880">
                  <c:v>30.7</c:v>
                </c:pt>
                <c:pt idx="1881">
                  <c:v>30.7</c:v>
                </c:pt>
                <c:pt idx="1882">
                  <c:v>30.7</c:v>
                </c:pt>
                <c:pt idx="1883">
                  <c:v>30.7</c:v>
                </c:pt>
                <c:pt idx="1884">
                  <c:v>30.7</c:v>
                </c:pt>
                <c:pt idx="1885">
                  <c:v>30.7</c:v>
                </c:pt>
                <c:pt idx="1886">
                  <c:v>30.7</c:v>
                </c:pt>
                <c:pt idx="1887">
                  <c:v>30.7</c:v>
                </c:pt>
                <c:pt idx="1888">
                  <c:v>30.7</c:v>
                </c:pt>
                <c:pt idx="1889">
                  <c:v>30.7</c:v>
                </c:pt>
                <c:pt idx="1890">
                  <c:v>30.7</c:v>
                </c:pt>
                <c:pt idx="1891">
                  <c:v>30.7</c:v>
                </c:pt>
                <c:pt idx="1892">
                  <c:v>30.7</c:v>
                </c:pt>
                <c:pt idx="1893">
                  <c:v>30.7</c:v>
                </c:pt>
                <c:pt idx="1894">
                  <c:v>30.7</c:v>
                </c:pt>
                <c:pt idx="1895">
                  <c:v>30.7</c:v>
                </c:pt>
                <c:pt idx="1896">
                  <c:v>30.7</c:v>
                </c:pt>
                <c:pt idx="1897">
                  <c:v>30.7</c:v>
                </c:pt>
                <c:pt idx="1898">
                  <c:v>30.7</c:v>
                </c:pt>
                <c:pt idx="1899">
                  <c:v>30.7</c:v>
                </c:pt>
                <c:pt idx="1900">
                  <c:v>30.7</c:v>
                </c:pt>
                <c:pt idx="1901">
                  <c:v>30.7</c:v>
                </c:pt>
                <c:pt idx="1902">
                  <c:v>30.7</c:v>
                </c:pt>
                <c:pt idx="1903">
                  <c:v>30.7</c:v>
                </c:pt>
                <c:pt idx="1904">
                  <c:v>30.7</c:v>
                </c:pt>
                <c:pt idx="1905">
                  <c:v>30.7</c:v>
                </c:pt>
                <c:pt idx="1906">
                  <c:v>30.7</c:v>
                </c:pt>
                <c:pt idx="1907">
                  <c:v>30.7</c:v>
                </c:pt>
                <c:pt idx="1908">
                  <c:v>30.7</c:v>
                </c:pt>
                <c:pt idx="1909">
                  <c:v>30.7</c:v>
                </c:pt>
                <c:pt idx="1910">
                  <c:v>30.7</c:v>
                </c:pt>
                <c:pt idx="1911">
                  <c:v>30.7</c:v>
                </c:pt>
                <c:pt idx="1912">
                  <c:v>30.7</c:v>
                </c:pt>
                <c:pt idx="1913">
                  <c:v>30.7</c:v>
                </c:pt>
                <c:pt idx="1914">
                  <c:v>30.7</c:v>
                </c:pt>
                <c:pt idx="1915">
                  <c:v>30.7</c:v>
                </c:pt>
                <c:pt idx="1916">
                  <c:v>30.7</c:v>
                </c:pt>
                <c:pt idx="1917">
                  <c:v>30.7</c:v>
                </c:pt>
                <c:pt idx="1918">
                  <c:v>30.7</c:v>
                </c:pt>
                <c:pt idx="1919">
                  <c:v>30.7</c:v>
                </c:pt>
                <c:pt idx="1920">
                  <c:v>30.7</c:v>
                </c:pt>
                <c:pt idx="1921">
                  <c:v>30.7</c:v>
                </c:pt>
                <c:pt idx="1922">
                  <c:v>30.7</c:v>
                </c:pt>
                <c:pt idx="1923">
                  <c:v>30.7</c:v>
                </c:pt>
                <c:pt idx="1924">
                  <c:v>30.7</c:v>
                </c:pt>
                <c:pt idx="1925">
                  <c:v>30.7</c:v>
                </c:pt>
                <c:pt idx="1926">
                  <c:v>30.7</c:v>
                </c:pt>
                <c:pt idx="1927">
                  <c:v>30.7</c:v>
                </c:pt>
                <c:pt idx="1928">
                  <c:v>30.7</c:v>
                </c:pt>
                <c:pt idx="1929">
                  <c:v>30.7</c:v>
                </c:pt>
                <c:pt idx="1930">
                  <c:v>30.7</c:v>
                </c:pt>
                <c:pt idx="1931">
                  <c:v>30.7</c:v>
                </c:pt>
                <c:pt idx="1932">
                  <c:v>30.7</c:v>
                </c:pt>
                <c:pt idx="1933">
                  <c:v>30.7</c:v>
                </c:pt>
                <c:pt idx="1934">
                  <c:v>30.7</c:v>
                </c:pt>
                <c:pt idx="1935">
                  <c:v>30.7</c:v>
                </c:pt>
                <c:pt idx="1936">
                  <c:v>30.7</c:v>
                </c:pt>
                <c:pt idx="1937">
                  <c:v>30.7</c:v>
                </c:pt>
                <c:pt idx="1938">
                  <c:v>30.7</c:v>
                </c:pt>
                <c:pt idx="1939">
                  <c:v>30.7</c:v>
                </c:pt>
                <c:pt idx="1940">
                  <c:v>30.7</c:v>
                </c:pt>
                <c:pt idx="1941">
                  <c:v>30.7</c:v>
                </c:pt>
                <c:pt idx="1942">
                  <c:v>30.7</c:v>
                </c:pt>
                <c:pt idx="1943">
                  <c:v>30.7</c:v>
                </c:pt>
                <c:pt idx="1944">
                  <c:v>30.7</c:v>
                </c:pt>
                <c:pt idx="1945">
                  <c:v>30.7</c:v>
                </c:pt>
                <c:pt idx="1946">
                  <c:v>30.7</c:v>
                </c:pt>
                <c:pt idx="1947">
                  <c:v>30.7</c:v>
                </c:pt>
                <c:pt idx="1948">
                  <c:v>30.7</c:v>
                </c:pt>
                <c:pt idx="1949">
                  <c:v>30.7</c:v>
                </c:pt>
                <c:pt idx="1950">
                  <c:v>30.7</c:v>
                </c:pt>
                <c:pt idx="1951">
                  <c:v>30.7</c:v>
                </c:pt>
                <c:pt idx="1952">
                  <c:v>30.7</c:v>
                </c:pt>
                <c:pt idx="1953">
                  <c:v>30.7</c:v>
                </c:pt>
                <c:pt idx="1954">
                  <c:v>30.7</c:v>
                </c:pt>
                <c:pt idx="1955">
                  <c:v>30.7</c:v>
                </c:pt>
                <c:pt idx="1956">
                  <c:v>30.7</c:v>
                </c:pt>
                <c:pt idx="1957">
                  <c:v>30.7</c:v>
                </c:pt>
                <c:pt idx="1958">
                  <c:v>30.7</c:v>
                </c:pt>
                <c:pt idx="1959">
                  <c:v>30.7</c:v>
                </c:pt>
                <c:pt idx="1960">
                  <c:v>30.7</c:v>
                </c:pt>
                <c:pt idx="1961">
                  <c:v>30.7</c:v>
                </c:pt>
                <c:pt idx="1962">
                  <c:v>30.7</c:v>
                </c:pt>
                <c:pt idx="1963">
                  <c:v>30.7</c:v>
                </c:pt>
                <c:pt idx="1964">
                  <c:v>30.7</c:v>
                </c:pt>
                <c:pt idx="1965">
                  <c:v>30.7</c:v>
                </c:pt>
                <c:pt idx="1966">
                  <c:v>30.7</c:v>
                </c:pt>
                <c:pt idx="1967">
                  <c:v>30.7</c:v>
                </c:pt>
                <c:pt idx="1968">
                  <c:v>30.7</c:v>
                </c:pt>
                <c:pt idx="1969">
                  <c:v>30.7</c:v>
                </c:pt>
                <c:pt idx="1970">
                  <c:v>30.7</c:v>
                </c:pt>
                <c:pt idx="1971">
                  <c:v>30.7</c:v>
                </c:pt>
                <c:pt idx="1972">
                  <c:v>30.7</c:v>
                </c:pt>
                <c:pt idx="1973">
                  <c:v>30.7</c:v>
                </c:pt>
                <c:pt idx="1974">
                  <c:v>30.7</c:v>
                </c:pt>
                <c:pt idx="1975">
                  <c:v>30.7</c:v>
                </c:pt>
                <c:pt idx="1976">
                  <c:v>30.7</c:v>
                </c:pt>
                <c:pt idx="1977">
                  <c:v>30.7</c:v>
                </c:pt>
                <c:pt idx="1978">
                  <c:v>30.7</c:v>
                </c:pt>
                <c:pt idx="1979">
                  <c:v>30.7</c:v>
                </c:pt>
                <c:pt idx="1980">
                  <c:v>30.7</c:v>
                </c:pt>
                <c:pt idx="1981">
                  <c:v>30.7</c:v>
                </c:pt>
                <c:pt idx="1982">
                  <c:v>30.7</c:v>
                </c:pt>
                <c:pt idx="1983">
                  <c:v>30.7</c:v>
                </c:pt>
                <c:pt idx="1984">
                  <c:v>30.7</c:v>
                </c:pt>
                <c:pt idx="1985">
                  <c:v>30.7</c:v>
                </c:pt>
                <c:pt idx="1986">
                  <c:v>30.7</c:v>
                </c:pt>
                <c:pt idx="1987">
                  <c:v>30.7</c:v>
                </c:pt>
                <c:pt idx="1988">
                  <c:v>30.7</c:v>
                </c:pt>
                <c:pt idx="1989">
                  <c:v>30.7</c:v>
                </c:pt>
                <c:pt idx="1990">
                  <c:v>30.7</c:v>
                </c:pt>
                <c:pt idx="1991">
                  <c:v>30.7</c:v>
                </c:pt>
                <c:pt idx="1992">
                  <c:v>30.7</c:v>
                </c:pt>
                <c:pt idx="1993">
                  <c:v>30.7</c:v>
                </c:pt>
                <c:pt idx="1994">
                  <c:v>30.7</c:v>
                </c:pt>
                <c:pt idx="1995">
                  <c:v>30.7</c:v>
                </c:pt>
                <c:pt idx="1996">
                  <c:v>30.7</c:v>
                </c:pt>
                <c:pt idx="1997">
                  <c:v>30.7</c:v>
                </c:pt>
                <c:pt idx="1998">
                  <c:v>30.7</c:v>
                </c:pt>
                <c:pt idx="1999">
                  <c:v>30.7</c:v>
                </c:pt>
                <c:pt idx="2000">
                  <c:v>30.7</c:v>
                </c:pt>
                <c:pt idx="2001">
                  <c:v>30.7</c:v>
                </c:pt>
                <c:pt idx="2002">
                  <c:v>30.7</c:v>
                </c:pt>
                <c:pt idx="2003">
                  <c:v>30.7</c:v>
                </c:pt>
                <c:pt idx="2004">
                  <c:v>30.7</c:v>
                </c:pt>
                <c:pt idx="2005">
                  <c:v>30.7</c:v>
                </c:pt>
                <c:pt idx="2006">
                  <c:v>30.7</c:v>
                </c:pt>
                <c:pt idx="2007">
                  <c:v>30.7</c:v>
                </c:pt>
                <c:pt idx="2008">
                  <c:v>30.7</c:v>
                </c:pt>
                <c:pt idx="2009">
                  <c:v>30.7</c:v>
                </c:pt>
                <c:pt idx="2010">
                  <c:v>30.7</c:v>
                </c:pt>
                <c:pt idx="2011">
                  <c:v>30.7</c:v>
                </c:pt>
                <c:pt idx="2012">
                  <c:v>30.7</c:v>
                </c:pt>
                <c:pt idx="2013">
                  <c:v>30.7</c:v>
                </c:pt>
                <c:pt idx="2014">
                  <c:v>30.7</c:v>
                </c:pt>
                <c:pt idx="2015">
                  <c:v>30.7</c:v>
                </c:pt>
                <c:pt idx="2016">
                  <c:v>30.7</c:v>
                </c:pt>
                <c:pt idx="2017">
                  <c:v>30.7</c:v>
                </c:pt>
                <c:pt idx="2018">
                  <c:v>30.7</c:v>
                </c:pt>
                <c:pt idx="2019">
                  <c:v>30.7</c:v>
                </c:pt>
                <c:pt idx="2020">
                  <c:v>30.7</c:v>
                </c:pt>
                <c:pt idx="2021">
                  <c:v>30.7</c:v>
                </c:pt>
                <c:pt idx="2022">
                  <c:v>30.7</c:v>
                </c:pt>
                <c:pt idx="2023">
                  <c:v>30.7</c:v>
                </c:pt>
                <c:pt idx="2024">
                  <c:v>30.7</c:v>
                </c:pt>
                <c:pt idx="2025">
                  <c:v>30.7</c:v>
                </c:pt>
                <c:pt idx="2026">
                  <c:v>30.7</c:v>
                </c:pt>
                <c:pt idx="2027">
                  <c:v>30.7</c:v>
                </c:pt>
                <c:pt idx="2028">
                  <c:v>30.7</c:v>
                </c:pt>
                <c:pt idx="2029">
                  <c:v>30.7</c:v>
                </c:pt>
                <c:pt idx="2030">
                  <c:v>30.7</c:v>
                </c:pt>
                <c:pt idx="2031">
                  <c:v>30.7</c:v>
                </c:pt>
                <c:pt idx="2032">
                  <c:v>30.7</c:v>
                </c:pt>
                <c:pt idx="2033">
                  <c:v>30.7</c:v>
                </c:pt>
                <c:pt idx="2034">
                  <c:v>30.7</c:v>
                </c:pt>
                <c:pt idx="2035">
                  <c:v>30.7</c:v>
                </c:pt>
                <c:pt idx="2036">
                  <c:v>30.7</c:v>
                </c:pt>
                <c:pt idx="2037">
                  <c:v>30.7</c:v>
                </c:pt>
                <c:pt idx="2038">
                  <c:v>30.7</c:v>
                </c:pt>
                <c:pt idx="2039">
                  <c:v>30.7</c:v>
                </c:pt>
                <c:pt idx="2040">
                  <c:v>30.7</c:v>
                </c:pt>
                <c:pt idx="2041">
                  <c:v>30.7</c:v>
                </c:pt>
                <c:pt idx="2042">
                  <c:v>30.7</c:v>
                </c:pt>
                <c:pt idx="2043">
                  <c:v>30.7</c:v>
                </c:pt>
                <c:pt idx="2044">
                  <c:v>30.7</c:v>
                </c:pt>
                <c:pt idx="2045">
                  <c:v>30.7</c:v>
                </c:pt>
                <c:pt idx="2046">
                  <c:v>30.7</c:v>
                </c:pt>
                <c:pt idx="2047">
                  <c:v>30.7</c:v>
                </c:pt>
                <c:pt idx="2048">
                  <c:v>30.7</c:v>
                </c:pt>
                <c:pt idx="2049">
                  <c:v>30.7</c:v>
                </c:pt>
                <c:pt idx="2050">
                  <c:v>30.7</c:v>
                </c:pt>
                <c:pt idx="2051">
                  <c:v>30.7</c:v>
                </c:pt>
                <c:pt idx="2052">
                  <c:v>30.7</c:v>
                </c:pt>
                <c:pt idx="2053">
                  <c:v>30.7</c:v>
                </c:pt>
                <c:pt idx="2054">
                  <c:v>30.7</c:v>
                </c:pt>
                <c:pt idx="2055">
                  <c:v>30.7</c:v>
                </c:pt>
                <c:pt idx="2056">
                  <c:v>30.7</c:v>
                </c:pt>
                <c:pt idx="2057">
                  <c:v>30.7</c:v>
                </c:pt>
                <c:pt idx="2058">
                  <c:v>30.7</c:v>
                </c:pt>
                <c:pt idx="2059">
                  <c:v>30.7</c:v>
                </c:pt>
                <c:pt idx="2060">
                  <c:v>30.7</c:v>
                </c:pt>
                <c:pt idx="2061">
                  <c:v>30.7</c:v>
                </c:pt>
                <c:pt idx="2062">
                  <c:v>30.7</c:v>
                </c:pt>
                <c:pt idx="2063">
                  <c:v>30.7</c:v>
                </c:pt>
                <c:pt idx="2064">
                  <c:v>30.7</c:v>
                </c:pt>
                <c:pt idx="2065">
                  <c:v>30.7</c:v>
                </c:pt>
                <c:pt idx="2066">
                  <c:v>30.7</c:v>
                </c:pt>
                <c:pt idx="2067">
                  <c:v>30.7</c:v>
                </c:pt>
                <c:pt idx="2068">
                  <c:v>30.7</c:v>
                </c:pt>
                <c:pt idx="2069">
                  <c:v>30.7</c:v>
                </c:pt>
                <c:pt idx="2070">
                  <c:v>30.7</c:v>
                </c:pt>
                <c:pt idx="2071">
                  <c:v>30.7</c:v>
                </c:pt>
                <c:pt idx="2072">
                  <c:v>30.7</c:v>
                </c:pt>
                <c:pt idx="2073">
                  <c:v>30.7</c:v>
                </c:pt>
                <c:pt idx="2074">
                  <c:v>30.7</c:v>
                </c:pt>
                <c:pt idx="2075">
                  <c:v>30.7</c:v>
                </c:pt>
                <c:pt idx="2076">
                  <c:v>30.7</c:v>
                </c:pt>
                <c:pt idx="2077">
                  <c:v>30.7</c:v>
                </c:pt>
                <c:pt idx="2078">
                  <c:v>30.7</c:v>
                </c:pt>
                <c:pt idx="2079">
                  <c:v>30.7</c:v>
                </c:pt>
                <c:pt idx="2080">
                  <c:v>30.7</c:v>
                </c:pt>
                <c:pt idx="2081">
                  <c:v>30.7</c:v>
                </c:pt>
                <c:pt idx="2082">
                  <c:v>30.7</c:v>
                </c:pt>
                <c:pt idx="2083">
                  <c:v>30.7</c:v>
                </c:pt>
                <c:pt idx="2084">
                  <c:v>30.7</c:v>
                </c:pt>
                <c:pt idx="2085">
                  <c:v>30.7</c:v>
                </c:pt>
                <c:pt idx="2086">
                  <c:v>30.7</c:v>
                </c:pt>
                <c:pt idx="2087">
                  <c:v>30.7</c:v>
                </c:pt>
                <c:pt idx="2088">
                  <c:v>30.7</c:v>
                </c:pt>
                <c:pt idx="2089">
                  <c:v>30.7</c:v>
                </c:pt>
                <c:pt idx="2090">
                  <c:v>30.7</c:v>
                </c:pt>
                <c:pt idx="2091">
                  <c:v>30.7</c:v>
                </c:pt>
                <c:pt idx="2092">
                  <c:v>30.7</c:v>
                </c:pt>
                <c:pt idx="2093">
                  <c:v>30.7</c:v>
                </c:pt>
                <c:pt idx="2094">
                  <c:v>30.7</c:v>
                </c:pt>
                <c:pt idx="2095">
                  <c:v>30.7</c:v>
                </c:pt>
                <c:pt idx="2096">
                  <c:v>30.7</c:v>
                </c:pt>
                <c:pt idx="2097">
                  <c:v>30.7</c:v>
                </c:pt>
                <c:pt idx="2098">
                  <c:v>30.7</c:v>
                </c:pt>
                <c:pt idx="2099">
                  <c:v>30.7</c:v>
                </c:pt>
                <c:pt idx="2100">
                  <c:v>30.7</c:v>
                </c:pt>
                <c:pt idx="2101">
                  <c:v>30.7</c:v>
                </c:pt>
                <c:pt idx="2102">
                  <c:v>30.7</c:v>
                </c:pt>
                <c:pt idx="2103">
                  <c:v>30.7</c:v>
                </c:pt>
                <c:pt idx="2104">
                  <c:v>30.7</c:v>
                </c:pt>
                <c:pt idx="2105">
                  <c:v>30.7</c:v>
                </c:pt>
                <c:pt idx="2106">
                  <c:v>30.7</c:v>
                </c:pt>
                <c:pt idx="2107">
                  <c:v>30.7</c:v>
                </c:pt>
                <c:pt idx="2108">
                  <c:v>30.7</c:v>
                </c:pt>
                <c:pt idx="2109">
                  <c:v>30.7</c:v>
                </c:pt>
                <c:pt idx="2110">
                  <c:v>30.7</c:v>
                </c:pt>
                <c:pt idx="2111">
                  <c:v>30.7</c:v>
                </c:pt>
                <c:pt idx="2112">
                  <c:v>30.7</c:v>
                </c:pt>
                <c:pt idx="2113">
                  <c:v>30.7</c:v>
                </c:pt>
                <c:pt idx="2114">
                  <c:v>30.7</c:v>
                </c:pt>
                <c:pt idx="2115">
                  <c:v>30.7</c:v>
                </c:pt>
                <c:pt idx="2116">
                  <c:v>30.7</c:v>
                </c:pt>
                <c:pt idx="2117">
                  <c:v>30.7</c:v>
                </c:pt>
                <c:pt idx="2118">
                  <c:v>30.7</c:v>
                </c:pt>
                <c:pt idx="2119">
                  <c:v>30.7</c:v>
                </c:pt>
                <c:pt idx="2120">
                  <c:v>30.7</c:v>
                </c:pt>
                <c:pt idx="2121">
                  <c:v>30.7</c:v>
                </c:pt>
                <c:pt idx="2122">
                  <c:v>30.7</c:v>
                </c:pt>
                <c:pt idx="2123">
                  <c:v>30.7</c:v>
                </c:pt>
                <c:pt idx="2124">
                  <c:v>30.7</c:v>
                </c:pt>
                <c:pt idx="2125">
                  <c:v>30.7</c:v>
                </c:pt>
                <c:pt idx="2126">
                  <c:v>30.7</c:v>
                </c:pt>
                <c:pt idx="2127">
                  <c:v>30.7</c:v>
                </c:pt>
                <c:pt idx="2128">
                  <c:v>30.7</c:v>
                </c:pt>
                <c:pt idx="2129">
                  <c:v>30.7</c:v>
                </c:pt>
                <c:pt idx="2130">
                  <c:v>30.7</c:v>
                </c:pt>
                <c:pt idx="2131">
                  <c:v>30.7</c:v>
                </c:pt>
                <c:pt idx="2132">
                  <c:v>30.7</c:v>
                </c:pt>
                <c:pt idx="2133">
                  <c:v>30.7</c:v>
                </c:pt>
                <c:pt idx="2134">
                  <c:v>30.7</c:v>
                </c:pt>
                <c:pt idx="2135">
                  <c:v>30.7</c:v>
                </c:pt>
                <c:pt idx="2136">
                  <c:v>30.7</c:v>
                </c:pt>
                <c:pt idx="2137">
                  <c:v>30.7</c:v>
                </c:pt>
                <c:pt idx="2138">
                  <c:v>30.7</c:v>
                </c:pt>
                <c:pt idx="2139">
                  <c:v>30.7</c:v>
                </c:pt>
                <c:pt idx="2140">
                  <c:v>30.7</c:v>
                </c:pt>
                <c:pt idx="2141">
                  <c:v>30.7</c:v>
                </c:pt>
                <c:pt idx="2142">
                  <c:v>30.7</c:v>
                </c:pt>
                <c:pt idx="2143">
                  <c:v>30.7</c:v>
                </c:pt>
                <c:pt idx="2144">
                  <c:v>30.7</c:v>
                </c:pt>
                <c:pt idx="2145">
                  <c:v>30.7</c:v>
                </c:pt>
                <c:pt idx="2146">
                  <c:v>30.7</c:v>
                </c:pt>
                <c:pt idx="2147">
                  <c:v>30.7</c:v>
                </c:pt>
                <c:pt idx="2148">
                  <c:v>30.7</c:v>
                </c:pt>
                <c:pt idx="2149">
                  <c:v>30.7</c:v>
                </c:pt>
                <c:pt idx="2150">
                  <c:v>30.7</c:v>
                </c:pt>
                <c:pt idx="2151">
                  <c:v>30.7</c:v>
                </c:pt>
                <c:pt idx="2152">
                  <c:v>30.7</c:v>
                </c:pt>
                <c:pt idx="2153">
                  <c:v>30.7</c:v>
                </c:pt>
                <c:pt idx="2154">
                  <c:v>30.7</c:v>
                </c:pt>
                <c:pt idx="2155">
                  <c:v>30.7</c:v>
                </c:pt>
                <c:pt idx="2156">
                  <c:v>30.7</c:v>
                </c:pt>
                <c:pt idx="2157">
                  <c:v>30.7</c:v>
                </c:pt>
                <c:pt idx="2158">
                  <c:v>30.7</c:v>
                </c:pt>
                <c:pt idx="2159">
                  <c:v>30.7</c:v>
                </c:pt>
                <c:pt idx="2160">
                  <c:v>30.7</c:v>
                </c:pt>
                <c:pt idx="2161">
                  <c:v>30.7</c:v>
                </c:pt>
                <c:pt idx="2162">
                  <c:v>30.7</c:v>
                </c:pt>
                <c:pt idx="2163">
                  <c:v>30.7</c:v>
                </c:pt>
                <c:pt idx="2164">
                  <c:v>30.7</c:v>
                </c:pt>
                <c:pt idx="2165">
                  <c:v>30.7</c:v>
                </c:pt>
                <c:pt idx="2166">
                  <c:v>30.7</c:v>
                </c:pt>
                <c:pt idx="2167">
                  <c:v>30.7</c:v>
                </c:pt>
                <c:pt idx="2168">
                  <c:v>30.7</c:v>
                </c:pt>
                <c:pt idx="2169">
                  <c:v>30.7</c:v>
                </c:pt>
                <c:pt idx="2170">
                  <c:v>30.7</c:v>
                </c:pt>
                <c:pt idx="2171">
                  <c:v>30.7</c:v>
                </c:pt>
                <c:pt idx="2172">
                  <c:v>30.7</c:v>
                </c:pt>
                <c:pt idx="2173">
                  <c:v>30.7</c:v>
                </c:pt>
                <c:pt idx="2174">
                  <c:v>30.7</c:v>
                </c:pt>
                <c:pt idx="2175">
                  <c:v>30.7</c:v>
                </c:pt>
                <c:pt idx="2176">
                  <c:v>30.7</c:v>
                </c:pt>
                <c:pt idx="2177">
                  <c:v>30.7</c:v>
                </c:pt>
                <c:pt idx="2178">
                  <c:v>30.7</c:v>
                </c:pt>
                <c:pt idx="2179">
                  <c:v>30.7</c:v>
                </c:pt>
                <c:pt idx="2180">
                  <c:v>30.7</c:v>
                </c:pt>
                <c:pt idx="2181">
                  <c:v>30.7</c:v>
                </c:pt>
                <c:pt idx="2182">
                  <c:v>30.7</c:v>
                </c:pt>
                <c:pt idx="2183">
                  <c:v>30.7</c:v>
                </c:pt>
                <c:pt idx="2184">
                  <c:v>30.7</c:v>
                </c:pt>
                <c:pt idx="2185">
                  <c:v>30.7</c:v>
                </c:pt>
                <c:pt idx="2186">
                  <c:v>30.7</c:v>
                </c:pt>
                <c:pt idx="2187">
                  <c:v>30.7</c:v>
                </c:pt>
                <c:pt idx="2188">
                  <c:v>30.7</c:v>
                </c:pt>
                <c:pt idx="2189">
                  <c:v>30.7</c:v>
                </c:pt>
                <c:pt idx="2190">
                  <c:v>30.7</c:v>
                </c:pt>
                <c:pt idx="2191">
                  <c:v>30.7</c:v>
                </c:pt>
                <c:pt idx="2192">
                  <c:v>30.7</c:v>
                </c:pt>
                <c:pt idx="2193">
                  <c:v>30.7</c:v>
                </c:pt>
                <c:pt idx="2194">
                  <c:v>30.7</c:v>
                </c:pt>
                <c:pt idx="2195">
                  <c:v>30.7</c:v>
                </c:pt>
                <c:pt idx="2196">
                  <c:v>30.7</c:v>
                </c:pt>
                <c:pt idx="2197">
                  <c:v>30.7</c:v>
                </c:pt>
                <c:pt idx="2198">
                  <c:v>30.7</c:v>
                </c:pt>
                <c:pt idx="2199">
                  <c:v>30.7</c:v>
                </c:pt>
                <c:pt idx="2200">
                  <c:v>30.7</c:v>
                </c:pt>
                <c:pt idx="2201">
                  <c:v>30.7</c:v>
                </c:pt>
                <c:pt idx="2202">
                  <c:v>30.7</c:v>
                </c:pt>
                <c:pt idx="2203">
                  <c:v>30.7</c:v>
                </c:pt>
                <c:pt idx="2204">
                  <c:v>30.7</c:v>
                </c:pt>
                <c:pt idx="2205">
                  <c:v>30.7</c:v>
                </c:pt>
                <c:pt idx="2206">
                  <c:v>30.7</c:v>
                </c:pt>
                <c:pt idx="2207">
                  <c:v>30.7</c:v>
                </c:pt>
                <c:pt idx="2208">
                  <c:v>30.7</c:v>
                </c:pt>
                <c:pt idx="2209">
                  <c:v>30.7</c:v>
                </c:pt>
                <c:pt idx="2210">
                  <c:v>30.7</c:v>
                </c:pt>
                <c:pt idx="2211">
                  <c:v>30.7</c:v>
                </c:pt>
                <c:pt idx="2212">
                  <c:v>30.7</c:v>
                </c:pt>
                <c:pt idx="2213">
                  <c:v>30.7</c:v>
                </c:pt>
                <c:pt idx="2214">
                  <c:v>30.7</c:v>
                </c:pt>
                <c:pt idx="2215">
                  <c:v>30.7</c:v>
                </c:pt>
                <c:pt idx="2216">
                  <c:v>30.7</c:v>
                </c:pt>
                <c:pt idx="2217">
                  <c:v>30.7</c:v>
                </c:pt>
                <c:pt idx="2218">
                  <c:v>30.7</c:v>
                </c:pt>
                <c:pt idx="2219">
                  <c:v>30.7</c:v>
                </c:pt>
                <c:pt idx="2220">
                  <c:v>30.7</c:v>
                </c:pt>
                <c:pt idx="2221">
                  <c:v>30.7</c:v>
                </c:pt>
                <c:pt idx="2222">
                  <c:v>30.7</c:v>
                </c:pt>
                <c:pt idx="2223">
                  <c:v>30.7</c:v>
                </c:pt>
                <c:pt idx="2224">
                  <c:v>30.7</c:v>
                </c:pt>
                <c:pt idx="2225">
                  <c:v>30.7</c:v>
                </c:pt>
                <c:pt idx="2226">
                  <c:v>30.7</c:v>
                </c:pt>
                <c:pt idx="2227">
                  <c:v>30.7</c:v>
                </c:pt>
                <c:pt idx="2228">
                  <c:v>30.7</c:v>
                </c:pt>
                <c:pt idx="2229">
                  <c:v>30.7</c:v>
                </c:pt>
                <c:pt idx="2230">
                  <c:v>30.7</c:v>
                </c:pt>
                <c:pt idx="2231">
                  <c:v>30.7</c:v>
                </c:pt>
                <c:pt idx="2232">
                  <c:v>30.7</c:v>
                </c:pt>
                <c:pt idx="2233">
                  <c:v>30.7</c:v>
                </c:pt>
                <c:pt idx="2234">
                  <c:v>30.7</c:v>
                </c:pt>
                <c:pt idx="2235">
                  <c:v>30.7</c:v>
                </c:pt>
                <c:pt idx="2236">
                  <c:v>30.7</c:v>
                </c:pt>
                <c:pt idx="2237">
                  <c:v>30.7</c:v>
                </c:pt>
                <c:pt idx="2238">
                  <c:v>30.7</c:v>
                </c:pt>
                <c:pt idx="2239">
                  <c:v>30.7</c:v>
                </c:pt>
                <c:pt idx="2240">
                  <c:v>30.7</c:v>
                </c:pt>
                <c:pt idx="2241">
                  <c:v>30.7</c:v>
                </c:pt>
                <c:pt idx="2242">
                  <c:v>30.7</c:v>
                </c:pt>
                <c:pt idx="2243">
                  <c:v>30.7</c:v>
                </c:pt>
                <c:pt idx="2244">
                  <c:v>30.7</c:v>
                </c:pt>
                <c:pt idx="2245">
                  <c:v>30.7</c:v>
                </c:pt>
                <c:pt idx="2246">
                  <c:v>30.7</c:v>
                </c:pt>
                <c:pt idx="2247">
                  <c:v>30.7</c:v>
                </c:pt>
                <c:pt idx="2248">
                  <c:v>30.7</c:v>
                </c:pt>
                <c:pt idx="2249">
                  <c:v>30.7</c:v>
                </c:pt>
                <c:pt idx="2250">
                  <c:v>30.7</c:v>
                </c:pt>
                <c:pt idx="2251">
                  <c:v>30.7</c:v>
                </c:pt>
                <c:pt idx="2252">
                  <c:v>30.7</c:v>
                </c:pt>
                <c:pt idx="2253">
                  <c:v>30.7</c:v>
                </c:pt>
                <c:pt idx="2254">
                  <c:v>30.7</c:v>
                </c:pt>
                <c:pt idx="2255">
                  <c:v>30.7</c:v>
                </c:pt>
                <c:pt idx="2256">
                  <c:v>30.7</c:v>
                </c:pt>
                <c:pt idx="2257">
                  <c:v>30.7</c:v>
                </c:pt>
                <c:pt idx="2258">
                  <c:v>30.7</c:v>
                </c:pt>
                <c:pt idx="2259">
                  <c:v>30.7</c:v>
                </c:pt>
                <c:pt idx="2260">
                  <c:v>30.7</c:v>
                </c:pt>
                <c:pt idx="2261">
                  <c:v>30.7</c:v>
                </c:pt>
                <c:pt idx="2262">
                  <c:v>30.7</c:v>
                </c:pt>
                <c:pt idx="2263">
                  <c:v>30.7</c:v>
                </c:pt>
                <c:pt idx="2264">
                  <c:v>30.7</c:v>
                </c:pt>
                <c:pt idx="2265">
                  <c:v>30.7</c:v>
                </c:pt>
                <c:pt idx="2266">
                  <c:v>30.7</c:v>
                </c:pt>
                <c:pt idx="2267">
                  <c:v>30.7</c:v>
                </c:pt>
                <c:pt idx="2268">
                  <c:v>30.7</c:v>
                </c:pt>
                <c:pt idx="2269">
                  <c:v>30.7</c:v>
                </c:pt>
                <c:pt idx="2270">
                  <c:v>30.7</c:v>
                </c:pt>
                <c:pt idx="2271">
                  <c:v>30.7</c:v>
                </c:pt>
                <c:pt idx="2272">
                  <c:v>30.7</c:v>
                </c:pt>
                <c:pt idx="2273">
                  <c:v>30.7</c:v>
                </c:pt>
                <c:pt idx="2274">
                  <c:v>30.7</c:v>
                </c:pt>
                <c:pt idx="2275">
                  <c:v>30.7</c:v>
                </c:pt>
                <c:pt idx="2276">
                  <c:v>30.7</c:v>
                </c:pt>
                <c:pt idx="2277">
                  <c:v>30.7</c:v>
                </c:pt>
                <c:pt idx="2278">
                  <c:v>30.7</c:v>
                </c:pt>
                <c:pt idx="2279">
                  <c:v>30.7</c:v>
                </c:pt>
                <c:pt idx="2280">
                  <c:v>30.7</c:v>
                </c:pt>
                <c:pt idx="2281">
                  <c:v>30.7</c:v>
                </c:pt>
                <c:pt idx="2282">
                  <c:v>30.7</c:v>
                </c:pt>
                <c:pt idx="2283">
                  <c:v>30.7</c:v>
                </c:pt>
                <c:pt idx="2284">
                  <c:v>30.7</c:v>
                </c:pt>
                <c:pt idx="2285">
                  <c:v>30.7</c:v>
                </c:pt>
                <c:pt idx="2286">
                  <c:v>30.7</c:v>
                </c:pt>
                <c:pt idx="2287">
                  <c:v>30.7</c:v>
                </c:pt>
                <c:pt idx="2288">
                  <c:v>30.7</c:v>
                </c:pt>
                <c:pt idx="2289">
                  <c:v>30.7</c:v>
                </c:pt>
                <c:pt idx="2290">
                  <c:v>30.7</c:v>
                </c:pt>
                <c:pt idx="2291">
                  <c:v>30.7</c:v>
                </c:pt>
                <c:pt idx="2292">
                  <c:v>30.7</c:v>
                </c:pt>
                <c:pt idx="2293">
                  <c:v>30.7</c:v>
                </c:pt>
                <c:pt idx="2294">
                  <c:v>30.7</c:v>
                </c:pt>
                <c:pt idx="2295">
                  <c:v>30.7</c:v>
                </c:pt>
                <c:pt idx="2296">
                  <c:v>30.7</c:v>
                </c:pt>
                <c:pt idx="2297">
                  <c:v>30.7</c:v>
                </c:pt>
                <c:pt idx="2298">
                  <c:v>30.7</c:v>
                </c:pt>
                <c:pt idx="2299">
                  <c:v>30.7</c:v>
                </c:pt>
                <c:pt idx="2300">
                  <c:v>30.7</c:v>
                </c:pt>
                <c:pt idx="2301">
                  <c:v>30.7</c:v>
                </c:pt>
                <c:pt idx="2302">
                  <c:v>30.7</c:v>
                </c:pt>
                <c:pt idx="2303">
                  <c:v>30.7</c:v>
                </c:pt>
                <c:pt idx="2304">
                  <c:v>30.7</c:v>
                </c:pt>
                <c:pt idx="2305">
                  <c:v>30.7</c:v>
                </c:pt>
                <c:pt idx="2306">
                  <c:v>30.7</c:v>
                </c:pt>
                <c:pt idx="2307">
                  <c:v>30.7</c:v>
                </c:pt>
                <c:pt idx="2308">
                  <c:v>30.7</c:v>
                </c:pt>
                <c:pt idx="2309">
                  <c:v>30.7</c:v>
                </c:pt>
                <c:pt idx="2310">
                  <c:v>30.7</c:v>
                </c:pt>
                <c:pt idx="2311">
                  <c:v>30.7</c:v>
                </c:pt>
                <c:pt idx="2312">
                  <c:v>30.7</c:v>
                </c:pt>
                <c:pt idx="2313">
                  <c:v>30.7</c:v>
                </c:pt>
                <c:pt idx="2314">
                  <c:v>30.7</c:v>
                </c:pt>
                <c:pt idx="2315">
                  <c:v>30.7</c:v>
                </c:pt>
                <c:pt idx="2316">
                  <c:v>30.7</c:v>
                </c:pt>
                <c:pt idx="2317">
                  <c:v>30.7</c:v>
                </c:pt>
                <c:pt idx="2318">
                  <c:v>30.7</c:v>
                </c:pt>
                <c:pt idx="2319">
                  <c:v>30.7</c:v>
                </c:pt>
                <c:pt idx="2320">
                  <c:v>30.7</c:v>
                </c:pt>
                <c:pt idx="2321">
                  <c:v>30.7</c:v>
                </c:pt>
                <c:pt idx="2322">
                  <c:v>30.7</c:v>
                </c:pt>
                <c:pt idx="2323">
                  <c:v>30.7</c:v>
                </c:pt>
                <c:pt idx="2324">
                  <c:v>30.7</c:v>
                </c:pt>
                <c:pt idx="2325">
                  <c:v>30.7</c:v>
                </c:pt>
                <c:pt idx="2326">
                  <c:v>30.7</c:v>
                </c:pt>
                <c:pt idx="2327">
                  <c:v>30.7</c:v>
                </c:pt>
                <c:pt idx="2328">
                  <c:v>30.7</c:v>
                </c:pt>
                <c:pt idx="2329">
                  <c:v>30.7</c:v>
                </c:pt>
                <c:pt idx="2330">
                  <c:v>30.7</c:v>
                </c:pt>
                <c:pt idx="2331">
                  <c:v>30.7</c:v>
                </c:pt>
                <c:pt idx="2332">
                  <c:v>30.7</c:v>
                </c:pt>
                <c:pt idx="2333">
                  <c:v>30.7</c:v>
                </c:pt>
                <c:pt idx="2334">
                  <c:v>30.7</c:v>
                </c:pt>
                <c:pt idx="2335">
                  <c:v>30.7</c:v>
                </c:pt>
                <c:pt idx="2336">
                  <c:v>30.7</c:v>
                </c:pt>
                <c:pt idx="2337">
                  <c:v>30.7</c:v>
                </c:pt>
                <c:pt idx="2338">
                  <c:v>30.7</c:v>
                </c:pt>
                <c:pt idx="2339">
                  <c:v>30.7</c:v>
                </c:pt>
                <c:pt idx="2340">
                  <c:v>30.7</c:v>
                </c:pt>
                <c:pt idx="2341">
                  <c:v>30.7</c:v>
                </c:pt>
                <c:pt idx="2342">
                  <c:v>30.7</c:v>
                </c:pt>
                <c:pt idx="2343">
                  <c:v>30.7</c:v>
                </c:pt>
                <c:pt idx="2344">
                  <c:v>30.7</c:v>
                </c:pt>
                <c:pt idx="2345">
                  <c:v>30.7</c:v>
                </c:pt>
                <c:pt idx="2346">
                  <c:v>30.7</c:v>
                </c:pt>
                <c:pt idx="2347">
                  <c:v>30.7</c:v>
                </c:pt>
                <c:pt idx="2348">
                  <c:v>30.7</c:v>
                </c:pt>
                <c:pt idx="2349">
                  <c:v>30.7</c:v>
                </c:pt>
                <c:pt idx="2350">
                  <c:v>30.7</c:v>
                </c:pt>
                <c:pt idx="2351">
                  <c:v>30.7</c:v>
                </c:pt>
                <c:pt idx="2352">
                  <c:v>30.7</c:v>
                </c:pt>
                <c:pt idx="2353">
                  <c:v>30.7</c:v>
                </c:pt>
                <c:pt idx="2354">
                  <c:v>30.7</c:v>
                </c:pt>
                <c:pt idx="2355">
                  <c:v>30.7</c:v>
                </c:pt>
                <c:pt idx="2356">
                  <c:v>30.7</c:v>
                </c:pt>
                <c:pt idx="2357">
                  <c:v>30.7</c:v>
                </c:pt>
                <c:pt idx="2358">
                  <c:v>30.7</c:v>
                </c:pt>
                <c:pt idx="2359">
                  <c:v>30.7</c:v>
                </c:pt>
                <c:pt idx="2360">
                  <c:v>30.7</c:v>
                </c:pt>
                <c:pt idx="2361">
                  <c:v>30.7</c:v>
                </c:pt>
                <c:pt idx="2362">
                  <c:v>30.7</c:v>
                </c:pt>
                <c:pt idx="2363">
                  <c:v>30.7</c:v>
                </c:pt>
                <c:pt idx="2364">
                  <c:v>30.7</c:v>
                </c:pt>
                <c:pt idx="2365">
                  <c:v>30.7</c:v>
                </c:pt>
                <c:pt idx="2366">
                  <c:v>30.7</c:v>
                </c:pt>
                <c:pt idx="2367">
                  <c:v>30.7</c:v>
                </c:pt>
                <c:pt idx="2368">
                  <c:v>30.7</c:v>
                </c:pt>
                <c:pt idx="2369">
                  <c:v>30.7</c:v>
                </c:pt>
                <c:pt idx="2370">
                  <c:v>30.7</c:v>
                </c:pt>
                <c:pt idx="2371">
                  <c:v>30.7</c:v>
                </c:pt>
                <c:pt idx="2372">
                  <c:v>30.7</c:v>
                </c:pt>
                <c:pt idx="2373">
                  <c:v>30.7</c:v>
                </c:pt>
                <c:pt idx="2374">
                  <c:v>30.7</c:v>
                </c:pt>
                <c:pt idx="2375">
                  <c:v>30.7</c:v>
                </c:pt>
                <c:pt idx="2376">
                  <c:v>30.7</c:v>
                </c:pt>
                <c:pt idx="2377">
                  <c:v>30.7</c:v>
                </c:pt>
                <c:pt idx="2378">
                  <c:v>30.7</c:v>
                </c:pt>
                <c:pt idx="2379">
                  <c:v>30.7</c:v>
                </c:pt>
                <c:pt idx="2380">
                  <c:v>30.7</c:v>
                </c:pt>
                <c:pt idx="2381">
                  <c:v>30.7</c:v>
                </c:pt>
                <c:pt idx="2382">
                  <c:v>30.7</c:v>
                </c:pt>
                <c:pt idx="2383">
                  <c:v>30.7</c:v>
                </c:pt>
                <c:pt idx="2384">
                  <c:v>30.7</c:v>
                </c:pt>
                <c:pt idx="2385">
                  <c:v>30.7</c:v>
                </c:pt>
                <c:pt idx="2386">
                  <c:v>30.7</c:v>
                </c:pt>
                <c:pt idx="2387">
                  <c:v>30.7</c:v>
                </c:pt>
                <c:pt idx="2388">
                  <c:v>30.7</c:v>
                </c:pt>
                <c:pt idx="2389">
                  <c:v>30.7</c:v>
                </c:pt>
                <c:pt idx="2390">
                  <c:v>30.7</c:v>
                </c:pt>
                <c:pt idx="2391">
                  <c:v>30.7</c:v>
                </c:pt>
                <c:pt idx="2392">
                  <c:v>30.7</c:v>
                </c:pt>
                <c:pt idx="2393">
                  <c:v>30.7</c:v>
                </c:pt>
                <c:pt idx="2394">
                  <c:v>30.7</c:v>
                </c:pt>
                <c:pt idx="2395">
                  <c:v>30.7</c:v>
                </c:pt>
                <c:pt idx="2396">
                  <c:v>30.7</c:v>
                </c:pt>
                <c:pt idx="2397">
                  <c:v>30.7</c:v>
                </c:pt>
                <c:pt idx="2398">
                  <c:v>30.7</c:v>
                </c:pt>
                <c:pt idx="2399">
                  <c:v>30.7</c:v>
                </c:pt>
                <c:pt idx="2400">
                  <c:v>30.7</c:v>
                </c:pt>
                <c:pt idx="2401">
                  <c:v>30.7</c:v>
                </c:pt>
                <c:pt idx="2402">
                  <c:v>30.7</c:v>
                </c:pt>
                <c:pt idx="2403">
                  <c:v>30.7</c:v>
                </c:pt>
                <c:pt idx="2404">
                  <c:v>30.7</c:v>
                </c:pt>
                <c:pt idx="2405">
                  <c:v>30.7</c:v>
                </c:pt>
                <c:pt idx="2406">
                  <c:v>30.7</c:v>
                </c:pt>
                <c:pt idx="2407">
                  <c:v>30.7</c:v>
                </c:pt>
                <c:pt idx="2408">
                  <c:v>30.7</c:v>
                </c:pt>
                <c:pt idx="2409">
                  <c:v>30.7</c:v>
                </c:pt>
                <c:pt idx="2410">
                  <c:v>30.7</c:v>
                </c:pt>
                <c:pt idx="2411">
                  <c:v>30.7</c:v>
                </c:pt>
                <c:pt idx="2412">
                  <c:v>30.7</c:v>
                </c:pt>
                <c:pt idx="2413">
                  <c:v>30.7</c:v>
                </c:pt>
                <c:pt idx="2414">
                  <c:v>30.7</c:v>
                </c:pt>
                <c:pt idx="2415">
                  <c:v>30.7</c:v>
                </c:pt>
                <c:pt idx="2416">
                  <c:v>30.7</c:v>
                </c:pt>
                <c:pt idx="2417">
                  <c:v>30.7</c:v>
                </c:pt>
                <c:pt idx="2418">
                  <c:v>30.7</c:v>
                </c:pt>
                <c:pt idx="2419">
                  <c:v>30.7</c:v>
                </c:pt>
                <c:pt idx="2420">
                  <c:v>30.7</c:v>
                </c:pt>
                <c:pt idx="2421">
                  <c:v>30.7</c:v>
                </c:pt>
                <c:pt idx="2422">
                  <c:v>30.7</c:v>
                </c:pt>
                <c:pt idx="2423">
                  <c:v>30.7</c:v>
                </c:pt>
                <c:pt idx="2424">
                  <c:v>30.7</c:v>
                </c:pt>
                <c:pt idx="2425">
                  <c:v>30.7</c:v>
                </c:pt>
                <c:pt idx="2426">
                  <c:v>30.7</c:v>
                </c:pt>
                <c:pt idx="2427">
                  <c:v>30.7</c:v>
                </c:pt>
                <c:pt idx="2428">
                  <c:v>30.7</c:v>
                </c:pt>
                <c:pt idx="2429">
                  <c:v>30.7</c:v>
                </c:pt>
                <c:pt idx="2430">
                  <c:v>30.7</c:v>
                </c:pt>
                <c:pt idx="2431">
                  <c:v>30.7</c:v>
                </c:pt>
                <c:pt idx="2432">
                  <c:v>30.7</c:v>
                </c:pt>
                <c:pt idx="2433">
                  <c:v>30.7</c:v>
                </c:pt>
                <c:pt idx="2434">
                  <c:v>30.7</c:v>
                </c:pt>
                <c:pt idx="2435">
                  <c:v>30.7</c:v>
                </c:pt>
                <c:pt idx="2436">
                  <c:v>30.7</c:v>
                </c:pt>
                <c:pt idx="2437">
                  <c:v>30.7</c:v>
                </c:pt>
                <c:pt idx="2438">
                  <c:v>30.7</c:v>
                </c:pt>
                <c:pt idx="2439">
                  <c:v>30.7</c:v>
                </c:pt>
                <c:pt idx="2440">
                  <c:v>30.7</c:v>
                </c:pt>
                <c:pt idx="2441">
                  <c:v>30.7</c:v>
                </c:pt>
                <c:pt idx="2442">
                  <c:v>30.7</c:v>
                </c:pt>
                <c:pt idx="2443">
                  <c:v>30.7</c:v>
                </c:pt>
                <c:pt idx="2444">
                  <c:v>30.7</c:v>
                </c:pt>
                <c:pt idx="2445">
                  <c:v>30.7</c:v>
                </c:pt>
                <c:pt idx="2446">
                  <c:v>30.7</c:v>
                </c:pt>
                <c:pt idx="2447">
                  <c:v>30.7</c:v>
                </c:pt>
                <c:pt idx="2448">
                  <c:v>30.7</c:v>
                </c:pt>
                <c:pt idx="2449">
                  <c:v>30.7</c:v>
                </c:pt>
                <c:pt idx="2450">
                  <c:v>30.7</c:v>
                </c:pt>
                <c:pt idx="2451">
                  <c:v>30.7</c:v>
                </c:pt>
                <c:pt idx="2452">
                  <c:v>30.7</c:v>
                </c:pt>
                <c:pt idx="2453">
                  <c:v>30.7</c:v>
                </c:pt>
                <c:pt idx="2454">
                  <c:v>30.7</c:v>
                </c:pt>
                <c:pt idx="2455">
                  <c:v>30.7</c:v>
                </c:pt>
                <c:pt idx="2456">
                  <c:v>30.7</c:v>
                </c:pt>
                <c:pt idx="2457">
                  <c:v>30.7</c:v>
                </c:pt>
                <c:pt idx="2458">
                  <c:v>30.7</c:v>
                </c:pt>
                <c:pt idx="2459">
                  <c:v>30.7</c:v>
                </c:pt>
                <c:pt idx="2460">
                  <c:v>30.7</c:v>
                </c:pt>
                <c:pt idx="2461">
                  <c:v>30.7</c:v>
                </c:pt>
                <c:pt idx="2462">
                  <c:v>30.7</c:v>
                </c:pt>
                <c:pt idx="2463">
                  <c:v>30.7</c:v>
                </c:pt>
                <c:pt idx="2464">
                  <c:v>30.7</c:v>
                </c:pt>
                <c:pt idx="2465">
                  <c:v>30.7</c:v>
                </c:pt>
                <c:pt idx="2466">
                  <c:v>30.7</c:v>
                </c:pt>
                <c:pt idx="2467">
                  <c:v>30.7</c:v>
                </c:pt>
                <c:pt idx="2468">
                  <c:v>30.7</c:v>
                </c:pt>
                <c:pt idx="2469">
                  <c:v>30.7</c:v>
                </c:pt>
                <c:pt idx="2470">
                  <c:v>30.7</c:v>
                </c:pt>
                <c:pt idx="2471">
                  <c:v>30.7</c:v>
                </c:pt>
                <c:pt idx="2472">
                  <c:v>30.7</c:v>
                </c:pt>
                <c:pt idx="2473">
                  <c:v>30.7</c:v>
                </c:pt>
                <c:pt idx="2474">
                  <c:v>30.7</c:v>
                </c:pt>
                <c:pt idx="2475">
                  <c:v>30.7</c:v>
                </c:pt>
                <c:pt idx="2476">
                  <c:v>30.7</c:v>
                </c:pt>
                <c:pt idx="2477">
                  <c:v>30.7</c:v>
                </c:pt>
                <c:pt idx="2478">
                  <c:v>30.7</c:v>
                </c:pt>
                <c:pt idx="2479">
                  <c:v>30.7</c:v>
                </c:pt>
                <c:pt idx="2480">
                  <c:v>30.7</c:v>
                </c:pt>
                <c:pt idx="2481">
                  <c:v>30.7</c:v>
                </c:pt>
                <c:pt idx="2482">
                  <c:v>30.7</c:v>
                </c:pt>
                <c:pt idx="2483">
                  <c:v>30.7</c:v>
                </c:pt>
                <c:pt idx="2484">
                  <c:v>30.7</c:v>
                </c:pt>
                <c:pt idx="2485">
                  <c:v>30.7</c:v>
                </c:pt>
                <c:pt idx="2486">
                  <c:v>30.7</c:v>
                </c:pt>
                <c:pt idx="2487">
                  <c:v>30.7</c:v>
                </c:pt>
                <c:pt idx="2488">
                  <c:v>30.7</c:v>
                </c:pt>
                <c:pt idx="2489">
                  <c:v>30.7</c:v>
                </c:pt>
                <c:pt idx="2490">
                  <c:v>30.7</c:v>
                </c:pt>
                <c:pt idx="2491">
                  <c:v>30.7</c:v>
                </c:pt>
                <c:pt idx="2492">
                  <c:v>30.7</c:v>
                </c:pt>
                <c:pt idx="2493">
                  <c:v>30.7</c:v>
                </c:pt>
                <c:pt idx="2494">
                  <c:v>30.7</c:v>
                </c:pt>
                <c:pt idx="2495">
                  <c:v>30.7</c:v>
                </c:pt>
                <c:pt idx="2496">
                  <c:v>30.7</c:v>
                </c:pt>
                <c:pt idx="2497">
                  <c:v>30.7</c:v>
                </c:pt>
                <c:pt idx="2498">
                  <c:v>30.7</c:v>
                </c:pt>
                <c:pt idx="2499">
                  <c:v>30.7</c:v>
                </c:pt>
                <c:pt idx="2500">
                  <c:v>30.7</c:v>
                </c:pt>
                <c:pt idx="2501">
                  <c:v>30.7</c:v>
                </c:pt>
                <c:pt idx="2502">
                  <c:v>30.7</c:v>
                </c:pt>
                <c:pt idx="2503">
                  <c:v>30.7</c:v>
                </c:pt>
                <c:pt idx="2504">
                  <c:v>30.7</c:v>
                </c:pt>
                <c:pt idx="2505">
                  <c:v>30.7</c:v>
                </c:pt>
                <c:pt idx="2506">
                  <c:v>30.7</c:v>
                </c:pt>
                <c:pt idx="2507">
                  <c:v>30.7</c:v>
                </c:pt>
                <c:pt idx="2508">
                  <c:v>30.7</c:v>
                </c:pt>
                <c:pt idx="2509">
                  <c:v>30.7</c:v>
                </c:pt>
                <c:pt idx="2510">
                  <c:v>30.7</c:v>
                </c:pt>
                <c:pt idx="2511">
                  <c:v>30.7</c:v>
                </c:pt>
                <c:pt idx="2512">
                  <c:v>30.7</c:v>
                </c:pt>
                <c:pt idx="2513">
                  <c:v>30.7</c:v>
                </c:pt>
                <c:pt idx="2514">
                  <c:v>30.7</c:v>
                </c:pt>
                <c:pt idx="2515">
                  <c:v>30.7</c:v>
                </c:pt>
                <c:pt idx="2516">
                  <c:v>30.7</c:v>
                </c:pt>
                <c:pt idx="2517">
                  <c:v>30.7</c:v>
                </c:pt>
                <c:pt idx="2518">
                  <c:v>30.7</c:v>
                </c:pt>
                <c:pt idx="2519">
                  <c:v>30.7</c:v>
                </c:pt>
                <c:pt idx="2520">
                  <c:v>30.7</c:v>
                </c:pt>
                <c:pt idx="2521">
                  <c:v>30.7</c:v>
                </c:pt>
                <c:pt idx="2522">
                  <c:v>30.7</c:v>
                </c:pt>
                <c:pt idx="2523">
                  <c:v>30.7</c:v>
                </c:pt>
                <c:pt idx="2524">
                  <c:v>30.7</c:v>
                </c:pt>
                <c:pt idx="2525">
                  <c:v>30.7</c:v>
                </c:pt>
                <c:pt idx="2526">
                  <c:v>30.7</c:v>
                </c:pt>
                <c:pt idx="2527">
                  <c:v>30.7</c:v>
                </c:pt>
                <c:pt idx="2528">
                  <c:v>30.7</c:v>
                </c:pt>
                <c:pt idx="2529">
                  <c:v>30.7</c:v>
                </c:pt>
                <c:pt idx="2530">
                  <c:v>30.7</c:v>
                </c:pt>
                <c:pt idx="2531">
                  <c:v>30.7</c:v>
                </c:pt>
                <c:pt idx="2532">
                  <c:v>30.7</c:v>
                </c:pt>
                <c:pt idx="2533">
                  <c:v>30.7</c:v>
                </c:pt>
                <c:pt idx="2534">
                  <c:v>30.7</c:v>
                </c:pt>
                <c:pt idx="2535">
                  <c:v>30.7</c:v>
                </c:pt>
                <c:pt idx="2536">
                  <c:v>30.7</c:v>
                </c:pt>
                <c:pt idx="2537">
                  <c:v>30.7</c:v>
                </c:pt>
                <c:pt idx="2538">
                  <c:v>30.7</c:v>
                </c:pt>
                <c:pt idx="2539">
                  <c:v>30.7</c:v>
                </c:pt>
                <c:pt idx="2540">
                  <c:v>30.7</c:v>
                </c:pt>
                <c:pt idx="2541">
                  <c:v>30.7</c:v>
                </c:pt>
                <c:pt idx="2542">
                  <c:v>30.7</c:v>
                </c:pt>
                <c:pt idx="2543">
                  <c:v>30.7</c:v>
                </c:pt>
                <c:pt idx="2544">
                  <c:v>30.7</c:v>
                </c:pt>
                <c:pt idx="2545">
                  <c:v>30.7</c:v>
                </c:pt>
                <c:pt idx="2546">
                  <c:v>30.7</c:v>
                </c:pt>
                <c:pt idx="2547">
                  <c:v>30.7</c:v>
                </c:pt>
                <c:pt idx="2548">
                  <c:v>30.7</c:v>
                </c:pt>
                <c:pt idx="2549">
                  <c:v>30.7</c:v>
                </c:pt>
                <c:pt idx="2550">
                  <c:v>30.7</c:v>
                </c:pt>
                <c:pt idx="2551">
                  <c:v>30.7</c:v>
                </c:pt>
                <c:pt idx="2552">
                  <c:v>30.7</c:v>
                </c:pt>
                <c:pt idx="2553">
                  <c:v>30.7</c:v>
                </c:pt>
                <c:pt idx="2554">
                  <c:v>30.7</c:v>
                </c:pt>
                <c:pt idx="2555">
                  <c:v>30.7</c:v>
                </c:pt>
                <c:pt idx="2556">
                  <c:v>30.7</c:v>
                </c:pt>
                <c:pt idx="2557">
                  <c:v>30.7</c:v>
                </c:pt>
                <c:pt idx="2558">
                  <c:v>30.7</c:v>
                </c:pt>
                <c:pt idx="2559">
                  <c:v>30.7</c:v>
                </c:pt>
                <c:pt idx="2560">
                  <c:v>30.7</c:v>
                </c:pt>
                <c:pt idx="2561">
                  <c:v>30.7</c:v>
                </c:pt>
                <c:pt idx="2562">
                  <c:v>30.7</c:v>
                </c:pt>
                <c:pt idx="2563">
                  <c:v>30.7</c:v>
                </c:pt>
                <c:pt idx="2564">
                  <c:v>30.7</c:v>
                </c:pt>
                <c:pt idx="2565">
                  <c:v>30.7</c:v>
                </c:pt>
                <c:pt idx="2566">
                  <c:v>30.7</c:v>
                </c:pt>
                <c:pt idx="2567">
                  <c:v>30.7</c:v>
                </c:pt>
                <c:pt idx="2568">
                  <c:v>30.7</c:v>
                </c:pt>
                <c:pt idx="2569">
                  <c:v>30.7</c:v>
                </c:pt>
                <c:pt idx="2570">
                  <c:v>30.7</c:v>
                </c:pt>
                <c:pt idx="2571">
                  <c:v>30.7</c:v>
                </c:pt>
                <c:pt idx="2572">
                  <c:v>30.7</c:v>
                </c:pt>
                <c:pt idx="2573">
                  <c:v>30.7</c:v>
                </c:pt>
                <c:pt idx="2574">
                  <c:v>30.7</c:v>
                </c:pt>
                <c:pt idx="2575">
                  <c:v>30.7</c:v>
                </c:pt>
                <c:pt idx="2576">
                  <c:v>30.7</c:v>
                </c:pt>
                <c:pt idx="2577">
                  <c:v>30.7</c:v>
                </c:pt>
                <c:pt idx="2578">
                  <c:v>30.7</c:v>
                </c:pt>
                <c:pt idx="2579">
                  <c:v>30.7</c:v>
                </c:pt>
                <c:pt idx="2580">
                  <c:v>30.7</c:v>
                </c:pt>
                <c:pt idx="2581">
                  <c:v>30.7</c:v>
                </c:pt>
                <c:pt idx="2582">
                  <c:v>30.7</c:v>
                </c:pt>
                <c:pt idx="2583">
                  <c:v>30.7</c:v>
                </c:pt>
                <c:pt idx="2584">
                  <c:v>30.7</c:v>
                </c:pt>
                <c:pt idx="2585">
                  <c:v>30.7</c:v>
                </c:pt>
                <c:pt idx="2586">
                  <c:v>30.7</c:v>
                </c:pt>
                <c:pt idx="2587">
                  <c:v>30.7</c:v>
                </c:pt>
                <c:pt idx="2588">
                  <c:v>30.7</c:v>
                </c:pt>
                <c:pt idx="2589">
                  <c:v>30.7</c:v>
                </c:pt>
                <c:pt idx="2590">
                  <c:v>30.7</c:v>
                </c:pt>
                <c:pt idx="2591">
                  <c:v>30.7</c:v>
                </c:pt>
                <c:pt idx="2592">
                  <c:v>30.7</c:v>
                </c:pt>
                <c:pt idx="2593">
                  <c:v>30.7</c:v>
                </c:pt>
                <c:pt idx="2594">
                  <c:v>30.7</c:v>
                </c:pt>
                <c:pt idx="2595">
                  <c:v>30.7</c:v>
                </c:pt>
                <c:pt idx="2596">
                  <c:v>30.7</c:v>
                </c:pt>
                <c:pt idx="2597">
                  <c:v>30.7</c:v>
                </c:pt>
                <c:pt idx="2598">
                  <c:v>30.7</c:v>
                </c:pt>
                <c:pt idx="2599">
                  <c:v>30.7</c:v>
                </c:pt>
                <c:pt idx="2600">
                  <c:v>30.7</c:v>
                </c:pt>
                <c:pt idx="2601">
                  <c:v>30.7</c:v>
                </c:pt>
                <c:pt idx="2602">
                  <c:v>30.7</c:v>
                </c:pt>
                <c:pt idx="2603">
                  <c:v>30.7</c:v>
                </c:pt>
                <c:pt idx="2604">
                  <c:v>30.7</c:v>
                </c:pt>
                <c:pt idx="2605">
                  <c:v>30.7</c:v>
                </c:pt>
                <c:pt idx="2606">
                  <c:v>30.7</c:v>
                </c:pt>
                <c:pt idx="2607">
                  <c:v>30.7</c:v>
                </c:pt>
                <c:pt idx="2608">
                  <c:v>30.7</c:v>
                </c:pt>
                <c:pt idx="2609">
                  <c:v>30.7</c:v>
                </c:pt>
                <c:pt idx="2610">
                  <c:v>30.7</c:v>
                </c:pt>
                <c:pt idx="2611">
                  <c:v>30.7</c:v>
                </c:pt>
                <c:pt idx="2612">
                  <c:v>30.7</c:v>
                </c:pt>
                <c:pt idx="2613">
                  <c:v>30.7</c:v>
                </c:pt>
                <c:pt idx="2614">
                  <c:v>30.7</c:v>
                </c:pt>
                <c:pt idx="2615">
                  <c:v>30.7</c:v>
                </c:pt>
                <c:pt idx="2616">
                  <c:v>30.7</c:v>
                </c:pt>
                <c:pt idx="2617">
                  <c:v>30.7</c:v>
                </c:pt>
                <c:pt idx="2618">
                  <c:v>30.7</c:v>
                </c:pt>
                <c:pt idx="2619">
                  <c:v>30.7</c:v>
                </c:pt>
                <c:pt idx="2620">
                  <c:v>30.7</c:v>
                </c:pt>
                <c:pt idx="2621">
                  <c:v>30.7</c:v>
                </c:pt>
                <c:pt idx="2622">
                  <c:v>30.7</c:v>
                </c:pt>
                <c:pt idx="2623">
                  <c:v>30.7</c:v>
                </c:pt>
                <c:pt idx="2624">
                  <c:v>30.7</c:v>
                </c:pt>
                <c:pt idx="2625">
                  <c:v>30.7</c:v>
                </c:pt>
                <c:pt idx="2626">
                  <c:v>30.7</c:v>
                </c:pt>
                <c:pt idx="2627">
                  <c:v>30.7</c:v>
                </c:pt>
                <c:pt idx="2628">
                  <c:v>30.7</c:v>
                </c:pt>
                <c:pt idx="2629">
                  <c:v>30.7</c:v>
                </c:pt>
                <c:pt idx="2630">
                  <c:v>30.7</c:v>
                </c:pt>
                <c:pt idx="2631">
                  <c:v>30.7</c:v>
                </c:pt>
                <c:pt idx="2632">
                  <c:v>30.7</c:v>
                </c:pt>
                <c:pt idx="2633">
                  <c:v>30.7</c:v>
                </c:pt>
                <c:pt idx="2634">
                  <c:v>30.7</c:v>
                </c:pt>
                <c:pt idx="2635">
                  <c:v>30.7</c:v>
                </c:pt>
                <c:pt idx="2636">
                  <c:v>30.7</c:v>
                </c:pt>
                <c:pt idx="2637">
                  <c:v>30.7</c:v>
                </c:pt>
                <c:pt idx="2638">
                  <c:v>30.7</c:v>
                </c:pt>
                <c:pt idx="2639">
                  <c:v>30.7</c:v>
                </c:pt>
                <c:pt idx="2640">
                  <c:v>30.7</c:v>
                </c:pt>
                <c:pt idx="2641">
                  <c:v>30.7</c:v>
                </c:pt>
                <c:pt idx="2642">
                  <c:v>30.7</c:v>
                </c:pt>
                <c:pt idx="2643">
                  <c:v>30.7</c:v>
                </c:pt>
                <c:pt idx="2644">
                  <c:v>30.7</c:v>
                </c:pt>
                <c:pt idx="2645">
                  <c:v>30.7</c:v>
                </c:pt>
                <c:pt idx="2646">
                  <c:v>30.7</c:v>
                </c:pt>
                <c:pt idx="2647">
                  <c:v>30.7</c:v>
                </c:pt>
                <c:pt idx="2648">
                  <c:v>30.7</c:v>
                </c:pt>
                <c:pt idx="2649">
                  <c:v>30.7</c:v>
                </c:pt>
                <c:pt idx="2650">
                  <c:v>30.7</c:v>
                </c:pt>
                <c:pt idx="2651">
                  <c:v>30.7</c:v>
                </c:pt>
                <c:pt idx="2652">
                  <c:v>30.7</c:v>
                </c:pt>
                <c:pt idx="2653">
                  <c:v>30.7</c:v>
                </c:pt>
                <c:pt idx="2654">
                  <c:v>30.7</c:v>
                </c:pt>
                <c:pt idx="2655">
                  <c:v>30.7</c:v>
                </c:pt>
                <c:pt idx="2656">
                  <c:v>30.7</c:v>
                </c:pt>
                <c:pt idx="2657">
                  <c:v>30.7</c:v>
                </c:pt>
                <c:pt idx="2658">
                  <c:v>30.7</c:v>
                </c:pt>
                <c:pt idx="2659">
                  <c:v>30.7</c:v>
                </c:pt>
                <c:pt idx="2660">
                  <c:v>30.7</c:v>
                </c:pt>
                <c:pt idx="2661">
                  <c:v>30.7</c:v>
                </c:pt>
                <c:pt idx="2662">
                  <c:v>30.7</c:v>
                </c:pt>
                <c:pt idx="2663">
                  <c:v>30.7</c:v>
                </c:pt>
                <c:pt idx="2664">
                  <c:v>30.7</c:v>
                </c:pt>
                <c:pt idx="2665">
                  <c:v>30.7</c:v>
                </c:pt>
                <c:pt idx="2666">
                  <c:v>30.7</c:v>
                </c:pt>
                <c:pt idx="2667">
                  <c:v>30.7</c:v>
                </c:pt>
                <c:pt idx="2668">
                  <c:v>30.7</c:v>
                </c:pt>
                <c:pt idx="2669">
                  <c:v>30.7</c:v>
                </c:pt>
                <c:pt idx="2670">
                  <c:v>30.7</c:v>
                </c:pt>
                <c:pt idx="2671">
                  <c:v>30.7</c:v>
                </c:pt>
                <c:pt idx="2672">
                  <c:v>30.7</c:v>
                </c:pt>
                <c:pt idx="2673">
                  <c:v>30.7</c:v>
                </c:pt>
                <c:pt idx="2674">
                  <c:v>30.7</c:v>
                </c:pt>
                <c:pt idx="2675">
                  <c:v>30.7</c:v>
                </c:pt>
                <c:pt idx="2676">
                  <c:v>30.7</c:v>
                </c:pt>
                <c:pt idx="2677">
                  <c:v>30.7</c:v>
                </c:pt>
                <c:pt idx="2678">
                  <c:v>30.7</c:v>
                </c:pt>
                <c:pt idx="2679">
                  <c:v>30.7</c:v>
                </c:pt>
                <c:pt idx="2680">
                  <c:v>30.7</c:v>
                </c:pt>
                <c:pt idx="2681">
                  <c:v>30.7</c:v>
                </c:pt>
                <c:pt idx="2682">
                  <c:v>30.7</c:v>
                </c:pt>
                <c:pt idx="2683">
                  <c:v>30.7</c:v>
                </c:pt>
                <c:pt idx="2684">
                  <c:v>30.7</c:v>
                </c:pt>
                <c:pt idx="2685">
                  <c:v>30.7</c:v>
                </c:pt>
                <c:pt idx="2686">
                  <c:v>30.7</c:v>
                </c:pt>
                <c:pt idx="2687">
                  <c:v>30.7</c:v>
                </c:pt>
                <c:pt idx="2688">
                  <c:v>30.7</c:v>
                </c:pt>
                <c:pt idx="2689">
                  <c:v>30.7</c:v>
                </c:pt>
                <c:pt idx="2690">
                  <c:v>30.7</c:v>
                </c:pt>
                <c:pt idx="2691">
                  <c:v>30.7</c:v>
                </c:pt>
                <c:pt idx="2692">
                  <c:v>30.7</c:v>
                </c:pt>
                <c:pt idx="2693">
                  <c:v>30.7</c:v>
                </c:pt>
                <c:pt idx="2694">
                  <c:v>30.7</c:v>
                </c:pt>
                <c:pt idx="2695">
                  <c:v>30.7</c:v>
                </c:pt>
                <c:pt idx="2696">
                  <c:v>30.7</c:v>
                </c:pt>
                <c:pt idx="2697">
                  <c:v>30.7</c:v>
                </c:pt>
                <c:pt idx="2698">
                  <c:v>30.7</c:v>
                </c:pt>
                <c:pt idx="2699">
                  <c:v>30.7</c:v>
                </c:pt>
                <c:pt idx="2700">
                  <c:v>30.6</c:v>
                </c:pt>
                <c:pt idx="2701">
                  <c:v>30.6</c:v>
                </c:pt>
                <c:pt idx="2702">
                  <c:v>30.6</c:v>
                </c:pt>
                <c:pt idx="2703">
                  <c:v>30.5</c:v>
                </c:pt>
                <c:pt idx="2704">
                  <c:v>30.5</c:v>
                </c:pt>
                <c:pt idx="2705">
                  <c:v>30.5</c:v>
                </c:pt>
                <c:pt idx="2706">
                  <c:v>30.4</c:v>
                </c:pt>
                <c:pt idx="2707">
                  <c:v>30.4</c:v>
                </c:pt>
                <c:pt idx="2708">
                  <c:v>30.4</c:v>
                </c:pt>
                <c:pt idx="2709">
                  <c:v>30.4</c:v>
                </c:pt>
                <c:pt idx="2710">
                  <c:v>30.4</c:v>
                </c:pt>
                <c:pt idx="2711">
                  <c:v>30.4</c:v>
                </c:pt>
                <c:pt idx="2712">
                  <c:v>30.4</c:v>
                </c:pt>
                <c:pt idx="2713">
                  <c:v>30.4</c:v>
                </c:pt>
                <c:pt idx="2714">
                  <c:v>30.4</c:v>
                </c:pt>
                <c:pt idx="2715">
                  <c:v>30.4</c:v>
                </c:pt>
                <c:pt idx="2716">
                  <c:v>30.4</c:v>
                </c:pt>
                <c:pt idx="2717">
                  <c:v>30.4</c:v>
                </c:pt>
                <c:pt idx="2718">
                  <c:v>30.3</c:v>
                </c:pt>
                <c:pt idx="2719">
                  <c:v>30.3</c:v>
                </c:pt>
                <c:pt idx="2720">
                  <c:v>30.3</c:v>
                </c:pt>
                <c:pt idx="2721">
                  <c:v>30.3</c:v>
                </c:pt>
                <c:pt idx="2722">
                  <c:v>30.3</c:v>
                </c:pt>
                <c:pt idx="2723">
                  <c:v>30.3</c:v>
                </c:pt>
                <c:pt idx="2724">
                  <c:v>30.2</c:v>
                </c:pt>
                <c:pt idx="2725">
                  <c:v>30.2</c:v>
                </c:pt>
                <c:pt idx="2726">
                  <c:v>30.2</c:v>
                </c:pt>
                <c:pt idx="2727">
                  <c:v>30.1</c:v>
                </c:pt>
                <c:pt idx="2728">
                  <c:v>30.1</c:v>
                </c:pt>
                <c:pt idx="2729">
                  <c:v>30.1</c:v>
                </c:pt>
                <c:pt idx="2730">
                  <c:v>30.1</c:v>
                </c:pt>
                <c:pt idx="2731">
                  <c:v>30.1</c:v>
                </c:pt>
                <c:pt idx="2732">
                  <c:v>30.1</c:v>
                </c:pt>
                <c:pt idx="2733">
                  <c:v>30</c:v>
                </c:pt>
                <c:pt idx="2734">
                  <c:v>30</c:v>
                </c:pt>
                <c:pt idx="2735">
                  <c:v>30</c:v>
                </c:pt>
                <c:pt idx="2736">
                  <c:v>30</c:v>
                </c:pt>
                <c:pt idx="2737">
                  <c:v>30</c:v>
                </c:pt>
                <c:pt idx="2738">
                  <c:v>30</c:v>
                </c:pt>
                <c:pt idx="2739">
                  <c:v>30</c:v>
                </c:pt>
                <c:pt idx="2740">
                  <c:v>30</c:v>
                </c:pt>
                <c:pt idx="2741">
                  <c:v>30</c:v>
                </c:pt>
                <c:pt idx="2742">
                  <c:v>29.9</c:v>
                </c:pt>
                <c:pt idx="2743">
                  <c:v>29.9</c:v>
                </c:pt>
                <c:pt idx="2744">
                  <c:v>29.9</c:v>
                </c:pt>
                <c:pt idx="2745">
                  <c:v>29.8</c:v>
                </c:pt>
                <c:pt idx="2746">
                  <c:v>29.8</c:v>
                </c:pt>
                <c:pt idx="2747">
                  <c:v>29.8</c:v>
                </c:pt>
                <c:pt idx="2748">
                  <c:v>29.8</c:v>
                </c:pt>
                <c:pt idx="2749">
                  <c:v>29.8</c:v>
                </c:pt>
                <c:pt idx="2750">
                  <c:v>29.8</c:v>
                </c:pt>
                <c:pt idx="2751">
                  <c:v>29.7</c:v>
                </c:pt>
                <c:pt idx="2752">
                  <c:v>29.7</c:v>
                </c:pt>
                <c:pt idx="2753">
                  <c:v>29.7</c:v>
                </c:pt>
                <c:pt idx="2754">
                  <c:v>29.7</c:v>
                </c:pt>
                <c:pt idx="2755">
                  <c:v>29.7</c:v>
                </c:pt>
                <c:pt idx="2756">
                  <c:v>29.7</c:v>
                </c:pt>
                <c:pt idx="2757">
                  <c:v>29.6</c:v>
                </c:pt>
                <c:pt idx="2758">
                  <c:v>29.6</c:v>
                </c:pt>
                <c:pt idx="2759">
                  <c:v>29.6</c:v>
                </c:pt>
                <c:pt idx="2760">
                  <c:v>29.6</c:v>
                </c:pt>
                <c:pt idx="2761">
                  <c:v>29.6</c:v>
                </c:pt>
                <c:pt idx="2762">
                  <c:v>29.6</c:v>
                </c:pt>
                <c:pt idx="2763">
                  <c:v>29.5</c:v>
                </c:pt>
                <c:pt idx="2764">
                  <c:v>29.5</c:v>
                </c:pt>
                <c:pt idx="2765">
                  <c:v>29.5</c:v>
                </c:pt>
                <c:pt idx="2766">
                  <c:v>29.5</c:v>
                </c:pt>
                <c:pt idx="2767">
                  <c:v>29.5</c:v>
                </c:pt>
                <c:pt idx="2768">
                  <c:v>29.5</c:v>
                </c:pt>
                <c:pt idx="2769">
                  <c:v>29.4</c:v>
                </c:pt>
                <c:pt idx="2770">
                  <c:v>29.4</c:v>
                </c:pt>
                <c:pt idx="2771">
                  <c:v>29.4</c:v>
                </c:pt>
                <c:pt idx="2772">
                  <c:v>29.3</c:v>
                </c:pt>
                <c:pt idx="2773">
                  <c:v>29.3</c:v>
                </c:pt>
                <c:pt idx="2774">
                  <c:v>29.3</c:v>
                </c:pt>
                <c:pt idx="2775">
                  <c:v>29.3</c:v>
                </c:pt>
                <c:pt idx="2776">
                  <c:v>29.3</c:v>
                </c:pt>
                <c:pt idx="2777">
                  <c:v>29.3</c:v>
                </c:pt>
                <c:pt idx="2778">
                  <c:v>29.2</c:v>
                </c:pt>
                <c:pt idx="2779">
                  <c:v>29.2</c:v>
                </c:pt>
                <c:pt idx="2780">
                  <c:v>29.2</c:v>
                </c:pt>
                <c:pt idx="2781">
                  <c:v>29.2</c:v>
                </c:pt>
                <c:pt idx="2782">
                  <c:v>29.2</c:v>
                </c:pt>
                <c:pt idx="2783">
                  <c:v>29.2</c:v>
                </c:pt>
                <c:pt idx="2784">
                  <c:v>29.1</c:v>
                </c:pt>
                <c:pt idx="2785">
                  <c:v>29.1</c:v>
                </c:pt>
                <c:pt idx="2786">
                  <c:v>29.1</c:v>
                </c:pt>
                <c:pt idx="2787">
                  <c:v>29.1</c:v>
                </c:pt>
                <c:pt idx="2788">
                  <c:v>29.1</c:v>
                </c:pt>
                <c:pt idx="2789">
                  <c:v>29.1</c:v>
                </c:pt>
                <c:pt idx="2790">
                  <c:v>29</c:v>
                </c:pt>
                <c:pt idx="2791">
                  <c:v>29</c:v>
                </c:pt>
                <c:pt idx="2792">
                  <c:v>29</c:v>
                </c:pt>
                <c:pt idx="2793">
                  <c:v>29</c:v>
                </c:pt>
                <c:pt idx="2794">
                  <c:v>29</c:v>
                </c:pt>
                <c:pt idx="2795">
                  <c:v>29</c:v>
                </c:pt>
                <c:pt idx="2796">
                  <c:v>28.9</c:v>
                </c:pt>
                <c:pt idx="2797">
                  <c:v>28.9</c:v>
                </c:pt>
                <c:pt idx="2798">
                  <c:v>28.9</c:v>
                </c:pt>
                <c:pt idx="2799">
                  <c:v>28.8</c:v>
                </c:pt>
                <c:pt idx="2800">
                  <c:v>28.8</c:v>
                </c:pt>
                <c:pt idx="2801">
                  <c:v>28.8</c:v>
                </c:pt>
                <c:pt idx="2802">
                  <c:v>28.8</c:v>
                </c:pt>
                <c:pt idx="2803">
                  <c:v>28.8</c:v>
                </c:pt>
                <c:pt idx="2804">
                  <c:v>28.8</c:v>
                </c:pt>
                <c:pt idx="2805">
                  <c:v>28.7</c:v>
                </c:pt>
                <c:pt idx="2806">
                  <c:v>28.7</c:v>
                </c:pt>
                <c:pt idx="2807">
                  <c:v>28.7</c:v>
                </c:pt>
                <c:pt idx="2808">
                  <c:v>28.7</c:v>
                </c:pt>
                <c:pt idx="2809">
                  <c:v>28.7</c:v>
                </c:pt>
                <c:pt idx="2810">
                  <c:v>28.7</c:v>
                </c:pt>
                <c:pt idx="2811">
                  <c:v>28.6</c:v>
                </c:pt>
                <c:pt idx="2812">
                  <c:v>28.6</c:v>
                </c:pt>
                <c:pt idx="2813">
                  <c:v>28.6</c:v>
                </c:pt>
                <c:pt idx="2814">
                  <c:v>28.6</c:v>
                </c:pt>
                <c:pt idx="2815">
                  <c:v>28.6</c:v>
                </c:pt>
                <c:pt idx="2816">
                  <c:v>28.6</c:v>
                </c:pt>
                <c:pt idx="2817">
                  <c:v>28.5</c:v>
                </c:pt>
                <c:pt idx="2818">
                  <c:v>28.5</c:v>
                </c:pt>
                <c:pt idx="2819">
                  <c:v>28.5</c:v>
                </c:pt>
                <c:pt idx="2820">
                  <c:v>28.5</c:v>
                </c:pt>
                <c:pt idx="2821">
                  <c:v>28.5</c:v>
                </c:pt>
                <c:pt idx="2822">
                  <c:v>28.5</c:v>
                </c:pt>
                <c:pt idx="2823">
                  <c:v>28.4</c:v>
                </c:pt>
                <c:pt idx="2824">
                  <c:v>28.4</c:v>
                </c:pt>
                <c:pt idx="2825">
                  <c:v>28.4</c:v>
                </c:pt>
                <c:pt idx="2826">
                  <c:v>28.4</c:v>
                </c:pt>
                <c:pt idx="2827">
                  <c:v>28.4</c:v>
                </c:pt>
                <c:pt idx="2828">
                  <c:v>28.4</c:v>
                </c:pt>
                <c:pt idx="2829">
                  <c:v>28.3</c:v>
                </c:pt>
                <c:pt idx="2830">
                  <c:v>28.3</c:v>
                </c:pt>
                <c:pt idx="2831">
                  <c:v>28.3</c:v>
                </c:pt>
                <c:pt idx="2832">
                  <c:v>28.2</c:v>
                </c:pt>
                <c:pt idx="2833">
                  <c:v>28.2</c:v>
                </c:pt>
                <c:pt idx="2834">
                  <c:v>28.2</c:v>
                </c:pt>
                <c:pt idx="2835">
                  <c:v>28.2</c:v>
                </c:pt>
                <c:pt idx="2836">
                  <c:v>28.2</c:v>
                </c:pt>
                <c:pt idx="2837">
                  <c:v>28.2</c:v>
                </c:pt>
                <c:pt idx="2838">
                  <c:v>28.1</c:v>
                </c:pt>
                <c:pt idx="2839">
                  <c:v>28.1</c:v>
                </c:pt>
                <c:pt idx="2840">
                  <c:v>28.1</c:v>
                </c:pt>
                <c:pt idx="2841">
                  <c:v>28.1</c:v>
                </c:pt>
                <c:pt idx="2842">
                  <c:v>28.1</c:v>
                </c:pt>
                <c:pt idx="2843">
                  <c:v>28.1</c:v>
                </c:pt>
                <c:pt idx="2844">
                  <c:v>28</c:v>
                </c:pt>
                <c:pt idx="2845">
                  <c:v>28</c:v>
                </c:pt>
                <c:pt idx="2846">
                  <c:v>28</c:v>
                </c:pt>
                <c:pt idx="2847">
                  <c:v>28</c:v>
                </c:pt>
                <c:pt idx="2848">
                  <c:v>28</c:v>
                </c:pt>
                <c:pt idx="2849">
                  <c:v>28</c:v>
                </c:pt>
                <c:pt idx="2850">
                  <c:v>27.9</c:v>
                </c:pt>
                <c:pt idx="2851">
                  <c:v>27.9</c:v>
                </c:pt>
                <c:pt idx="2852">
                  <c:v>27.9</c:v>
                </c:pt>
                <c:pt idx="2853">
                  <c:v>27.9</c:v>
                </c:pt>
                <c:pt idx="2854">
                  <c:v>27.9</c:v>
                </c:pt>
                <c:pt idx="2855">
                  <c:v>27.9</c:v>
                </c:pt>
                <c:pt idx="2856">
                  <c:v>27.8</c:v>
                </c:pt>
                <c:pt idx="2857">
                  <c:v>27.8</c:v>
                </c:pt>
                <c:pt idx="2858">
                  <c:v>27.8</c:v>
                </c:pt>
                <c:pt idx="2859">
                  <c:v>27.7</c:v>
                </c:pt>
                <c:pt idx="2860">
                  <c:v>27.7</c:v>
                </c:pt>
                <c:pt idx="2861">
                  <c:v>27.7</c:v>
                </c:pt>
                <c:pt idx="2862">
                  <c:v>27.7</c:v>
                </c:pt>
                <c:pt idx="2863">
                  <c:v>27.7</c:v>
                </c:pt>
                <c:pt idx="2864">
                  <c:v>27.7</c:v>
                </c:pt>
                <c:pt idx="2865">
                  <c:v>27.6</c:v>
                </c:pt>
                <c:pt idx="2866">
                  <c:v>27.6</c:v>
                </c:pt>
                <c:pt idx="2867">
                  <c:v>27.6</c:v>
                </c:pt>
                <c:pt idx="2868">
                  <c:v>27.6</c:v>
                </c:pt>
                <c:pt idx="2869">
                  <c:v>27.6</c:v>
                </c:pt>
                <c:pt idx="2870">
                  <c:v>27.6</c:v>
                </c:pt>
                <c:pt idx="2871">
                  <c:v>27.5</c:v>
                </c:pt>
                <c:pt idx="2872">
                  <c:v>27.5</c:v>
                </c:pt>
                <c:pt idx="2873">
                  <c:v>27.5</c:v>
                </c:pt>
                <c:pt idx="2874">
                  <c:v>27.5</c:v>
                </c:pt>
                <c:pt idx="2875">
                  <c:v>27.5</c:v>
                </c:pt>
                <c:pt idx="2876">
                  <c:v>27.5</c:v>
                </c:pt>
                <c:pt idx="2877">
                  <c:v>27.4</c:v>
                </c:pt>
                <c:pt idx="2878">
                  <c:v>27.4</c:v>
                </c:pt>
                <c:pt idx="2879">
                  <c:v>27.4</c:v>
                </c:pt>
                <c:pt idx="2880">
                  <c:v>27.4</c:v>
                </c:pt>
                <c:pt idx="2881">
                  <c:v>27.4</c:v>
                </c:pt>
                <c:pt idx="2882">
                  <c:v>27.4</c:v>
                </c:pt>
                <c:pt idx="2883">
                  <c:v>27.3</c:v>
                </c:pt>
                <c:pt idx="2884">
                  <c:v>27.3</c:v>
                </c:pt>
                <c:pt idx="2885">
                  <c:v>27.3</c:v>
                </c:pt>
                <c:pt idx="2886">
                  <c:v>27.3</c:v>
                </c:pt>
                <c:pt idx="2887">
                  <c:v>27.3</c:v>
                </c:pt>
                <c:pt idx="2888">
                  <c:v>27.3</c:v>
                </c:pt>
                <c:pt idx="2889">
                  <c:v>27.2</c:v>
                </c:pt>
                <c:pt idx="2890">
                  <c:v>27.2</c:v>
                </c:pt>
                <c:pt idx="2891">
                  <c:v>27.2</c:v>
                </c:pt>
                <c:pt idx="2892">
                  <c:v>27.1</c:v>
                </c:pt>
                <c:pt idx="2893">
                  <c:v>27.1</c:v>
                </c:pt>
                <c:pt idx="2894">
                  <c:v>27.1</c:v>
                </c:pt>
                <c:pt idx="2895">
                  <c:v>27.1</c:v>
                </c:pt>
                <c:pt idx="2896">
                  <c:v>27.1</c:v>
                </c:pt>
                <c:pt idx="2897">
                  <c:v>27.1</c:v>
                </c:pt>
                <c:pt idx="2898">
                  <c:v>27</c:v>
                </c:pt>
                <c:pt idx="2899">
                  <c:v>27</c:v>
                </c:pt>
                <c:pt idx="2900">
                  <c:v>27</c:v>
                </c:pt>
                <c:pt idx="2901">
                  <c:v>27</c:v>
                </c:pt>
                <c:pt idx="2902">
                  <c:v>27</c:v>
                </c:pt>
                <c:pt idx="2903">
                  <c:v>27</c:v>
                </c:pt>
                <c:pt idx="2904">
                  <c:v>26.9</c:v>
                </c:pt>
                <c:pt idx="2905">
                  <c:v>26.9</c:v>
                </c:pt>
                <c:pt idx="2906">
                  <c:v>26.9</c:v>
                </c:pt>
                <c:pt idx="2907">
                  <c:v>26.9</c:v>
                </c:pt>
                <c:pt idx="2908">
                  <c:v>26.9</c:v>
                </c:pt>
                <c:pt idx="2909">
                  <c:v>26.9</c:v>
                </c:pt>
                <c:pt idx="2910">
                  <c:v>26.8</c:v>
                </c:pt>
                <c:pt idx="2911">
                  <c:v>26.8</c:v>
                </c:pt>
                <c:pt idx="2912">
                  <c:v>26.8</c:v>
                </c:pt>
                <c:pt idx="2913">
                  <c:v>26.8</c:v>
                </c:pt>
                <c:pt idx="2914">
                  <c:v>26.8</c:v>
                </c:pt>
                <c:pt idx="2915">
                  <c:v>26.8</c:v>
                </c:pt>
                <c:pt idx="2916">
                  <c:v>26.7</c:v>
                </c:pt>
                <c:pt idx="2917">
                  <c:v>26.7</c:v>
                </c:pt>
                <c:pt idx="2918">
                  <c:v>26.7</c:v>
                </c:pt>
                <c:pt idx="2919">
                  <c:v>26.7</c:v>
                </c:pt>
                <c:pt idx="2920">
                  <c:v>26.7</c:v>
                </c:pt>
                <c:pt idx="2921">
                  <c:v>26.7</c:v>
                </c:pt>
                <c:pt idx="2922">
                  <c:v>26.6</c:v>
                </c:pt>
                <c:pt idx="2923">
                  <c:v>26.6</c:v>
                </c:pt>
                <c:pt idx="2924">
                  <c:v>26.6</c:v>
                </c:pt>
                <c:pt idx="2925">
                  <c:v>26.5</c:v>
                </c:pt>
                <c:pt idx="2926">
                  <c:v>26.5</c:v>
                </c:pt>
                <c:pt idx="2927">
                  <c:v>26.5</c:v>
                </c:pt>
                <c:pt idx="2928">
                  <c:v>26.5</c:v>
                </c:pt>
                <c:pt idx="2929">
                  <c:v>26.5</c:v>
                </c:pt>
                <c:pt idx="2930">
                  <c:v>26.5</c:v>
                </c:pt>
                <c:pt idx="2931">
                  <c:v>26.4</c:v>
                </c:pt>
                <c:pt idx="2932">
                  <c:v>26.4</c:v>
                </c:pt>
                <c:pt idx="2933">
                  <c:v>26.4</c:v>
                </c:pt>
                <c:pt idx="2934">
                  <c:v>26.4</c:v>
                </c:pt>
                <c:pt idx="2935">
                  <c:v>26.4</c:v>
                </c:pt>
                <c:pt idx="2936">
                  <c:v>26.4</c:v>
                </c:pt>
                <c:pt idx="2937">
                  <c:v>26.3</c:v>
                </c:pt>
                <c:pt idx="2938">
                  <c:v>26.3</c:v>
                </c:pt>
                <c:pt idx="2939">
                  <c:v>26.3</c:v>
                </c:pt>
                <c:pt idx="2940">
                  <c:v>26.3</c:v>
                </c:pt>
                <c:pt idx="2941">
                  <c:v>26.3</c:v>
                </c:pt>
                <c:pt idx="2942">
                  <c:v>26.3</c:v>
                </c:pt>
                <c:pt idx="2943">
                  <c:v>26.2</c:v>
                </c:pt>
                <c:pt idx="2944">
                  <c:v>26.2</c:v>
                </c:pt>
                <c:pt idx="2945">
                  <c:v>26.2</c:v>
                </c:pt>
                <c:pt idx="2946">
                  <c:v>26.2</c:v>
                </c:pt>
                <c:pt idx="2947">
                  <c:v>26.2</c:v>
                </c:pt>
                <c:pt idx="2948">
                  <c:v>26.2</c:v>
                </c:pt>
                <c:pt idx="2949">
                  <c:v>26.1</c:v>
                </c:pt>
                <c:pt idx="2950">
                  <c:v>26.1</c:v>
                </c:pt>
                <c:pt idx="2951">
                  <c:v>26.1</c:v>
                </c:pt>
                <c:pt idx="2952">
                  <c:v>26</c:v>
                </c:pt>
                <c:pt idx="2953">
                  <c:v>26</c:v>
                </c:pt>
                <c:pt idx="2954">
                  <c:v>26</c:v>
                </c:pt>
                <c:pt idx="2955">
                  <c:v>26</c:v>
                </c:pt>
                <c:pt idx="2956">
                  <c:v>26</c:v>
                </c:pt>
                <c:pt idx="2957">
                  <c:v>26</c:v>
                </c:pt>
                <c:pt idx="2958">
                  <c:v>25.9</c:v>
                </c:pt>
                <c:pt idx="2959">
                  <c:v>25.9</c:v>
                </c:pt>
                <c:pt idx="2960">
                  <c:v>25.9</c:v>
                </c:pt>
                <c:pt idx="2961">
                  <c:v>25.9</c:v>
                </c:pt>
                <c:pt idx="2962">
                  <c:v>25.9</c:v>
                </c:pt>
                <c:pt idx="2963">
                  <c:v>25.9</c:v>
                </c:pt>
                <c:pt idx="2964">
                  <c:v>25.8</c:v>
                </c:pt>
                <c:pt idx="2965">
                  <c:v>25.8</c:v>
                </c:pt>
                <c:pt idx="2966">
                  <c:v>25.8</c:v>
                </c:pt>
                <c:pt idx="2967">
                  <c:v>25.8</c:v>
                </c:pt>
                <c:pt idx="2968">
                  <c:v>25.8</c:v>
                </c:pt>
                <c:pt idx="2969">
                  <c:v>25.8</c:v>
                </c:pt>
                <c:pt idx="2970">
                  <c:v>25.7</c:v>
                </c:pt>
                <c:pt idx="2971">
                  <c:v>25.7</c:v>
                </c:pt>
                <c:pt idx="2972">
                  <c:v>25.7</c:v>
                </c:pt>
                <c:pt idx="2973">
                  <c:v>25.7</c:v>
                </c:pt>
                <c:pt idx="2974">
                  <c:v>25.7</c:v>
                </c:pt>
                <c:pt idx="2975">
                  <c:v>25.7</c:v>
                </c:pt>
                <c:pt idx="2976">
                  <c:v>25.6</c:v>
                </c:pt>
                <c:pt idx="2977">
                  <c:v>25.6</c:v>
                </c:pt>
                <c:pt idx="2978">
                  <c:v>25.6</c:v>
                </c:pt>
                <c:pt idx="2979">
                  <c:v>25.5</c:v>
                </c:pt>
                <c:pt idx="2980">
                  <c:v>25.5</c:v>
                </c:pt>
                <c:pt idx="2981">
                  <c:v>25.5</c:v>
                </c:pt>
                <c:pt idx="2982">
                  <c:v>25.5</c:v>
                </c:pt>
                <c:pt idx="2983">
                  <c:v>25.5</c:v>
                </c:pt>
                <c:pt idx="2984">
                  <c:v>25.5</c:v>
                </c:pt>
                <c:pt idx="2985">
                  <c:v>25.4</c:v>
                </c:pt>
                <c:pt idx="2986">
                  <c:v>25.4</c:v>
                </c:pt>
                <c:pt idx="2987">
                  <c:v>25.4</c:v>
                </c:pt>
                <c:pt idx="2988">
                  <c:v>25.4</c:v>
                </c:pt>
                <c:pt idx="2989">
                  <c:v>25.4</c:v>
                </c:pt>
                <c:pt idx="2990">
                  <c:v>25.4</c:v>
                </c:pt>
                <c:pt idx="2991">
                  <c:v>25.3</c:v>
                </c:pt>
                <c:pt idx="2992">
                  <c:v>25.3</c:v>
                </c:pt>
                <c:pt idx="2993">
                  <c:v>25.3</c:v>
                </c:pt>
                <c:pt idx="2994">
                  <c:v>25.3</c:v>
                </c:pt>
                <c:pt idx="2995">
                  <c:v>25.3</c:v>
                </c:pt>
                <c:pt idx="2996">
                  <c:v>25.3</c:v>
                </c:pt>
                <c:pt idx="2997">
                  <c:v>25.2</c:v>
                </c:pt>
                <c:pt idx="2998">
                  <c:v>25.2</c:v>
                </c:pt>
                <c:pt idx="2999">
                  <c:v>25.2</c:v>
                </c:pt>
                <c:pt idx="3000">
                  <c:v>25.2</c:v>
                </c:pt>
                <c:pt idx="3001">
                  <c:v>25.2</c:v>
                </c:pt>
                <c:pt idx="3002">
                  <c:v>25.2</c:v>
                </c:pt>
                <c:pt idx="3003">
                  <c:v>25.1</c:v>
                </c:pt>
                <c:pt idx="3004">
                  <c:v>25.1</c:v>
                </c:pt>
                <c:pt idx="3005">
                  <c:v>25.1</c:v>
                </c:pt>
                <c:pt idx="3006">
                  <c:v>25.1</c:v>
                </c:pt>
                <c:pt idx="3007">
                  <c:v>25.1</c:v>
                </c:pt>
                <c:pt idx="3008">
                  <c:v>25.1</c:v>
                </c:pt>
                <c:pt idx="3009">
                  <c:v>25</c:v>
                </c:pt>
                <c:pt idx="3010">
                  <c:v>25</c:v>
                </c:pt>
                <c:pt idx="3011">
                  <c:v>25</c:v>
                </c:pt>
                <c:pt idx="3012">
                  <c:v>24.9</c:v>
                </c:pt>
                <c:pt idx="3013">
                  <c:v>24.9</c:v>
                </c:pt>
                <c:pt idx="3014">
                  <c:v>24.9</c:v>
                </c:pt>
                <c:pt idx="3015">
                  <c:v>24.9</c:v>
                </c:pt>
                <c:pt idx="3016">
                  <c:v>24.9</c:v>
                </c:pt>
                <c:pt idx="3017">
                  <c:v>24.9</c:v>
                </c:pt>
                <c:pt idx="3018">
                  <c:v>24.8</c:v>
                </c:pt>
                <c:pt idx="3019">
                  <c:v>24.8</c:v>
                </c:pt>
                <c:pt idx="3020">
                  <c:v>24.8</c:v>
                </c:pt>
                <c:pt idx="3021">
                  <c:v>24.8</c:v>
                </c:pt>
                <c:pt idx="3022">
                  <c:v>24.8</c:v>
                </c:pt>
                <c:pt idx="3023">
                  <c:v>24.8</c:v>
                </c:pt>
                <c:pt idx="3024">
                  <c:v>24.7</c:v>
                </c:pt>
                <c:pt idx="3025">
                  <c:v>24.7</c:v>
                </c:pt>
                <c:pt idx="3026">
                  <c:v>24.7</c:v>
                </c:pt>
                <c:pt idx="3027">
                  <c:v>24.7</c:v>
                </c:pt>
                <c:pt idx="3028">
                  <c:v>24.7</c:v>
                </c:pt>
                <c:pt idx="3029">
                  <c:v>24.7</c:v>
                </c:pt>
                <c:pt idx="3030">
                  <c:v>24.6</c:v>
                </c:pt>
                <c:pt idx="3031">
                  <c:v>24.6</c:v>
                </c:pt>
                <c:pt idx="3032">
                  <c:v>24.6</c:v>
                </c:pt>
                <c:pt idx="3033">
                  <c:v>24.6</c:v>
                </c:pt>
                <c:pt idx="3034">
                  <c:v>24.6</c:v>
                </c:pt>
                <c:pt idx="3035">
                  <c:v>24.6</c:v>
                </c:pt>
                <c:pt idx="3036">
                  <c:v>24.5</c:v>
                </c:pt>
                <c:pt idx="3037">
                  <c:v>24.5</c:v>
                </c:pt>
                <c:pt idx="3038">
                  <c:v>24.5</c:v>
                </c:pt>
                <c:pt idx="3039">
                  <c:v>24.4</c:v>
                </c:pt>
                <c:pt idx="3040">
                  <c:v>24.4</c:v>
                </c:pt>
                <c:pt idx="3041">
                  <c:v>24.4</c:v>
                </c:pt>
                <c:pt idx="3042">
                  <c:v>24.4</c:v>
                </c:pt>
                <c:pt idx="3043">
                  <c:v>24.4</c:v>
                </c:pt>
                <c:pt idx="3044">
                  <c:v>24.4</c:v>
                </c:pt>
                <c:pt idx="3045">
                  <c:v>24.3</c:v>
                </c:pt>
                <c:pt idx="3046">
                  <c:v>24.3</c:v>
                </c:pt>
                <c:pt idx="3047">
                  <c:v>24.3</c:v>
                </c:pt>
                <c:pt idx="3048">
                  <c:v>24.3</c:v>
                </c:pt>
                <c:pt idx="3049">
                  <c:v>24.3</c:v>
                </c:pt>
                <c:pt idx="3050">
                  <c:v>24.3</c:v>
                </c:pt>
                <c:pt idx="3051">
                  <c:v>24.2</c:v>
                </c:pt>
                <c:pt idx="3052">
                  <c:v>24.2</c:v>
                </c:pt>
                <c:pt idx="3053">
                  <c:v>24.2</c:v>
                </c:pt>
                <c:pt idx="3054">
                  <c:v>24.2</c:v>
                </c:pt>
                <c:pt idx="3055">
                  <c:v>24.2</c:v>
                </c:pt>
                <c:pt idx="3056">
                  <c:v>24.2</c:v>
                </c:pt>
                <c:pt idx="3057">
                  <c:v>24.1</c:v>
                </c:pt>
                <c:pt idx="3058">
                  <c:v>24.1</c:v>
                </c:pt>
                <c:pt idx="3059">
                  <c:v>24.1</c:v>
                </c:pt>
                <c:pt idx="3060">
                  <c:v>24.1</c:v>
                </c:pt>
                <c:pt idx="3061">
                  <c:v>24.1</c:v>
                </c:pt>
                <c:pt idx="3062">
                  <c:v>24.1</c:v>
                </c:pt>
                <c:pt idx="3063">
                  <c:v>24</c:v>
                </c:pt>
                <c:pt idx="3064">
                  <c:v>24</c:v>
                </c:pt>
                <c:pt idx="3065">
                  <c:v>24</c:v>
                </c:pt>
                <c:pt idx="3066">
                  <c:v>23.9</c:v>
                </c:pt>
                <c:pt idx="3067">
                  <c:v>23.9</c:v>
                </c:pt>
                <c:pt idx="3068">
                  <c:v>23.9</c:v>
                </c:pt>
                <c:pt idx="3069">
                  <c:v>23.9</c:v>
                </c:pt>
                <c:pt idx="3070">
                  <c:v>23.9</c:v>
                </c:pt>
                <c:pt idx="3071">
                  <c:v>23.9</c:v>
                </c:pt>
                <c:pt idx="3072">
                  <c:v>23.8</c:v>
                </c:pt>
                <c:pt idx="3073">
                  <c:v>23.8</c:v>
                </c:pt>
                <c:pt idx="3074">
                  <c:v>23.8</c:v>
                </c:pt>
                <c:pt idx="3075">
                  <c:v>23.8</c:v>
                </c:pt>
                <c:pt idx="3076">
                  <c:v>23.8</c:v>
                </c:pt>
                <c:pt idx="3077">
                  <c:v>23.8</c:v>
                </c:pt>
                <c:pt idx="3078">
                  <c:v>23.7</c:v>
                </c:pt>
                <c:pt idx="3079">
                  <c:v>23.7</c:v>
                </c:pt>
                <c:pt idx="3080">
                  <c:v>23.7</c:v>
                </c:pt>
                <c:pt idx="3081">
                  <c:v>23.7</c:v>
                </c:pt>
                <c:pt idx="3082">
                  <c:v>23.7</c:v>
                </c:pt>
                <c:pt idx="3083">
                  <c:v>23.7</c:v>
                </c:pt>
                <c:pt idx="3084">
                  <c:v>23.6</c:v>
                </c:pt>
                <c:pt idx="3085">
                  <c:v>23.6</c:v>
                </c:pt>
                <c:pt idx="3086">
                  <c:v>23.6</c:v>
                </c:pt>
                <c:pt idx="3087">
                  <c:v>23.6</c:v>
                </c:pt>
                <c:pt idx="3088">
                  <c:v>23.6</c:v>
                </c:pt>
                <c:pt idx="3089">
                  <c:v>23.6</c:v>
                </c:pt>
                <c:pt idx="3090">
                  <c:v>23.5</c:v>
                </c:pt>
                <c:pt idx="3091">
                  <c:v>23.5</c:v>
                </c:pt>
                <c:pt idx="3092">
                  <c:v>23.5</c:v>
                </c:pt>
                <c:pt idx="3093">
                  <c:v>23.5</c:v>
                </c:pt>
                <c:pt idx="3094">
                  <c:v>23.5</c:v>
                </c:pt>
                <c:pt idx="3095">
                  <c:v>23.5</c:v>
                </c:pt>
                <c:pt idx="3096">
                  <c:v>23.4</c:v>
                </c:pt>
                <c:pt idx="3097">
                  <c:v>23.4</c:v>
                </c:pt>
                <c:pt idx="3098">
                  <c:v>23.4</c:v>
                </c:pt>
                <c:pt idx="3099">
                  <c:v>23.3</c:v>
                </c:pt>
                <c:pt idx="3100">
                  <c:v>23.3</c:v>
                </c:pt>
                <c:pt idx="3101">
                  <c:v>23.3</c:v>
                </c:pt>
                <c:pt idx="3102">
                  <c:v>23.3</c:v>
                </c:pt>
                <c:pt idx="3103">
                  <c:v>23.3</c:v>
                </c:pt>
                <c:pt idx="3104">
                  <c:v>23.3</c:v>
                </c:pt>
                <c:pt idx="3105">
                  <c:v>23.2</c:v>
                </c:pt>
                <c:pt idx="3106">
                  <c:v>23.2</c:v>
                </c:pt>
                <c:pt idx="3107">
                  <c:v>23.2</c:v>
                </c:pt>
                <c:pt idx="3108">
                  <c:v>23.2</c:v>
                </c:pt>
                <c:pt idx="3109">
                  <c:v>23.2</c:v>
                </c:pt>
                <c:pt idx="3110">
                  <c:v>23.2</c:v>
                </c:pt>
                <c:pt idx="3111">
                  <c:v>23.1</c:v>
                </c:pt>
                <c:pt idx="3112">
                  <c:v>23.1</c:v>
                </c:pt>
                <c:pt idx="3113">
                  <c:v>23.1</c:v>
                </c:pt>
                <c:pt idx="3114">
                  <c:v>23.1</c:v>
                </c:pt>
                <c:pt idx="3115">
                  <c:v>23.1</c:v>
                </c:pt>
                <c:pt idx="3116">
                  <c:v>23.1</c:v>
                </c:pt>
                <c:pt idx="3117">
                  <c:v>23</c:v>
                </c:pt>
                <c:pt idx="3118">
                  <c:v>23</c:v>
                </c:pt>
                <c:pt idx="3119">
                  <c:v>23</c:v>
                </c:pt>
                <c:pt idx="3120">
                  <c:v>23</c:v>
                </c:pt>
                <c:pt idx="3121">
                  <c:v>23</c:v>
                </c:pt>
                <c:pt idx="3122">
                  <c:v>23</c:v>
                </c:pt>
                <c:pt idx="3123">
                  <c:v>22.9</c:v>
                </c:pt>
                <c:pt idx="3124">
                  <c:v>22.9</c:v>
                </c:pt>
                <c:pt idx="3125">
                  <c:v>22.9</c:v>
                </c:pt>
                <c:pt idx="3126">
                  <c:v>22.9</c:v>
                </c:pt>
                <c:pt idx="3127">
                  <c:v>22.9</c:v>
                </c:pt>
                <c:pt idx="3128">
                  <c:v>22.9</c:v>
                </c:pt>
                <c:pt idx="3129">
                  <c:v>22.8</c:v>
                </c:pt>
                <c:pt idx="3130">
                  <c:v>22.8</c:v>
                </c:pt>
                <c:pt idx="3131">
                  <c:v>22.8</c:v>
                </c:pt>
                <c:pt idx="3132">
                  <c:v>22.7</c:v>
                </c:pt>
                <c:pt idx="3133">
                  <c:v>22.7</c:v>
                </c:pt>
                <c:pt idx="3134">
                  <c:v>22.7</c:v>
                </c:pt>
                <c:pt idx="3135">
                  <c:v>22.7</c:v>
                </c:pt>
                <c:pt idx="3136">
                  <c:v>22.7</c:v>
                </c:pt>
                <c:pt idx="3137">
                  <c:v>22.7</c:v>
                </c:pt>
                <c:pt idx="3138">
                  <c:v>22.6</c:v>
                </c:pt>
                <c:pt idx="3139">
                  <c:v>22.6</c:v>
                </c:pt>
                <c:pt idx="3140">
                  <c:v>22.6</c:v>
                </c:pt>
                <c:pt idx="3141">
                  <c:v>22.6</c:v>
                </c:pt>
                <c:pt idx="3142">
                  <c:v>22.6</c:v>
                </c:pt>
                <c:pt idx="3143">
                  <c:v>22.6</c:v>
                </c:pt>
                <c:pt idx="3144">
                  <c:v>22.5</c:v>
                </c:pt>
                <c:pt idx="3145">
                  <c:v>22.5</c:v>
                </c:pt>
                <c:pt idx="3146">
                  <c:v>22.5</c:v>
                </c:pt>
                <c:pt idx="3147">
                  <c:v>22.5</c:v>
                </c:pt>
                <c:pt idx="3148">
                  <c:v>22.5</c:v>
                </c:pt>
                <c:pt idx="3149">
                  <c:v>22.5</c:v>
                </c:pt>
                <c:pt idx="3150">
                  <c:v>22.4</c:v>
                </c:pt>
                <c:pt idx="3151">
                  <c:v>22.4</c:v>
                </c:pt>
                <c:pt idx="3152">
                  <c:v>22.4</c:v>
                </c:pt>
                <c:pt idx="3153">
                  <c:v>22.4</c:v>
                </c:pt>
                <c:pt idx="3154">
                  <c:v>22.4</c:v>
                </c:pt>
                <c:pt idx="3155">
                  <c:v>22.4</c:v>
                </c:pt>
                <c:pt idx="3156">
                  <c:v>22.3</c:v>
                </c:pt>
                <c:pt idx="3157">
                  <c:v>22.3</c:v>
                </c:pt>
                <c:pt idx="3158">
                  <c:v>22.3</c:v>
                </c:pt>
                <c:pt idx="3159">
                  <c:v>22.2</c:v>
                </c:pt>
                <c:pt idx="3160">
                  <c:v>22.2</c:v>
                </c:pt>
                <c:pt idx="3161">
                  <c:v>22.2</c:v>
                </c:pt>
                <c:pt idx="3162">
                  <c:v>22.2</c:v>
                </c:pt>
                <c:pt idx="3163">
                  <c:v>22.2</c:v>
                </c:pt>
                <c:pt idx="3164">
                  <c:v>22.2</c:v>
                </c:pt>
                <c:pt idx="3165">
                  <c:v>22.1</c:v>
                </c:pt>
                <c:pt idx="3166">
                  <c:v>22.1</c:v>
                </c:pt>
                <c:pt idx="3167">
                  <c:v>22.1</c:v>
                </c:pt>
                <c:pt idx="3168">
                  <c:v>22.1</c:v>
                </c:pt>
                <c:pt idx="3169">
                  <c:v>22.1</c:v>
                </c:pt>
                <c:pt idx="3170">
                  <c:v>22.1</c:v>
                </c:pt>
                <c:pt idx="3171">
                  <c:v>22</c:v>
                </c:pt>
                <c:pt idx="3172">
                  <c:v>22</c:v>
                </c:pt>
                <c:pt idx="3173">
                  <c:v>22</c:v>
                </c:pt>
                <c:pt idx="3174">
                  <c:v>22</c:v>
                </c:pt>
                <c:pt idx="3175">
                  <c:v>22</c:v>
                </c:pt>
                <c:pt idx="3176">
                  <c:v>22</c:v>
                </c:pt>
                <c:pt idx="3177">
                  <c:v>21.9</c:v>
                </c:pt>
                <c:pt idx="3178">
                  <c:v>21.9</c:v>
                </c:pt>
                <c:pt idx="3179">
                  <c:v>21.9</c:v>
                </c:pt>
                <c:pt idx="3180">
                  <c:v>21.9</c:v>
                </c:pt>
                <c:pt idx="3181">
                  <c:v>21.9</c:v>
                </c:pt>
                <c:pt idx="3182">
                  <c:v>21.9</c:v>
                </c:pt>
                <c:pt idx="3183">
                  <c:v>21.8</c:v>
                </c:pt>
                <c:pt idx="3184">
                  <c:v>21.8</c:v>
                </c:pt>
                <c:pt idx="3185">
                  <c:v>21.8</c:v>
                </c:pt>
                <c:pt idx="3186">
                  <c:v>21.8</c:v>
                </c:pt>
                <c:pt idx="3187">
                  <c:v>21.8</c:v>
                </c:pt>
                <c:pt idx="3188">
                  <c:v>21.8</c:v>
                </c:pt>
                <c:pt idx="3189">
                  <c:v>21.7</c:v>
                </c:pt>
                <c:pt idx="3190">
                  <c:v>21.7</c:v>
                </c:pt>
                <c:pt idx="3191">
                  <c:v>21.7</c:v>
                </c:pt>
                <c:pt idx="3192">
                  <c:v>21.6</c:v>
                </c:pt>
                <c:pt idx="3193">
                  <c:v>21.6</c:v>
                </c:pt>
                <c:pt idx="3194">
                  <c:v>21.6</c:v>
                </c:pt>
                <c:pt idx="3195">
                  <c:v>21.6</c:v>
                </c:pt>
                <c:pt idx="3196">
                  <c:v>21.6</c:v>
                </c:pt>
                <c:pt idx="3197">
                  <c:v>21.6</c:v>
                </c:pt>
                <c:pt idx="3198">
                  <c:v>21.5</c:v>
                </c:pt>
                <c:pt idx="3199">
                  <c:v>21.5</c:v>
                </c:pt>
                <c:pt idx="3200">
                  <c:v>21.5</c:v>
                </c:pt>
                <c:pt idx="3201">
                  <c:v>21.5</c:v>
                </c:pt>
                <c:pt idx="3202">
                  <c:v>21.5</c:v>
                </c:pt>
                <c:pt idx="3203">
                  <c:v>21.5</c:v>
                </c:pt>
                <c:pt idx="3204">
                  <c:v>21.4</c:v>
                </c:pt>
                <c:pt idx="3205">
                  <c:v>21.4</c:v>
                </c:pt>
                <c:pt idx="3206">
                  <c:v>21.4</c:v>
                </c:pt>
                <c:pt idx="3207">
                  <c:v>21.4</c:v>
                </c:pt>
                <c:pt idx="3208">
                  <c:v>21.4</c:v>
                </c:pt>
                <c:pt idx="3209">
                  <c:v>21.4</c:v>
                </c:pt>
                <c:pt idx="3210">
                  <c:v>21.3</c:v>
                </c:pt>
                <c:pt idx="3211">
                  <c:v>21.3</c:v>
                </c:pt>
                <c:pt idx="3212">
                  <c:v>21.3</c:v>
                </c:pt>
                <c:pt idx="3213">
                  <c:v>21.3</c:v>
                </c:pt>
                <c:pt idx="3214">
                  <c:v>21.3</c:v>
                </c:pt>
                <c:pt idx="3215">
                  <c:v>21.3</c:v>
                </c:pt>
                <c:pt idx="3216">
                  <c:v>21.2</c:v>
                </c:pt>
                <c:pt idx="3217">
                  <c:v>21.2</c:v>
                </c:pt>
                <c:pt idx="3218">
                  <c:v>21.2</c:v>
                </c:pt>
                <c:pt idx="3219">
                  <c:v>21.1</c:v>
                </c:pt>
                <c:pt idx="3220">
                  <c:v>21.1</c:v>
                </c:pt>
                <c:pt idx="3221">
                  <c:v>21.1</c:v>
                </c:pt>
                <c:pt idx="3222">
                  <c:v>21.1</c:v>
                </c:pt>
                <c:pt idx="3223">
                  <c:v>21.1</c:v>
                </c:pt>
                <c:pt idx="3224">
                  <c:v>21.1</c:v>
                </c:pt>
                <c:pt idx="3225">
                  <c:v>21</c:v>
                </c:pt>
                <c:pt idx="3226">
                  <c:v>21</c:v>
                </c:pt>
                <c:pt idx="3227">
                  <c:v>21</c:v>
                </c:pt>
                <c:pt idx="3228">
                  <c:v>21</c:v>
                </c:pt>
                <c:pt idx="3229">
                  <c:v>21</c:v>
                </c:pt>
                <c:pt idx="3230">
                  <c:v>21</c:v>
                </c:pt>
                <c:pt idx="3231">
                  <c:v>20.9</c:v>
                </c:pt>
                <c:pt idx="3232">
                  <c:v>20.9</c:v>
                </c:pt>
                <c:pt idx="3233">
                  <c:v>20.9</c:v>
                </c:pt>
                <c:pt idx="3234">
                  <c:v>20.9</c:v>
                </c:pt>
                <c:pt idx="3235">
                  <c:v>20.9</c:v>
                </c:pt>
                <c:pt idx="3236">
                  <c:v>20.9</c:v>
                </c:pt>
                <c:pt idx="3237">
                  <c:v>20.8</c:v>
                </c:pt>
                <c:pt idx="3238">
                  <c:v>20.8</c:v>
                </c:pt>
                <c:pt idx="3239">
                  <c:v>20.8</c:v>
                </c:pt>
                <c:pt idx="3240">
                  <c:v>20.8</c:v>
                </c:pt>
                <c:pt idx="3241">
                  <c:v>20.8</c:v>
                </c:pt>
                <c:pt idx="3242">
                  <c:v>20.8</c:v>
                </c:pt>
                <c:pt idx="3243">
                  <c:v>20.7</c:v>
                </c:pt>
                <c:pt idx="3244">
                  <c:v>20.7</c:v>
                </c:pt>
                <c:pt idx="3245">
                  <c:v>20.7</c:v>
                </c:pt>
                <c:pt idx="3246">
                  <c:v>20.7</c:v>
                </c:pt>
                <c:pt idx="3247">
                  <c:v>20.7</c:v>
                </c:pt>
                <c:pt idx="3248">
                  <c:v>20.7</c:v>
                </c:pt>
                <c:pt idx="3249">
                  <c:v>20.6</c:v>
                </c:pt>
                <c:pt idx="3250">
                  <c:v>20.6</c:v>
                </c:pt>
                <c:pt idx="3251">
                  <c:v>20.6</c:v>
                </c:pt>
                <c:pt idx="3252">
                  <c:v>20.5</c:v>
                </c:pt>
                <c:pt idx="3253">
                  <c:v>20.5</c:v>
                </c:pt>
                <c:pt idx="3254">
                  <c:v>20.5</c:v>
                </c:pt>
                <c:pt idx="3255">
                  <c:v>20.5</c:v>
                </c:pt>
                <c:pt idx="3256">
                  <c:v>20.5</c:v>
                </c:pt>
                <c:pt idx="3257">
                  <c:v>20.5</c:v>
                </c:pt>
                <c:pt idx="3258">
                  <c:v>20.399999999999999</c:v>
                </c:pt>
                <c:pt idx="3259">
                  <c:v>20.399999999999999</c:v>
                </c:pt>
                <c:pt idx="3260">
                  <c:v>20.399999999999999</c:v>
                </c:pt>
                <c:pt idx="3261">
                  <c:v>20.399999999999999</c:v>
                </c:pt>
                <c:pt idx="3262">
                  <c:v>20.399999999999999</c:v>
                </c:pt>
                <c:pt idx="3263">
                  <c:v>20.399999999999999</c:v>
                </c:pt>
                <c:pt idx="3264">
                  <c:v>20.3</c:v>
                </c:pt>
                <c:pt idx="3265">
                  <c:v>20.3</c:v>
                </c:pt>
                <c:pt idx="3266">
                  <c:v>20.3</c:v>
                </c:pt>
                <c:pt idx="3267">
                  <c:v>20.3</c:v>
                </c:pt>
                <c:pt idx="3268">
                  <c:v>20.3</c:v>
                </c:pt>
                <c:pt idx="3269">
                  <c:v>20.3</c:v>
                </c:pt>
                <c:pt idx="3270">
                  <c:v>20.2</c:v>
                </c:pt>
                <c:pt idx="3271">
                  <c:v>20.2</c:v>
                </c:pt>
                <c:pt idx="3272">
                  <c:v>20.2</c:v>
                </c:pt>
                <c:pt idx="3273">
                  <c:v>20.2</c:v>
                </c:pt>
                <c:pt idx="3274">
                  <c:v>20.2</c:v>
                </c:pt>
                <c:pt idx="3275">
                  <c:v>20.2</c:v>
                </c:pt>
                <c:pt idx="3276">
                  <c:v>20.100000000000001</c:v>
                </c:pt>
                <c:pt idx="3277">
                  <c:v>20.100000000000001</c:v>
                </c:pt>
                <c:pt idx="3278">
                  <c:v>20.100000000000001</c:v>
                </c:pt>
                <c:pt idx="3279">
                  <c:v>20</c:v>
                </c:pt>
                <c:pt idx="3280">
                  <c:v>20</c:v>
                </c:pt>
                <c:pt idx="3281">
                  <c:v>20</c:v>
                </c:pt>
                <c:pt idx="3282">
                  <c:v>20</c:v>
                </c:pt>
                <c:pt idx="3283">
                  <c:v>20</c:v>
                </c:pt>
                <c:pt idx="3284">
                  <c:v>20</c:v>
                </c:pt>
                <c:pt idx="3285">
                  <c:v>19.899999999999999</c:v>
                </c:pt>
                <c:pt idx="3286">
                  <c:v>19.899999999999999</c:v>
                </c:pt>
                <c:pt idx="3287">
                  <c:v>19.899999999999999</c:v>
                </c:pt>
                <c:pt idx="3288">
                  <c:v>19.899999999999999</c:v>
                </c:pt>
                <c:pt idx="3289">
                  <c:v>19.899999999999999</c:v>
                </c:pt>
                <c:pt idx="3290">
                  <c:v>19.899999999999999</c:v>
                </c:pt>
                <c:pt idx="3291">
                  <c:v>19.8</c:v>
                </c:pt>
                <c:pt idx="3292">
                  <c:v>19.8</c:v>
                </c:pt>
                <c:pt idx="3293">
                  <c:v>19.8</c:v>
                </c:pt>
                <c:pt idx="3294">
                  <c:v>19.8</c:v>
                </c:pt>
                <c:pt idx="3295">
                  <c:v>19.8</c:v>
                </c:pt>
                <c:pt idx="3296">
                  <c:v>19.8</c:v>
                </c:pt>
                <c:pt idx="3297">
                  <c:v>19.7</c:v>
                </c:pt>
                <c:pt idx="3298">
                  <c:v>19.7</c:v>
                </c:pt>
                <c:pt idx="3299">
                  <c:v>19.7</c:v>
                </c:pt>
                <c:pt idx="3300">
                  <c:v>19.7</c:v>
                </c:pt>
                <c:pt idx="3301">
                  <c:v>19.7</c:v>
                </c:pt>
                <c:pt idx="3302">
                  <c:v>19.7</c:v>
                </c:pt>
                <c:pt idx="3303">
                  <c:v>19.600000000000001</c:v>
                </c:pt>
                <c:pt idx="3304">
                  <c:v>19.600000000000001</c:v>
                </c:pt>
                <c:pt idx="3305">
                  <c:v>19.600000000000001</c:v>
                </c:pt>
                <c:pt idx="3306">
                  <c:v>19.600000000000001</c:v>
                </c:pt>
                <c:pt idx="3307">
                  <c:v>19.600000000000001</c:v>
                </c:pt>
                <c:pt idx="3308">
                  <c:v>19.600000000000001</c:v>
                </c:pt>
                <c:pt idx="3309">
                  <c:v>19.5</c:v>
                </c:pt>
                <c:pt idx="3310">
                  <c:v>19.5</c:v>
                </c:pt>
                <c:pt idx="3311">
                  <c:v>19.5</c:v>
                </c:pt>
                <c:pt idx="3312">
                  <c:v>19.399999999999999</c:v>
                </c:pt>
                <c:pt idx="3313">
                  <c:v>19.399999999999999</c:v>
                </c:pt>
                <c:pt idx="3314">
                  <c:v>19.399999999999999</c:v>
                </c:pt>
                <c:pt idx="3315">
                  <c:v>19.399999999999999</c:v>
                </c:pt>
                <c:pt idx="3316">
                  <c:v>19.399999999999999</c:v>
                </c:pt>
                <c:pt idx="3317">
                  <c:v>19.399999999999999</c:v>
                </c:pt>
                <c:pt idx="3318">
                  <c:v>19.3</c:v>
                </c:pt>
                <c:pt idx="3319">
                  <c:v>19.3</c:v>
                </c:pt>
                <c:pt idx="3320">
                  <c:v>19.3</c:v>
                </c:pt>
                <c:pt idx="3321">
                  <c:v>19.3</c:v>
                </c:pt>
                <c:pt idx="3322">
                  <c:v>19.3</c:v>
                </c:pt>
                <c:pt idx="3323">
                  <c:v>19.3</c:v>
                </c:pt>
                <c:pt idx="3324">
                  <c:v>19.2</c:v>
                </c:pt>
                <c:pt idx="3325">
                  <c:v>19.2</c:v>
                </c:pt>
                <c:pt idx="3326">
                  <c:v>19.2</c:v>
                </c:pt>
                <c:pt idx="3327">
                  <c:v>19.2</c:v>
                </c:pt>
                <c:pt idx="3328">
                  <c:v>19.2</c:v>
                </c:pt>
                <c:pt idx="3329">
                  <c:v>19.2</c:v>
                </c:pt>
                <c:pt idx="3330">
                  <c:v>19.100000000000001</c:v>
                </c:pt>
                <c:pt idx="3331">
                  <c:v>19.100000000000001</c:v>
                </c:pt>
                <c:pt idx="3332">
                  <c:v>19.100000000000001</c:v>
                </c:pt>
                <c:pt idx="3333">
                  <c:v>19.100000000000001</c:v>
                </c:pt>
                <c:pt idx="3334">
                  <c:v>19.100000000000001</c:v>
                </c:pt>
                <c:pt idx="3335">
                  <c:v>19.100000000000001</c:v>
                </c:pt>
                <c:pt idx="3336">
                  <c:v>19</c:v>
                </c:pt>
                <c:pt idx="3337">
                  <c:v>19</c:v>
                </c:pt>
                <c:pt idx="3338">
                  <c:v>19</c:v>
                </c:pt>
                <c:pt idx="3339">
                  <c:v>18.899999999999999</c:v>
                </c:pt>
                <c:pt idx="3340">
                  <c:v>18.899999999999999</c:v>
                </c:pt>
                <c:pt idx="3341">
                  <c:v>18.899999999999999</c:v>
                </c:pt>
                <c:pt idx="3342">
                  <c:v>18.899999999999999</c:v>
                </c:pt>
                <c:pt idx="3343">
                  <c:v>18.899999999999999</c:v>
                </c:pt>
                <c:pt idx="3344">
                  <c:v>18.899999999999999</c:v>
                </c:pt>
                <c:pt idx="3345">
                  <c:v>18.8</c:v>
                </c:pt>
                <c:pt idx="3346">
                  <c:v>18.8</c:v>
                </c:pt>
                <c:pt idx="3347">
                  <c:v>18.8</c:v>
                </c:pt>
                <c:pt idx="3348">
                  <c:v>18.8</c:v>
                </c:pt>
                <c:pt idx="3349">
                  <c:v>18.8</c:v>
                </c:pt>
                <c:pt idx="3350">
                  <c:v>18.8</c:v>
                </c:pt>
                <c:pt idx="3351">
                  <c:v>18.7</c:v>
                </c:pt>
                <c:pt idx="3352">
                  <c:v>18.7</c:v>
                </c:pt>
                <c:pt idx="3353">
                  <c:v>18.7</c:v>
                </c:pt>
                <c:pt idx="3354">
                  <c:v>18.7</c:v>
                </c:pt>
                <c:pt idx="3355">
                  <c:v>18.7</c:v>
                </c:pt>
                <c:pt idx="3356">
                  <c:v>18.7</c:v>
                </c:pt>
                <c:pt idx="3357">
                  <c:v>18.600000000000001</c:v>
                </c:pt>
                <c:pt idx="3358">
                  <c:v>18.600000000000001</c:v>
                </c:pt>
                <c:pt idx="3359">
                  <c:v>18.600000000000001</c:v>
                </c:pt>
                <c:pt idx="3360">
                  <c:v>18.600000000000001</c:v>
                </c:pt>
                <c:pt idx="3361">
                  <c:v>18.600000000000001</c:v>
                </c:pt>
                <c:pt idx="3362">
                  <c:v>18.600000000000001</c:v>
                </c:pt>
                <c:pt idx="3363">
                  <c:v>18.5</c:v>
                </c:pt>
                <c:pt idx="3364">
                  <c:v>18.5</c:v>
                </c:pt>
                <c:pt idx="3365">
                  <c:v>18.5</c:v>
                </c:pt>
                <c:pt idx="3366">
                  <c:v>18.399999999999999</c:v>
                </c:pt>
                <c:pt idx="3367">
                  <c:v>18.399999999999999</c:v>
                </c:pt>
                <c:pt idx="3368">
                  <c:v>18.399999999999999</c:v>
                </c:pt>
                <c:pt idx="3369">
                  <c:v>18.399999999999999</c:v>
                </c:pt>
                <c:pt idx="3370">
                  <c:v>18.399999999999999</c:v>
                </c:pt>
                <c:pt idx="3371">
                  <c:v>18.399999999999999</c:v>
                </c:pt>
                <c:pt idx="3372">
                  <c:v>18.3</c:v>
                </c:pt>
                <c:pt idx="3373">
                  <c:v>18.3</c:v>
                </c:pt>
                <c:pt idx="3374">
                  <c:v>18.3</c:v>
                </c:pt>
                <c:pt idx="3375">
                  <c:v>18.3</c:v>
                </c:pt>
                <c:pt idx="3376">
                  <c:v>18.3</c:v>
                </c:pt>
                <c:pt idx="3377">
                  <c:v>18.3</c:v>
                </c:pt>
                <c:pt idx="3378">
                  <c:v>18.2</c:v>
                </c:pt>
                <c:pt idx="3379">
                  <c:v>18.2</c:v>
                </c:pt>
                <c:pt idx="3380">
                  <c:v>18.2</c:v>
                </c:pt>
                <c:pt idx="3381">
                  <c:v>18.2</c:v>
                </c:pt>
                <c:pt idx="3382">
                  <c:v>18.2</c:v>
                </c:pt>
                <c:pt idx="3383">
                  <c:v>18.2</c:v>
                </c:pt>
                <c:pt idx="3384">
                  <c:v>18.2</c:v>
                </c:pt>
                <c:pt idx="3385">
                  <c:v>18.2</c:v>
                </c:pt>
                <c:pt idx="3386">
                  <c:v>18.2</c:v>
                </c:pt>
                <c:pt idx="3387">
                  <c:v>18.3</c:v>
                </c:pt>
                <c:pt idx="3388">
                  <c:v>18.3</c:v>
                </c:pt>
                <c:pt idx="3389">
                  <c:v>18.3</c:v>
                </c:pt>
                <c:pt idx="3390">
                  <c:v>18.5</c:v>
                </c:pt>
                <c:pt idx="3391">
                  <c:v>18.5</c:v>
                </c:pt>
                <c:pt idx="3392">
                  <c:v>18.5</c:v>
                </c:pt>
                <c:pt idx="3393">
                  <c:v>18.600000000000001</c:v>
                </c:pt>
                <c:pt idx="3394">
                  <c:v>18.600000000000001</c:v>
                </c:pt>
                <c:pt idx="3395">
                  <c:v>18.600000000000001</c:v>
                </c:pt>
                <c:pt idx="3396">
                  <c:v>18.7</c:v>
                </c:pt>
                <c:pt idx="3397">
                  <c:v>18.7</c:v>
                </c:pt>
                <c:pt idx="3398">
                  <c:v>18.7</c:v>
                </c:pt>
                <c:pt idx="3399">
                  <c:v>18.7</c:v>
                </c:pt>
                <c:pt idx="3400">
                  <c:v>18.7</c:v>
                </c:pt>
                <c:pt idx="3401">
                  <c:v>18.7</c:v>
                </c:pt>
                <c:pt idx="3402">
                  <c:v>18.7</c:v>
                </c:pt>
                <c:pt idx="3403">
                  <c:v>18.7</c:v>
                </c:pt>
                <c:pt idx="3404">
                  <c:v>18.7</c:v>
                </c:pt>
                <c:pt idx="3405">
                  <c:v>18.7</c:v>
                </c:pt>
                <c:pt idx="3406">
                  <c:v>18.7</c:v>
                </c:pt>
                <c:pt idx="3407">
                  <c:v>18.7</c:v>
                </c:pt>
                <c:pt idx="3408">
                  <c:v>18.8</c:v>
                </c:pt>
                <c:pt idx="3409">
                  <c:v>18.8</c:v>
                </c:pt>
                <c:pt idx="3410">
                  <c:v>18.8</c:v>
                </c:pt>
                <c:pt idx="3411">
                  <c:v>18.899999999999999</c:v>
                </c:pt>
                <c:pt idx="3412">
                  <c:v>18.899999999999999</c:v>
                </c:pt>
                <c:pt idx="3413">
                  <c:v>18.899999999999999</c:v>
                </c:pt>
                <c:pt idx="3414">
                  <c:v>19</c:v>
                </c:pt>
                <c:pt idx="3415">
                  <c:v>19</c:v>
                </c:pt>
                <c:pt idx="3416">
                  <c:v>19</c:v>
                </c:pt>
                <c:pt idx="3417">
                  <c:v>19</c:v>
                </c:pt>
                <c:pt idx="3418">
                  <c:v>19</c:v>
                </c:pt>
                <c:pt idx="3419">
                  <c:v>19</c:v>
                </c:pt>
                <c:pt idx="3420">
                  <c:v>19.100000000000001</c:v>
                </c:pt>
                <c:pt idx="3421">
                  <c:v>19.100000000000001</c:v>
                </c:pt>
                <c:pt idx="3422">
                  <c:v>19.100000000000001</c:v>
                </c:pt>
                <c:pt idx="3423">
                  <c:v>19.100000000000001</c:v>
                </c:pt>
                <c:pt idx="3424">
                  <c:v>19.100000000000001</c:v>
                </c:pt>
                <c:pt idx="3425">
                  <c:v>19.100000000000001</c:v>
                </c:pt>
                <c:pt idx="3426">
                  <c:v>19.100000000000001</c:v>
                </c:pt>
                <c:pt idx="3427">
                  <c:v>19.100000000000001</c:v>
                </c:pt>
                <c:pt idx="3428">
                  <c:v>19.100000000000001</c:v>
                </c:pt>
                <c:pt idx="3429">
                  <c:v>19.2</c:v>
                </c:pt>
                <c:pt idx="3430">
                  <c:v>19.2</c:v>
                </c:pt>
                <c:pt idx="3431">
                  <c:v>19.2</c:v>
                </c:pt>
                <c:pt idx="3432">
                  <c:v>19.3</c:v>
                </c:pt>
                <c:pt idx="3433">
                  <c:v>19.3</c:v>
                </c:pt>
                <c:pt idx="3434">
                  <c:v>19.3</c:v>
                </c:pt>
                <c:pt idx="3435">
                  <c:v>19.3</c:v>
                </c:pt>
                <c:pt idx="3436">
                  <c:v>19.3</c:v>
                </c:pt>
                <c:pt idx="3437">
                  <c:v>19.3</c:v>
                </c:pt>
                <c:pt idx="3438">
                  <c:v>19.399999999999999</c:v>
                </c:pt>
                <c:pt idx="3439">
                  <c:v>19.399999999999999</c:v>
                </c:pt>
                <c:pt idx="3440">
                  <c:v>19.399999999999999</c:v>
                </c:pt>
                <c:pt idx="3441">
                  <c:v>19.399999999999999</c:v>
                </c:pt>
                <c:pt idx="3442">
                  <c:v>19.399999999999999</c:v>
                </c:pt>
                <c:pt idx="3443">
                  <c:v>19.399999999999999</c:v>
                </c:pt>
                <c:pt idx="3444">
                  <c:v>19.5</c:v>
                </c:pt>
                <c:pt idx="3445">
                  <c:v>19.5</c:v>
                </c:pt>
                <c:pt idx="3446">
                  <c:v>19.5</c:v>
                </c:pt>
                <c:pt idx="3447">
                  <c:v>19.5</c:v>
                </c:pt>
                <c:pt idx="3448">
                  <c:v>19.5</c:v>
                </c:pt>
                <c:pt idx="3449">
                  <c:v>19.5</c:v>
                </c:pt>
                <c:pt idx="3450">
                  <c:v>19.600000000000001</c:v>
                </c:pt>
                <c:pt idx="3451">
                  <c:v>19.600000000000001</c:v>
                </c:pt>
                <c:pt idx="3452">
                  <c:v>19.600000000000001</c:v>
                </c:pt>
                <c:pt idx="3453">
                  <c:v>19.7</c:v>
                </c:pt>
                <c:pt idx="3454">
                  <c:v>19.7</c:v>
                </c:pt>
                <c:pt idx="3455">
                  <c:v>19.7</c:v>
                </c:pt>
                <c:pt idx="3456">
                  <c:v>19.7</c:v>
                </c:pt>
                <c:pt idx="3457">
                  <c:v>19.7</c:v>
                </c:pt>
                <c:pt idx="3458">
                  <c:v>19.7</c:v>
                </c:pt>
                <c:pt idx="3459">
                  <c:v>19.8</c:v>
                </c:pt>
                <c:pt idx="3460">
                  <c:v>19.8</c:v>
                </c:pt>
                <c:pt idx="3461">
                  <c:v>19.8</c:v>
                </c:pt>
                <c:pt idx="3462">
                  <c:v>19.8</c:v>
                </c:pt>
                <c:pt idx="3463">
                  <c:v>19.8</c:v>
                </c:pt>
                <c:pt idx="3464">
                  <c:v>19.8</c:v>
                </c:pt>
                <c:pt idx="3465">
                  <c:v>19.899999999999999</c:v>
                </c:pt>
                <c:pt idx="3466">
                  <c:v>19.899999999999999</c:v>
                </c:pt>
                <c:pt idx="3467">
                  <c:v>19.899999999999999</c:v>
                </c:pt>
                <c:pt idx="3468">
                  <c:v>19.899999999999999</c:v>
                </c:pt>
                <c:pt idx="3469">
                  <c:v>19.899999999999999</c:v>
                </c:pt>
                <c:pt idx="3470">
                  <c:v>19.899999999999999</c:v>
                </c:pt>
                <c:pt idx="3471">
                  <c:v>20</c:v>
                </c:pt>
                <c:pt idx="3472">
                  <c:v>20</c:v>
                </c:pt>
                <c:pt idx="3473">
                  <c:v>20</c:v>
                </c:pt>
                <c:pt idx="3474">
                  <c:v>20</c:v>
                </c:pt>
                <c:pt idx="3475">
                  <c:v>20</c:v>
                </c:pt>
                <c:pt idx="3476">
                  <c:v>20</c:v>
                </c:pt>
                <c:pt idx="3477">
                  <c:v>20.100000000000001</c:v>
                </c:pt>
                <c:pt idx="3478">
                  <c:v>20.100000000000001</c:v>
                </c:pt>
                <c:pt idx="3479">
                  <c:v>20.100000000000001</c:v>
                </c:pt>
                <c:pt idx="3480">
                  <c:v>20.2</c:v>
                </c:pt>
                <c:pt idx="3481">
                  <c:v>20.2</c:v>
                </c:pt>
                <c:pt idx="3482">
                  <c:v>20.2</c:v>
                </c:pt>
                <c:pt idx="3483">
                  <c:v>20.2</c:v>
                </c:pt>
                <c:pt idx="3484">
                  <c:v>20.2</c:v>
                </c:pt>
                <c:pt idx="3485">
                  <c:v>20.2</c:v>
                </c:pt>
                <c:pt idx="3486">
                  <c:v>20.3</c:v>
                </c:pt>
                <c:pt idx="3487">
                  <c:v>20.3</c:v>
                </c:pt>
                <c:pt idx="3488">
                  <c:v>20.3</c:v>
                </c:pt>
                <c:pt idx="3489">
                  <c:v>20.3</c:v>
                </c:pt>
                <c:pt idx="3490">
                  <c:v>20.3</c:v>
                </c:pt>
                <c:pt idx="3491">
                  <c:v>20.3</c:v>
                </c:pt>
                <c:pt idx="3492">
                  <c:v>20.399999999999999</c:v>
                </c:pt>
                <c:pt idx="3493">
                  <c:v>20.399999999999999</c:v>
                </c:pt>
                <c:pt idx="3494">
                  <c:v>20.399999999999999</c:v>
                </c:pt>
                <c:pt idx="3495">
                  <c:v>20.399999999999999</c:v>
                </c:pt>
                <c:pt idx="3496">
                  <c:v>20.399999999999999</c:v>
                </c:pt>
                <c:pt idx="3497">
                  <c:v>20.399999999999999</c:v>
                </c:pt>
                <c:pt idx="3498">
                  <c:v>20.5</c:v>
                </c:pt>
                <c:pt idx="3499">
                  <c:v>20.5</c:v>
                </c:pt>
                <c:pt idx="3500">
                  <c:v>20.5</c:v>
                </c:pt>
                <c:pt idx="3501">
                  <c:v>20.5</c:v>
                </c:pt>
                <c:pt idx="3502">
                  <c:v>20.5</c:v>
                </c:pt>
                <c:pt idx="3503">
                  <c:v>20.5</c:v>
                </c:pt>
                <c:pt idx="3504">
                  <c:v>20.6</c:v>
                </c:pt>
                <c:pt idx="3505">
                  <c:v>20.6</c:v>
                </c:pt>
                <c:pt idx="3506">
                  <c:v>20.6</c:v>
                </c:pt>
                <c:pt idx="3507">
                  <c:v>20.7</c:v>
                </c:pt>
                <c:pt idx="3508">
                  <c:v>20.7</c:v>
                </c:pt>
                <c:pt idx="3509">
                  <c:v>20.7</c:v>
                </c:pt>
                <c:pt idx="3510">
                  <c:v>20.7</c:v>
                </c:pt>
                <c:pt idx="3511">
                  <c:v>20.7</c:v>
                </c:pt>
                <c:pt idx="3512">
                  <c:v>20.7</c:v>
                </c:pt>
                <c:pt idx="3513">
                  <c:v>20.8</c:v>
                </c:pt>
                <c:pt idx="3514">
                  <c:v>20.8</c:v>
                </c:pt>
                <c:pt idx="3515">
                  <c:v>20.8</c:v>
                </c:pt>
                <c:pt idx="3516">
                  <c:v>20.8</c:v>
                </c:pt>
                <c:pt idx="3517">
                  <c:v>20.8</c:v>
                </c:pt>
                <c:pt idx="3518">
                  <c:v>20.8</c:v>
                </c:pt>
                <c:pt idx="3519">
                  <c:v>20.9</c:v>
                </c:pt>
                <c:pt idx="3520">
                  <c:v>20.9</c:v>
                </c:pt>
                <c:pt idx="3521">
                  <c:v>20.9</c:v>
                </c:pt>
                <c:pt idx="3522">
                  <c:v>20.9</c:v>
                </c:pt>
                <c:pt idx="3523">
                  <c:v>20.9</c:v>
                </c:pt>
                <c:pt idx="3524">
                  <c:v>20.9</c:v>
                </c:pt>
                <c:pt idx="3525">
                  <c:v>21</c:v>
                </c:pt>
                <c:pt idx="3526">
                  <c:v>21</c:v>
                </c:pt>
                <c:pt idx="3527">
                  <c:v>21</c:v>
                </c:pt>
                <c:pt idx="3528">
                  <c:v>21</c:v>
                </c:pt>
                <c:pt idx="3529">
                  <c:v>21</c:v>
                </c:pt>
                <c:pt idx="3530">
                  <c:v>21</c:v>
                </c:pt>
                <c:pt idx="3531">
                  <c:v>21.1</c:v>
                </c:pt>
                <c:pt idx="3532">
                  <c:v>21.1</c:v>
                </c:pt>
                <c:pt idx="3533">
                  <c:v>21.1</c:v>
                </c:pt>
                <c:pt idx="3534">
                  <c:v>21.1</c:v>
                </c:pt>
                <c:pt idx="3535">
                  <c:v>21.1</c:v>
                </c:pt>
                <c:pt idx="3536">
                  <c:v>21.1</c:v>
                </c:pt>
                <c:pt idx="3537">
                  <c:v>21.2</c:v>
                </c:pt>
                <c:pt idx="3538">
                  <c:v>21.2</c:v>
                </c:pt>
                <c:pt idx="3539">
                  <c:v>21.2</c:v>
                </c:pt>
                <c:pt idx="3540">
                  <c:v>21.3</c:v>
                </c:pt>
                <c:pt idx="3541">
                  <c:v>21.3</c:v>
                </c:pt>
                <c:pt idx="3542">
                  <c:v>21.3</c:v>
                </c:pt>
                <c:pt idx="3543">
                  <c:v>21.3</c:v>
                </c:pt>
                <c:pt idx="3544">
                  <c:v>21.3</c:v>
                </c:pt>
                <c:pt idx="3545">
                  <c:v>21.3</c:v>
                </c:pt>
                <c:pt idx="3546">
                  <c:v>21.4</c:v>
                </c:pt>
                <c:pt idx="3547">
                  <c:v>21.4</c:v>
                </c:pt>
                <c:pt idx="3548">
                  <c:v>21.4</c:v>
                </c:pt>
                <c:pt idx="3549">
                  <c:v>21.4</c:v>
                </c:pt>
                <c:pt idx="3550">
                  <c:v>21.4</c:v>
                </c:pt>
                <c:pt idx="3551">
                  <c:v>21.4</c:v>
                </c:pt>
                <c:pt idx="3552">
                  <c:v>21.5</c:v>
                </c:pt>
                <c:pt idx="3553">
                  <c:v>21.5</c:v>
                </c:pt>
                <c:pt idx="3554">
                  <c:v>21.5</c:v>
                </c:pt>
                <c:pt idx="3555">
                  <c:v>21.5</c:v>
                </c:pt>
                <c:pt idx="3556">
                  <c:v>21.5</c:v>
                </c:pt>
                <c:pt idx="3557">
                  <c:v>21.5</c:v>
                </c:pt>
                <c:pt idx="3558">
                  <c:v>21.6</c:v>
                </c:pt>
                <c:pt idx="3559">
                  <c:v>21.6</c:v>
                </c:pt>
                <c:pt idx="3560">
                  <c:v>21.6</c:v>
                </c:pt>
                <c:pt idx="3561">
                  <c:v>21.6</c:v>
                </c:pt>
                <c:pt idx="3562">
                  <c:v>21.6</c:v>
                </c:pt>
                <c:pt idx="3563">
                  <c:v>21.6</c:v>
                </c:pt>
                <c:pt idx="3564">
                  <c:v>21.7</c:v>
                </c:pt>
                <c:pt idx="3565">
                  <c:v>21.7</c:v>
                </c:pt>
                <c:pt idx="3566">
                  <c:v>21.7</c:v>
                </c:pt>
                <c:pt idx="3567">
                  <c:v>21.7</c:v>
                </c:pt>
                <c:pt idx="3568">
                  <c:v>21.7</c:v>
                </c:pt>
                <c:pt idx="3569">
                  <c:v>21.7</c:v>
                </c:pt>
                <c:pt idx="3570">
                  <c:v>21.8</c:v>
                </c:pt>
                <c:pt idx="3571">
                  <c:v>21.8</c:v>
                </c:pt>
                <c:pt idx="3572">
                  <c:v>21.8</c:v>
                </c:pt>
                <c:pt idx="3573">
                  <c:v>21.9</c:v>
                </c:pt>
                <c:pt idx="3574">
                  <c:v>21.9</c:v>
                </c:pt>
                <c:pt idx="3575">
                  <c:v>21.9</c:v>
                </c:pt>
                <c:pt idx="3576">
                  <c:v>21.9</c:v>
                </c:pt>
                <c:pt idx="3577">
                  <c:v>21.9</c:v>
                </c:pt>
                <c:pt idx="3578">
                  <c:v>21.9</c:v>
                </c:pt>
                <c:pt idx="3579">
                  <c:v>22</c:v>
                </c:pt>
                <c:pt idx="3580">
                  <c:v>22</c:v>
                </c:pt>
                <c:pt idx="3581">
                  <c:v>22</c:v>
                </c:pt>
                <c:pt idx="3582">
                  <c:v>22</c:v>
                </c:pt>
                <c:pt idx="3583">
                  <c:v>22</c:v>
                </c:pt>
                <c:pt idx="3584">
                  <c:v>22</c:v>
                </c:pt>
                <c:pt idx="3585">
                  <c:v>22.1</c:v>
                </c:pt>
                <c:pt idx="3586">
                  <c:v>22.1</c:v>
                </c:pt>
                <c:pt idx="3587">
                  <c:v>22.1</c:v>
                </c:pt>
                <c:pt idx="3588">
                  <c:v>22.1</c:v>
                </c:pt>
                <c:pt idx="3589">
                  <c:v>22.1</c:v>
                </c:pt>
                <c:pt idx="3590">
                  <c:v>22.1</c:v>
                </c:pt>
                <c:pt idx="3591">
                  <c:v>22.2</c:v>
                </c:pt>
                <c:pt idx="3592">
                  <c:v>22.2</c:v>
                </c:pt>
                <c:pt idx="3593">
                  <c:v>22.2</c:v>
                </c:pt>
                <c:pt idx="3594">
                  <c:v>22.2</c:v>
                </c:pt>
                <c:pt idx="3595">
                  <c:v>22.2</c:v>
                </c:pt>
                <c:pt idx="3596">
                  <c:v>22.2</c:v>
                </c:pt>
                <c:pt idx="3597">
                  <c:v>22.3</c:v>
                </c:pt>
                <c:pt idx="3598">
                  <c:v>22.3</c:v>
                </c:pt>
                <c:pt idx="3599">
                  <c:v>22.3</c:v>
                </c:pt>
                <c:pt idx="3600">
                  <c:v>22.4</c:v>
                </c:pt>
                <c:pt idx="3601">
                  <c:v>22.4</c:v>
                </c:pt>
                <c:pt idx="3602">
                  <c:v>22.4</c:v>
                </c:pt>
                <c:pt idx="3603">
                  <c:v>22.4</c:v>
                </c:pt>
                <c:pt idx="3604">
                  <c:v>22.4</c:v>
                </c:pt>
                <c:pt idx="3605">
                  <c:v>22.4</c:v>
                </c:pt>
                <c:pt idx="3606">
                  <c:v>22.5</c:v>
                </c:pt>
                <c:pt idx="3607">
                  <c:v>22.5</c:v>
                </c:pt>
                <c:pt idx="3608">
                  <c:v>22.5</c:v>
                </c:pt>
                <c:pt idx="3609">
                  <c:v>22.5</c:v>
                </c:pt>
                <c:pt idx="3610">
                  <c:v>22.5</c:v>
                </c:pt>
                <c:pt idx="3611">
                  <c:v>22.5</c:v>
                </c:pt>
                <c:pt idx="3612">
                  <c:v>22.6</c:v>
                </c:pt>
                <c:pt idx="3613">
                  <c:v>22.6</c:v>
                </c:pt>
                <c:pt idx="3614">
                  <c:v>22.6</c:v>
                </c:pt>
                <c:pt idx="3615">
                  <c:v>22.6</c:v>
                </c:pt>
                <c:pt idx="3616">
                  <c:v>22.6</c:v>
                </c:pt>
                <c:pt idx="3617">
                  <c:v>22.6</c:v>
                </c:pt>
                <c:pt idx="3618">
                  <c:v>22.7</c:v>
                </c:pt>
                <c:pt idx="3619">
                  <c:v>22.7</c:v>
                </c:pt>
                <c:pt idx="3620">
                  <c:v>22.7</c:v>
                </c:pt>
                <c:pt idx="3621">
                  <c:v>22.7</c:v>
                </c:pt>
                <c:pt idx="3622">
                  <c:v>22.7</c:v>
                </c:pt>
                <c:pt idx="3623">
                  <c:v>22.7</c:v>
                </c:pt>
                <c:pt idx="3624">
                  <c:v>22.8</c:v>
                </c:pt>
                <c:pt idx="3625">
                  <c:v>22.8</c:v>
                </c:pt>
                <c:pt idx="3626">
                  <c:v>22.8</c:v>
                </c:pt>
                <c:pt idx="3627">
                  <c:v>22.9</c:v>
                </c:pt>
                <c:pt idx="3628">
                  <c:v>22.9</c:v>
                </c:pt>
                <c:pt idx="3629">
                  <c:v>22.9</c:v>
                </c:pt>
                <c:pt idx="3630">
                  <c:v>22.9</c:v>
                </c:pt>
                <c:pt idx="3631">
                  <c:v>22.9</c:v>
                </c:pt>
                <c:pt idx="3632">
                  <c:v>22.9</c:v>
                </c:pt>
                <c:pt idx="3633">
                  <c:v>23</c:v>
                </c:pt>
                <c:pt idx="3634">
                  <c:v>23</c:v>
                </c:pt>
                <c:pt idx="3635">
                  <c:v>23</c:v>
                </c:pt>
                <c:pt idx="3636">
                  <c:v>23</c:v>
                </c:pt>
                <c:pt idx="3637">
                  <c:v>23</c:v>
                </c:pt>
                <c:pt idx="3638">
                  <c:v>23</c:v>
                </c:pt>
                <c:pt idx="3639">
                  <c:v>23.1</c:v>
                </c:pt>
                <c:pt idx="3640">
                  <c:v>23.1</c:v>
                </c:pt>
                <c:pt idx="3641">
                  <c:v>23.1</c:v>
                </c:pt>
                <c:pt idx="3642">
                  <c:v>23.1</c:v>
                </c:pt>
                <c:pt idx="3643">
                  <c:v>23.1</c:v>
                </c:pt>
                <c:pt idx="3644">
                  <c:v>23.1</c:v>
                </c:pt>
                <c:pt idx="3645">
                  <c:v>23.2</c:v>
                </c:pt>
                <c:pt idx="3646">
                  <c:v>23.2</c:v>
                </c:pt>
                <c:pt idx="3647">
                  <c:v>23.2</c:v>
                </c:pt>
                <c:pt idx="3648">
                  <c:v>23.2</c:v>
                </c:pt>
                <c:pt idx="3649">
                  <c:v>23.2</c:v>
                </c:pt>
                <c:pt idx="3650">
                  <c:v>23.2</c:v>
                </c:pt>
                <c:pt idx="3651">
                  <c:v>23.3</c:v>
                </c:pt>
                <c:pt idx="3652">
                  <c:v>23.3</c:v>
                </c:pt>
                <c:pt idx="3653">
                  <c:v>23.3</c:v>
                </c:pt>
                <c:pt idx="3654">
                  <c:v>23.3</c:v>
                </c:pt>
                <c:pt idx="3655">
                  <c:v>23.3</c:v>
                </c:pt>
                <c:pt idx="3656">
                  <c:v>23.3</c:v>
                </c:pt>
                <c:pt idx="3657">
                  <c:v>23.4</c:v>
                </c:pt>
                <c:pt idx="3658">
                  <c:v>23.4</c:v>
                </c:pt>
                <c:pt idx="3659">
                  <c:v>23.4</c:v>
                </c:pt>
                <c:pt idx="3660">
                  <c:v>23.5</c:v>
                </c:pt>
                <c:pt idx="3661">
                  <c:v>23.5</c:v>
                </c:pt>
                <c:pt idx="3662">
                  <c:v>23.5</c:v>
                </c:pt>
                <c:pt idx="3663">
                  <c:v>23.5</c:v>
                </c:pt>
                <c:pt idx="3664">
                  <c:v>23.5</c:v>
                </c:pt>
                <c:pt idx="3665">
                  <c:v>23.5</c:v>
                </c:pt>
                <c:pt idx="3666">
                  <c:v>23.6</c:v>
                </c:pt>
                <c:pt idx="3667">
                  <c:v>23.6</c:v>
                </c:pt>
                <c:pt idx="3668">
                  <c:v>23.6</c:v>
                </c:pt>
                <c:pt idx="3669">
                  <c:v>23.6</c:v>
                </c:pt>
                <c:pt idx="3670">
                  <c:v>23.6</c:v>
                </c:pt>
                <c:pt idx="3671">
                  <c:v>23.6</c:v>
                </c:pt>
                <c:pt idx="3672">
                  <c:v>23.7</c:v>
                </c:pt>
                <c:pt idx="3673">
                  <c:v>23.7</c:v>
                </c:pt>
                <c:pt idx="3674">
                  <c:v>23.7</c:v>
                </c:pt>
                <c:pt idx="3675">
                  <c:v>23.7</c:v>
                </c:pt>
                <c:pt idx="3676">
                  <c:v>23.7</c:v>
                </c:pt>
                <c:pt idx="3677">
                  <c:v>23.7</c:v>
                </c:pt>
                <c:pt idx="3678">
                  <c:v>23.8</c:v>
                </c:pt>
                <c:pt idx="3679">
                  <c:v>23.8</c:v>
                </c:pt>
                <c:pt idx="3680">
                  <c:v>23.8</c:v>
                </c:pt>
                <c:pt idx="3681">
                  <c:v>23.8</c:v>
                </c:pt>
                <c:pt idx="3682">
                  <c:v>23.8</c:v>
                </c:pt>
                <c:pt idx="3683">
                  <c:v>23.8</c:v>
                </c:pt>
                <c:pt idx="3684">
                  <c:v>23.9</c:v>
                </c:pt>
                <c:pt idx="3685">
                  <c:v>23.9</c:v>
                </c:pt>
                <c:pt idx="3686">
                  <c:v>23.9</c:v>
                </c:pt>
                <c:pt idx="3687">
                  <c:v>24</c:v>
                </c:pt>
                <c:pt idx="3688">
                  <c:v>24</c:v>
                </c:pt>
                <c:pt idx="3689">
                  <c:v>24</c:v>
                </c:pt>
                <c:pt idx="3690">
                  <c:v>24</c:v>
                </c:pt>
                <c:pt idx="3691">
                  <c:v>24</c:v>
                </c:pt>
                <c:pt idx="3692">
                  <c:v>24</c:v>
                </c:pt>
                <c:pt idx="3693">
                  <c:v>24.1</c:v>
                </c:pt>
                <c:pt idx="3694">
                  <c:v>24.1</c:v>
                </c:pt>
                <c:pt idx="3695">
                  <c:v>24.1</c:v>
                </c:pt>
                <c:pt idx="3696">
                  <c:v>24.1</c:v>
                </c:pt>
                <c:pt idx="3697">
                  <c:v>24.1</c:v>
                </c:pt>
                <c:pt idx="3698">
                  <c:v>24.1</c:v>
                </c:pt>
                <c:pt idx="3699">
                  <c:v>24.2</c:v>
                </c:pt>
                <c:pt idx="3700">
                  <c:v>24.2</c:v>
                </c:pt>
                <c:pt idx="3701">
                  <c:v>24.2</c:v>
                </c:pt>
                <c:pt idx="3702">
                  <c:v>24.2</c:v>
                </c:pt>
                <c:pt idx="3703">
                  <c:v>24.2</c:v>
                </c:pt>
                <c:pt idx="3704">
                  <c:v>24.2</c:v>
                </c:pt>
                <c:pt idx="3705">
                  <c:v>24.3</c:v>
                </c:pt>
                <c:pt idx="3706">
                  <c:v>24.3</c:v>
                </c:pt>
                <c:pt idx="3707">
                  <c:v>24.3</c:v>
                </c:pt>
                <c:pt idx="3708">
                  <c:v>24.3</c:v>
                </c:pt>
                <c:pt idx="3709">
                  <c:v>24.3</c:v>
                </c:pt>
                <c:pt idx="3710">
                  <c:v>24.3</c:v>
                </c:pt>
                <c:pt idx="3711">
                  <c:v>24.4</c:v>
                </c:pt>
                <c:pt idx="3712">
                  <c:v>24.4</c:v>
                </c:pt>
                <c:pt idx="3713">
                  <c:v>24.4</c:v>
                </c:pt>
                <c:pt idx="3714">
                  <c:v>24.4</c:v>
                </c:pt>
                <c:pt idx="3715">
                  <c:v>24.4</c:v>
                </c:pt>
                <c:pt idx="3716">
                  <c:v>24.4</c:v>
                </c:pt>
                <c:pt idx="3717">
                  <c:v>24.5</c:v>
                </c:pt>
                <c:pt idx="3718">
                  <c:v>24.5</c:v>
                </c:pt>
                <c:pt idx="3719">
                  <c:v>24.5</c:v>
                </c:pt>
                <c:pt idx="3720">
                  <c:v>24.6</c:v>
                </c:pt>
                <c:pt idx="3721">
                  <c:v>24.6</c:v>
                </c:pt>
                <c:pt idx="3722">
                  <c:v>24.6</c:v>
                </c:pt>
                <c:pt idx="3723">
                  <c:v>24.6</c:v>
                </c:pt>
                <c:pt idx="3724">
                  <c:v>24.6</c:v>
                </c:pt>
                <c:pt idx="3725">
                  <c:v>24.6</c:v>
                </c:pt>
                <c:pt idx="3726">
                  <c:v>24.7</c:v>
                </c:pt>
                <c:pt idx="3727">
                  <c:v>24.7</c:v>
                </c:pt>
                <c:pt idx="3728">
                  <c:v>24.7</c:v>
                </c:pt>
                <c:pt idx="3729">
                  <c:v>24.7</c:v>
                </c:pt>
                <c:pt idx="3730">
                  <c:v>24.7</c:v>
                </c:pt>
                <c:pt idx="3731">
                  <c:v>24.7</c:v>
                </c:pt>
                <c:pt idx="3732">
                  <c:v>24.8</c:v>
                </c:pt>
                <c:pt idx="3733">
                  <c:v>24.8</c:v>
                </c:pt>
                <c:pt idx="3734">
                  <c:v>24.8</c:v>
                </c:pt>
                <c:pt idx="3735">
                  <c:v>24.8</c:v>
                </c:pt>
                <c:pt idx="3736">
                  <c:v>24.8</c:v>
                </c:pt>
                <c:pt idx="3737">
                  <c:v>24.8</c:v>
                </c:pt>
                <c:pt idx="3738">
                  <c:v>24.9</c:v>
                </c:pt>
                <c:pt idx="3739">
                  <c:v>24.9</c:v>
                </c:pt>
                <c:pt idx="3740">
                  <c:v>24.9</c:v>
                </c:pt>
                <c:pt idx="3741">
                  <c:v>24.9</c:v>
                </c:pt>
                <c:pt idx="3742">
                  <c:v>24.9</c:v>
                </c:pt>
                <c:pt idx="3743">
                  <c:v>24.9</c:v>
                </c:pt>
                <c:pt idx="3744">
                  <c:v>25</c:v>
                </c:pt>
                <c:pt idx="3745">
                  <c:v>25</c:v>
                </c:pt>
                <c:pt idx="3746">
                  <c:v>25</c:v>
                </c:pt>
                <c:pt idx="3747">
                  <c:v>25.1</c:v>
                </c:pt>
                <c:pt idx="3748">
                  <c:v>25.1</c:v>
                </c:pt>
                <c:pt idx="3749">
                  <c:v>25.1</c:v>
                </c:pt>
                <c:pt idx="3750">
                  <c:v>25.1</c:v>
                </c:pt>
                <c:pt idx="3751">
                  <c:v>25.1</c:v>
                </c:pt>
                <c:pt idx="3752">
                  <c:v>25.1</c:v>
                </c:pt>
                <c:pt idx="3753">
                  <c:v>25.2</c:v>
                </c:pt>
                <c:pt idx="3754">
                  <c:v>25.2</c:v>
                </c:pt>
                <c:pt idx="3755">
                  <c:v>25.2</c:v>
                </c:pt>
                <c:pt idx="3756">
                  <c:v>25.2</c:v>
                </c:pt>
                <c:pt idx="3757">
                  <c:v>25.2</c:v>
                </c:pt>
                <c:pt idx="3758">
                  <c:v>25.2</c:v>
                </c:pt>
                <c:pt idx="3759">
                  <c:v>25.3</c:v>
                </c:pt>
                <c:pt idx="3760">
                  <c:v>25.3</c:v>
                </c:pt>
                <c:pt idx="3761">
                  <c:v>25.3</c:v>
                </c:pt>
                <c:pt idx="3762">
                  <c:v>25.3</c:v>
                </c:pt>
                <c:pt idx="3763">
                  <c:v>25.3</c:v>
                </c:pt>
                <c:pt idx="3764">
                  <c:v>25.3</c:v>
                </c:pt>
                <c:pt idx="3765">
                  <c:v>25.4</c:v>
                </c:pt>
                <c:pt idx="3766">
                  <c:v>25.4</c:v>
                </c:pt>
                <c:pt idx="3767">
                  <c:v>25.4</c:v>
                </c:pt>
                <c:pt idx="3768">
                  <c:v>25.4</c:v>
                </c:pt>
                <c:pt idx="3769">
                  <c:v>25.4</c:v>
                </c:pt>
                <c:pt idx="3770">
                  <c:v>25.4</c:v>
                </c:pt>
                <c:pt idx="3771">
                  <c:v>25.5</c:v>
                </c:pt>
                <c:pt idx="3772">
                  <c:v>25.5</c:v>
                </c:pt>
                <c:pt idx="3773">
                  <c:v>25.5</c:v>
                </c:pt>
                <c:pt idx="3774">
                  <c:v>25.5</c:v>
                </c:pt>
                <c:pt idx="3775">
                  <c:v>25.5</c:v>
                </c:pt>
                <c:pt idx="3776">
                  <c:v>25.5</c:v>
                </c:pt>
                <c:pt idx="3777">
                  <c:v>25.6</c:v>
                </c:pt>
                <c:pt idx="3778">
                  <c:v>25.6</c:v>
                </c:pt>
                <c:pt idx="3779">
                  <c:v>25.6</c:v>
                </c:pt>
                <c:pt idx="3780">
                  <c:v>25.7</c:v>
                </c:pt>
                <c:pt idx="3781">
                  <c:v>25.7</c:v>
                </c:pt>
                <c:pt idx="3782">
                  <c:v>25.7</c:v>
                </c:pt>
                <c:pt idx="3783">
                  <c:v>25.7</c:v>
                </c:pt>
                <c:pt idx="3784">
                  <c:v>25.7</c:v>
                </c:pt>
                <c:pt idx="3785">
                  <c:v>25.7</c:v>
                </c:pt>
                <c:pt idx="3786">
                  <c:v>25.8</c:v>
                </c:pt>
                <c:pt idx="3787">
                  <c:v>25.8</c:v>
                </c:pt>
                <c:pt idx="3788">
                  <c:v>25.8</c:v>
                </c:pt>
                <c:pt idx="3789">
                  <c:v>25.8</c:v>
                </c:pt>
                <c:pt idx="3790">
                  <c:v>25.8</c:v>
                </c:pt>
                <c:pt idx="3791">
                  <c:v>25.8</c:v>
                </c:pt>
                <c:pt idx="3792">
                  <c:v>25.9</c:v>
                </c:pt>
                <c:pt idx="3793">
                  <c:v>25.9</c:v>
                </c:pt>
                <c:pt idx="3794">
                  <c:v>25.9</c:v>
                </c:pt>
                <c:pt idx="3795">
                  <c:v>25.9</c:v>
                </c:pt>
                <c:pt idx="3796">
                  <c:v>25.9</c:v>
                </c:pt>
                <c:pt idx="3797">
                  <c:v>25.9</c:v>
                </c:pt>
                <c:pt idx="3798">
                  <c:v>26</c:v>
                </c:pt>
                <c:pt idx="3799">
                  <c:v>26</c:v>
                </c:pt>
                <c:pt idx="3800">
                  <c:v>26</c:v>
                </c:pt>
                <c:pt idx="3801">
                  <c:v>26</c:v>
                </c:pt>
                <c:pt idx="3802">
                  <c:v>26</c:v>
                </c:pt>
                <c:pt idx="3803">
                  <c:v>26</c:v>
                </c:pt>
                <c:pt idx="3804">
                  <c:v>26.1</c:v>
                </c:pt>
                <c:pt idx="3805">
                  <c:v>26.1</c:v>
                </c:pt>
                <c:pt idx="3806">
                  <c:v>26.1</c:v>
                </c:pt>
                <c:pt idx="3807">
                  <c:v>26.1</c:v>
                </c:pt>
                <c:pt idx="3808">
                  <c:v>26.1</c:v>
                </c:pt>
                <c:pt idx="3809">
                  <c:v>26.1</c:v>
                </c:pt>
                <c:pt idx="3810">
                  <c:v>26.2</c:v>
                </c:pt>
                <c:pt idx="3811">
                  <c:v>26.2</c:v>
                </c:pt>
                <c:pt idx="3812">
                  <c:v>26.2</c:v>
                </c:pt>
                <c:pt idx="3813">
                  <c:v>26.3</c:v>
                </c:pt>
                <c:pt idx="3814">
                  <c:v>26.3</c:v>
                </c:pt>
                <c:pt idx="3815">
                  <c:v>26.3</c:v>
                </c:pt>
                <c:pt idx="3816">
                  <c:v>26.3</c:v>
                </c:pt>
                <c:pt idx="3817">
                  <c:v>26.3</c:v>
                </c:pt>
                <c:pt idx="3818">
                  <c:v>26.3</c:v>
                </c:pt>
                <c:pt idx="3819">
                  <c:v>26.4</c:v>
                </c:pt>
                <c:pt idx="3820">
                  <c:v>26.4</c:v>
                </c:pt>
                <c:pt idx="3821">
                  <c:v>26.4</c:v>
                </c:pt>
                <c:pt idx="3822">
                  <c:v>26.4</c:v>
                </c:pt>
                <c:pt idx="3823">
                  <c:v>26.4</c:v>
                </c:pt>
                <c:pt idx="3824">
                  <c:v>26.4</c:v>
                </c:pt>
                <c:pt idx="3825">
                  <c:v>26.5</c:v>
                </c:pt>
                <c:pt idx="3826">
                  <c:v>26.5</c:v>
                </c:pt>
                <c:pt idx="3827">
                  <c:v>26.5</c:v>
                </c:pt>
                <c:pt idx="3828">
                  <c:v>26.5</c:v>
                </c:pt>
                <c:pt idx="3829">
                  <c:v>26.5</c:v>
                </c:pt>
                <c:pt idx="3830">
                  <c:v>26.5</c:v>
                </c:pt>
                <c:pt idx="3831">
                  <c:v>26.6</c:v>
                </c:pt>
                <c:pt idx="3832">
                  <c:v>26.6</c:v>
                </c:pt>
                <c:pt idx="3833">
                  <c:v>26.6</c:v>
                </c:pt>
                <c:pt idx="3834">
                  <c:v>26.6</c:v>
                </c:pt>
                <c:pt idx="3835">
                  <c:v>26.6</c:v>
                </c:pt>
                <c:pt idx="3836">
                  <c:v>26.6</c:v>
                </c:pt>
                <c:pt idx="3837">
                  <c:v>26.7</c:v>
                </c:pt>
                <c:pt idx="3838">
                  <c:v>26.7</c:v>
                </c:pt>
                <c:pt idx="3839">
                  <c:v>26.7</c:v>
                </c:pt>
                <c:pt idx="3840">
                  <c:v>26.8</c:v>
                </c:pt>
                <c:pt idx="3841">
                  <c:v>26.8</c:v>
                </c:pt>
                <c:pt idx="3842">
                  <c:v>26.8</c:v>
                </c:pt>
                <c:pt idx="3843">
                  <c:v>26.8</c:v>
                </c:pt>
                <c:pt idx="3844">
                  <c:v>26.8</c:v>
                </c:pt>
                <c:pt idx="3845">
                  <c:v>26.8</c:v>
                </c:pt>
                <c:pt idx="3846">
                  <c:v>26.9</c:v>
                </c:pt>
                <c:pt idx="3847">
                  <c:v>26.9</c:v>
                </c:pt>
                <c:pt idx="3848">
                  <c:v>26.9</c:v>
                </c:pt>
                <c:pt idx="3849">
                  <c:v>26.9</c:v>
                </c:pt>
                <c:pt idx="3850">
                  <c:v>26.9</c:v>
                </c:pt>
                <c:pt idx="3851">
                  <c:v>26.9</c:v>
                </c:pt>
                <c:pt idx="3852">
                  <c:v>27</c:v>
                </c:pt>
                <c:pt idx="3853">
                  <c:v>27</c:v>
                </c:pt>
                <c:pt idx="3854">
                  <c:v>27</c:v>
                </c:pt>
                <c:pt idx="3855">
                  <c:v>27</c:v>
                </c:pt>
                <c:pt idx="3856">
                  <c:v>27</c:v>
                </c:pt>
                <c:pt idx="3857">
                  <c:v>27</c:v>
                </c:pt>
                <c:pt idx="3858">
                  <c:v>27.1</c:v>
                </c:pt>
                <c:pt idx="3859">
                  <c:v>27.1</c:v>
                </c:pt>
                <c:pt idx="3860">
                  <c:v>27.1</c:v>
                </c:pt>
                <c:pt idx="3861">
                  <c:v>27.1</c:v>
                </c:pt>
                <c:pt idx="3862">
                  <c:v>27.1</c:v>
                </c:pt>
                <c:pt idx="3863">
                  <c:v>27.1</c:v>
                </c:pt>
                <c:pt idx="3864">
                  <c:v>27.2</c:v>
                </c:pt>
                <c:pt idx="3865">
                  <c:v>27.2</c:v>
                </c:pt>
                <c:pt idx="3866">
                  <c:v>27.2</c:v>
                </c:pt>
                <c:pt idx="3867">
                  <c:v>27.2</c:v>
                </c:pt>
                <c:pt idx="3868">
                  <c:v>27.2</c:v>
                </c:pt>
                <c:pt idx="3869">
                  <c:v>27.2</c:v>
                </c:pt>
                <c:pt idx="3870">
                  <c:v>27.3</c:v>
                </c:pt>
                <c:pt idx="3871">
                  <c:v>27.3</c:v>
                </c:pt>
                <c:pt idx="3872">
                  <c:v>27.3</c:v>
                </c:pt>
                <c:pt idx="3873">
                  <c:v>27.4</c:v>
                </c:pt>
                <c:pt idx="3874">
                  <c:v>27.4</c:v>
                </c:pt>
                <c:pt idx="3875">
                  <c:v>27.4</c:v>
                </c:pt>
                <c:pt idx="3876">
                  <c:v>27.4</c:v>
                </c:pt>
                <c:pt idx="3877">
                  <c:v>27.4</c:v>
                </c:pt>
                <c:pt idx="3878">
                  <c:v>27.4</c:v>
                </c:pt>
                <c:pt idx="3879">
                  <c:v>27.5</c:v>
                </c:pt>
                <c:pt idx="3880">
                  <c:v>27.5</c:v>
                </c:pt>
                <c:pt idx="3881">
                  <c:v>27.5</c:v>
                </c:pt>
                <c:pt idx="3882">
                  <c:v>27.5</c:v>
                </c:pt>
                <c:pt idx="3883">
                  <c:v>27.5</c:v>
                </c:pt>
                <c:pt idx="3884">
                  <c:v>27.5</c:v>
                </c:pt>
                <c:pt idx="3885">
                  <c:v>27.6</c:v>
                </c:pt>
                <c:pt idx="3886">
                  <c:v>27.6</c:v>
                </c:pt>
                <c:pt idx="3887">
                  <c:v>27.6</c:v>
                </c:pt>
                <c:pt idx="3888">
                  <c:v>27.6</c:v>
                </c:pt>
                <c:pt idx="3889">
                  <c:v>27.6</c:v>
                </c:pt>
                <c:pt idx="3890">
                  <c:v>27.6</c:v>
                </c:pt>
                <c:pt idx="3891">
                  <c:v>27.7</c:v>
                </c:pt>
                <c:pt idx="3892">
                  <c:v>27.7</c:v>
                </c:pt>
                <c:pt idx="3893">
                  <c:v>27.7</c:v>
                </c:pt>
                <c:pt idx="3894">
                  <c:v>27.7</c:v>
                </c:pt>
                <c:pt idx="3895">
                  <c:v>27.7</c:v>
                </c:pt>
                <c:pt idx="3896">
                  <c:v>27.7</c:v>
                </c:pt>
                <c:pt idx="3897">
                  <c:v>27.8</c:v>
                </c:pt>
                <c:pt idx="3898">
                  <c:v>27.8</c:v>
                </c:pt>
                <c:pt idx="3899">
                  <c:v>27.8</c:v>
                </c:pt>
                <c:pt idx="3900">
                  <c:v>27.9</c:v>
                </c:pt>
                <c:pt idx="3901">
                  <c:v>27.9</c:v>
                </c:pt>
                <c:pt idx="3902">
                  <c:v>27.9</c:v>
                </c:pt>
                <c:pt idx="3903">
                  <c:v>27.9</c:v>
                </c:pt>
                <c:pt idx="3904">
                  <c:v>27.9</c:v>
                </c:pt>
                <c:pt idx="3905">
                  <c:v>27.9</c:v>
                </c:pt>
                <c:pt idx="3906">
                  <c:v>28</c:v>
                </c:pt>
                <c:pt idx="3907">
                  <c:v>28</c:v>
                </c:pt>
                <c:pt idx="3908">
                  <c:v>28</c:v>
                </c:pt>
                <c:pt idx="3909">
                  <c:v>28</c:v>
                </c:pt>
                <c:pt idx="3910">
                  <c:v>28</c:v>
                </c:pt>
                <c:pt idx="3911">
                  <c:v>28</c:v>
                </c:pt>
                <c:pt idx="3912">
                  <c:v>28.1</c:v>
                </c:pt>
                <c:pt idx="3913">
                  <c:v>28.1</c:v>
                </c:pt>
                <c:pt idx="3914">
                  <c:v>28.1</c:v>
                </c:pt>
                <c:pt idx="3915">
                  <c:v>28.1</c:v>
                </c:pt>
                <c:pt idx="3916">
                  <c:v>28.1</c:v>
                </c:pt>
                <c:pt idx="3917">
                  <c:v>28.1</c:v>
                </c:pt>
                <c:pt idx="3918">
                  <c:v>28.2</c:v>
                </c:pt>
                <c:pt idx="3919">
                  <c:v>28.2</c:v>
                </c:pt>
                <c:pt idx="3920">
                  <c:v>28.2</c:v>
                </c:pt>
                <c:pt idx="3921">
                  <c:v>28.2</c:v>
                </c:pt>
                <c:pt idx="3922">
                  <c:v>28.2</c:v>
                </c:pt>
                <c:pt idx="3923">
                  <c:v>28.2</c:v>
                </c:pt>
                <c:pt idx="3924">
                  <c:v>28.3</c:v>
                </c:pt>
                <c:pt idx="3925">
                  <c:v>28.3</c:v>
                </c:pt>
                <c:pt idx="3926">
                  <c:v>28.3</c:v>
                </c:pt>
                <c:pt idx="3927">
                  <c:v>28.4</c:v>
                </c:pt>
                <c:pt idx="3928">
                  <c:v>28.4</c:v>
                </c:pt>
                <c:pt idx="3929">
                  <c:v>28.4</c:v>
                </c:pt>
                <c:pt idx="3930">
                  <c:v>28.4</c:v>
                </c:pt>
                <c:pt idx="3931">
                  <c:v>28.4</c:v>
                </c:pt>
                <c:pt idx="3932">
                  <c:v>28.4</c:v>
                </c:pt>
                <c:pt idx="3933">
                  <c:v>28.5</c:v>
                </c:pt>
                <c:pt idx="3934">
                  <c:v>28.5</c:v>
                </c:pt>
                <c:pt idx="3935">
                  <c:v>28.5</c:v>
                </c:pt>
                <c:pt idx="3936">
                  <c:v>28.5</c:v>
                </c:pt>
                <c:pt idx="3937">
                  <c:v>28.5</c:v>
                </c:pt>
                <c:pt idx="3938">
                  <c:v>28.5</c:v>
                </c:pt>
                <c:pt idx="3939">
                  <c:v>28.6</c:v>
                </c:pt>
                <c:pt idx="3940">
                  <c:v>28.6</c:v>
                </c:pt>
                <c:pt idx="3941">
                  <c:v>28.6</c:v>
                </c:pt>
                <c:pt idx="3942">
                  <c:v>28.6</c:v>
                </c:pt>
                <c:pt idx="3943">
                  <c:v>28.6</c:v>
                </c:pt>
                <c:pt idx="3944">
                  <c:v>28.6</c:v>
                </c:pt>
                <c:pt idx="3945">
                  <c:v>28.7</c:v>
                </c:pt>
                <c:pt idx="3946">
                  <c:v>28.7</c:v>
                </c:pt>
                <c:pt idx="3947">
                  <c:v>28.7</c:v>
                </c:pt>
                <c:pt idx="3948">
                  <c:v>28.7</c:v>
                </c:pt>
                <c:pt idx="3949">
                  <c:v>28.7</c:v>
                </c:pt>
                <c:pt idx="3950">
                  <c:v>28.7</c:v>
                </c:pt>
                <c:pt idx="3951">
                  <c:v>28.8</c:v>
                </c:pt>
                <c:pt idx="3952">
                  <c:v>28.8</c:v>
                </c:pt>
                <c:pt idx="3953">
                  <c:v>28.8</c:v>
                </c:pt>
                <c:pt idx="3954">
                  <c:v>28.9</c:v>
                </c:pt>
                <c:pt idx="3955">
                  <c:v>28.9</c:v>
                </c:pt>
                <c:pt idx="3956">
                  <c:v>28.9</c:v>
                </c:pt>
                <c:pt idx="3957">
                  <c:v>28.9</c:v>
                </c:pt>
                <c:pt idx="3958">
                  <c:v>28.9</c:v>
                </c:pt>
                <c:pt idx="3959">
                  <c:v>28.9</c:v>
                </c:pt>
                <c:pt idx="3960">
                  <c:v>29</c:v>
                </c:pt>
                <c:pt idx="3961">
                  <c:v>29</c:v>
                </c:pt>
                <c:pt idx="3962">
                  <c:v>29</c:v>
                </c:pt>
                <c:pt idx="3963">
                  <c:v>29</c:v>
                </c:pt>
                <c:pt idx="3964">
                  <c:v>29</c:v>
                </c:pt>
                <c:pt idx="3965">
                  <c:v>29</c:v>
                </c:pt>
                <c:pt idx="3966">
                  <c:v>29.1</c:v>
                </c:pt>
                <c:pt idx="3967">
                  <c:v>29.1</c:v>
                </c:pt>
                <c:pt idx="3968">
                  <c:v>29.1</c:v>
                </c:pt>
                <c:pt idx="3969">
                  <c:v>29.1</c:v>
                </c:pt>
                <c:pt idx="3970">
                  <c:v>29.1</c:v>
                </c:pt>
                <c:pt idx="3971">
                  <c:v>29.1</c:v>
                </c:pt>
                <c:pt idx="3972">
                  <c:v>29.2</c:v>
                </c:pt>
                <c:pt idx="3973">
                  <c:v>29.2</c:v>
                </c:pt>
                <c:pt idx="3974">
                  <c:v>29.2</c:v>
                </c:pt>
                <c:pt idx="3975">
                  <c:v>29.2</c:v>
                </c:pt>
                <c:pt idx="3976">
                  <c:v>29.2</c:v>
                </c:pt>
                <c:pt idx="3977">
                  <c:v>29.2</c:v>
                </c:pt>
                <c:pt idx="3978">
                  <c:v>29.3</c:v>
                </c:pt>
                <c:pt idx="3979">
                  <c:v>29.3</c:v>
                </c:pt>
                <c:pt idx="3980">
                  <c:v>29.3</c:v>
                </c:pt>
                <c:pt idx="3981">
                  <c:v>29.3</c:v>
                </c:pt>
                <c:pt idx="3982">
                  <c:v>29.3</c:v>
                </c:pt>
                <c:pt idx="3983">
                  <c:v>29.3</c:v>
                </c:pt>
                <c:pt idx="3984">
                  <c:v>29.4</c:v>
                </c:pt>
                <c:pt idx="3985">
                  <c:v>29.4</c:v>
                </c:pt>
                <c:pt idx="3986">
                  <c:v>29.4</c:v>
                </c:pt>
                <c:pt idx="3987">
                  <c:v>29.4</c:v>
                </c:pt>
                <c:pt idx="3988">
                  <c:v>29.4</c:v>
                </c:pt>
                <c:pt idx="3989">
                  <c:v>29.4</c:v>
                </c:pt>
                <c:pt idx="3990">
                  <c:v>29.5</c:v>
                </c:pt>
                <c:pt idx="3991">
                  <c:v>29.5</c:v>
                </c:pt>
                <c:pt idx="3992">
                  <c:v>29.5</c:v>
                </c:pt>
                <c:pt idx="3993">
                  <c:v>29.6</c:v>
                </c:pt>
                <c:pt idx="3994">
                  <c:v>29.6</c:v>
                </c:pt>
                <c:pt idx="3995">
                  <c:v>29.6</c:v>
                </c:pt>
                <c:pt idx="3996">
                  <c:v>29.6</c:v>
                </c:pt>
                <c:pt idx="3997">
                  <c:v>29.6</c:v>
                </c:pt>
                <c:pt idx="3998">
                  <c:v>29.6</c:v>
                </c:pt>
                <c:pt idx="3999">
                  <c:v>29.7</c:v>
                </c:pt>
                <c:pt idx="4000">
                  <c:v>29.7</c:v>
                </c:pt>
                <c:pt idx="4001">
                  <c:v>29.7</c:v>
                </c:pt>
                <c:pt idx="4002">
                  <c:v>29.7</c:v>
                </c:pt>
                <c:pt idx="4003">
                  <c:v>29.7</c:v>
                </c:pt>
                <c:pt idx="4004">
                  <c:v>29.7</c:v>
                </c:pt>
                <c:pt idx="4005">
                  <c:v>29.8</c:v>
                </c:pt>
                <c:pt idx="4006">
                  <c:v>29.8</c:v>
                </c:pt>
                <c:pt idx="4007">
                  <c:v>29.8</c:v>
                </c:pt>
                <c:pt idx="4008">
                  <c:v>29.8</c:v>
                </c:pt>
                <c:pt idx="4009">
                  <c:v>29.8</c:v>
                </c:pt>
                <c:pt idx="4010">
                  <c:v>29.8</c:v>
                </c:pt>
                <c:pt idx="4011">
                  <c:v>29.9</c:v>
                </c:pt>
                <c:pt idx="4012">
                  <c:v>29.9</c:v>
                </c:pt>
                <c:pt idx="4013">
                  <c:v>29.9</c:v>
                </c:pt>
                <c:pt idx="4014">
                  <c:v>30</c:v>
                </c:pt>
                <c:pt idx="4015">
                  <c:v>30</c:v>
                </c:pt>
                <c:pt idx="4016">
                  <c:v>30</c:v>
                </c:pt>
                <c:pt idx="4017">
                  <c:v>30</c:v>
                </c:pt>
                <c:pt idx="4018">
                  <c:v>30</c:v>
                </c:pt>
                <c:pt idx="4019">
                  <c:v>30</c:v>
                </c:pt>
                <c:pt idx="4020">
                  <c:v>30.1</c:v>
                </c:pt>
                <c:pt idx="4021">
                  <c:v>30.1</c:v>
                </c:pt>
                <c:pt idx="4022">
                  <c:v>30.1</c:v>
                </c:pt>
                <c:pt idx="4023">
                  <c:v>30.1</c:v>
                </c:pt>
                <c:pt idx="4024">
                  <c:v>30.1</c:v>
                </c:pt>
                <c:pt idx="4025">
                  <c:v>30.1</c:v>
                </c:pt>
                <c:pt idx="4026">
                  <c:v>30.2</c:v>
                </c:pt>
                <c:pt idx="4027">
                  <c:v>30.2</c:v>
                </c:pt>
                <c:pt idx="4028">
                  <c:v>30.2</c:v>
                </c:pt>
                <c:pt idx="4029">
                  <c:v>30.2</c:v>
                </c:pt>
                <c:pt idx="4030">
                  <c:v>30.2</c:v>
                </c:pt>
                <c:pt idx="4031">
                  <c:v>30.2</c:v>
                </c:pt>
                <c:pt idx="4032">
                  <c:v>30.3</c:v>
                </c:pt>
                <c:pt idx="4033">
                  <c:v>30.3</c:v>
                </c:pt>
                <c:pt idx="4034">
                  <c:v>30.3</c:v>
                </c:pt>
                <c:pt idx="4035">
                  <c:v>30.3</c:v>
                </c:pt>
                <c:pt idx="4036">
                  <c:v>30.3</c:v>
                </c:pt>
                <c:pt idx="4037">
                  <c:v>30.3</c:v>
                </c:pt>
                <c:pt idx="4038">
                  <c:v>30.4</c:v>
                </c:pt>
                <c:pt idx="4039">
                  <c:v>30.4</c:v>
                </c:pt>
                <c:pt idx="4040">
                  <c:v>30.4</c:v>
                </c:pt>
                <c:pt idx="4041">
                  <c:v>30.4</c:v>
                </c:pt>
                <c:pt idx="4042">
                  <c:v>30.4</c:v>
                </c:pt>
                <c:pt idx="4043">
                  <c:v>30.4</c:v>
                </c:pt>
                <c:pt idx="4044">
                  <c:v>30.5</c:v>
                </c:pt>
                <c:pt idx="4045">
                  <c:v>30.5</c:v>
                </c:pt>
                <c:pt idx="4046">
                  <c:v>30.5</c:v>
                </c:pt>
                <c:pt idx="4047">
                  <c:v>30.6</c:v>
                </c:pt>
                <c:pt idx="4048">
                  <c:v>30.6</c:v>
                </c:pt>
                <c:pt idx="4049">
                  <c:v>30.6</c:v>
                </c:pt>
                <c:pt idx="4050">
                  <c:v>30.6</c:v>
                </c:pt>
                <c:pt idx="4051">
                  <c:v>30.6</c:v>
                </c:pt>
                <c:pt idx="4052">
                  <c:v>30.6</c:v>
                </c:pt>
                <c:pt idx="4053">
                  <c:v>30.6</c:v>
                </c:pt>
                <c:pt idx="4054">
                  <c:v>30.6</c:v>
                </c:pt>
                <c:pt idx="4055">
                  <c:v>30.6</c:v>
                </c:pt>
                <c:pt idx="4056">
                  <c:v>30.6</c:v>
                </c:pt>
                <c:pt idx="4057">
                  <c:v>30.6</c:v>
                </c:pt>
                <c:pt idx="4058">
                  <c:v>30.6</c:v>
                </c:pt>
                <c:pt idx="4059">
                  <c:v>30.6</c:v>
                </c:pt>
                <c:pt idx="4060">
                  <c:v>30.6</c:v>
                </c:pt>
                <c:pt idx="4061">
                  <c:v>30.6</c:v>
                </c:pt>
                <c:pt idx="4062">
                  <c:v>30.6</c:v>
                </c:pt>
                <c:pt idx="4063">
                  <c:v>30.6</c:v>
                </c:pt>
                <c:pt idx="4064">
                  <c:v>30.6</c:v>
                </c:pt>
                <c:pt idx="4065">
                  <c:v>30.7</c:v>
                </c:pt>
                <c:pt idx="4066">
                  <c:v>30.7</c:v>
                </c:pt>
                <c:pt idx="4067">
                  <c:v>30.7</c:v>
                </c:pt>
                <c:pt idx="4068">
                  <c:v>30.7</c:v>
                </c:pt>
                <c:pt idx="4069">
                  <c:v>30.7</c:v>
                </c:pt>
                <c:pt idx="4070">
                  <c:v>30.7</c:v>
                </c:pt>
                <c:pt idx="4071">
                  <c:v>30.8</c:v>
                </c:pt>
                <c:pt idx="4072">
                  <c:v>30.8</c:v>
                </c:pt>
                <c:pt idx="4073">
                  <c:v>30.8</c:v>
                </c:pt>
                <c:pt idx="4074">
                  <c:v>30.8</c:v>
                </c:pt>
                <c:pt idx="4075">
                  <c:v>30.8</c:v>
                </c:pt>
                <c:pt idx="4076">
                  <c:v>30.8</c:v>
                </c:pt>
                <c:pt idx="4077">
                  <c:v>30.8</c:v>
                </c:pt>
                <c:pt idx="4078">
                  <c:v>30.8</c:v>
                </c:pt>
                <c:pt idx="4079">
                  <c:v>30.8</c:v>
                </c:pt>
                <c:pt idx="4080">
                  <c:v>30.8</c:v>
                </c:pt>
                <c:pt idx="4081">
                  <c:v>30.8</c:v>
                </c:pt>
                <c:pt idx="4082">
                  <c:v>30.8</c:v>
                </c:pt>
                <c:pt idx="4083">
                  <c:v>30.8</c:v>
                </c:pt>
                <c:pt idx="4084">
                  <c:v>30.8</c:v>
                </c:pt>
                <c:pt idx="4085">
                  <c:v>30.8</c:v>
                </c:pt>
                <c:pt idx="4086">
                  <c:v>30.9</c:v>
                </c:pt>
                <c:pt idx="4087">
                  <c:v>30.9</c:v>
                </c:pt>
                <c:pt idx="4088">
                  <c:v>30.9</c:v>
                </c:pt>
                <c:pt idx="4089">
                  <c:v>30.9</c:v>
                </c:pt>
                <c:pt idx="4090">
                  <c:v>30.9</c:v>
                </c:pt>
                <c:pt idx="4091">
                  <c:v>30.9</c:v>
                </c:pt>
                <c:pt idx="4092">
                  <c:v>30.9</c:v>
                </c:pt>
                <c:pt idx="4093">
                  <c:v>30.9</c:v>
                </c:pt>
                <c:pt idx="4094">
                  <c:v>30.9</c:v>
                </c:pt>
                <c:pt idx="4095">
                  <c:v>30.9</c:v>
                </c:pt>
                <c:pt idx="4096">
                  <c:v>30.9</c:v>
                </c:pt>
                <c:pt idx="4097">
                  <c:v>30.9</c:v>
                </c:pt>
                <c:pt idx="4098">
                  <c:v>30.9</c:v>
                </c:pt>
                <c:pt idx="4099">
                  <c:v>30.9</c:v>
                </c:pt>
                <c:pt idx="4100">
                  <c:v>30.9</c:v>
                </c:pt>
                <c:pt idx="4101">
                  <c:v>31</c:v>
                </c:pt>
                <c:pt idx="4102">
                  <c:v>31</c:v>
                </c:pt>
                <c:pt idx="4103">
                  <c:v>31</c:v>
                </c:pt>
                <c:pt idx="4104">
                  <c:v>31</c:v>
                </c:pt>
                <c:pt idx="4105">
                  <c:v>31</c:v>
                </c:pt>
                <c:pt idx="4106">
                  <c:v>31</c:v>
                </c:pt>
                <c:pt idx="4107">
                  <c:v>31</c:v>
                </c:pt>
                <c:pt idx="4108">
                  <c:v>31</c:v>
                </c:pt>
                <c:pt idx="4109">
                  <c:v>31</c:v>
                </c:pt>
                <c:pt idx="4110">
                  <c:v>31</c:v>
                </c:pt>
                <c:pt idx="4111">
                  <c:v>31</c:v>
                </c:pt>
                <c:pt idx="4112">
                  <c:v>31</c:v>
                </c:pt>
                <c:pt idx="4113">
                  <c:v>31.1</c:v>
                </c:pt>
                <c:pt idx="4114">
                  <c:v>31.1</c:v>
                </c:pt>
                <c:pt idx="4115">
                  <c:v>31.1</c:v>
                </c:pt>
                <c:pt idx="4116">
                  <c:v>31.1</c:v>
                </c:pt>
                <c:pt idx="4117">
                  <c:v>31.1</c:v>
                </c:pt>
                <c:pt idx="4118">
                  <c:v>31.1</c:v>
                </c:pt>
                <c:pt idx="4119">
                  <c:v>31.1</c:v>
                </c:pt>
                <c:pt idx="4120">
                  <c:v>31.1</c:v>
                </c:pt>
                <c:pt idx="4121">
                  <c:v>31.1</c:v>
                </c:pt>
                <c:pt idx="4122">
                  <c:v>31.1</c:v>
                </c:pt>
                <c:pt idx="4123">
                  <c:v>31.1</c:v>
                </c:pt>
                <c:pt idx="4124">
                  <c:v>31.1</c:v>
                </c:pt>
                <c:pt idx="4125">
                  <c:v>31.1</c:v>
                </c:pt>
                <c:pt idx="4126">
                  <c:v>31.1</c:v>
                </c:pt>
                <c:pt idx="4127">
                  <c:v>31.1</c:v>
                </c:pt>
                <c:pt idx="4128">
                  <c:v>31.2</c:v>
                </c:pt>
                <c:pt idx="4129">
                  <c:v>31.2</c:v>
                </c:pt>
                <c:pt idx="4130">
                  <c:v>31.2</c:v>
                </c:pt>
                <c:pt idx="4131">
                  <c:v>31.2</c:v>
                </c:pt>
                <c:pt idx="4132">
                  <c:v>31.2</c:v>
                </c:pt>
                <c:pt idx="4133">
                  <c:v>31.2</c:v>
                </c:pt>
                <c:pt idx="4134">
                  <c:v>31.2</c:v>
                </c:pt>
                <c:pt idx="4135">
                  <c:v>31.2</c:v>
                </c:pt>
                <c:pt idx="4136">
                  <c:v>31.2</c:v>
                </c:pt>
                <c:pt idx="4137">
                  <c:v>31.2</c:v>
                </c:pt>
                <c:pt idx="4138">
                  <c:v>31.2</c:v>
                </c:pt>
                <c:pt idx="4139">
                  <c:v>31.2</c:v>
                </c:pt>
                <c:pt idx="4140">
                  <c:v>31.3</c:v>
                </c:pt>
                <c:pt idx="4141">
                  <c:v>31.3</c:v>
                </c:pt>
                <c:pt idx="4142">
                  <c:v>31.3</c:v>
                </c:pt>
                <c:pt idx="4143">
                  <c:v>31.3</c:v>
                </c:pt>
                <c:pt idx="4144">
                  <c:v>31.3</c:v>
                </c:pt>
                <c:pt idx="4145">
                  <c:v>31.3</c:v>
                </c:pt>
                <c:pt idx="4146">
                  <c:v>31.3</c:v>
                </c:pt>
                <c:pt idx="4147">
                  <c:v>31.3</c:v>
                </c:pt>
                <c:pt idx="4148">
                  <c:v>31.3</c:v>
                </c:pt>
                <c:pt idx="4149">
                  <c:v>31.3</c:v>
                </c:pt>
                <c:pt idx="4150">
                  <c:v>31.3</c:v>
                </c:pt>
                <c:pt idx="4151">
                  <c:v>31.3</c:v>
                </c:pt>
                <c:pt idx="4152">
                  <c:v>31.4</c:v>
                </c:pt>
                <c:pt idx="4153">
                  <c:v>31.4</c:v>
                </c:pt>
                <c:pt idx="4154">
                  <c:v>31.4</c:v>
                </c:pt>
                <c:pt idx="4155">
                  <c:v>31.4</c:v>
                </c:pt>
                <c:pt idx="4156">
                  <c:v>31.4</c:v>
                </c:pt>
                <c:pt idx="4157">
                  <c:v>31.4</c:v>
                </c:pt>
                <c:pt idx="4158">
                  <c:v>31.4</c:v>
                </c:pt>
                <c:pt idx="4159">
                  <c:v>31.4</c:v>
                </c:pt>
                <c:pt idx="4160">
                  <c:v>31.4</c:v>
                </c:pt>
                <c:pt idx="4161">
                  <c:v>31.4</c:v>
                </c:pt>
                <c:pt idx="4162">
                  <c:v>31.4</c:v>
                </c:pt>
                <c:pt idx="4163">
                  <c:v>31.4</c:v>
                </c:pt>
                <c:pt idx="4164">
                  <c:v>31.4</c:v>
                </c:pt>
                <c:pt idx="4165">
                  <c:v>31.4</c:v>
                </c:pt>
                <c:pt idx="4166">
                  <c:v>31.4</c:v>
                </c:pt>
                <c:pt idx="4167">
                  <c:v>31.5</c:v>
                </c:pt>
                <c:pt idx="4168">
                  <c:v>31.5</c:v>
                </c:pt>
                <c:pt idx="4169">
                  <c:v>31.5</c:v>
                </c:pt>
                <c:pt idx="4170">
                  <c:v>31.5</c:v>
                </c:pt>
                <c:pt idx="4171">
                  <c:v>31.5</c:v>
                </c:pt>
                <c:pt idx="4172">
                  <c:v>31.5</c:v>
                </c:pt>
                <c:pt idx="4173">
                  <c:v>31.5</c:v>
                </c:pt>
                <c:pt idx="4174">
                  <c:v>31.5</c:v>
                </c:pt>
                <c:pt idx="4175">
                  <c:v>31.5</c:v>
                </c:pt>
                <c:pt idx="4176">
                  <c:v>31.5</c:v>
                </c:pt>
                <c:pt idx="4177">
                  <c:v>31.5</c:v>
                </c:pt>
                <c:pt idx="4178">
                  <c:v>31.5</c:v>
                </c:pt>
                <c:pt idx="4179">
                  <c:v>31.6</c:v>
                </c:pt>
                <c:pt idx="4180">
                  <c:v>31.6</c:v>
                </c:pt>
                <c:pt idx="4181">
                  <c:v>31.6</c:v>
                </c:pt>
                <c:pt idx="4182">
                  <c:v>31.6</c:v>
                </c:pt>
                <c:pt idx="4183">
                  <c:v>31.6</c:v>
                </c:pt>
                <c:pt idx="4184">
                  <c:v>31.6</c:v>
                </c:pt>
                <c:pt idx="4185">
                  <c:v>31.6</c:v>
                </c:pt>
                <c:pt idx="4186">
                  <c:v>31.6</c:v>
                </c:pt>
                <c:pt idx="4187">
                  <c:v>31.6</c:v>
                </c:pt>
                <c:pt idx="4188">
                  <c:v>31.6</c:v>
                </c:pt>
                <c:pt idx="4189">
                  <c:v>31.6</c:v>
                </c:pt>
                <c:pt idx="4190">
                  <c:v>31.6</c:v>
                </c:pt>
                <c:pt idx="4191">
                  <c:v>31.6</c:v>
                </c:pt>
                <c:pt idx="4192">
                  <c:v>31.6</c:v>
                </c:pt>
                <c:pt idx="4193">
                  <c:v>31.6</c:v>
                </c:pt>
                <c:pt idx="4194">
                  <c:v>31.7</c:v>
                </c:pt>
                <c:pt idx="4195">
                  <c:v>31.7</c:v>
                </c:pt>
                <c:pt idx="4196">
                  <c:v>31.7</c:v>
                </c:pt>
                <c:pt idx="4197">
                  <c:v>31.7</c:v>
                </c:pt>
                <c:pt idx="4198">
                  <c:v>31.7</c:v>
                </c:pt>
                <c:pt idx="4199">
                  <c:v>31.7</c:v>
                </c:pt>
                <c:pt idx="4200">
                  <c:v>31.7</c:v>
                </c:pt>
                <c:pt idx="4201">
                  <c:v>31.7</c:v>
                </c:pt>
                <c:pt idx="4202">
                  <c:v>31.7</c:v>
                </c:pt>
                <c:pt idx="4203">
                  <c:v>31.7</c:v>
                </c:pt>
                <c:pt idx="4204">
                  <c:v>31.7</c:v>
                </c:pt>
                <c:pt idx="4205">
                  <c:v>31.7</c:v>
                </c:pt>
                <c:pt idx="4206">
                  <c:v>31.7</c:v>
                </c:pt>
                <c:pt idx="4207">
                  <c:v>31.7</c:v>
                </c:pt>
                <c:pt idx="4208">
                  <c:v>31.7</c:v>
                </c:pt>
                <c:pt idx="4209">
                  <c:v>31.8</c:v>
                </c:pt>
                <c:pt idx="4210">
                  <c:v>31.8</c:v>
                </c:pt>
                <c:pt idx="4211">
                  <c:v>31.8</c:v>
                </c:pt>
                <c:pt idx="4212">
                  <c:v>31.8</c:v>
                </c:pt>
                <c:pt idx="4213">
                  <c:v>31.8</c:v>
                </c:pt>
                <c:pt idx="4214">
                  <c:v>31.8</c:v>
                </c:pt>
                <c:pt idx="4215">
                  <c:v>31.8</c:v>
                </c:pt>
                <c:pt idx="4216">
                  <c:v>31.8</c:v>
                </c:pt>
                <c:pt idx="4217">
                  <c:v>31.8</c:v>
                </c:pt>
                <c:pt idx="4218">
                  <c:v>31.8</c:v>
                </c:pt>
                <c:pt idx="4219">
                  <c:v>31.8</c:v>
                </c:pt>
                <c:pt idx="4220">
                  <c:v>31.8</c:v>
                </c:pt>
                <c:pt idx="4221">
                  <c:v>31.9</c:v>
                </c:pt>
                <c:pt idx="4222">
                  <c:v>31.9</c:v>
                </c:pt>
                <c:pt idx="4223">
                  <c:v>31.9</c:v>
                </c:pt>
                <c:pt idx="4224">
                  <c:v>31.9</c:v>
                </c:pt>
                <c:pt idx="4225">
                  <c:v>31.9</c:v>
                </c:pt>
                <c:pt idx="4226">
                  <c:v>31.9</c:v>
                </c:pt>
                <c:pt idx="4227">
                  <c:v>31.9</c:v>
                </c:pt>
                <c:pt idx="4228">
                  <c:v>31.9</c:v>
                </c:pt>
                <c:pt idx="4229">
                  <c:v>31.9</c:v>
                </c:pt>
                <c:pt idx="4230">
                  <c:v>31.9</c:v>
                </c:pt>
                <c:pt idx="4231">
                  <c:v>31.9</c:v>
                </c:pt>
                <c:pt idx="4232">
                  <c:v>31.9</c:v>
                </c:pt>
                <c:pt idx="4233">
                  <c:v>31.9</c:v>
                </c:pt>
                <c:pt idx="4234">
                  <c:v>31.9</c:v>
                </c:pt>
                <c:pt idx="4235">
                  <c:v>31.9</c:v>
                </c:pt>
                <c:pt idx="4236">
                  <c:v>32</c:v>
                </c:pt>
                <c:pt idx="4237">
                  <c:v>32</c:v>
                </c:pt>
                <c:pt idx="4238">
                  <c:v>32</c:v>
                </c:pt>
                <c:pt idx="4239">
                  <c:v>32</c:v>
                </c:pt>
                <c:pt idx="4240">
                  <c:v>32</c:v>
                </c:pt>
                <c:pt idx="4241">
                  <c:v>32</c:v>
                </c:pt>
                <c:pt idx="4242">
                  <c:v>32</c:v>
                </c:pt>
                <c:pt idx="4243">
                  <c:v>32</c:v>
                </c:pt>
                <c:pt idx="4244">
                  <c:v>32</c:v>
                </c:pt>
                <c:pt idx="4245">
                  <c:v>32</c:v>
                </c:pt>
                <c:pt idx="4246">
                  <c:v>32</c:v>
                </c:pt>
                <c:pt idx="4247">
                  <c:v>32</c:v>
                </c:pt>
                <c:pt idx="4248">
                  <c:v>32.1</c:v>
                </c:pt>
                <c:pt idx="4249">
                  <c:v>32.1</c:v>
                </c:pt>
                <c:pt idx="4250">
                  <c:v>32.1</c:v>
                </c:pt>
                <c:pt idx="4251">
                  <c:v>32.1</c:v>
                </c:pt>
                <c:pt idx="4252">
                  <c:v>32.1</c:v>
                </c:pt>
                <c:pt idx="4253">
                  <c:v>32.1</c:v>
                </c:pt>
                <c:pt idx="4254">
                  <c:v>32.1</c:v>
                </c:pt>
                <c:pt idx="4255">
                  <c:v>32.1</c:v>
                </c:pt>
                <c:pt idx="4256">
                  <c:v>32.1</c:v>
                </c:pt>
                <c:pt idx="4257">
                  <c:v>32.1</c:v>
                </c:pt>
                <c:pt idx="4258">
                  <c:v>32.1</c:v>
                </c:pt>
                <c:pt idx="4259">
                  <c:v>32.1</c:v>
                </c:pt>
                <c:pt idx="4260">
                  <c:v>32.1</c:v>
                </c:pt>
                <c:pt idx="4261">
                  <c:v>32.1</c:v>
                </c:pt>
                <c:pt idx="4262">
                  <c:v>32.1</c:v>
                </c:pt>
                <c:pt idx="4263">
                  <c:v>32.200000000000003</c:v>
                </c:pt>
                <c:pt idx="4264">
                  <c:v>32.200000000000003</c:v>
                </c:pt>
                <c:pt idx="4265">
                  <c:v>32.200000000000003</c:v>
                </c:pt>
                <c:pt idx="4266">
                  <c:v>32.200000000000003</c:v>
                </c:pt>
                <c:pt idx="4267">
                  <c:v>32.200000000000003</c:v>
                </c:pt>
                <c:pt idx="4268">
                  <c:v>32.200000000000003</c:v>
                </c:pt>
                <c:pt idx="4269">
                  <c:v>32.200000000000003</c:v>
                </c:pt>
                <c:pt idx="4270">
                  <c:v>32.200000000000003</c:v>
                </c:pt>
                <c:pt idx="4271">
                  <c:v>32.200000000000003</c:v>
                </c:pt>
                <c:pt idx="4272">
                  <c:v>32.200000000000003</c:v>
                </c:pt>
                <c:pt idx="4273">
                  <c:v>32.200000000000003</c:v>
                </c:pt>
                <c:pt idx="4274">
                  <c:v>32.200000000000003</c:v>
                </c:pt>
                <c:pt idx="4275">
                  <c:v>32.299999999999997</c:v>
                </c:pt>
                <c:pt idx="4276">
                  <c:v>32.299999999999997</c:v>
                </c:pt>
                <c:pt idx="4277">
                  <c:v>32.299999999999997</c:v>
                </c:pt>
                <c:pt idx="4278">
                  <c:v>32.299999999999997</c:v>
                </c:pt>
                <c:pt idx="4279">
                  <c:v>32.299999999999997</c:v>
                </c:pt>
                <c:pt idx="4280">
                  <c:v>32.299999999999997</c:v>
                </c:pt>
                <c:pt idx="4281">
                  <c:v>32.299999999999997</c:v>
                </c:pt>
                <c:pt idx="4282">
                  <c:v>32.299999999999997</c:v>
                </c:pt>
                <c:pt idx="4283">
                  <c:v>32.299999999999997</c:v>
                </c:pt>
                <c:pt idx="4284">
                  <c:v>32.299999999999997</c:v>
                </c:pt>
                <c:pt idx="4285">
                  <c:v>32.299999999999997</c:v>
                </c:pt>
                <c:pt idx="4286">
                  <c:v>32.299999999999997</c:v>
                </c:pt>
                <c:pt idx="4287">
                  <c:v>32.299999999999997</c:v>
                </c:pt>
                <c:pt idx="4288">
                  <c:v>32.299999999999997</c:v>
                </c:pt>
                <c:pt idx="4289">
                  <c:v>32.299999999999997</c:v>
                </c:pt>
                <c:pt idx="4290">
                  <c:v>32.4</c:v>
                </c:pt>
                <c:pt idx="4291">
                  <c:v>32.4</c:v>
                </c:pt>
                <c:pt idx="4292">
                  <c:v>32.4</c:v>
                </c:pt>
                <c:pt idx="4293">
                  <c:v>32.4</c:v>
                </c:pt>
                <c:pt idx="4294">
                  <c:v>32.4</c:v>
                </c:pt>
                <c:pt idx="4295">
                  <c:v>32.4</c:v>
                </c:pt>
                <c:pt idx="4296">
                  <c:v>32.4</c:v>
                </c:pt>
                <c:pt idx="4297">
                  <c:v>32.4</c:v>
                </c:pt>
                <c:pt idx="4298">
                  <c:v>32.4</c:v>
                </c:pt>
                <c:pt idx="4299">
                  <c:v>32.4</c:v>
                </c:pt>
                <c:pt idx="4300">
                  <c:v>32.4</c:v>
                </c:pt>
                <c:pt idx="4301">
                  <c:v>32.4</c:v>
                </c:pt>
                <c:pt idx="4302">
                  <c:v>32.4</c:v>
                </c:pt>
                <c:pt idx="4303">
                  <c:v>32.4</c:v>
                </c:pt>
                <c:pt idx="4304">
                  <c:v>32.4</c:v>
                </c:pt>
                <c:pt idx="4305">
                  <c:v>32.5</c:v>
                </c:pt>
                <c:pt idx="4306">
                  <c:v>32.5</c:v>
                </c:pt>
                <c:pt idx="4307">
                  <c:v>32.5</c:v>
                </c:pt>
                <c:pt idx="4308">
                  <c:v>32.5</c:v>
                </c:pt>
                <c:pt idx="4309">
                  <c:v>32.5</c:v>
                </c:pt>
                <c:pt idx="4310">
                  <c:v>32.5</c:v>
                </c:pt>
                <c:pt idx="4311">
                  <c:v>32.5</c:v>
                </c:pt>
                <c:pt idx="4312">
                  <c:v>32.5</c:v>
                </c:pt>
                <c:pt idx="4313">
                  <c:v>32.5</c:v>
                </c:pt>
                <c:pt idx="4314">
                  <c:v>32.5</c:v>
                </c:pt>
                <c:pt idx="4315">
                  <c:v>32.5</c:v>
                </c:pt>
                <c:pt idx="4316">
                  <c:v>32.5</c:v>
                </c:pt>
                <c:pt idx="4317">
                  <c:v>32.6</c:v>
                </c:pt>
                <c:pt idx="4318">
                  <c:v>32.6</c:v>
                </c:pt>
                <c:pt idx="4319">
                  <c:v>32.6</c:v>
                </c:pt>
                <c:pt idx="4320">
                  <c:v>32.6</c:v>
                </c:pt>
                <c:pt idx="4321">
                  <c:v>32.6</c:v>
                </c:pt>
                <c:pt idx="4322">
                  <c:v>32.6</c:v>
                </c:pt>
                <c:pt idx="4323">
                  <c:v>32.6</c:v>
                </c:pt>
                <c:pt idx="4324">
                  <c:v>32.6</c:v>
                </c:pt>
                <c:pt idx="4325">
                  <c:v>32.6</c:v>
                </c:pt>
                <c:pt idx="4326">
                  <c:v>32.6</c:v>
                </c:pt>
                <c:pt idx="4327">
                  <c:v>32.6</c:v>
                </c:pt>
                <c:pt idx="4328">
                  <c:v>32.6</c:v>
                </c:pt>
                <c:pt idx="4329">
                  <c:v>32.6</c:v>
                </c:pt>
                <c:pt idx="4330">
                  <c:v>32.6</c:v>
                </c:pt>
                <c:pt idx="4331">
                  <c:v>32.6</c:v>
                </c:pt>
                <c:pt idx="4332">
                  <c:v>32.700000000000003</c:v>
                </c:pt>
                <c:pt idx="4333">
                  <c:v>32.700000000000003</c:v>
                </c:pt>
                <c:pt idx="4334">
                  <c:v>32.700000000000003</c:v>
                </c:pt>
                <c:pt idx="4335">
                  <c:v>32.700000000000003</c:v>
                </c:pt>
                <c:pt idx="4336">
                  <c:v>32.700000000000003</c:v>
                </c:pt>
                <c:pt idx="4337">
                  <c:v>32.700000000000003</c:v>
                </c:pt>
                <c:pt idx="4338">
                  <c:v>32.700000000000003</c:v>
                </c:pt>
                <c:pt idx="4339">
                  <c:v>32.700000000000003</c:v>
                </c:pt>
                <c:pt idx="4340">
                  <c:v>32.700000000000003</c:v>
                </c:pt>
                <c:pt idx="4341">
                  <c:v>32.700000000000003</c:v>
                </c:pt>
                <c:pt idx="4342">
                  <c:v>32.700000000000003</c:v>
                </c:pt>
                <c:pt idx="4343">
                  <c:v>32.700000000000003</c:v>
                </c:pt>
                <c:pt idx="4344">
                  <c:v>32.799999999999997</c:v>
                </c:pt>
                <c:pt idx="4345">
                  <c:v>32.799999999999997</c:v>
                </c:pt>
                <c:pt idx="4346">
                  <c:v>32.799999999999997</c:v>
                </c:pt>
                <c:pt idx="4347">
                  <c:v>32.799999999999997</c:v>
                </c:pt>
                <c:pt idx="4348">
                  <c:v>32.799999999999997</c:v>
                </c:pt>
                <c:pt idx="4349">
                  <c:v>32.799999999999997</c:v>
                </c:pt>
                <c:pt idx="4350">
                  <c:v>32.799999999999997</c:v>
                </c:pt>
                <c:pt idx="4351">
                  <c:v>32.799999999999997</c:v>
                </c:pt>
                <c:pt idx="4352">
                  <c:v>32.799999999999997</c:v>
                </c:pt>
                <c:pt idx="4353">
                  <c:v>32.799999999999997</c:v>
                </c:pt>
                <c:pt idx="4354">
                  <c:v>32.799999999999997</c:v>
                </c:pt>
                <c:pt idx="4355">
                  <c:v>32.799999999999997</c:v>
                </c:pt>
                <c:pt idx="4356">
                  <c:v>32.799999999999997</c:v>
                </c:pt>
                <c:pt idx="4357">
                  <c:v>32.799999999999997</c:v>
                </c:pt>
                <c:pt idx="4358">
                  <c:v>32.799999999999997</c:v>
                </c:pt>
                <c:pt idx="4359">
                  <c:v>32.9</c:v>
                </c:pt>
                <c:pt idx="4360">
                  <c:v>32.9</c:v>
                </c:pt>
                <c:pt idx="4361">
                  <c:v>32.9</c:v>
                </c:pt>
                <c:pt idx="4362">
                  <c:v>32.9</c:v>
                </c:pt>
                <c:pt idx="4363">
                  <c:v>32.9</c:v>
                </c:pt>
                <c:pt idx="4364">
                  <c:v>32.9</c:v>
                </c:pt>
                <c:pt idx="4365">
                  <c:v>32.9</c:v>
                </c:pt>
                <c:pt idx="4366">
                  <c:v>32.9</c:v>
                </c:pt>
                <c:pt idx="4367">
                  <c:v>32.9</c:v>
                </c:pt>
                <c:pt idx="4368">
                  <c:v>32.9</c:v>
                </c:pt>
                <c:pt idx="4369">
                  <c:v>32.9</c:v>
                </c:pt>
                <c:pt idx="4370">
                  <c:v>32.9</c:v>
                </c:pt>
                <c:pt idx="4371">
                  <c:v>33</c:v>
                </c:pt>
                <c:pt idx="4372">
                  <c:v>33</c:v>
                </c:pt>
                <c:pt idx="4373">
                  <c:v>33</c:v>
                </c:pt>
                <c:pt idx="4374">
                  <c:v>33</c:v>
                </c:pt>
                <c:pt idx="4375">
                  <c:v>33</c:v>
                </c:pt>
                <c:pt idx="4376">
                  <c:v>33</c:v>
                </c:pt>
                <c:pt idx="4377">
                  <c:v>33</c:v>
                </c:pt>
                <c:pt idx="4378">
                  <c:v>33</c:v>
                </c:pt>
                <c:pt idx="4379">
                  <c:v>33</c:v>
                </c:pt>
                <c:pt idx="4380">
                  <c:v>33</c:v>
                </c:pt>
                <c:pt idx="4381">
                  <c:v>33</c:v>
                </c:pt>
                <c:pt idx="4382">
                  <c:v>33</c:v>
                </c:pt>
                <c:pt idx="4383">
                  <c:v>33</c:v>
                </c:pt>
                <c:pt idx="4384">
                  <c:v>33</c:v>
                </c:pt>
                <c:pt idx="4385">
                  <c:v>33</c:v>
                </c:pt>
                <c:pt idx="4386">
                  <c:v>33.1</c:v>
                </c:pt>
                <c:pt idx="4387">
                  <c:v>33.1</c:v>
                </c:pt>
                <c:pt idx="4388">
                  <c:v>33.1</c:v>
                </c:pt>
                <c:pt idx="4389">
                  <c:v>33.1</c:v>
                </c:pt>
                <c:pt idx="4390">
                  <c:v>33.1</c:v>
                </c:pt>
                <c:pt idx="4391">
                  <c:v>33.1</c:v>
                </c:pt>
                <c:pt idx="4392">
                  <c:v>33.1</c:v>
                </c:pt>
                <c:pt idx="4393">
                  <c:v>33.1</c:v>
                </c:pt>
                <c:pt idx="4394">
                  <c:v>33.1</c:v>
                </c:pt>
                <c:pt idx="4395">
                  <c:v>33.1</c:v>
                </c:pt>
                <c:pt idx="4396">
                  <c:v>33.1</c:v>
                </c:pt>
                <c:pt idx="4397">
                  <c:v>33.1</c:v>
                </c:pt>
                <c:pt idx="4398">
                  <c:v>33.200000000000003</c:v>
                </c:pt>
                <c:pt idx="4399">
                  <c:v>33.200000000000003</c:v>
                </c:pt>
                <c:pt idx="4400">
                  <c:v>33.200000000000003</c:v>
                </c:pt>
                <c:pt idx="4401">
                  <c:v>33.200000000000003</c:v>
                </c:pt>
                <c:pt idx="4402">
                  <c:v>33.200000000000003</c:v>
                </c:pt>
                <c:pt idx="4403">
                  <c:v>33.200000000000003</c:v>
                </c:pt>
                <c:pt idx="4404">
                  <c:v>33.200000000000003</c:v>
                </c:pt>
                <c:pt idx="4405">
                  <c:v>33.200000000000003</c:v>
                </c:pt>
                <c:pt idx="4406">
                  <c:v>33.200000000000003</c:v>
                </c:pt>
                <c:pt idx="4407">
                  <c:v>33.200000000000003</c:v>
                </c:pt>
                <c:pt idx="4408">
                  <c:v>33.200000000000003</c:v>
                </c:pt>
                <c:pt idx="4409">
                  <c:v>33.200000000000003</c:v>
                </c:pt>
                <c:pt idx="4410">
                  <c:v>33.200000000000003</c:v>
                </c:pt>
                <c:pt idx="4411">
                  <c:v>33.200000000000003</c:v>
                </c:pt>
                <c:pt idx="4412">
                  <c:v>33.200000000000003</c:v>
                </c:pt>
                <c:pt idx="4413">
                  <c:v>33.299999999999997</c:v>
                </c:pt>
                <c:pt idx="4414">
                  <c:v>33.299999999999997</c:v>
                </c:pt>
                <c:pt idx="4415">
                  <c:v>33.299999999999997</c:v>
                </c:pt>
                <c:pt idx="4416">
                  <c:v>33.299999999999997</c:v>
                </c:pt>
                <c:pt idx="4417">
                  <c:v>33.299999999999997</c:v>
                </c:pt>
                <c:pt idx="4418">
                  <c:v>33.299999999999997</c:v>
                </c:pt>
                <c:pt idx="4419">
                  <c:v>33.299999999999997</c:v>
                </c:pt>
                <c:pt idx="4420">
                  <c:v>33.299999999999997</c:v>
                </c:pt>
                <c:pt idx="4421">
                  <c:v>33.299999999999997</c:v>
                </c:pt>
                <c:pt idx="4422">
                  <c:v>33.299999999999997</c:v>
                </c:pt>
                <c:pt idx="4423">
                  <c:v>33.299999999999997</c:v>
                </c:pt>
                <c:pt idx="4424">
                  <c:v>33.299999999999997</c:v>
                </c:pt>
                <c:pt idx="4425">
                  <c:v>33.4</c:v>
                </c:pt>
                <c:pt idx="4426">
                  <c:v>33.4</c:v>
                </c:pt>
                <c:pt idx="4427">
                  <c:v>33.4</c:v>
                </c:pt>
                <c:pt idx="4428">
                  <c:v>33.4</c:v>
                </c:pt>
                <c:pt idx="4429">
                  <c:v>33.4</c:v>
                </c:pt>
                <c:pt idx="4430">
                  <c:v>33.4</c:v>
                </c:pt>
                <c:pt idx="4431">
                  <c:v>33.4</c:v>
                </c:pt>
                <c:pt idx="4432">
                  <c:v>33.4</c:v>
                </c:pt>
                <c:pt idx="4433">
                  <c:v>33.4</c:v>
                </c:pt>
                <c:pt idx="4434">
                  <c:v>33.4</c:v>
                </c:pt>
                <c:pt idx="4435">
                  <c:v>33.4</c:v>
                </c:pt>
                <c:pt idx="4436">
                  <c:v>33.4</c:v>
                </c:pt>
                <c:pt idx="4437">
                  <c:v>33.4</c:v>
                </c:pt>
                <c:pt idx="4438">
                  <c:v>33.4</c:v>
                </c:pt>
                <c:pt idx="4439">
                  <c:v>33.4</c:v>
                </c:pt>
                <c:pt idx="4440">
                  <c:v>33.5</c:v>
                </c:pt>
                <c:pt idx="4441">
                  <c:v>33.5</c:v>
                </c:pt>
                <c:pt idx="4442">
                  <c:v>33.5</c:v>
                </c:pt>
                <c:pt idx="4443">
                  <c:v>33.5</c:v>
                </c:pt>
                <c:pt idx="4444">
                  <c:v>33.5</c:v>
                </c:pt>
                <c:pt idx="4445">
                  <c:v>33.5</c:v>
                </c:pt>
                <c:pt idx="4446">
                  <c:v>33.5</c:v>
                </c:pt>
                <c:pt idx="4447">
                  <c:v>33.5</c:v>
                </c:pt>
                <c:pt idx="4448">
                  <c:v>33.5</c:v>
                </c:pt>
                <c:pt idx="4449">
                  <c:v>33.5</c:v>
                </c:pt>
                <c:pt idx="4450">
                  <c:v>33.5</c:v>
                </c:pt>
                <c:pt idx="4451">
                  <c:v>33.5</c:v>
                </c:pt>
                <c:pt idx="4452">
                  <c:v>33.6</c:v>
                </c:pt>
                <c:pt idx="4453">
                  <c:v>33.6</c:v>
                </c:pt>
                <c:pt idx="4454">
                  <c:v>33.6</c:v>
                </c:pt>
                <c:pt idx="4455">
                  <c:v>33.6</c:v>
                </c:pt>
                <c:pt idx="4456">
                  <c:v>33.6</c:v>
                </c:pt>
                <c:pt idx="4457">
                  <c:v>33.6</c:v>
                </c:pt>
                <c:pt idx="4458">
                  <c:v>33.6</c:v>
                </c:pt>
                <c:pt idx="4459">
                  <c:v>33.6</c:v>
                </c:pt>
                <c:pt idx="4460">
                  <c:v>33.6</c:v>
                </c:pt>
                <c:pt idx="4461">
                  <c:v>33.6</c:v>
                </c:pt>
                <c:pt idx="4462">
                  <c:v>33.6</c:v>
                </c:pt>
                <c:pt idx="4463">
                  <c:v>33.6</c:v>
                </c:pt>
                <c:pt idx="4464">
                  <c:v>33.6</c:v>
                </c:pt>
                <c:pt idx="4465">
                  <c:v>33.6</c:v>
                </c:pt>
                <c:pt idx="4466">
                  <c:v>33.6</c:v>
                </c:pt>
                <c:pt idx="4467">
                  <c:v>33.700000000000003</c:v>
                </c:pt>
                <c:pt idx="4468">
                  <c:v>33.700000000000003</c:v>
                </c:pt>
                <c:pt idx="4469">
                  <c:v>33.700000000000003</c:v>
                </c:pt>
                <c:pt idx="4470">
                  <c:v>33.700000000000003</c:v>
                </c:pt>
                <c:pt idx="4471">
                  <c:v>33.700000000000003</c:v>
                </c:pt>
                <c:pt idx="4472">
                  <c:v>33.700000000000003</c:v>
                </c:pt>
                <c:pt idx="4473">
                  <c:v>33.700000000000003</c:v>
                </c:pt>
                <c:pt idx="4474">
                  <c:v>33.700000000000003</c:v>
                </c:pt>
                <c:pt idx="4475">
                  <c:v>33.700000000000003</c:v>
                </c:pt>
                <c:pt idx="4476">
                  <c:v>33.700000000000003</c:v>
                </c:pt>
                <c:pt idx="4477">
                  <c:v>33.700000000000003</c:v>
                </c:pt>
                <c:pt idx="4478">
                  <c:v>33.700000000000003</c:v>
                </c:pt>
                <c:pt idx="4479">
                  <c:v>33.799999999999997</c:v>
                </c:pt>
                <c:pt idx="4480">
                  <c:v>33.799999999999997</c:v>
                </c:pt>
                <c:pt idx="4481">
                  <c:v>33.799999999999997</c:v>
                </c:pt>
                <c:pt idx="4482">
                  <c:v>33.799999999999997</c:v>
                </c:pt>
                <c:pt idx="4483">
                  <c:v>33.799999999999997</c:v>
                </c:pt>
                <c:pt idx="4484">
                  <c:v>33.799999999999997</c:v>
                </c:pt>
                <c:pt idx="4485">
                  <c:v>33.799999999999997</c:v>
                </c:pt>
                <c:pt idx="4486">
                  <c:v>33.799999999999997</c:v>
                </c:pt>
                <c:pt idx="4487">
                  <c:v>33.799999999999997</c:v>
                </c:pt>
                <c:pt idx="4488">
                  <c:v>33.799999999999997</c:v>
                </c:pt>
                <c:pt idx="4489">
                  <c:v>33.799999999999997</c:v>
                </c:pt>
                <c:pt idx="4490">
                  <c:v>33.799999999999997</c:v>
                </c:pt>
                <c:pt idx="4491">
                  <c:v>33.799999999999997</c:v>
                </c:pt>
                <c:pt idx="4492">
                  <c:v>33.799999999999997</c:v>
                </c:pt>
                <c:pt idx="4493">
                  <c:v>33.799999999999997</c:v>
                </c:pt>
                <c:pt idx="4494">
                  <c:v>33.9</c:v>
                </c:pt>
                <c:pt idx="4495">
                  <c:v>33.9</c:v>
                </c:pt>
                <c:pt idx="4496">
                  <c:v>33.9</c:v>
                </c:pt>
                <c:pt idx="4497">
                  <c:v>33.9</c:v>
                </c:pt>
                <c:pt idx="4498">
                  <c:v>33.9</c:v>
                </c:pt>
                <c:pt idx="4499">
                  <c:v>33.9</c:v>
                </c:pt>
                <c:pt idx="4500">
                  <c:v>33.9</c:v>
                </c:pt>
                <c:pt idx="4501">
                  <c:v>33.9</c:v>
                </c:pt>
                <c:pt idx="4502">
                  <c:v>33.9</c:v>
                </c:pt>
                <c:pt idx="4503">
                  <c:v>33.9</c:v>
                </c:pt>
                <c:pt idx="4504">
                  <c:v>33.9</c:v>
                </c:pt>
                <c:pt idx="4505">
                  <c:v>33.9</c:v>
                </c:pt>
                <c:pt idx="4506">
                  <c:v>33.9</c:v>
                </c:pt>
                <c:pt idx="4507">
                  <c:v>33.9</c:v>
                </c:pt>
                <c:pt idx="4508">
                  <c:v>33.9</c:v>
                </c:pt>
                <c:pt idx="4509">
                  <c:v>34</c:v>
                </c:pt>
                <c:pt idx="4510">
                  <c:v>34</c:v>
                </c:pt>
                <c:pt idx="4511">
                  <c:v>34</c:v>
                </c:pt>
                <c:pt idx="4512">
                  <c:v>34</c:v>
                </c:pt>
                <c:pt idx="4513">
                  <c:v>34</c:v>
                </c:pt>
                <c:pt idx="4514">
                  <c:v>34</c:v>
                </c:pt>
                <c:pt idx="4515">
                  <c:v>34</c:v>
                </c:pt>
                <c:pt idx="4516">
                  <c:v>34</c:v>
                </c:pt>
                <c:pt idx="4517">
                  <c:v>34</c:v>
                </c:pt>
                <c:pt idx="4518">
                  <c:v>34</c:v>
                </c:pt>
                <c:pt idx="4519">
                  <c:v>34</c:v>
                </c:pt>
                <c:pt idx="4520">
                  <c:v>34</c:v>
                </c:pt>
                <c:pt idx="4521">
                  <c:v>34.1</c:v>
                </c:pt>
                <c:pt idx="4522">
                  <c:v>34.1</c:v>
                </c:pt>
                <c:pt idx="4523">
                  <c:v>34.1</c:v>
                </c:pt>
                <c:pt idx="4524">
                  <c:v>34.1</c:v>
                </c:pt>
                <c:pt idx="4525">
                  <c:v>34.1</c:v>
                </c:pt>
                <c:pt idx="4526">
                  <c:v>34.1</c:v>
                </c:pt>
                <c:pt idx="4527">
                  <c:v>34.1</c:v>
                </c:pt>
                <c:pt idx="4528">
                  <c:v>34.1</c:v>
                </c:pt>
                <c:pt idx="4529">
                  <c:v>34.1</c:v>
                </c:pt>
                <c:pt idx="4530">
                  <c:v>34.1</c:v>
                </c:pt>
                <c:pt idx="4531">
                  <c:v>34.1</c:v>
                </c:pt>
                <c:pt idx="4532">
                  <c:v>34.1</c:v>
                </c:pt>
                <c:pt idx="4533">
                  <c:v>34.1</c:v>
                </c:pt>
                <c:pt idx="4534">
                  <c:v>34.1</c:v>
                </c:pt>
                <c:pt idx="4535">
                  <c:v>34.1</c:v>
                </c:pt>
                <c:pt idx="4536">
                  <c:v>34.200000000000003</c:v>
                </c:pt>
                <c:pt idx="4537">
                  <c:v>34.200000000000003</c:v>
                </c:pt>
                <c:pt idx="4538">
                  <c:v>34.200000000000003</c:v>
                </c:pt>
                <c:pt idx="4539">
                  <c:v>34.200000000000003</c:v>
                </c:pt>
                <c:pt idx="4540">
                  <c:v>34.200000000000003</c:v>
                </c:pt>
                <c:pt idx="4541">
                  <c:v>34.200000000000003</c:v>
                </c:pt>
                <c:pt idx="4542">
                  <c:v>34.200000000000003</c:v>
                </c:pt>
                <c:pt idx="4543">
                  <c:v>34.200000000000003</c:v>
                </c:pt>
                <c:pt idx="4544">
                  <c:v>34.200000000000003</c:v>
                </c:pt>
                <c:pt idx="4545">
                  <c:v>34.200000000000003</c:v>
                </c:pt>
                <c:pt idx="4546">
                  <c:v>34.200000000000003</c:v>
                </c:pt>
                <c:pt idx="4547">
                  <c:v>34.200000000000003</c:v>
                </c:pt>
                <c:pt idx="4548">
                  <c:v>34.299999999999997</c:v>
                </c:pt>
                <c:pt idx="4549">
                  <c:v>34.299999999999997</c:v>
                </c:pt>
                <c:pt idx="4550">
                  <c:v>34.299999999999997</c:v>
                </c:pt>
                <c:pt idx="4551">
                  <c:v>34.299999999999997</c:v>
                </c:pt>
                <c:pt idx="4552">
                  <c:v>34.299999999999997</c:v>
                </c:pt>
                <c:pt idx="4553">
                  <c:v>34.299999999999997</c:v>
                </c:pt>
                <c:pt idx="4554">
                  <c:v>34.299999999999997</c:v>
                </c:pt>
                <c:pt idx="4555">
                  <c:v>34.299999999999997</c:v>
                </c:pt>
                <c:pt idx="4556">
                  <c:v>34.299999999999997</c:v>
                </c:pt>
                <c:pt idx="4557">
                  <c:v>34.299999999999997</c:v>
                </c:pt>
                <c:pt idx="4558">
                  <c:v>34.299999999999997</c:v>
                </c:pt>
                <c:pt idx="4559">
                  <c:v>34.299999999999997</c:v>
                </c:pt>
                <c:pt idx="4560">
                  <c:v>34.299999999999997</c:v>
                </c:pt>
                <c:pt idx="4561">
                  <c:v>34.299999999999997</c:v>
                </c:pt>
                <c:pt idx="4562">
                  <c:v>34.299999999999997</c:v>
                </c:pt>
                <c:pt idx="4563">
                  <c:v>34.4</c:v>
                </c:pt>
                <c:pt idx="4564">
                  <c:v>34.4</c:v>
                </c:pt>
                <c:pt idx="4565">
                  <c:v>34.4</c:v>
                </c:pt>
                <c:pt idx="4566">
                  <c:v>34.4</c:v>
                </c:pt>
                <c:pt idx="4567">
                  <c:v>34.4</c:v>
                </c:pt>
                <c:pt idx="4568">
                  <c:v>34.4</c:v>
                </c:pt>
                <c:pt idx="4569">
                  <c:v>34.4</c:v>
                </c:pt>
                <c:pt idx="4570">
                  <c:v>34.4</c:v>
                </c:pt>
                <c:pt idx="4571">
                  <c:v>34.4</c:v>
                </c:pt>
                <c:pt idx="4572">
                  <c:v>34.4</c:v>
                </c:pt>
                <c:pt idx="4573">
                  <c:v>34.4</c:v>
                </c:pt>
                <c:pt idx="4574">
                  <c:v>34.4</c:v>
                </c:pt>
                <c:pt idx="4575">
                  <c:v>34.5</c:v>
                </c:pt>
                <c:pt idx="4576">
                  <c:v>34.5</c:v>
                </c:pt>
                <c:pt idx="4577">
                  <c:v>34.5</c:v>
                </c:pt>
                <c:pt idx="4578">
                  <c:v>34.5</c:v>
                </c:pt>
                <c:pt idx="4579">
                  <c:v>34.5</c:v>
                </c:pt>
                <c:pt idx="4580">
                  <c:v>34.5</c:v>
                </c:pt>
                <c:pt idx="4581">
                  <c:v>34.5</c:v>
                </c:pt>
                <c:pt idx="4582">
                  <c:v>34.5</c:v>
                </c:pt>
                <c:pt idx="4583">
                  <c:v>34.5</c:v>
                </c:pt>
                <c:pt idx="4584">
                  <c:v>34.5</c:v>
                </c:pt>
                <c:pt idx="4585">
                  <c:v>34.5</c:v>
                </c:pt>
                <c:pt idx="4586">
                  <c:v>34.5</c:v>
                </c:pt>
                <c:pt idx="4587">
                  <c:v>34.5</c:v>
                </c:pt>
                <c:pt idx="4588">
                  <c:v>34.5</c:v>
                </c:pt>
                <c:pt idx="4589">
                  <c:v>34.5</c:v>
                </c:pt>
                <c:pt idx="4590">
                  <c:v>34.6</c:v>
                </c:pt>
                <c:pt idx="4591">
                  <c:v>34.6</c:v>
                </c:pt>
                <c:pt idx="4592">
                  <c:v>34.6</c:v>
                </c:pt>
                <c:pt idx="4593">
                  <c:v>34.6</c:v>
                </c:pt>
                <c:pt idx="4594">
                  <c:v>34.6</c:v>
                </c:pt>
                <c:pt idx="4595">
                  <c:v>34.6</c:v>
                </c:pt>
                <c:pt idx="4596">
                  <c:v>34.6</c:v>
                </c:pt>
                <c:pt idx="4597">
                  <c:v>34.6</c:v>
                </c:pt>
                <c:pt idx="4598">
                  <c:v>34.6</c:v>
                </c:pt>
                <c:pt idx="4599">
                  <c:v>34.6</c:v>
                </c:pt>
                <c:pt idx="4600">
                  <c:v>34.6</c:v>
                </c:pt>
                <c:pt idx="4601">
                  <c:v>34.6</c:v>
                </c:pt>
                <c:pt idx="4602">
                  <c:v>34.700000000000003</c:v>
                </c:pt>
                <c:pt idx="4603">
                  <c:v>34.700000000000003</c:v>
                </c:pt>
                <c:pt idx="4604">
                  <c:v>34.700000000000003</c:v>
                </c:pt>
                <c:pt idx="4605">
                  <c:v>34.700000000000003</c:v>
                </c:pt>
                <c:pt idx="4606">
                  <c:v>34.700000000000003</c:v>
                </c:pt>
                <c:pt idx="4607">
                  <c:v>34.700000000000003</c:v>
                </c:pt>
                <c:pt idx="4608">
                  <c:v>34.700000000000003</c:v>
                </c:pt>
                <c:pt idx="4609">
                  <c:v>34.700000000000003</c:v>
                </c:pt>
                <c:pt idx="4610">
                  <c:v>34.700000000000003</c:v>
                </c:pt>
                <c:pt idx="4611">
                  <c:v>34.700000000000003</c:v>
                </c:pt>
                <c:pt idx="4612">
                  <c:v>34.700000000000003</c:v>
                </c:pt>
                <c:pt idx="4613">
                  <c:v>34.700000000000003</c:v>
                </c:pt>
                <c:pt idx="4614">
                  <c:v>34.700000000000003</c:v>
                </c:pt>
                <c:pt idx="4615">
                  <c:v>34.700000000000003</c:v>
                </c:pt>
                <c:pt idx="4616">
                  <c:v>34.700000000000003</c:v>
                </c:pt>
                <c:pt idx="4617">
                  <c:v>34.799999999999997</c:v>
                </c:pt>
                <c:pt idx="4618">
                  <c:v>34.799999999999997</c:v>
                </c:pt>
                <c:pt idx="4619">
                  <c:v>34.799999999999997</c:v>
                </c:pt>
                <c:pt idx="4620">
                  <c:v>34.799999999999997</c:v>
                </c:pt>
                <c:pt idx="4621">
                  <c:v>34.799999999999997</c:v>
                </c:pt>
                <c:pt idx="4622">
                  <c:v>34.799999999999997</c:v>
                </c:pt>
                <c:pt idx="4623">
                  <c:v>34.799999999999997</c:v>
                </c:pt>
                <c:pt idx="4624">
                  <c:v>34.799999999999997</c:v>
                </c:pt>
                <c:pt idx="4625">
                  <c:v>34.799999999999997</c:v>
                </c:pt>
                <c:pt idx="4626">
                  <c:v>34.799999999999997</c:v>
                </c:pt>
                <c:pt idx="4627">
                  <c:v>34.799999999999997</c:v>
                </c:pt>
                <c:pt idx="4628">
                  <c:v>34.799999999999997</c:v>
                </c:pt>
                <c:pt idx="4629">
                  <c:v>34.799999999999997</c:v>
                </c:pt>
                <c:pt idx="4630">
                  <c:v>34.799999999999997</c:v>
                </c:pt>
                <c:pt idx="4631">
                  <c:v>34.799999999999997</c:v>
                </c:pt>
                <c:pt idx="4632">
                  <c:v>34.9</c:v>
                </c:pt>
                <c:pt idx="4633">
                  <c:v>34.9</c:v>
                </c:pt>
                <c:pt idx="4634">
                  <c:v>34.9</c:v>
                </c:pt>
                <c:pt idx="4635">
                  <c:v>34.9</c:v>
                </c:pt>
                <c:pt idx="4636">
                  <c:v>34.9</c:v>
                </c:pt>
                <c:pt idx="4637">
                  <c:v>34.9</c:v>
                </c:pt>
                <c:pt idx="4638">
                  <c:v>34.9</c:v>
                </c:pt>
                <c:pt idx="4639">
                  <c:v>34.9</c:v>
                </c:pt>
                <c:pt idx="4640">
                  <c:v>34.9</c:v>
                </c:pt>
                <c:pt idx="4641">
                  <c:v>34.9</c:v>
                </c:pt>
                <c:pt idx="4642">
                  <c:v>34.9</c:v>
                </c:pt>
                <c:pt idx="4643">
                  <c:v>34.9</c:v>
                </c:pt>
                <c:pt idx="4644">
                  <c:v>35</c:v>
                </c:pt>
                <c:pt idx="4645">
                  <c:v>35</c:v>
                </c:pt>
                <c:pt idx="4646">
                  <c:v>35</c:v>
                </c:pt>
                <c:pt idx="4647">
                  <c:v>35</c:v>
                </c:pt>
                <c:pt idx="4648">
                  <c:v>35</c:v>
                </c:pt>
                <c:pt idx="4649">
                  <c:v>35</c:v>
                </c:pt>
                <c:pt idx="4650">
                  <c:v>35</c:v>
                </c:pt>
                <c:pt idx="4651">
                  <c:v>35</c:v>
                </c:pt>
                <c:pt idx="4652">
                  <c:v>35</c:v>
                </c:pt>
                <c:pt idx="4653">
                  <c:v>35</c:v>
                </c:pt>
                <c:pt idx="4654">
                  <c:v>35</c:v>
                </c:pt>
                <c:pt idx="4655">
                  <c:v>35</c:v>
                </c:pt>
                <c:pt idx="4656">
                  <c:v>35</c:v>
                </c:pt>
                <c:pt idx="4657">
                  <c:v>35</c:v>
                </c:pt>
                <c:pt idx="4658">
                  <c:v>35</c:v>
                </c:pt>
                <c:pt idx="4659">
                  <c:v>35.1</c:v>
                </c:pt>
                <c:pt idx="4660">
                  <c:v>35.1</c:v>
                </c:pt>
                <c:pt idx="4661">
                  <c:v>35.1</c:v>
                </c:pt>
                <c:pt idx="4662">
                  <c:v>35.1</c:v>
                </c:pt>
                <c:pt idx="4663">
                  <c:v>35.1</c:v>
                </c:pt>
                <c:pt idx="4664">
                  <c:v>35.1</c:v>
                </c:pt>
                <c:pt idx="4665">
                  <c:v>35.1</c:v>
                </c:pt>
                <c:pt idx="4666">
                  <c:v>35.1</c:v>
                </c:pt>
                <c:pt idx="4667">
                  <c:v>35.1</c:v>
                </c:pt>
                <c:pt idx="4668">
                  <c:v>35.1</c:v>
                </c:pt>
                <c:pt idx="4669">
                  <c:v>35.1</c:v>
                </c:pt>
                <c:pt idx="4670">
                  <c:v>35.1</c:v>
                </c:pt>
                <c:pt idx="4671">
                  <c:v>35.200000000000003</c:v>
                </c:pt>
                <c:pt idx="4672">
                  <c:v>35.200000000000003</c:v>
                </c:pt>
                <c:pt idx="4673">
                  <c:v>35.200000000000003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E680-46AD-8D75-D1523D9FC223}"/>
            </c:ext>
          </c:extLst>
        </c:ser>
        <c:ser>
          <c:idx val="2"/>
          <c:order val="4"/>
          <c:tx>
            <c:v>Esponja 2</c:v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'https://cefsaedu-my.sharepoint.com/personal/062190003_faculdade_cefsa_edu_br/Documents/[Esponja 2.xlsx]Dados do Ensaio'!$A$2:$A$9277</c:f>
              <c:numCache>
                <c:formatCode>General</c:formatCode>
                <c:ptCount val="927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1.0999999999999999E-2</c:v>
                </c:pt>
                <c:pt idx="7">
                  <c:v>1.0999999999999999E-2</c:v>
                </c:pt>
                <c:pt idx="8">
                  <c:v>1.0999999999999999E-2</c:v>
                </c:pt>
                <c:pt idx="9">
                  <c:v>1.0999999999999999E-2</c:v>
                </c:pt>
                <c:pt idx="10">
                  <c:v>1.0999999999999999E-2</c:v>
                </c:pt>
                <c:pt idx="11">
                  <c:v>1.0999999999999999E-2</c:v>
                </c:pt>
                <c:pt idx="12">
                  <c:v>2.1999999999999999E-2</c:v>
                </c:pt>
                <c:pt idx="13">
                  <c:v>2.1999999999999999E-2</c:v>
                </c:pt>
                <c:pt idx="14">
                  <c:v>2.1999999999999999E-2</c:v>
                </c:pt>
                <c:pt idx="15">
                  <c:v>2.1999999999999999E-2</c:v>
                </c:pt>
                <c:pt idx="16">
                  <c:v>2.1999999999999999E-2</c:v>
                </c:pt>
                <c:pt idx="17">
                  <c:v>2.1999999999999999E-2</c:v>
                </c:pt>
                <c:pt idx="18">
                  <c:v>3.3000000000000002E-2</c:v>
                </c:pt>
                <c:pt idx="19">
                  <c:v>3.3000000000000002E-2</c:v>
                </c:pt>
                <c:pt idx="20">
                  <c:v>3.3000000000000002E-2</c:v>
                </c:pt>
                <c:pt idx="21">
                  <c:v>3.3000000000000002E-2</c:v>
                </c:pt>
                <c:pt idx="22">
                  <c:v>3.3000000000000002E-2</c:v>
                </c:pt>
                <c:pt idx="23">
                  <c:v>3.3000000000000002E-2</c:v>
                </c:pt>
                <c:pt idx="24">
                  <c:v>4.3999999999999997E-2</c:v>
                </c:pt>
                <c:pt idx="25">
                  <c:v>4.3999999999999997E-2</c:v>
                </c:pt>
                <c:pt idx="26">
                  <c:v>4.3999999999999997E-2</c:v>
                </c:pt>
                <c:pt idx="27">
                  <c:v>4.3999999999999997E-2</c:v>
                </c:pt>
                <c:pt idx="28">
                  <c:v>4.3999999999999997E-2</c:v>
                </c:pt>
                <c:pt idx="29">
                  <c:v>4.3999999999999997E-2</c:v>
                </c:pt>
                <c:pt idx="30">
                  <c:v>5.5E-2</c:v>
                </c:pt>
                <c:pt idx="31">
                  <c:v>5.5E-2</c:v>
                </c:pt>
                <c:pt idx="32">
                  <c:v>5.5E-2</c:v>
                </c:pt>
                <c:pt idx="33">
                  <c:v>5.5E-2</c:v>
                </c:pt>
                <c:pt idx="34">
                  <c:v>5.5E-2</c:v>
                </c:pt>
                <c:pt idx="35">
                  <c:v>5.5E-2</c:v>
                </c:pt>
                <c:pt idx="36">
                  <c:v>6.6000000000000003E-2</c:v>
                </c:pt>
                <c:pt idx="37">
                  <c:v>6.6000000000000003E-2</c:v>
                </c:pt>
                <c:pt idx="38">
                  <c:v>6.6000000000000003E-2</c:v>
                </c:pt>
                <c:pt idx="39">
                  <c:v>6.6000000000000003E-2</c:v>
                </c:pt>
                <c:pt idx="40">
                  <c:v>6.6000000000000003E-2</c:v>
                </c:pt>
                <c:pt idx="41">
                  <c:v>6.6000000000000003E-2</c:v>
                </c:pt>
                <c:pt idx="42">
                  <c:v>7.6999999999999999E-2</c:v>
                </c:pt>
                <c:pt idx="43">
                  <c:v>7.6999999999999999E-2</c:v>
                </c:pt>
                <c:pt idx="44">
                  <c:v>7.6999999999999999E-2</c:v>
                </c:pt>
                <c:pt idx="45">
                  <c:v>7.6999999999999999E-2</c:v>
                </c:pt>
                <c:pt idx="46">
                  <c:v>7.6999999999999999E-2</c:v>
                </c:pt>
                <c:pt idx="47">
                  <c:v>7.6999999999999999E-2</c:v>
                </c:pt>
                <c:pt idx="48">
                  <c:v>8.7999999999999995E-2</c:v>
                </c:pt>
                <c:pt idx="49">
                  <c:v>8.7999999999999995E-2</c:v>
                </c:pt>
                <c:pt idx="50">
                  <c:v>8.7999999999999995E-2</c:v>
                </c:pt>
                <c:pt idx="51">
                  <c:v>8.7999999999999995E-2</c:v>
                </c:pt>
                <c:pt idx="52">
                  <c:v>8.7999999999999995E-2</c:v>
                </c:pt>
                <c:pt idx="53">
                  <c:v>8.7999999999999995E-2</c:v>
                </c:pt>
                <c:pt idx="54">
                  <c:v>9.9000000000000005E-2</c:v>
                </c:pt>
                <c:pt idx="55">
                  <c:v>9.9000000000000005E-2</c:v>
                </c:pt>
                <c:pt idx="56">
                  <c:v>9.9000000000000005E-2</c:v>
                </c:pt>
                <c:pt idx="57">
                  <c:v>9.9000000000000005E-2</c:v>
                </c:pt>
                <c:pt idx="58">
                  <c:v>9.9000000000000005E-2</c:v>
                </c:pt>
                <c:pt idx="59">
                  <c:v>9.9000000000000005E-2</c:v>
                </c:pt>
                <c:pt idx="60">
                  <c:v>0.11</c:v>
                </c:pt>
                <c:pt idx="61">
                  <c:v>0.11</c:v>
                </c:pt>
                <c:pt idx="62">
                  <c:v>0.11</c:v>
                </c:pt>
                <c:pt idx="63">
                  <c:v>0.11</c:v>
                </c:pt>
                <c:pt idx="64">
                  <c:v>0.11</c:v>
                </c:pt>
                <c:pt idx="65">
                  <c:v>0.11</c:v>
                </c:pt>
                <c:pt idx="66">
                  <c:v>0.121</c:v>
                </c:pt>
                <c:pt idx="67">
                  <c:v>0.121</c:v>
                </c:pt>
                <c:pt idx="68">
                  <c:v>0.121</c:v>
                </c:pt>
                <c:pt idx="69">
                  <c:v>0.121</c:v>
                </c:pt>
                <c:pt idx="70">
                  <c:v>0.121</c:v>
                </c:pt>
                <c:pt idx="71">
                  <c:v>0.121</c:v>
                </c:pt>
                <c:pt idx="72">
                  <c:v>0.13200000000000001</c:v>
                </c:pt>
                <c:pt idx="73">
                  <c:v>0.13200000000000001</c:v>
                </c:pt>
                <c:pt idx="74">
                  <c:v>0.13200000000000001</c:v>
                </c:pt>
                <c:pt idx="75">
                  <c:v>0.13200000000000001</c:v>
                </c:pt>
                <c:pt idx="76">
                  <c:v>0.13200000000000001</c:v>
                </c:pt>
                <c:pt idx="77">
                  <c:v>0.13200000000000001</c:v>
                </c:pt>
                <c:pt idx="78">
                  <c:v>0.14299999999999999</c:v>
                </c:pt>
                <c:pt idx="79">
                  <c:v>0.14299999999999999</c:v>
                </c:pt>
                <c:pt idx="80">
                  <c:v>0.14299999999999999</c:v>
                </c:pt>
                <c:pt idx="81">
                  <c:v>0.14299999999999999</c:v>
                </c:pt>
                <c:pt idx="82">
                  <c:v>0.14299999999999999</c:v>
                </c:pt>
                <c:pt idx="83">
                  <c:v>0.14299999999999999</c:v>
                </c:pt>
                <c:pt idx="84">
                  <c:v>0.154</c:v>
                </c:pt>
                <c:pt idx="85">
                  <c:v>0.154</c:v>
                </c:pt>
                <c:pt idx="86">
                  <c:v>0.154</c:v>
                </c:pt>
                <c:pt idx="87">
                  <c:v>0.154</c:v>
                </c:pt>
                <c:pt idx="88">
                  <c:v>0.154</c:v>
                </c:pt>
                <c:pt idx="89">
                  <c:v>0.154</c:v>
                </c:pt>
                <c:pt idx="90">
                  <c:v>0.16500000000000001</c:v>
                </c:pt>
                <c:pt idx="91">
                  <c:v>0.16500000000000001</c:v>
                </c:pt>
                <c:pt idx="92">
                  <c:v>0.16500000000000001</c:v>
                </c:pt>
                <c:pt idx="93">
                  <c:v>0.16500000000000001</c:v>
                </c:pt>
                <c:pt idx="94">
                  <c:v>0.16500000000000001</c:v>
                </c:pt>
                <c:pt idx="95">
                  <c:v>0.16500000000000001</c:v>
                </c:pt>
                <c:pt idx="96">
                  <c:v>0.17599999999999999</c:v>
                </c:pt>
                <c:pt idx="97">
                  <c:v>0.17599999999999999</c:v>
                </c:pt>
                <c:pt idx="98">
                  <c:v>0.17599999999999999</c:v>
                </c:pt>
                <c:pt idx="99">
                  <c:v>0.17599999999999999</c:v>
                </c:pt>
                <c:pt idx="100">
                  <c:v>0.17599999999999999</c:v>
                </c:pt>
                <c:pt idx="101">
                  <c:v>0.17599999999999999</c:v>
                </c:pt>
                <c:pt idx="102">
                  <c:v>0.187</c:v>
                </c:pt>
                <c:pt idx="103">
                  <c:v>0.187</c:v>
                </c:pt>
                <c:pt idx="104">
                  <c:v>0.187</c:v>
                </c:pt>
                <c:pt idx="105">
                  <c:v>0.187</c:v>
                </c:pt>
                <c:pt idx="106">
                  <c:v>0.187</c:v>
                </c:pt>
                <c:pt idx="107">
                  <c:v>0.187</c:v>
                </c:pt>
                <c:pt idx="108">
                  <c:v>0.19800000000000001</c:v>
                </c:pt>
                <c:pt idx="109">
                  <c:v>0.19800000000000001</c:v>
                </c:pt>
                <c:pt idx="110">
                  <c:v>0.19800000000000001</c:v>
                </c:pt>
                <c:pt idx="111">
                  <c:v>0.19800000000000001</c:v>
                </c:pt>
                <c:pt idx="112">
                  <c:v>0.19800000000000001</c:v>
                </c:pt>
                <c:pt idx="113">
                  <c:v>0.19800000000000001</c:v>
                </c:pt>
                <c:pt idx="114">
                  <c:v>0.20899999999999999</c:v>
                </c:pt>
                <c:pt idx="115">
                  <c:v>0.20899999999999999</c:v>
                </c:pt>
                <c:pt idx="116">
                  <c:v>0.20899999999999999</c:v>
                </c:pt>
                <c:pt idx="117">
                  <c:v>0.20899999999999999</c:v>
                </c:pt>
                <c:pt idx="118">
                  <c:v>0.20899999999999999</c:v>
                </c:pt>
                <c:pt idx="119">
                  <c:v>0.20899999999999999</c:v>
                </c:pt>
                <c:pt idx="120">
                  <c:v>0.22</c:v>
                </c:pt>
                <c:pt idx="121">
                  <c:v>0.22</c:v>
                </c:pt>
                <c:pt idx="122">
                  <c:v>0.22</c:v>
                </c:pt>
                <c:pt idx="123">
                  <c:v>0.22</c:v>
                </c:pt>
                <c:pt idx="124">
                  <c:v>0.22</c:v>
                </c:pt>
                <c:pt idx="125">
                  <c:v>0.22</c:v>
                </c:pt>
                <c:pt idx="126">
                  <c:v>0.23100000000000001</c:v>
                </c:pt>
                <c:pt idx="127">
                  <c:v>0.23100000000000001</c:v>
                </c:pt>
                <c:pt idx="128">
                  <c:v>0.23100000000000001</c:v>
                </c:pt>
                <c:pt idx="129">
                  <c:v>0.23100000000000001</c:v>
                </c:pt>
                <c:pt idx="130">
                  <c:v>0.23100000000000001</c:v>
                </c:pt>
                <c:pt idx="131">
                  <c:v>0.23100000000000001</c:v>
                </c:pt>
                <c:pt idx="132">
                  <c:v>0.24199999999999999</c:v>
                </c:pt>
                <c:pt idx="133">
                  <c:v>0.24199999999999999</c:v>
                </c:pt>
                <c:pt idx="134">
                  <c:v>0.24199999999999999</c:v>
                </c:pt>
                <c:pt idx="135">
                  <c:v>0.24199999999999999</c:v>
                </c:pt>
                <c:pt idx="136">
                  <c:v>0.24199999999999999</c:v>
                </c:pt>
                <c:pt idx="137">
                  <c:v>0.24199999999999999</c:v>
                </c:pt>
                <c:pt idx="138">
                  <c:v>0.253</c:v>
                </c:pt>
                <c:pt idx="139">
                  <c:v>0.253</c:v>
                </c:pt>
                <c:pt idx="140">
                  <c:v>0.253</c:v>
                </c:pt>
                <c:pt idx="141">
                  <c:v>0.253</c:v>
                </c:pt>
                <c:pt idx="142">
                  <c:v>0.253</c:v>
                </c:pt>
                <c:pt idx="143">
                  <c:v>0.253</c:v>
                </c:pt>
                <c:pt idx="144">
                  <c:v>0.26400000000000001</c:v>
                </c:pt>
                <c:pt idx="145">
                  <c:v>0.26400000000000001</c:v>
                </c:pt>
                <c:pt idx="146">
                  <c:v>0.26400000000000001</c:v>
                </c:pt>
                <c:pt idx="147">
                  <c:v>0.26400000000000001</c:v>
                </c:pt>
                <c:pt idx="148">
                  <c:v>0.26400000000000001</c:v>
                </c:pt>
                <c:pt idx="149">
                  <c:v>0.26400000000000001</c:v>
                </c:pt>
                <c:pt idx="150">
                  <c:v>0.27500000000000002</c:v>
                </c:pt>
                <c:pt idx="151">
                  <c:v>0.27500000000000002</c:v>
                </c:pt>
                <c:pt idx="152">
                  <c:v>0.27500000000000002</c:v>
                </c:pt>
                <c:pt idx="153">
                  <c:v>0.27500000000000002</c:v>
                </c:pt>
                <c:pt idx="154">
                  <c:v>0.27500000000000002</c:v>
                </c:pt>
                <c:pt idx="155">
                  <c:v>0.27500000000000002</c:v>
                </c:pt>
                <c:pt idx="156">
                  <c:v>0.28599999999999998</c:v>
                </c:pt>
                <c:pt idx="157">
                  <c:v>0.28599999999999998</c:v>
                </c:pt>
                <c:pt idx="158">
                  <c:v>0.28599999999999998</c:v>
                </c:pt>
                <c:pt idx="159">
                  <c:v>0.28599999999999998</c:v>
                </c:pt>
                <c:pt idx="160">
                  <c:v>0.28599999999999998</c:v>
                </c:pt>
                <c:pt idx="161">
                  <c:v>0.28599999999999998</c:v>
                </c:pt>
                <c:pt idx="162">
                  <c:v>0.29699999999999999</c:v>
                </c:pt>
                <c:pt idx="163">
                  <c:v>0.29699999999999999</c:v>
                </c:pt>
                <c:pt idx="164">
                  <c:v>0.29699999999999999</c:v>
                </c:pt>
                <c:pt idx="165">
                  <c:v>0.29699999999999999</c:v>
                </c:pt>
                <c:pt idx="166">
                  <c:v>0.29699999999999999</c:v>
                </c:pt>
                <c:pt idx="167">
                  <c:v>0.29699999999999999</c:v>
                </c:pt>
                <c:pt idx="168">
                  <c:v>0.308</c:v>
                </c:pt>
                <c:pt idx="169">
                  <c:v>0.308</c:v>
                </c:pt>
                <c:pt idx="170">
                  <c:v>0.308</c:v>
                </c:pt>
                <c:pt idx="171">
                  <c:v>0.308</c:v>
                </c:pt>
                <c:pt idx="172">
                  <c:v>0.308</c:v>
                </c:pt>
                <c:pt idx="173">
                  <c:v>0.308</c:v>
                </c:pt>
                <c:pt idx="174">
                  <c:v>0.31900000000000001</c:v>
                </c:pt>
                <c:pt idx="175">
                  <c:v>0.31900000000000001</c:v>
                </c:pt>
                <c:pt idx="176">
                  <c:v>0.31900000000000001</c:v>
                </c:pt>
                <c:pt idx="177">
                  <c:v>0.31900000000000001</c:v>
                </c:pt>
                <c:pt idx="178">
                  <c:v>0.31900000000000001</c:v>
                </c:pt>
                <c:pt idx="179">
                  <c:v>0.31900000000000001</c:v>
                </c:pt>
                <c:pt idx="180">
                  <c:v>0.33</c:v>
                </c:pt>
                <c:pt idx="181">
                  <c:v>0.33</c:v>
                </c:pt>
                <c:pt idx="182">
                  <c:v>0.33</c:v>
                </c:pt>
                <c:pt idx="183">
                  <c:v>0.33</c:v>
                </c:pt>
                <c:pt idx="184">
                  <c:v>0.33</c:v>
                </c:pt>
                <c:pt idx="185">
                  <c:v>0.33</c:v>
                </c:pt>
                <c:pt idx="186">
                  <c:v>0.34100000000000003</c:v>
                </c:pt>
                <c:pt idx="187">
                  <c:v>0.34100000000000003</c:v>
                </c:pt>
                <c:pt idx="188">
                  <c:v>0.34100000000000003</c:v>
                </c:pt>
                <c:pt idx="189">
                  <c:v>0.34100000000000003</c:v>
                </c:pt>
                <c:pt idx="190">
                  <c:v>0.34100000000000003</c:v>
                </c:pt>
                <c:pt idx="191">
                  <c:v>0.34100000000000003</c:v>
                </c:pt>
                <c:pt idx="192">
                  <c:v>0.35199999999999998</c:v>
                </c:pt>
                <c:pt idx="193">
                  <c:v>0.35199999999999998</c:v>
                </c:pt>
                <c:pt idx="194">
                  <c:v>0.35199999999999998</c:v>
                </c:pt>
                <c:pt idx="195">
                  <c:v>0.35199999999999998</c:v>
                </c:pt>
                <c:pt idx="196">
                  <c:v>0.35199999999999998</c:v>
                </c:pt>
                <c:pt idx="197">
                  <c:v>0.35199999999999998</c:v>
                </c:pt>
                <c:pt idx="198">
                  <c:v>0.36299999999999999</c:v>
                </c:pt>
                <c:pt idx="199">
                  <c:v>0.36299999999999999</c:v>
                </c:pt>
                <c:pt idx="200">
                  <c:v>0.36299999999999999</c:v>
                </c:pt>
                <c:pt idx="201">
                  <c:v>0.36299999999999999</c:v>
                </c:pt>
                <c:pt idx="202">
                  <c:v>0.36299999999999999</c:v>
                </c:pt>
                <c:pt idx="203">
                  <c:v>0.36299999999999999</c:v>
                </c:pt>
                <c:pt idx="204">
                  <c:v>0.374</c:v>
                </c:pt>
                <c:pt idx="205">
                  <c:v>0.374</c:v>
                </c:pt>
                <c:pt idx="206">
                  <c:v>0.374</c:v>
                </c:pt>
                <c:pt idx="207">
                  <c:v>0.374</c:v>
                </c:pt>
                <c:pt idx="208">
                  <c:v>0.374</c:v>
                </c:pt>
                <c:pt idx="209">
                  <c:v>0.374</c:v>
                </c:pt>
                <c:pt idx="210">
                  <c:v>0.38500000000000001</c:v>
                </c:pt>
                <c:pt idx="211">
                  <c:v>0.38500000000000001</c:v>
                </c:pt>
                <c:pt idx="212">
                  <c:v>0.38500000000000001</c:v>
                </c:pt>
                <c:pt idx="213">
                  <c:v>0.38500000000000001</c:v>
                </c:pt>
                <c:pt idx="214">
                  <c:v>0.38500000000000001</c:v>
                </c:pt>
                <c:pt idx="215">
                  <c:v>0.38500000000000001</c:v>
                </c:pt>
                <c:pt idx="216">
                  <c:v>0.39600000000000002</c:v>
                </c:pt>
                <c:pt idx="217">
                  <c:v>0.39600000000000002</c:v>
                </c:pt>
                <c:pt idx="218">
                  <c:v>0.39600000000000002</c:v>
                </c:pt>
                <c:pt idx="219">
                  <c:v>0.39600000000000002</c:v>
                </c:pt>
                <c:pt idx="220">
                  <c:v>0.39600000000000002</c:v>
                </c:pt>
                <c:pt idx="221">
                  <c:v>0.39600000000000002</c:v>
                </c:pt>
                <c:pt idx="222">
                  <c:v>0.40699999999999997</c:v>
                </c:pt>
                <c:pt idx="223">
                  <c:v>0.40699999999999997</c:v>
                </c:pt>
                <c:pt idx="224">
                  <c:v>0.40699999999999997</c:v>
                </c:pt>
                <c:pt idx="225">
                  <c:v>0.40699999999999997</c:v>
                </c:pt>
                <c:pt idx="226">
                  <c:v>0.40699999999999997</c:v>
                </c:pt>
                <c:pt idx="227">
                  <c:v>0.40699999999999997</c:v>
                </c:pt>
                <c:pt idx="228">
                  <c:v>0.41799999999999998</c:v>
                </c:pt>
                <c:pt idx="229">
                  <c:v>0.41799999999999998</c:v>
                </c:pt>
                <c:pt idx="230">
                  <c:v>0.41799999999999998</c:v>
                </c:pt>
                <c:pt idx="231">
                  <c:v>0.41799999999999998</c:v>
                </c:pt>
                <c:pt idx="232">
                  <c:v>0.41799999999999998</c:v>
                </c:pt>
                <c:pt idx="233">
                  <c:v>0.41799999999999998</c:v>
                </c:pt>
                <c:pt idx="234">
                  <c:v>0.42899999999999999</c:v>
                </c:pt>
                <c:pt idx="235">
                  <c:v>0.42899999999999999</c:v>
                </c:pt>
                <c:pt idx="236">
                  <c:v>0.42899999999999999</c:v>
                </c:pt>
                <c:pt idx="237">
                  <c:v>0.42899999999999999</c:v>
                </c:pt>
                <c:pt idx="238">
                  <c:v>0.42899999999999999</c:v>
                </c:pt>
                <c:pt idx="239">
                  <c:v>0.42899999999999999</c:v>
                </c:pt>
                <c:pt idx="240">
                  <c:v>0.44</c:v>
                </c:pt>
                <c:pt idx="241">
                  <c:v>0.44</c:v>
                </c:pt>
                <c:pt idx="242">
                  <c:v>0.44</c:v>
                </c:pt>
                <c:pt idx="243">
                  <c:v>0.44</c:v>
                </c:pt>
                <c:pt idx="244">
                  <c:v>0.44</c:v>
                </c:pt>
                <c:pt idx="245">
                  <c:v>0.44</c:v>
                </c:pt>
                <c:pt idx="246">
                  <c:v>0.45100000000000001</c:v>
                </c:pt>
                <c:pt idx="247">
                  <c:v>0.45100000000000001</c:v>
                </c:pt>
                <c:pt idx="248">
                  <c:v>0.45100000000000001</c:v>
                </c:pt>
                <c:pt idx="249">
                  <c:v>0.45100000000000001</c:v>
                </c:pt>
                <c:pt idx="250">
                  <c:v>0.45100000000000001</c:v>
                </c:pt>
                <c:pt idx="251">
                  <c:v>0.45100000000000001</c:v>
                </c:pt>
                <c:pt idx="252">
                  <c:v>0.46200000000000002</c:v>
                </c:pt>
                <c:pt idx="253">
                  <c:v>0.46200000000000002</c:v>
                </c:pt>
                <c:pt idx="254">
                  <c:v>0.46200000000000002</c:v>
                </c:pt>
                <c:pt idx="255">
                  <c:v>0.46200000000000002</c:v>
                </c:pt>
                <c:pt idx="256">
                  <c:v>0.46200000000000002</c:v>
                </c:pt>
                <c:pt idx="257">
                  <c:v>0.46200000000000002</c:v>
                </c:pt>
                <c:pt idx="258">
                  <c:v>0.47299999999999998</c:v>
                </c:pt>
                <c:pt idx="259">
                  <c:v>0.47299999999999998</c:v>
                </c:pt>
                <c:pt idx="260">
                  <c:v>0.47299999999999998</c:v>
                </c:pt>
                <c:pt idx="261">
                  <c:v>0.47299999999999998</c:v>
                </c:pt>
                <c:pt idx="262">
                  <c:v>0.47299999999999998</c:v>
                </c:pt>
                <c:pt idx="263">
                  <c:v>0.47299999999999998</c:v>
                </c:pt>
                <c:pt idx="264">
                  <c:v>0.48399999999999999</c:v>
                </c:pt>
                <c:pt idx="265">
                  <c:v>0.48399999999999999</c:v>
                </c:pt>
                <c:pt idx="266">
                  <c:v>0.48399999999999999</c:v>
                </c:pt>
                <c:pt idx="267">
                  <c:v>0.48399999999999999</c:v>
                </c:pt>
                <c:pt idx="268">
                  <c:v>0.48399999999999999</c:v>
                </c:pt>
                <c:pt idx="269">
                  <c:v>0.48399999999999999</c:v>
                </c:pt>
                <c:pt idx="270">
                  <c:v>0.495</c:v>
                </c:pt>
                <c:pt idx="271">
                  <c:v>0.495</c:v>
                </c:pt>
                <c:pt idx="272">
                  <c:v>0.495</c:v>
                </c:pt>
                <c:pt idx="273">
                  <c:v>0.495</c:v>
                </c:pt>
                <c:pt idx="274">
                  <c:v>0.495</c:v>
                </c:pt>
                <c:pt idx="275">
                  <c:v>0.495</c:v>
                </c:pt>
                <c:pt idx="276">
                  <c:v>0.50600000000000001</c:v>
                </c:pt>
                <c:pt idx="277">
                  <c:v>0.50600000000000001</c:v>
                </c:pt>
                <c:pt idx="278">
                  <c:v>0.50600000000000001</c:v>
                </c:pt>
                <c:pt idx="279">
                  <c:v>0.50600000000000001</c:v>
                </c:pt>
                <c:pt idx="280">
                  <c:v>0.50600000000000001</c:v>
                </c:pt>
                <c:pt idx="281">
                  <c:v>0.50600000000000001</c:v>
                </c:pt>
                <c:pt idx="282">
                  <c:v>0.51700000000000002</c:v>
                </c:pt>
                <c:pt idx="283">
                  <c:v>0.51700000000000002</c:v>
                </c:pt>
                <c:pt idx="284">
                  <c:v>0.51700000000000002</c:v>
                </c:pt>
                <c:pt idx="285">
                  <c:v>0.51700000000000002</c:v>
                </c:pt>
                <c:pt idx="286">
                  <c:v>0.51700000000000002</c:v>
                </c:pt>
                <c:pt idx="287">
                  <c:v>0.51700000000000002</c:v>
                </c:pt>
                <c:pt idx="288">
                  <c:v>0.52800000000000002</c:v>
                </c:pt>
                <c:pt idx="289">
                  <c:v>0.52800000000000002</c:v>
                </c:pt>
                <c:pt idx="290">
                  <c:v>0.52800000000000002</c:v>
                </c:pt>
                <c:pt idx="291">
                  <c:v>0.52800000000000002</c:v>
                </c:pt>
                <c:pt idx="292">
                  <c:v>0.52800000000000002</c:v>
                </c:pt>
                <c:pt idx="293">
                  <c:v>0.52800000000000002</c:v>
                </c:pt>
                <c:pt idx="294">
                  <c:v>0.53900000000000003</c:v>
                </c:pt>
                <c:pt idx="295">
                  <c:v>0.53900000000000003</c:v>
                </c:pt>
                <c:pt idx="296">
                  <c:v>0.53900000000000003</c:v>
                </c:pt>
                <c:pt idx="297">
                  <c:v>0.53900000000000003</c:v>
                </c:pt>
                <c:pt idx="298">
                  <c:v>0.53900000000000003</c:v>
                </c:pt>
                <c:pt idx="299">
                  <c:v>0.53900000000000003</c:v>
                </c:pt>
                <c:pt idx="300">
                  <c:v>0.55000000000000004</c:v>
                </c:pt>
                <c:pt idx="301">
                  <c:v>0.55000000000000004</c:v>
                </c:pt>
                <c:pt idx="302">
                  <c:v>0.55000000000000004</c:v>
                </c:pt>
                <c:pt idx="303">
                  <c:v>0.55000000000000004</c:v>
                </c:pt>
                <c:pt idx="304">
                  <c:v>0.55000000000000004</c:v>
                </c:pt>
                <c:pt idx="305">
                  <c:v>0.55000000000000004</c:v>
                </c:pt>
                <c:pt idx="306">
                  <c:v>0.56100000000000005</c:v>
                </c:pt>
                <c:pt idx="307">
                  <c:v>0.56100000000000005</c:v>
                </c:pt>
                <c:pt idx="308">
                  <c:v>0.56100000000000005</c:v>
                </c:pt>
                <c:pt idx="309">
                  <c:v>0.56100000000000005</c:v>
                </c:pt>
                <c:pt idx="310">
                  <c:v>0.56100000000000005</c:v>
                </c:pt>
                <c:pt idx="311">
                  <c:v>0.56100000000000005</c:v>
                </c:pt>
                <c:pt idx="312">
                  <c:v>0.57199999999999995</c:v>
                </c:pt>
                <c:pt idx="313">
                  <c:v>0.57199999999999995</c:v>
                </c:pt>
                <c:pt idx="314">
                  <c:v>0.57199999999999995</c:v>
                </c:pt>
                <c:pt idx="315">
                  <c:v>0.57199999999999995</c:v>
                </c:pt>
                <c:pt idx="316">
                  <c:v>0.57199999999999995</c:v>
                </c:pt>
                <c:pt idx="317">
                  <c:v>0.57199999999999995</c:v>
                </c:pt>
                <c:pt idx="318">
                  <c:v>0.58299999999999996</c:v>
                </c:pt>
                <c:pt idx="319">
                  <c:v>0.58299999999999996</c:v>
                </c:pt>
                <c:pt idx="320">
                  <c:v>0.58299999999999996</c:v>
                </c:pt>
                <c:pt idx="321">
                  <c:v>0.58299999999999996</c:v>
                </c:pt>
                <c:pt idx="322">
                  <c:v>0.58299999999999996</c:v>
                </c:pt>
                <c:pt idx="323">
                  <c:v>0.58299999999999996</c:v>
                </c:pt>
                <c:pt idx="324">
                  <c:v>0.59399999999999997</c:v>
                </c:pt>
                <c:pt idx="325">
                  <c:v>0.59399999999999997</c:v>
                </c:pt>
                <c:pt idx="326">
                  <c:v>0.59399999999999997</c:v>
                </c:pt>
                <c:pt idx="327">
                  <c:v>0.59399999999999997</c:v>
                </c:pt>
                <c:pt idx="328">
                  <c:v>0.59399999999999997</c:v>
                </c:pt>
                <c:pt idx="329">
                  <c:v>0.59399999999999997</c:v>
                </c:pt>
                <c:pt idx="330">
                  <c:v>0.60499999999999998</c:v>
                </c:pt>
                <c:pt idx="331">
                  <c:v>0.60499999999999998</c:v>
                </c:pt>
                <c:pt idx="332">
                  <c:v>0.60499999999999998</c:v>
                </c:pt>
                <c:pt idx="333">
                  <c:v>0.60499999999999998</c:v>
                </c:pt>
                <c:pt idx="334">
                  <c:v>0.60499999999999998</c:v>
                </c:pt>
                <c:pt idx="335">
                  <c:v>0.60499999999999998</c:v>
                </c:pt>
                <c:pt idx="336">
                  <c:v>0.61599999999999999</c:v>
                </c:pt>
                <c:pt idx="337">
                  <c:v>0.61599999999999999</c:v>
                </c:pt>
                <c:pt idx="338">
                  <c:v>0.61599999999999999</c:v>
                </c:pt>
                <c:pt idx="339">
                  <c:v>0.61599999999999999</c:v>
                </c:pt>
                <c:pt idx="340">
                  <c:v>0.61599999999999999</c:v>
                </c:pt>
                <c:pt idx="341">
                  <c:v>0.61599999999999999</c:v>
                </c:pt>
                <c:pt idx="342">
                  <c:v>0.627</c:v>
                </c:pt>
                <c:pt idx="343">
                  <c:v>0.627</c:v>
                </c:pt>
                <c:pt idx="344">
                  <c:v>0.627</c:v>
                </c:pt>
                <c:pt idx="345">
                  <c:v>0.627</c:v>
                </c:pt>
                <c:pt idx="346">
                  <c:v>0.627</c:v>
                </c:pt>
                <c:pt idx="347">
                  <c:v>0.627</c:v>
                </c:pt>
                <c:pt idx="348">
                  <c:v>0.63800000000000001</c:v>
                </c:pt>
                <c:pt idx="349">
                  <c:v>0.63800000000000001</c:v>
                </c:pt>
                <c:pt idx="350">
                  <c:v>0.63800000000000001</c:v>
                </c:pt>
                <c:pt idx="351">
                  <c:v>0.63800000000000001</c:v>
                </c:pt>
                <c:pt idx="352">
                  <c:v>0.63800000000000001</c:v>
                </c:pt>
                <c:pt idx="353">
                  <c:v>0.63800000000000001</c:v>
                </c:pt>
                <c:pt idx="354">
                  <c:v>0.64900000000000002</c:v>
                </c:pt>
                <c:pt idx="355">
                  <c:v>0.64900000000000002</c:v>
                </c:pt>
                <c:pt idx="356">
                  <c:v>0.64900000000000002</c:v>
                </c:pt>
                <c:pt idx="357">
                  <c:v>0.64900000000000002</c:v>
                </c:pt>
                <c:pt idx="358">
                  <c:v>0.64900000000000002</c:v>
                </c:pt>
                <c:pt idx="359">
                  <c:v>0.64900000000000002</c:v>
                </c:pt>
                <c:pt idx="360">
                  <c:v>0.66</c:v>
                </c:pt>
                <c:pt idx="361">
                  <c:v>0.66</c:v>
                </c:pt>
                <c:pt idx="362">
                  <c:v>0.66</c:v>
                </c:pt>
                <c:pt idx="363">
                  <c:v>0.66</c:v>
                </c:pt>
                <c:pt idx="364">
                  <c:v>0.66</c:v>
                </c:pt>
                <c:pt idx="365">
                  <c:v>0.66</c:v>
                </c:pt>
                <c:pt idx="366">
                  <c:v>0.67100000000000004</c:v>
                </c:pt>
                <c:pt idx="367">
                  <c:v>0.67100000000000004</c:v>
                </c:pt>
                <c:pt idx="368">
                  <c:v>0.67100000000000004</c:v>
                </c:pt>
                <c:pt idx="369">
                  <c:v>0.67100000000000004</c:v>
                </c:pt>
                <c:pt idx="370">
                  <c:v>0.67100000000000004</c:v>
                </c:pt>
                <c:pt idx="371">
                  <c:v>0.67100000000000004</c:v>
                </c:pt>
                <c:pt idx="372">
                  <c:v>0.68200000000000005</c:v>
                </c:pt>
                <c:pt idx="373">
                  <c:v>0.68200000000000005</c:v>
                </c:pt>
                <c:pt idx="374">
                  <c:v>0.68200000000000005</c:v>
                </c:pt>
                <c:pt idx="375">
                  <c:v>0.68200000000000005</c:v>
                </c:pt>
                <c:pt idx="376">
                  <c:v>0.68200000000000005</c:v>
                </c:pt>
                <c:pt idx="377">
                  <c:v>0.68200000000000005</c:v>
                </c:pt>
                <c:pt idx="378">
                  <c:v>0.69299999999999995</c:v>
                </c:pt>
                <c:pt idx="379">
                  <c:v>0.69299999999999995</c:v>
                </c:pt>
                <c:pt idx="380">
                  <c:v>0.69299999999999995</c:v>
                </c:pt>
                <c:pt idx="381">
                  <c:v>0.69299999999999995</c:v>
                </c:pt>
                <c:pt idx="382">
                  <c:v>0.69299999999999995</c:v>
                </c:pt>
                <c:pt idx="383">
                  <c:v>0.69299999999999995</c:v>
                </c:pt>
                <c:pt idx="384">
                  <c:v>0.70399999999999996</c:v>
                </c:pt>
                <c:pt idx="385">
                  <c:v>0.70399999999999996</c:v>
                </c:pt>
                <c:pt idx="386">
                  <c:v>0.70399999999999996</c:v>
                </c:pt>
                <c:pt idx="387">
                  <c:v>0.70399999999999996</c:v>
                </c:pt>
                <c:pt idx="388">
                  <c:v>0.70399999999999996</c:v>
                </c:pt>
                <c:pt idx="389">
                  <c:v>0.70399999999999996</c:v>
                </c:pt>
                <c:pt idx="390">
                  <c:v>0.71499999999999997</c:v>
                </c:pt>
                <c:pt idx="391">
                  <c:v>0.71499999999999997</c:v>
                </c:pt>
                <c:pt idx="392">
                  <c:v>0.71499999999999997</c:v>
                </c:pt>
                <c:pt idx="393">
                  <c:v>0.71499999999999997</c:v>
                </c:pt>
                <c:pt idx="394">
                  <c:v>0.71499999999999997</c:v>
                </c:pt>
                <c:pt idx="395">
                  <c:v>0.71499999999999997</c:v>
                </c:pt>
                <c:pt idx="396">
                  <c:v>0.72599999999999998</c:v>
                </c:pt>
                <c:pt idx="397">
                  <c:v>0.72599999999999998</c:v>
                </c:pt>
                <c:pt idx="398">
                  <c:v>0.72599999999999998</c:v>
                </c:pt>
                <c:pt idx="399">
                  <c:v>0.72599999999999998</c:v>
                </c:pt>
                <c:pt idx="400">
                  <c:v>0.72599999999999998</c:v>
                </c:pt>
                <c:pt idx="401">
                  <c:v>0.72599999999999998</c:v>
                </c:pt>
                <c:pt idx="402">
                  <c:v>0.73699999999999999</c:v>
                </c:pt>
                <c:pt idx="403">
                  <c:v>0.73699999999999999</c:v>
                </c:pt>
                <c:pt idx="404">
                  <c:v>0.73699999999999999</c:v>
                </c:pt>
                <c:pt idx="405">
                  <c:v>0.73699999999999999</c:v>
                </c:pt>
                <c:pt idx="406">
                  <c:v>0.73699999999999999</c:v>
                </c:pt>
                <c:pt idx="407">
                  <c:v>0.73699999999999999</c:v>
                </c:pt>
                <c:pt idx="408">
                  <c:v>0.748</c:v>
                </c:pt>
                <c:pt idx="409">
                  <c:v>0.748</c:v>
                </c:pt>
                <c:pt idx="410">
                  <c:v>0.748</c:v>
                </c:pt>
                <c:pt idx="411">
                  <c:v>0.748</c:v>
                </c:pt>
                <c:pt idx="412">
                  <c:v>0.748</c:v>
                </c:pt>
                <c:pt idx="413">
                  <c:v>0.748</c:v>
                </c:pt>
                <c:pt idx="414">
                  <c:v>0.75900000000000001</c:v>
                </c:pt>
                <c:pt idx="415">
                  <c:v>0.75900000000000001</c:v>
                </c:pt>
                <c:pt idx="416">
                  <c:v>0.75900000000000001</c:v>
                </c:pt>
                <c:pt idx="417">
                  <c:v>0.75900000000000001</c:v>
                </c:pt>
                <c:pt idx="418">
                  <c:v>0.75900000000000001</c:v>
                </c:pt>
                <c:pt idx="419">
                  <c:v>0.75900000000000001</c:v>
                </c:pt>
                <c:pt idx="420">
                  <c:v>0.77</c:v>
                </c:pt>
                <c:pt idx="421">
                  <c:v>0.77</c:v>
                </c:pt>
                <c:pt idx="422">
                  <c:v>0.77</c:v>
                </c:pt>
                <c:pt idx="423">
                  <c:v>0.77</c:v>
                </c:pt>
                <c:pt idx="424">
                  <c:v>0.77</c:v>
                </c:pt>
                <c:pt idx="425">
                  <c:v>0.77</c:v>
                </c:pt>
                <c:pt idx="426">
                  <c:v>0.78100000000000003</c:v>
                </c:pt>
                <c:pt idx="427">
                  <c:v>0.78100000000000003</c:v>
                </c:pt>
                <c:pt idx="428">
                  <c:v>0.78100000000000003</c:v>
                </c:pt>
                <c:pt idx="429">
                  <c:v>0.78100000000000003</c:v>
                </c:pt>
                <c:pt idx="430">
                  <c:v>0.78100000000000003</c:v>
                </c:pt>
                <c:pt idx="431">
                  <c:v>0.78100000000000003</c:v>
                </c:pt>
                <c:pt idx="432">
                  <c:v>0.79200000000000004</c:v>
                </c:pt>
                <c:pt idx="433">
                  <c:v>0.79200000000000004</c:v>
                </c:pt>
                <c:pt idx="434">
                  <c:v>0.79200000000000004</c:v>
                </c:pt>
                <c:pt idx="435">
                  <c:v>0.79200000000000004</c:v>
                </c:pt>
                <c:pt idx="436">
                  <c:v>0.79200000000000004</c:v>
                </c:pt>
                <c:pt idx="437">
                  <c:v>0.79200000000000004</c:v>
                </c:pt>
                <c:pt idx="438">
                  <c:v>0.80300000000000005</c:v>
                </c:pt>
                <c:pt idx="439">
                  <c:v>0.80300000000000005</c:v>
                </c:pt>
                <c:pt idx="440">
                  <c:v>0.80300000000000005</c:v>
                </c:pt>
                <c:pt idx="441">
                  <c:v>0.80300000000000005</c:v>
                </c:pt>
                <c:pt idx="442">
                  <c:v>0.80300000000000005</c:v>
                </c:pt>
                <c:pt idx="443">
                  <c:v>0.80300000000000005</c:v>
                </c:pt>
                <c:pt idx="444">
                  <c:v>0.81399999999999995</c:v>
                </c:pt>
                <c:pt idx="445">
                  <c:v>0.81399999999999995</c:v>
                </c:pt>
                <c:pt idx="446">
                  <c:v>0.81399999999999995</c:v>
                </c:pt>
                <c:pt idx="447">
                  <c:v>0.81399999999999995</c:v>
                </c:pt>
                <c:pt idx="448">
                  <c:v>0.81399999999999995</c:v>
                </c:pt>
                <c:pt idx="449">
                  <c:v>0.81399999999999995</c:v>
                </c:pt>
                <c:pt idx="450">
                  <c:v>0.82499999999999996</c:v>
                </c:pt>
                <c:pt idx="451">
                  <c:v>0.82499999999999996</c:v>
                </c:pt>
                <c:pt idx="452">
                  <c:v>0.82499999999999996</c:v>
                </c:pt>
                <c:pt idx="453">
                  <c:v>0.82499999999999996</c:v>
                </c:pt>
                <c:pt idx="454">
                  <c:v>0.82499999999999996</c:v>
                </c:pt>
                <c:pt idx="455">
                  <c:v>0.82499999999999996</c:v>
                </c:pt>
                <c:pt idx="456">
                  <c:v>0.83599999999999997</c:v>
                </c:pt>
                <c:pt idx="457">
                  <c:v>0.83599999999999997</c:v>
                </c:pt>
                <c:pt idx="458">
                  <c:v>0.83599999999999997</c:v>
                </c:pt>
                <c:pt idx="459">
                  <c:v>0.83599999999999997</c:v>
                </c:pt>
                <c:pt idx="460">
                  <c:v>0.83599999999999997</c:v>
                </c:pt>
                <c:pt idx="461">
                  <c:v>0.83599999999999997</c:v>
                </c:pt>
                <c:pt idx="462">
                  <c:v>0.84699999999999998</c:v>
                </c:pt>
                <c:pt idx="463">
                  <c:v>0.84699999999999998</c:v>
                </c:pt>
                <c:pt idx="464">
                  <c:v>0.84699999999999998</c:v>
                </c:pt>
                <c:pt idx="465">
                  <c:v>0.84699999999999998</c:v>
                </c:pt>
                <c:pt idx="466">
                  <c:v>0.84699999999999998</c:v>
                </c:pt>
                <c:pt idx="467">
                  <c:v>0.84699999999999998</c:v>
                </c:pt>
                <c:pt idx="468">
                  <c:v>0.85799999999999998</c:v>
                </c:pt>
                <c:pt idx="469">
                  <c:v>0.85799999999999998</c:v>
                </c:pt>
                <c:pt idx="470">
                  <c:v>0.85799999999999998</c:v>
                </c:pt>
                <c:pt idx="471">
                  <c:v>0.85799999999999998</c:v>
                </c:pt>
                <c:pt idx="472">
                  <c:v>0.85799999999999998</c:v>
                </c:pt>
                <c:pt idx="473">
                  <c:v>0.85799999999999998</c:v>
                </c:pt>
                <c:pt idx="474">
                  <c:v>0.86899999999999999</c:v>
                </c:pt>
                <c:pt idx="475">
                  <c:v>0.86899999999999999</c:v>
                </c:pt>
                <c:pt idx="476">
                  <c:v>0.86899999999999999</c:v>
                </c:pt>
                <c:pt idx="477">
                  <c:v>0.86899999999999999</c:v>
                </c:pt>
                <c:pt idx="478">
                  <c:v>0.86899999999999999</c:v>
                </c:pt>
                <c:pt idx="479">
                  <c:v>0.86899999999999999</c:v>
                </c:pt>
                <c:pt idx="480">
                  <c:v>0.88</c:v>
                </c:pt>
                <c:pt idx="481">
                  <c:v>0.88</c:v>
                </c:pt>
                <c:pt idx="482">
                  <c:v>0.88</c:v>
                </c:pt>
                <c:pt idx="483">
                  <c:v>0.88</c:v>
                </c:pt>
                <c:pt idx="484">
                  <c:v>0.88</c:v>
                </c:pt>
                <c:pt idx="485">
                  <c:v>0.88</c:v>
                </c:pt>
                <c:pt idx="486">
                  <c:v>0.89100000000000001</c:v>
                </c:pt>
                <c:pt idx="487">
                  <c:v>0.89100000000000001</c:v>
                </c:pt>
                <c:pt idx="488">
                  <c:v>0.89100000000000001</c:v>
                </c:pt>
                <c:pt idx="489">
                  <c:v>0.89100000000000001</c:v>
                </c:pt>
                <c:pt idx="490">
                  <c:v>0.89100000000000001</c:v>
                </c:pt>
                <c:pt idx="491">
                  <c:v>0.89100000000000001</c:v>
                </c:pt>
                <c:pt idx="492">
                  <c:v>0.90200000000000002</c:v>
                </c:pt>
                <c:pt idx="493">
                  <c:v>0.90200000000000002</c:v>
                </c:pt>
                <c:pt idx="494">
                  <c:v>0.90200000000000002</c:v>
                </c:pt>
                <c:pt idx="495">
                  <c:v>0.90200000000000002</c:v>
                </c:pt>
                <c:pt idx="496">
                  <c:v>0.90200000000000002</c:v>
                </c:pt>
                <c:pt idx="497">
                  <c:v>0.90200000000000002</c:v>
                </c:pt>
                <c:pt idx="498">
                  <c:v>0.91300000000000003</c:v>
                </c:pt>
                <c:pt idx="499">
                  <c:v>0.91300000000000003</c:v>
                </c:pt>
                <c:pt idx="500">
                  <c:v>0.91300000000000003</c:v>
                </c:pt>
                <c:pt idx="501">
                  <c:v>0.91300000000000003</c:v>
                </c:pt>
                <c:pt idx="502">
                  <c:v>0.91300000000000003</c:v>
                </c:pt>
                <c:pt idx="503">
                  <c:v>0.91300000000000003</c:v>
                </c:pt>
                <c:pt idx="504">
                  <c:v>0.92400000000000004</c:v>
                </c:pt>
                <c:pt idx="505">
                  <c:v>0.92400000000000004</c:v>
                </c:pt>
                <c:pt idx="506">
                  <c:v>0.92400000000000004</c:v>
                </c:pt>
                <c:pt idx="507">
                  <c:v>0.92400000000000004</c:v>
                </c:pt>
                <c:pt idx="508">
                  <c:v>0.92400000000000004</c:v>
                </c:pt>
                <c:pt idx="509">
                  <c:v>0.92400000000000004</c:v>
                </c:pt>
                <c:pt idx="510">
                  <c:v>0.93500000000000005</c:v>
                </c:pt>
                <c:pt idx="511">
                  <c:v>0.93500000000000005</c:v>
                </c:pt>
                <c:pt idx="512">
                  <c:v>0.93500000000000005</c:v>
                </c:pt>
                <c:pt idx="513">
                  <c:v>0.93500000000000005</c:v>
                </c:pt>
                <c:pt idx="514">
                  <c:v>0.93500000000000005</c:v>
                </c:pt>
                <c:pt idx="515">
                  <c:v>0.93500000000000005</c:v>
                </c:pt>
                <c:pt idx="516">
                  <c:v>0.94599999999999995</c:v>
                </c:pt>
                <c:pt idx="517">
                  <c:v>0.94599999999999995</c:v>
                </c:pt>
                <c:pt idx="518">
                  <c:v>0.94599999999999995</c:v>
                </c:pt>
                <c:pt idx="519">
                  <c:v>0.94599999999999995</c:v>
                </c:pt>
                <c:pt idx="520">
                  <c:v>0.94599999999999995</c:v>
                </c:pt>
                <c:pt idx="521">
                  <c:v>0.94599999999999995</c:v>
                </c:pt>
                <c:pt idx="522">
                  <c:v>0.95699999999999996</c:v>
                </c:pt>
                <c:pt idx="523">
                  <c:v>0.95699999999999996</c:v>
                </c:pt>
                <c:pt idx="524">
                  <c:v>0.95699999999999996</c:v>
                </c:pt>
                <c:pt idx="525">
                  <c:v>0.95699999999999996</c:v>
                </c:pt>
                <c:pt idx="526">
                  <c:v>0.95699999999999996</c:v>
                </c:pt>
                <c:pt idx="527">
                  <c:v>0.95699999999999996</c:v>
                </c:pt>
                <c:pt idx="528">
                  <c:v>0.96799999999999997</c:v>
                </c:pt>
                <c:pt idx="529">
                  <c:v>0.96799999999999997</c:v>
                </c:pt>
                <c:pt idx="530">
                  <c:v>0.96799999999999997</c:v>
                </c:pt>
                <c:pt idx="531">
                  <c:v>0.96799999999999997</c:v>
                </c:pt>
                <c:pt idx="532">
                  <c:v>0.96799999999999997</c:v>
                </c:pt>
                <c:pt idx="533">
                  <c:v>0.96799999999999997</c:v>
                </c:pt>
                <c:pt idx="534">
                  <c:v>0.97899999999999998</c:v>
                </c:pt>
                <c:pt idx="535">
                  <c:v>0.97899999999999998</c:v>
                </c:pt>
                <c:pt idx="536">
                  <c:v>0.97899999999999998</c:v>
                </c:pt>
                <c:pt idx="537">
                  <c:v>0.97899999999999998</c:v>
                </c:pt>
                <c:pt idx="538">
                  <c:v>0.97899999999999998</c:v>
                </c:pt>
                <c:pt idx="539">
                  <c:v>0.97899999999999998</c:v>
                </c:pt>
                <c:pt idx="540">
                  <c:v>0.99</c:v>
                </c:pt>
                <c:pt idx="541">
                  <c:v>0.99</c:v>
                </c:pt>
                <c:pt idx="542">
                  <c:v>0.99</c:v>
                </c:pt>
                <c:pt idx="543">
                  <c:v>0.99</c:v>
                </c:pt>
                <c:pt idx="544">
                  <c:v>0.99</c:v>
                </c:pt>
                <c:pt idx="545">
                  <c:v>0.99</c:v>
                </c:pt>
                <c:pt idx="546">
                  <c:v>1.0009999999999999</c:v>
                </c:pt>
                <c:pt idx="547">
                  <c:v>1.0009999999999999</c:v>
                </c:pt>
                <c:pt idx="548">
                  <c:v>1.0009999999999999</c:v>
                </c:pt>
                <c:pt idx="549">
                  <c:v>1.0009999999999999</c:v>
                </c:pt>
                <c:pt idx="550">
                  <c:v>1.0009999999999999</c:v>
                </c:pt>
                <c:pt idx="551">
                  <c:v>1.0009999999999999</c:v>
                </c:pt>
                <c:pt idx="552">
                  <c:v>1.012</c:v>
                </c:pt>
                <c:pt idx="553">
                  <c:v>1.012</c:v>
                </c:pt>
                <c:pt idx="554">
                  <c:v>1.012</c:v>
                </c:pt>
                <c:pt idx="555">
                  <c:v>1.012</c:v>
                </c:pt>
                <c:pt idx="556">
                  <c:v>1.012</c:v>
                </c:pt>
                <c:pt idx="557">
                  <c:v>1.012</c:v>
                </c:pt>
                <c:pt idx="558">
                  <c:v>1.0229999999999999</c:v>
                </c:pt>
                <c:pt idx="559">
                  <c:v>1.0229999999999999</c:v>
                </c:pt>
                <c:pt idx="560">
                  <c:v>1.0229999999999999</c:v>
                </c:pt>
                <c:pt idx="561">
                  <c:v>1.0229999999999999</c:v>
                </c:pt>
                <c:pt idx="562">
                  <c:v>1.0229999999999999</c:v>
                </c:pt>
                <c:pt idx="563">
                  <c:v>1.0229999999999999</c:v>
                </c:pt>
                <c:pt idx="564">
                  <c:v>1.034</c:v>
                </c:pt>
                <c:pt idx="565">
                  <c:v>1.034</c:v>
                </c:pt>
                <c:pt idx="566">
                  <c:v>1.034</c:v>
                </c:pt>
                <c:pt idx="567">
                  <c:v>1.034</c:v>
                </c:pt>
                <c:pt idx="568">
                  <c:v>1.034</c:v>
                </c:pt>
                <c:pt idx="569">
                  <c:v>1.034</c:v>
                </c:pt>
                <c:pt idx="570">
                  <c:v>1.0449999999999999</c:v>
                </c:pt>
                <c:pt idx="571">
                  <c:v>1.0449999999999999</c:v>
                </c:pt>
                <c:pt idx="572">
                  <c:v>1.0449999999999999</c:v>
                </c:pt>
                <c:pt idx="573">
                  <c:v>1.0449999999999999</c:v>
                </c:pt>
                <c:pt idx="574">
                  <c:v>1.0449999999999999</c:v>
                </c:pt>
                <c:pt idx="575">
                  <c:v>1.0449999999999999</c:v>
                </c:pt>
                <c:pt idx="576">
                  <c:v>1.056</c:v>
                </c:pt>
                <c:pt idx="577">
                  <c:v>1.056</c:v>
                </c:pt>
                <c:pt idx="578">
                  <c:v>1.056</c:v>
                </c:pt>
                <c:pt idx="579">
                  <c:v>1.056</c:v>
                </c:pt>
                <c:pt idx="580">
                  <c:v>1.056</c:v>
                </c:pt>
                <c:pt idx="581">
                  <c:v>1.056</c:v>
                </c:pt>
                <c:pt idx="582">
                  <c:v>1.0669999999999999</c:v>
                </c:pt>
                <c:pt idx="583">
                  <c:v>1.0669999999999999</c:v>
                </c:pt>
                <c:pt idx="584">
                  <c:v>1.0669999999999999</c:v>
                </c:pt>
                <c:pt idx="585">
                  <c:v>1.0669999999999999</c:v>
                </c:pt>
                <c:pt idx="586">
                  <c:v>1.0669999999999999</c:v>
                </c:pt>
                <c:pt idx="587">
                  <c:v>1.0669999999999999</c:v>
                </c:pt>
                <c:pt idx="588">
                  <c:v>1.0780000000000001</c:v>
                </c:pt>
                <c:pt idx="589">
                  <c:v>1.0780000000000001</c:v>
                </c:pt>
                <c:pt idx="590">
                  <c:v>1.0780000000000001</c:v>
                </c:pt>
                <c:pt idx="591">
                  <c:v>1.0780000000000001</c:v>
                </c:pt>
                <c:pt idx="592">
                  <c:v>1.0780000000000001</c:v>
                </c:pt>
                <c:pt idx="593">
                  <c:v>1.0780000000000001</c:v>
                </c:pt>
                <c:pt idx="594">
                  <c:v>1.089</c:v>
                </c:pt>
                <c:pt idx="595">
                  <c:v>1.089</c:v>
                </c:pt>
                <c:pt idx="596">
                  <c:v>1.089</c:v>
                </c:pt>
                <c:pt idx="597">
                  <c:v>1.089</c:v>
                </c:pt>
                <c:pt idx="598">
                  <c:v>1.089</c:v>
                </c:pt>
                <c:pt idx="599">
                  <c:v>1.089</c:v>
                </c:pt>
                <c:pt idx="600">
                  <c:v>1.1000000000000001</c:v>
                </c:pt>
                <c:pt idx="601">
                  <c:v>1.1000000000000001</c:v>
                </c:pt>
                <c:pt idx="602">
                  <c:v>1.1000000000000001</c:v>
                </c:pt>
                <c:pt idx="603">
                  <c:v>1.1000000000000001</c:v>
                </c:pt>
                <c:pt idx="604">
                  <c:v>1.1000000000000001</c:v>
                </c:pt>
                <c:pt idx="605">
                  <c:v>1.1000000000000001</c:v>
                </c:pt>
                <c:pt idx="606">
                  <c:v>1.111</c:v>
                </c:pt>
                <c:pt idx="607">
                  <c:v>1.111</c:v>
                </c:pt>
                <c:pt idx="608">
                  <c:v>1.111</c:v>
                </c:pt>
                <c:pt idx="609">
                  <c:v>1.111</c:v>
                </c:pt>
                <c:pt idx="610">
                  <c:v>1.111</c:v>
                </c:pt>
                <c:pt idx="611">
                  <c:v>1.111</c:v>
                </c:pt>
                <c:pt idx="612">
                  <c:v>1.1220000000000001</c:v>
                </c:pt>
                <c:pt idx="613">
                  <c:v>1.1220000000000001</c:v>
                </c:pt>
                <c:pt idx="614">
                  <c:v>1.1220000000000001</c:v>
                </c:pt>
                <c:pt idx="615">
                  <c:v>1.1220000000000001</c:v>
                </c:pt>
                <c:pt idx="616">
                  <c:v>1.1220000000000001</c:v>
                </c:pt>
                <c:pt idx="617">
                  <c:v>1.1220000000000001</c:v>
                </c:pt>
                <c:pt idx="618">
                  <c:v>1.133</c:v>
                </c:pt>
                <c:pt idx="619">
                  <c:v>1.133</c:v>
                </c:pt>
                <c:pt idx="620">
                  <c:v>1.133</c:v>
                </c:pt>
                <c:pt idx="621">
                  <c:v>1.133</c:v>
                </c:pt>
                <c:pt idx="622">
                  <c:v>1.133</c:v>
                </c:pt>
                <c:pt idx="623">
                  <c:v>1.133</c:v>
                </c:pt>
                <c:pt idx="624">
                  <c:v>1.1439999999999999</c:v>
                </c:pt>
                <c:pt idx="625">
                  <c:v>1.1439999999999999</c:v>
                </c:pt>
                <c:pt idx="626">
                  <c:v>1.1439999999999999</c:v>
                </c:pt>
                <c:pt idx="627">
                  <c:v>1.1439999999999999</c:v>
                </c:pt>
                <c:pt idx="628">
                  <c:v>1.1439999999999999</c:v>
                </c:pt>
                <c:pt idx="629">
                  <c:v>1.1439999999999999</c:v>
                </c:pt>
                <c:pt idx="630">
                  <c:v>1.155</c:v>
                </c:pt>
                <c:pt idx="631">
                  <c:v>1.155</c:v>
                </c:pt>
                <c:pt idx="632">
                  <c:v>1.155</c:v>
                </c:pt>
                <c:pt idx="633">
                  <c:v>1.155</c:v>
                </c:pt>
                <c:pt idx="634">
                  <c:v>1.155</c:v>
                </c:pt>
                <c:pt idx="635">
                  <c:v>1.155</c:v>
                </c:pt>
                <c:pt idx="636">
                  <c:v>1.1659999999999999</c:v>
                </c:pt>
                <c:pt idx="637">
                  <c:v>1.1659999999999999</c:v>
                </c:pt>
                <c:pt idx="638">
                  <c:v>1.1659999999999999</c:v>
                </c:pt>
                <c:pt idx="639">
                  <c:v>1.1659999999999999</c:v>
                </c:pt>
                <c:pt idx="640">
                  <c:v>1.1659999999999999</c:v>
                </c:pt>
                <c:pt idx="641">
                  <c:v>1.1659999999999999</c:v>
                </c:pt>
                <c:pt idx="642">
                  <c:v>1.177</c:v>
                </c:pt>
                <c:pt idx="643">
                  <c:v>1.177</c:v>
                </c:pt>
                <c:pt idx="644">
                  <c:v>1.177</c:v>
                </c:pt>
                <c:pt idx="645">
                  <c:v>1.177</c:v>
                </c:pt>
                <c:pt idx="646">
                  <c:v>1.177</c:v>
                </c:pt>
                <c:pt idx="647">
                  <c:v>1.177</c:v>
                </c:pt>
                <c:pt idx="648">
                  <c:v>1.1879999999999999</c:v>
                </c:pt>
                <c:pt idx="649">
                  <c:v>1.1879999999999999</c:v>
                </c:pt>
                <c:pt idx="650">
                  <c:v>1.1879999999999999</c:v>
                </c:pt>
                <c:pt idx="651">
                  <c:v>1.1879999999999999</c:v>
                </c:pt>
                <c:pt idx="652">
                  <c:v>1.1879999999999999</c:v>
                </c:pt>
                <c:pt idx="653">
                  <c:v>1.1879999999999999</c:v>
                </c:pt>
                <c:pt idx="654">
                  <c:v>1.1990000000000001</c:v>
                </c:pt>
                <c:pt idx="655">
                  <c:v>1.1990000000000001</c:v>
                </c:pt>
                <c:pt idx="656">
                  <c:v>1.1990000000000001</c:v>
                </c:pt>
                <c:pt idx="657">
                  <c:v>1.1990000000000001</c:v>
                </c:pt>
                <c:pt idx="658">
                  <c:v>1.1990000000000001</c:v>
                </c:pt>
                <c:pt idx="659">
                  <c:v>1.1990000000000001</c:v>
                </c:pt>
                <c:pt idx="660">
                  <c:v>1.21</c:v>
                </c:pt>
                <c:pt idx="661">
                  <c:v>1.21</c:v>
                </c:pt>
                <c:pt idx="662">
                  <c:v>1.21</c:v>
                </c:pt>
                <c:pt idx="663">
                  <c:v>1.21</c:v>
                </c:pt>
                <c:pt idx="664">
                  <c:v>1.21</c:v>
                </c:pt>
                <c:pt idx="665">
                  <c:v>1.21</c:v>
                </c:pt>
                <c:pt idx="666">
                  <c:v>1.2210000000000001</c:v>
                </c:pt>
                <c:pt idx="667">
                  <c:v>1.2210000000000001</c:v>
                </c:pt>
                <c:pt idx="668">
                  <c:v>1.2210000000000001</c:v>
                </c:pt>
                <c:pt idx="669">
                  <c:v>1.2210000000000001</c:v>
                </c:pt>
                <c:pt idx="670">
                  <c:v>1.2210000000000001</c:v>
                </c:pt>
                <c:pt idx="671">
                  <c:v>1.2210000000000001</c:v>
                </c:pt>
                <c:pt idx="672">
                  <c:v>1.232</c:v>
                </c:pt>
                <c:pt idx="673">
                  <c:v>1.232</c:v>
                </c:pt>
                <c:pt idx="674">
                  <c:v>1.232</c:v>
                </c:pt>
                <c:pt idx="675">
                  <c:v>1.232</c:v>
                </c:pt>
                <c:pt idx="676">
                  <c:v>1.232</c:v>
                </c:pt>
                <c:pt idx="677">
                  <c:v>1.232</c:v>
                </c:pt>
                <c:pt idx="678">
                  <c:v>1.2430000000000001</c:v>
                </c:pt>
                <c:pt idx="679">
                  <c:v>1.2430000000000001</c:v>
                </c:pt>
                <c:pt idx="680">
                  <c:v>1.2430000000000001</c:v>
                </c:pt>
                <c:pt idx="681">
                  <c:v>1.2430000000000001</c:v>
                </c:pt>
                <c:pt idx="682">
                  <c:v>1.2430000000000001</c:v>
                </c:pt>
                <c:pt idx="683">
                  <c:v>1.2430000000000001</c:v>
                </c:pt>
                <c:pt idx="684">
                  <c:v>1.254</c:v>
                </c:pt>
                <c:pt idx="685">
                  <c:v>1.254</c:v>
                </c:pt>
                <c:pt idx="686">
                  <c:v>1.254</c:v>
                </c:pt>
                <c:pt idx="687">
                  <c:v>1.254</c:v>
                </c:pt>
                <c:pt idx="688">
                  <c:v>1.254</c:v>
                </c:pt>
                <c:pt idx="689">
                  <c:v>1.254</c:v>
                </c:pt>
                <c:pt idx="690">
                  <c:v>1.2649999999999999</c:v>
                </c:pt>
                <c:pt idx="691">
                  <c:v>1.2649999999999999</c:v>
                </c:pt>
                <c:pt idx="692">
                  <c:v>1.2649999999999999</c:v>
                </c:pt>
                <c:pt idx="693">
                  <c:v>1.2649999999999999</c:v>
                </c:pt>
                <c:pt idx="694">
                  <c:v>1.2649999999999999</c:v>
                </c:pt>
                <c:pt idx="695">
                  <c:v>1.2649999999999999</c:v>
                </c:pt>
                <c:pt idx="696">
                  <c:v>1.276</c:v>
                </c:pt>
                <c:pt idx="697">
                  <c:v>1.276</c:v>
                </c:pt>
                <c:pt idx="698">
                  <c:v>1.276</c:v>
                </c:pt>
                <c:pt idx="699">
                  <c:v>1.276</c:v>
                </c:pt>
                <c:pt idx="700">
                  <c:v>1.276</c:v>
                </c:pt>
                <c:pt idx="701">
                  <c:v>1.276</c:v>
                </c:pt>
                <c:pt idx="702">
                  <c:v>1.2869999999999999</c:v>
                </c:pt>
                <c:pt idx="703">
                  <c:v>1.2869999999999999</c:v>
                </c:pt>
                <c:pt idx="704">
                  <c:v>1.2869999999999999</c:v>
                </c:pt>
                <c:pt idx="705">
                  <c:v>1.2869999999999999</c:v>
                </c:pt>
                <c:pt idx="706">
                  <c:v>1.2869999999999999</c:v>
                </c:pt>
                <c:pt idx="707">
                  <c:v>1.2869999999999999</c:v>
                </c:pt>
                <c:pt idx="708">
                  <c:v>1.298</c:v>
                </c:pt>
                <c:pt idx="709">
                  <c:v>1.298</c:v>
                </c:pt>
                <c:pt idx="710">
                  <c:v>1.298</c:v>
                </c:pt>
                <c:pt idx="711">
                  <c:v>1.298</c:v>
                </c:pt>
                <c:pt idx="712">
                  <c:v>1.298</c:v>
                </c:pt>
                <c:pt idx="713">
                  <c:v>1.298</c:v>
                </c:pt>
                <c:pt idx="714">
                  <c:v>1.3089999999999999</c:v>
                </c:pt>
                <c:pt idx="715">
                  <c:v>1.3089999999999999</c:v>
                </c:pt>
                <c:pt idx="716">
                  <c:v>1.3089999999999999</c:v>
                </c:pt>
                <c:pt idx="717">
                  <c:v>1.3089999999999999</c:v>
                </c:pt>
                <c:pt idx="718">
                  <c:v>1.3089999999999999</c:v>
                </c:pt>
                <c:pt idx="719">
                  <c:v>1.3089999999999999</c:v>
                </c:pt>
                <c:pt idx="720">
                  <c:v>1.32</c:v>
                </c:pt>
                <c:pt idx="721">
                  <c:v>1.32</c:v>
                </c:pt>
                <c:pt idx="722">
                  <c:v>1.32</c:v>
                </c:pt>
                <c:pt idx="723">
                  <c:v>1.32</c:v>
                </c:pt>
                <c:pt idx="724">
                  <c:v>1.32</c:v>
                </c:pt>
                <c:pt idx="725">
                  <c:v>1.32</c:v>
                </c:pt>
                <c:pt idx="726">
                  <c:v>1.331</c:v>
                </c:pt>
                <c:pt idx="727">
                  <c:v>1.331</c:v>
                </c:pt>
                <c:pt idx="728">
                  <c:v>1.331</c:v>
                </c:pt>
                <c:pt idx="729">
                  <c:v>1.331</c:v>
                </c:pt>
                <c:pt idx="730">
                  <c:v>1.331</c:v>
                </c:pt>
                <c:pt idx="731">
                  <c:v>1.331</c:v>
                </c:pt>
                <c:pt idx="732">
                  <c:v>1.3420000000000001</c:v>
                </c:pt>
                <c:pt idx="733">
                  <c:v>1.3420000000000001</c:v>
                </c:pt>
                <c:pt idx="734">
                  <c:v>1.3420000000000001</c:v>
                </c:pt>
                <c:pt idx="735">
                  <c:v>1.3420000000000001</c:v>
                </c:pt>
                <c:pt idx="736">
                  <c:v>1.3420000000000001</c:v>
                </c:pt>
                <c:pt idx="737">
                  <c:v>1.3420000000000001</c:v>
                </c:pt>
                <c:pt idx="738">
                  <c:v>1.353</c:v>
                </c:pt>
                <c:pt idx="739">
                  <c:v>1.353</c:v>
                </c:pt>
                <c:pt idx="740">
                  <c:v>1.353</c:v>
                </c:pt>
                <c:pt idx="741">
                  <c:v>1.353</c:v>
                </c:pt>
                <c:pt idx="742">
                  <c:v>1.353</c:v>
                </c:pt>
                <c:pt idx="743">
                  <c:v>1.353</c:v>
                </c:pt>
                <c:pt idx="744">
                  <c:v>1.3640000000000001</c:v>
                </c:pt>
                <c:pt idx="745">
                  <c:v>1.3640000000000001</c:v>
                </c:pt>
                <c:pt idx="746">
                  <c:v>1.3640000000000001</c:v>
                </c:pt>
                <c:pt idx="747">
                  <c:v>1.3640000000000001</c:v>
                </c:pt>
                <c:pt idx="748">
                  <c:v>1.3640000000000001</c:v>
                </c:pt>
                <c:pt idx="749">
                  <c:v>1.3640000000000001</c:v>
                </c:pt>
                <c:pt idx="750">
                  <c:v>1.375</c:v>
                </c:pt>
                <c:pt idx="751">
                  <c:v>1.375</c:v>
                </c:pt>
                <c:pt idx="752">
                  <c:v>1.375</c:v>
                </c:pt>
                <c:pt idx="753">
                  <c:v>1.375</c:v>
                </c:pt>
                <c:pt idx="754">
                  <c:v>1.375</c:v>
                </c:pt>
                <c:pt idx="755">
                  <c:v>1.375</c:v>
                </c:pt>
                <c:pt idx="756">
                  <c:v>1.3859999999999999</c:v>
                </c:pt>
                <c:pt idx="757">
                  <c:v>1.3859999999999999</c:v>
                </c:pt>
                <c:pt idx="758">
                  <c:v>1.3859999999999999</c:v>
                </c:pt>
                <c:pt idx="759">
                  <c:v>1.3859999999999999</c:v>
                </c:pt>
                <c:pt idx="760">
                  <c:v>1.3859999999999999</c:v>
                </c:pt>
                <c:pt idx="761">
                  <c:v>1.3859999999999999</c:v>
                </c:pt>
                <c:pt idx="762">
                  <c:v>1.397</c:v>
                </c:pt>
                <c:pt idx="763">
                  <c:v>1.397</c:v>
                </c:pt>
                <c:pt idx="764">
                  <c:v>1.397</c:v>
                </c:pt>
                <c:pt idx="765">
                  <c:v>1.397</c:v>
                </c:pt>
                <c:pt idx="766">
                  <c:v>1.397</c:v>
                </c:pt>
                <c:pt idx="767">
                  <c:v>1.397</c:v>
                </c:pt>
                <c:pt idx="768">
                  <c:v>1.4079999999999999</c:v>
                </c:pt>
                <c:pt idx="769">
                  <c:v>1.4079999999999999</c:v>
                </c:pt>
                <c:pt idx="770">
                  <c:v>1.4079999999999999</c:v>
                </c:pt>
                <c:pt idx="771">
                  <c:v>1.4079999999999999</c:v>
                </c:pt>
                <c:pt idx="772">
                  <c:v>1.4079999999999999</c:v>
                </c:pt>
                <c:pt idx="773">
                  <c:v>1.4079999999999999</c:v>
                </c:pt>
                <c:pt idx="774">
                  <c:v>1.419</c:v>
                </c:pt>
                <c:pt idx="775">
                  <c:v>1.419</c:v>
                </c:pt>
                <c:pt idx="776">
                  <c:v>1.419</c:v>
                </c:pt>
                <c:pt idx="777">
                  <c:v>1.419</c:v>
                </c:pt>
                <c:pt idx="778">
                  <c:v>1.419</c:v>
                </c:pt>
                <c:pt idx="779">
                  <c:v>1.419</c:v>
                </c:pt>
                <c:pt idx="780">
                  <c:v>1.43</c:v>
                </c:pt>
                <c:pt idx="781">
                  <c:v>1.43</c:v>
                </c:pt>
                <c:pt idx="782">
                  <c:v>1.43</c:v>
                </c:pt>
                <c:pt idx="783">
                  <c:v>1.43</c:v>
                </c:pt>
                <c:pt idx="784">
                  <c:v>1.43</c:v>
                </c:pt>
                <c:pt idx="785">
                  <c:v>1.43</c:v>
                </c:pt>
                <c:pt idx="786">
                  <c:v>1.4410000000000001</c:v>
                </c:pt>
                <c:pt idx="787">
                  <c:v>1.4410000000000001</c:v>
                </c:pt>
                <c:pt idx="788">
                  <c:v>1.4410000000000001</c:v>
                </c:pt>
                <c:pt idx="789">
                  <c:v>1.4410000000000001</c:v>
                </c:pt>
                <c:pt idx="790">
                  <c:v>1.4410000000000001</c:v>
                </c:pt>
                <c:pt idx="791">
                  <c:v>1.4410000000000001</c:v>
                </c:pt>
                <c:pt idx="792">
                  <c:v>1.452</c:v>
                </c:pt>
                <c:pt idx="793">
                  <c:v>1.452</c:v>
                </c:pt>
                <c:pt idx="794">
                  <c:v>1.452</c:v>
                </c:pt>
                <c:pt idx="795">
                  <c:v>1.452</c:v>
                </c:pt>
                <c:pt idx="796">
                  <c:v>1.452</c:v>
                </c:pt>
                <c:pt idx="797">
                  <c:v>1.452</c:v>
                </c:pt>
                <c:pt idx="798">
                  <c:v>1.4630000000000001</c:v>
                </c:pt>
                <c:pt idx="799">
                  <c:v>1.4630000000000001</c:v>
                </c:pt>
                <c:pt idx="800">
                  <c:v>1.4630000000000001</c:v>
                </c:pt>
                <c:pt idx="801">
                  <c:v>1.4630000000000001</c:v>
                </c:pt>
                <c:pt idx="802">
                  <c:v>1.4630000000000001</c:v>
                </c:pt>
                <c:pt idx="803">
                  <c:v>1.4630000000000001</c:v>
                </c:pt>
                <c:pt idx="804">
                  <c:v>1.474</c:v>
                </c:pt>
                <c:pt idx="805">
                  <c:v>1.474</c:v>
                </c:pt>
                <c:pt idx="806">
                  <c:v>1.474</c:v>
                </c:pt>
                <c:pt idx="807">
                  <c:v>1.474</c:v>
                </c:pt>
                <c:pt idx="808">
                  <c:v>1.474</c:v>
                </c:pt>
                <c:pt idx="809">
                  <c:v>1.474</c:v>
                </c:pt>
                <c:pt idx="810">
                  <c:v>1.4850000000000001</c:v>
                </c:pt>
                <c:pt idx="811">
                  <c:v>1.4850000000000001</c:v>
                </c:pt>
                <c:pt idx="812">
                  <c:v>1.4850000000000001</c:v>
                </c:pt>
                <c:pt idx="813">
                  <c:v>1.4850000000000001</c:v>
                </c:pt>
                <c:pt idx="814">
                  <c:v>1.4850000000000001</c:v>
                </c:pt>
                <c:pt idx="815">
                  <c:v>1.4850000000000001</c:v>
                </c:pt>
                <c:pt idx="816">
                  <c:v>1.496</c:v>
                </c:pt>
                <c:pt idx="817">
                  <c:v>1.496</c:v>
                </c:pt>
                <c:pt idx="818">
                  <c:v>1.496</c:v>
                </c:pt>
                <c:pt idx="819">
                  <c:v>1.496</c:v>
                </c:pt>
                <c:pt idx="820">
                  <c:v>1.496</c:v>
                </c:pt>
                <c:pt idx="821">
                  <c:v>1.496</c:v>
                </c:pt>
                <c:pt idx="822">
                  <c:v>1.5069999999999999</c:v>
                </c:pt>
                <c:pt idx="823">
                  <c:v>1.5069999999999999</c:v>
                </c:pt>
                <c:pt idx="824">
                  <c:v>1.5069999999999999</c:v>
                </c:pt>
                <c:pt idx="825">
                  <c:v>1.5069999999999999</c:v>
                </c:pt>
                <c:pt idx="826">
                  <c:v>1.5069999999999999</c:v>
                </c:pt>
                <c:pt idx="827">
                  <c:v>1.5069999999999999</c:v>
                </c:pt>
                <c:pt idx="828">
                  <c:v>1.518</c:v>
                </c:pt>
                <c:pt idx="829">
                  <c:v>1.518</c:v>
                </c:pt>
                <c:pt idx="830">
                  <c:v>1.518</c:v>
                </c:pt>
                <c:pt idx="831">
                  <c:v>1.518</c:v>
                </c:pt>
                <c:pt idx="832">
                  <c:v>1.518</c:v>
                </c:pt>
                <c:pt idx="833">
                  <c:v>1.518</c:v>
                </c:pt>
                <c:pt idx="834">
                  <c:v>1.5289999999999999</c:v>
                </c:pt>
                <c:pt idx="835">
                  <c:v>1.5289999999999999</c:v>
                </c:pt>
                <c:pt idx="836">
                  <c:v>1.5289999999999999</c:v>
                </c:pt>
                <c:pt idx="837">
                  <c:v>1.5289999999999999</c:v>
                </c:pt>
                <c:pt idx="838">
                  <c:v>1.5289999999999999</c:v>
                </c:pt>
                <c:pt idx="839">
                  <c:v>1.5289999999999999</c:v>
                </c:pt>
                <c:pt idx="840">
                  <c:v>1.54</c:v>
                </c:pt>
                <c:pt idx="841">
                  <c:v>1.54</c:v>
                </c:pt>
                <c:pt idx="842">
                  <c:v>1.54</c:v>
                </c:pt>
                <c:pt idx="843">
                  <c:v>1.54</c:v>
                </c:pt>
                <c:pt idx="844">
                  <c:v>1.54</c:v>
                </c:pt>
                <c:pt idx="845">
                  <c:v>1.54</c:v>
                </c:pt>
                <c:pt idx="846">
                  <c:v>1.5509999999999999</c:v>
                </c:pt>
                <c:pt idx="847">
                  <c:v>1.5509999999999999</c:v>
                </c:pt>
                <c:pt idx="848">
                  <c:v>1.5509999999999999</c:v>
                </c:pt>
                <c:pt idx="849">
                  <c:v>1.5509999999999999</c:v>
                </c:pt>
                <c:pt idx="850">
                  <c:v>1.5509999999999999</c:v>
                </c:pt>
                <c:pt idx="851">
                  <c:v>1.5509999999999999</c:v>
                </c:pt>
                <c:pt idx="852">
                  <c:v>1.5620000000000001</c:v>
                </c:pt>
                <c:pt idx="853">
                  <c:v>1.5620000000000001</c:v>
                </c:pt>
                <c:pt idx="854">
                  <c:v>1.5620000000000001</c:v>
                </c:pt>
                <c:pt idx="855">
                  <c:v>1.5620000000000001</c:v>
                </c:pt>
                <c:pt idx="856">
                  <c:v>1.5620000000000001</c:v>
                </c:pt>
                <c:pt idx="857">
                  <c:v>1.5620000000000001</c:v>
                </c:pt>
                <c:pt idx="858">
                  <c:v>1.573</c:v>
                </c:pt>
                <c:pt idx="859">
                  <c:v>1.573</c:v>
                </c:pt>
                <c:pt idx="860">
                  <c:v>1.573</c:v>
                </c:pt>
                <c:pt idx="861">
                  <c:v>1.573</c:v>
                </c:pt>
                <c:pt idx="862">
                  <c:v>1.573</c:v>
                </c:pt>
                <c:pt idx="863">
                  <c:v>1.573</c:v>
                </c:pt>
                <c:pt idx="864">
                  <c:v>1.5840000000000001</c:v>
                </c:pt>
                <c:pt idx="865">
                  <c:v>1.5840000000000001</c:v>
                </c:pt>
                <c:pt idx="866">
                  <c:v>1.5840000000000001</c:v>
                </c:pt>
                <c:pt idx="867">
                  <c:v>1.5840000000000001</c:v>
                </c:pt>
                <c:pt idx="868">
                  <c:v>1.5840000000000001</c:v>
                </c:pt>
                <c:pt idx="869">
                  <c:v>1.5840000000000001</c:v>
                </c:pt>
                <c:pt idx="870">
                  <c:v>1.595</c:v>
                </c:pt>
                <c:pt idx="871">
                  <c:v>1.595</c:v>
                </c:pt>
                <c:pt idx="872">
                  <c:v>1.595</c:v>
                </c:pt>
                <c:pt idx="873">
                  <c:v>1.595</c:v>
                </c:pt>
                <c:pt idx="874">
                  <c:v>1.595</c:v>
                </c:pt>
                <c:pt idx="875">
                  <c:v>1.595</c:v>
                </c:pt>
                <c:pt idx="876">
                  <c:v>1.6060000000000001</c:v>
                </c:pt>
                <c:pt idx="877">
                  <c:v>1.6060000000000001</c:v>
                </c:pt>
                <c:pt idx="878">
                  <c:v>1.6060000000000001</c:v>
                </c:pt>
                <c:pt idx="879">
                  <c:v>1.6060000000000001</c:v>
                </c:pt>
                <c:pt idx="880">
                  <c:v>1.6060000000000001</c:v>
                </c:pt>
                <c:pt idx="881">
                  <c:v>1.6060000000000001</c:v>
                </c:pt>
                <c:pt idx="882">
                  <c:v>1.617</c:v>
                </c:pt>
                <c:pt idx="883">
                  <c:v>1.617</c:v>
                </c:pt>
                <c:pt idx="884">
                  <c:v>1.617</c:v>
                </c:pt>
                <c:pt idx="885">
                  <c:v>1.617</c:v>
                </c:pt>
                <c:pt idx="886">
                  <c:v>1.617</c:v>
                </c:pt>
                <c:pt idx="887">
                  <c:v>1.617</c:v>
                </c:pt>
                <c:pt idx="888">
                  <c:v>1.6279999999999999</c:v>
                </c:pt>
                <c:pt idx="889">
                  <c:v>1.6279999999999999</c:v>
                </c:pt>
                <c:pt idx="890">
                  <c:v>1.6279999999999999</c:v>
                </c:pt>
                <c:pt idx="891">
                  <c:v>1.6279999999999999</c:v>
                </c:pt>
                <c:pt idx="892">
                  <c:v>1.6279999999999999</c:v>
                </c:pt>
                <c:pt idx="893">
                  <c:v>1.6279999999999999</c:v>
                </c:pt>
                <c:pt idx="894">
                  <c:v>1.639</c:v>
                </c:pt>
                <c:pt idx="895">
                  <c:v>1.639</c:v>
                </c:pt>
                <c:pt idx="896">
                  <c:v>1.639</c:v>
                </c:pt>
                <c:pt idx="897">
                  <c:v>1.639</c:v>
                </c:pt>
                <c:pt idx="898">
                  <c:v>1.639</c:v>
                </c:pt>
                <c:pt idx="899">
                  <c:v>1.639</c:v>
                </c:pt>
                <c:pt idx="900">
                  <c:v>1.65</c:v>
                </c:pt>
                <c:pt idx="901">
                  <c:v>1.65</c:v>
                </c:pt>
                <c:pt idx="902">
                  <c:v>1.65</c:v>
                </c:pt>
                <c:pt idx="903">
                  <c:v>1.65</c:v>
                </c:pt>
                <c:pt idx="904">
                  <c:v>1.65</c:v>
                </c:pt>
                <c:pt idx="905">
                  <c:v>1.65</c:v>
                </c:pt>
                <c:pt idx="906">
                  <c:v>1.661</c:v>
                </c:pt>
                <c:pt idx="907">
                  <c:v>1.661</c:v>
                </c:pt>
                <c:pt idx="908">
                  <c:v>1.661</c:v>
                </c:pt>
                <c:pt idx="909">
                  <c:v>1.661</c:v>
                </c:pt>
                <c:pt idx="910">
                  <c:v>1.661</c:v>
                </c:pt>
                <c:pt idx="911">
                  <c:v>1.661</c:v>
                </c:pt>
                <c:pt idx="912">
                  <c:v>1.6719999999999999</c:v>
                </c:pt>
                <c:pt idx="913">
                  <c:v>1.6719999999999999</c:v>
                </c:pt>
                <c:pt idx="914">
                  <c:v>1.6719999999999999</c:v>
                </c:pt>
                <c:pt idx="915">
                  <c:v>1.6719999999999999</c:v>
                </c:pt>
                <c:pt idx="916">
                  <c:v>1.6719999999999999</c:v>
                </c:pt>
                <c:pt idx="917">
                  <c:v>1.6719999999999999</c:v>
                </c:pt>
                <c:pt idx="918">
                  <c:v>1.6830000000000001</c:v>
                </c:pt>
                <c:pt idx="919">
                  <c:v>1.6830000000000001</c:v>
                </c:pt>
                <c:pt idx="920">
                  <c:v>1.6830000000000001</c:v>
                </c:pt>
                <c:pt idx="921">
                  <c:v>1.6830000000000001</c:v>
                </c:pt>
                <c:pt idx="922">
                  <c:v>1.6830000000000001</c:v>
                </c:pt>
                <c:pt idx="923">
                  <c:v>1.6830000000000001</c:v>
                </c:pt>
                <c:pt idx="924">
                  <c:v>1.694</c:v>
                </c:pt>
                <c:pt idx="925">
                  <c:v>1.694</c:v>
                </c:pt>
                <c:pt idx="926">
                  <c:v>1.694</c:v>
                </c:pt>
                <c:pt idx="927">
                  <c:v>1.694</c:v>
                </c:pt>
                <c:pt idx="928">
                  <c:v>1.694</c:v>
                </c:pt>
                <c:pt idx="929">
                  <c:v>1.694</c:v>
                </c:pt>
                <c:pt idx="930">
                  <c:v>1.7050000000000001</c:v>
                </c:pt>
                <c:pt idx="931">
                  <c:v>1.7050000000000001</c:v>
                </c:pt>
                <c:pt idx="932">
                  <c:v>1.7050000000000001</c:v>
                </c:pt>
                <c:pt idx="933">
                  <c:v>1.7050000000000001</c:v>
                </c:pt>
                <c:pt idx="934">
                  <c:v>1.7050000000000001</c:v>
                </c:pt>
                <c:pt idx="935">
                  <c:v>1.7050000000000001</c:v>
                </c:pt>
                <c:pt idx="936">
                  <c:v>1.716</c:v>
                </c:pt>
                <c:pt idx="937">
                  <c:v>1.716</c:v>
                </c:pt>
                <c:pt idx="938">
                  <c:v>1.716</c:v>
                </c:pt>
                <c:pt idx="939">
                  <c:v>1.716</c:v>
                </c:pt>
                <c:pt idx="940">
                  <c:v>1.716</c:v>
                </c:pt>
                <c:pt idx="941">
                  <c:v>1.716</c:v>
                </c:pt>
                <c:pt idx="942">
                  <c:v>1.7270000000000001</c:v>
                </c:pt>
                <c:pt idx="943">
                  <c:v>1.7270000000000001</c:v>
                </c:pt>
                <c:pt idx="944">
                  <c:v>1.7270000000000001</c:v>
                </c:pt>
                <c:pt idx="945">
                  <c:v>1.7270000000000001</c:v>
                </c:pt>
                <c:pt idx="946">
                  <c:v>1.7270000000000001</c:v>
                </c:pt>
                <c:pt idx="947">
                  <c:v>1.7270000000000001</c:v>
                </c:pt>
                <c:pt idx="948">
                  <c:v>1.738</c:v>
                </c:pt>
                <c:pt idx="949">
                  <c:v>1.738</c:v>
                </c:pt>
                <c:pt idx="950">
                  <c:v>1.738</c:v>
                </c:pt>
                <c:pt idx="951">
                  <c:v>1.738</c:v>
                </c:pt>
                <c:pt idx="952">
                  <c:v>1.738</c:v>
                </c:pt>
                <c:pt idx="953">
                  <c:v>1.738</c:v>
                </c:pt>
                <c:pt idx="954">
                  <c:v>1.7490000000000001</c:v>
                </c:pt>
                <c:pt idx="955">
                  <c:v>1.7490000000000001</c:v>
                </c:pt>
                <c:pt idx="956">
                  <c:v>1.7490000000000001</c:v>
                </c:pt>
                <c:pt idx="957">
                  <c:v>1.7490000000000001</c:v>
                </c:pt>
                <c:pt idx="958">
                  <c:v>1.7490000000000001</c:v>
                </c:pt>
                <c:pt idx="959">
                  <c:v>1.7490000000000001</c:v>
                </c:pt>
                <c:pt idx="960">
                  <c:v>1.76</c:v>
                </c:pt>
                <c:pt idx="961">
                  <c:v>1.76</c:v>
                </c:pt>
                <c:pt idx="962">
                  <c:v>1.76</c:v>
                </c:pt>
                <c:pt idx="963">
                  <c:v>1.76</c:v>
                </c:pt>
                <c:pt idx="964">
                  <c:v>1.76</c:v>
                </c:pt>
                <c:pt idx="965">
                  <c:v>1.76</c:v>
                </c:pt>
                <c:pt idx="966">
                  <c:v>1.7709999999999999</c:v>
                </c:pt>
                <c:pt idx="967">
                  <c:v>1.7709999999999999</c:v>
                </c:pt>
                <c:pt idx="968">
                  <c:v>1.7709999999999999</c:v>
                </c:pt>
                <c:pt idx="969">
                  <c:v>1.7709999999999999</c:v>
                </c:pt>
                <c:pt idx="970">
                  <c:v>1.7709999999999999</c:v>
                </c:pt>
                <c:pt idx="971">
                  <c:v>1.7709999999999999</c:v>
                </c:pt>
                <c:pt idx="972">
                  <c:v>1.782</c:v>
                </c:pt>
                <c:pt idx="973">
                  <c:v>1.782</c:v>
                </c:pt>
                <c:pt idx="974">
                  <c:v>1.782</c:v>
                </c:pt>
                <c:pt idx="975">
                  <c:v>1.782</c:v>
                </c:pt>
                <c:pt idx="976">
                  <c:v>1.782</c:v>
                </c:pt>
                <c:pt idx="977">
                  <c:v>1.782</c:v>
                </c:pt>
                <c:pt idx="978">
                  <c:v>1.7929999999999999</c:v>
                </c:pt>
                <c:pt idx="979">
                  <c:v>1.7929999999999999</c:v>
                </c:pt>
                <c:pt idx="980">
                  <c:v>1.7929999999999999</c:v>
                </c:pt>
                <c:pt idx="981">
                  <c:v>1.7929999999999999</c:v>
                </c:pt>
                <c:pt idx="982">
                  <c:v>1.7929999999999999</c:v>
                </c:pt>
                <c:pt idx="983">
                  <c:v>1.7929999999999999</c:v>
                </c:pt>
                <c:pt idx="984">
                  <c:v>1.804</c:v>
                </c:pt>
                <c:pt idx="985">
                  <c:v>1.804</c:v>
                </c:pt>
                <c:pt idx="986">
                  <c:v>1.804</c:v>
                </c:pt>
                <c:pt idx="987">
                  <c:v>1.804</c:v>
                </c:pt>
                <c:pt idx="988">
                  <c:v>1.804</c:v>
                </c:pt>
                <c:pt idx="989">
                  <c:v>1.804</c:v>
                </c:pt>
                <c:pt idx="990">
                  <c:v>1.8149999999999999</c:v>
                </c:pt>
                <c:pt idx="991">
                  <c:v>1.8149999999999999</c:v>
                </c:pt>
                <c:pt idx="992">
                  <c:v>1.8149999999999999</c:v>
                </c:pt>
                <c:pt idx="993">
                  <c:v>1.8149999999999999</c:v>
                </c:pt>
                <c:pt idx="994">
                  <c:v>1.8149999999999999</c:v>
                </c:pt>
                <c:pt idx="995">
                  <c:v>1.8149999999999999</c:v>
                </c:pt>
                <c:pt idx="996">
                  <c:v>1.8260000000000001</c:v>
                </c:pt>
                <c:pt idx="997">
                  <c:v>1.8260000000000001</c:v>
                </c:pt>
                <c:pt idx="998">
                  <c:v>1.8260000000000001</c:v>
                </c:pt>
                <c:pt idx="999">
                  <c:v>1.8260000000000001</c:v>
                </c:pt>
                <c:pt idx="1000">
                  <c:v>1.8260000000000001</c:v>
                </c:pt>
                <c:pt idx="1001">
                  <c:v>1.8260000000000001</c:v>
                </c:pt>
                <c:pt idx="1002">
                  <c:v>1.837</c:v>
                </c:pt>
                <c:pt idx="1003">
                  <c:v>1.837</c:v>
                </c:pt>
                <c:pt idx="1004">
                  <c:v>1.837</c:v>
                </c:pt>
                <c:pt idx="1005">
                  <c:v>1.837</c:v>
                </c:pt>
                <c:pt idx="1006">
                  <c:v>1.837</c:v>
                </c:pt>
                <c:pt idx="1007">
                  <c:v>1.837</c:v>
                </c:pt>
                <c:pt idx="1008">
                  <c:v>1.8480000000000001</c:v>
                </c:pt>
                <c:pt idx="1009">
                  <c:v>1.8480000000000001</c:v>
                </c:pt>
                <c:pt idx="1010">
                  <c:v>1.8480000000000001</c:v>
                </c:pt>
                <c:pt idx="1011">
                  <c:v>1.8480000000000001</c:v>
                </c:pt>
                <c:pt idx="1012">
                  <c:v>1.8480000000000001</c:v>
                </c:pt>
                <c:pt idx="1013">
                  <c:v>1.8480000000000001</c:v>
                </c:pt>
                <c:pt idx="1014">
                  <c:v>1.859</c:v>
                </c:pt>
                <c:pt idx="1015">
                  <c:v>1.859</c:v>
                </c:pt>
                <c:pt idx="1016">
                  <c:v>1.859</c:v>
                </c:pt>
                <c:pt idx="1017">
                  <c:v>1.859</c:v>
                </c:pt>
                <c:pt idx="1018">
                  <c:v>1.859</c:v>
                </c:pt>
                <c:pt idx="1019">
                  <c:v>1.859</c:v>
                </c:pt>
                <c:pt idx="1020">
                  <c:v>1.87</c:v>
                </c:pt>
                <c:pt idx="1021">
                  <c:v>1.87</c:v>
                </c:pt>
                <c:pt idx="1022">
                  <c:v>1.87</c:v>
                </c:pt>
                <c:pt idx="1023">
                  <c:v>1.87</c:v>
                </c:pt>
                <c:pt idx="1024">
                  <c:v>1.87</c:v>
                </c:pt>
                <c:pt idx="1025">
                  <c:v>1.87</c:v>
                </c:pt>
                <c:pt idx="1026">
                  <c:v>1.881</c:v>
                </c:pt>
                <c:pt idx="1027">
                  <c:v>1.881</c:v>
                </c:pt>
                <c:pt idx="1028">
                  <c:v>1.881</c:v>
                </c:pt>
                <c:pt idx="1029">
                  <c:v>1.881</c:v>
                </c:pt>
                <c:pt idx="1030">
                  <c:v>1.881</c:v>
                </c:pt>
                <c:pt idx="1031">
                  <c:v>1.881</c:v>
                </c:pt>
                <c:pt idx="1032">
                  <c:v>1.8919999999999999</c:v>
                </c:pt>
                <c:pt idx="1033">
                  <c:v>1.8919999999999999</c:v>
                </c:pt>
                <c:pt idx="1034">
                  <c:v>1.8919999999999999</c:v>
                </c:pt>
                <c:pt idx="1035">
                  <c:v>1.8919999999999999</c:v>
                </c:pt>
                <c:pt idx="1036">
                  <c:v>1.8919999999999999</c:v>
                </c:pt>
                <c:pt idx="1037">
                  <c:v>1.8919999999999999</c:v>
                </c:pt>
                <c:pt idx="1038">
                  <c:v>1.903</c:v>
                </c:pt>
                <c:pt idx="1039">
                  <c:v>1.903</c:v>
                </c:pt>
                <c:pt idx="1040">
                  <c:v>1.903</c:v>
                </c:pt>
                <c:pt idx="1041">
                  <c:v>1.903</c:v>
                </c:pt>
                <c:pt idx="1042">
                  <c:v>1.903</c:v>
                </c:pt>
                <c:pt idx="1043">
                  <c:v>1.903</c:v>
                </c:pt>
                <c:pt idx="1044">
                  <c:v>1.9139999999999999</c:v>
                </c:pt>
                <c:pt idx="1045">
                  <c:v>1.9139999999999999</c:v>
                </c:pt>
                <c:pt idx="1046">
                  <c:v>1.9139999999999999</c:v>
                </c:pt>
                <c:pt idx="1047">
                  <c:v>1.9139999999999999</c:v>
                </c:pt>
                <c:pt idx="1048">
                  <c:v>1.9139999999999999</c:v>
                </c:pt>
                <c:pt idx="1049">
                  <c:v>1.9139999999999999</c:v>
                </c:pt>
                <c:pt idx="1050">
                  <c:v>1.925</c:v>
                </c:pt>
                <c:pt idx="1051">
                  <c:v>1.925</c:v>
                </c:pt>
                <c:pt idx="1052">
                  <c:v>1.925</c:v>
                </c:pt>
                <c:pt idx="1053">
                  <c:v>1.925</c:v>
                </c:pt>
                <c:pt idx="1054">
                  <c:v>1.925</c:v>
                </c:pt>
                <c:pt idx="1055">
                  <c:v>1.925</c:v>
                </c:pt>
                <c:pt idx="1056">
                  <c:v>1.9359999999999999</c:v>
                </c:pt>
                <c:pt idx="1057">
                  <c:v>1.9359999999999999</c:v>
                </c:pt>
                <c:pt idx="1058">
                  <c:v>1.9359999999999999</c:v>
                </c:pt>
                <c:pt idx="1059">
                  <c:v>1.9359999999999999</c:v>
                </c:pt>
                <c:pt idx="1060">
                  <c:v>1.9359999999999999</c:v>
                </c:pt>
                <c:pt idx="1061">
                  <c:v>1.9359999999999999</c:v>
                </c:pt>
                <c:pt idx="1062">
                  <c:v>1.9470000000000001</c:v>
                </c:pt>
                <c:pt idx="1063">
                  <c:v>1.9470000000000001</c:v>
                </c:pt>
                <c:pt idx="1064">
                  <c:v>1.9470000000000001</c:v>
                </c:pt>
                <c:pt idx="1065">
                  <c:v>1.9470000000000001</c:v>
                </c:pt>
                <c:pt idx="1066">
                  <c:v>1.9470000000000001</c:v>
                </c:pt>
                <c:pt idx="1067">
                  <c:v>1.9470000000000001</c:v>
                </c:pt>
                <c:pt idx="1068">
                  <c:v>1.958</c:v>
                </c:pt>
                <c:pt idx="1069">
                  <c:v>1.958</c:v>
                </c:pt>
                <c:pt idx="1070">
                  <c:v>1.958</c:v>
                </c:pt>
                <c:pt idx="1071">
                  <c:v>1.958</c:v>
                </c:pt>
                <c:pt idx="1072">
                  <c:v>1.958</c:v>
                </c:pt>
                <c:pt idx="1073">
                  <c:v>1.958</c:v>
                </c:pt>
                <c:pt idx="1074">
                  <c:v>1.9690000000000001</c:v>
                </c:pt>
                <c:pt idx="1075">
                  <c:v>1.9690000000000001</c:v>
                </c:pt>
                <c:pt idx="1076">
                  <c:v>1.9690000000000001</c:v>
                </c:pt>
                <c:pt idx="1077">
                  <c:v>1.9690000000000001</c:v>
                </c:pt>
                <c:pt idx="1078">
                  <c:v>1.9690000000000001</c:v>
                </c:pt>
                <c:pt idx="1079">
                  <c:v>1.9690000000000001</c:v>
                </c:pt>
                <c:pt idx="1080">
                  <c:v>1.98</c:v>
                </c:pt>
                <c:pt idx="1081">
                  <c:v>1.98</c:v>
                </c:pt>
                <c:pt idx="1082">
                  <c:v>1.98</c:v>
                </c:pt>
                <c:pt idx="1083">
                  <c:v>1.98</c:v>
                </c:pt>
                <c:pt idx="1084">
                  <c:v>1.98</c:v>
                </c:pt>
                <c:pt idx="1085">
                  <c:v>1.98</c:v>
                </c:pt>
                <c:pt idx="1086">
                  <c:v>1.9910000000000001</c:v>
                </c:pt>
                <c:pt idx="1087">
                  <c:v>1.9910000000000001</c:v>
                </c:pt>
                <c:pt idx="1088">
                  <c:v>1.9910000000000001</c:v>
                </c:pt>
                <c:pt idx="1089">
                  <c:v>1.9910000000000001</c:v>
                </c:pt>
                <c:pt idx="1090">
                  <c:v>1.9910000000000001</c:v>
                </c:pt>
                <c:pt idx="1091">
                  <c:v>1.9910000000000001</c:v>
                </c:pt>
                <c:pt idx="1092">
                  <c:v>2.0019999999999998</c:v>
                </c:pt>
                <c:pt idx="1093">
                  <c:v>2.0019999999999998</c:v>
                </c:pt>
                <c:pt idx="1094">
                  <c:v>2.0019999999999998</c:v>
                </c:pt>
                <c:pt idx="1095">
                  <c:v>2.0019999999999998</c:v>
                </c:pt>
                <c:pt idx="1096">
                  <c:v>2.0019999999999998</c:v>
                </c:pt>
                <c:pt idx="1097">
                  <c:v>2.0019999999999998</c:v>
                </c:pt>
                <c:pt idx="1098">
                  <c:v>2.0129999999999999</c:v>
                </c:pt>
                <c:pt idx="1099">
                  <c:v>2.0129999999999999</c:v>
                </c:pt>
                <c:pt idx="1100">
                  <c:v>2.0129999999999999</c:v>
                </c:pt>
                <c:pt idx="1101">
                  <c:v>2.0129999999999999</c:v>
                </c:pt>
                <c:pt idx="1102">
                  <c:v>2.0129999999999999</c:v>
                </c:pt>
                <c:pt idx="1103">
                  <c:v>2.0129999999999999</c:v>
                </c:pt>
                <c:pt idx="1104">
                  <c:v>2.024</c:v>
                </c:pt>
                <c:pt idx="1105">
                  <c:v>2.024</c:v>
                </c:pt>
                <c:pt idx="1106">
                  <c:v>2.024</c:v>
                </c:pt>
                <c:pt idx="1107">
                  <c:v>2.024</c:v>
                </c:pt>
                <c:pt idx="1108">
                  <c:v>2.024</c:v>
                </c:pt>
                <c:pt idx="1109">
                  <c:v>2.024</c:v>
                </c:pt>
                <c:pt idx="1110">
                  <c:v>2.0350000000000001</c:v>
                </c:pt>
                <c:pt idx="1111">
                  <c:v>2.0350000000000001</c:v>
                </c:pt>
                <c:pt idx="1112">
                  <c:v>2.0350000000000001</c:v>
                </c:pt>
                <c:pt idx="1113">
                  <c:v>2.0350000000000001</c:v>
                </c:pt>
                <c:pt idx="1114">
                  <c:v>2.0350000000000001</c:v>
                </c:pt>
                <c:pt idx="1115">
                  <c:v>2.0350000000000001</c:v>
                </c:pt>
                <c:pt idx="1116">
                  <c:v>2.0459999999999998</c:v>
                </c:pt>
                <c:pt idx="1117">
                  <c:v>2.0459999999999998</c:v>
                </c:pt>
                <c:pt idx="1118">
                  <c:v>2.0459999999999998</c:v>
                </c:pt>
                <c:pt idx="1119">
                  <c:v>2.0459999999999998</c:v>
                </c:pt>
                <c:pt idx="1120">
                  <c:v>2.0459999999999998</c:v>
                </c:pt>
                <c:pt idx="1121">
                  <c:v>2.0459999999999998</c:v>
                </c:pt>
                <c:pt idx="1122">
                  <c:v>2.0569999999999999</c:v>
                </c:pt>
                <c:pt idx="1123">
                  <c:v>2.0569999999999999</c:v>
                </c:pt>
                <c:pt idx="1124">
                  <c:v>2.0569999999999999</c:v>
                </c:pt>
                <c:pt idx="1125">
                  <c:v>2.0569999999999999</c:v>
                </c:pt>
                <c:pt idx="1126">
                  <c:v>2.0569999999999999</c:v>
                </c:pt>
                <c:pt idx="1127">
                  <c:v>2.0569999999999999</c:v>
                </c:pt>
                <c:pt idx="1128">
                  <c:v>2.0680000000000001</c:v>
                </c:pt>
                <c:pt idx="1129">
                  <c:v>2.0680000000000001</c:v>
                </c:pt>
                <c:pt idx="1130">
                  <c:v>2.0680000000000001</c:v>
                </c:pt>
                <c:pt idx="1131">
                  <c:v>2.0680000000000001</c:v>
                </c:pt>
                <c:pt idx="1132">
                  <c:v>2.0680000000000001</c:v>
                </c:pt>
                <c:pt idx="1133">
                  <c:v>2.0680000000000001</c:v>
                </c:pt>
                <c:pt idx="1134">
                  <c:v>2.0790000000000002</c:v>
                </c:pt>
                <c:pt idx="1135">
                  <c:v>2.0790000000000002</c:v>
                </c:pt>
                <c:pt idx="1136">
                  <c:v>2.0790000000000002</c:v>
                </c:pt>
                <c:pt idx="1137">
                  <c:v>2.0790000000000002</c:v>
                </c:pt>
                <c:pt idx="1138">
                  <c:v>2.0790000000000002</c:v>
                </c:pt>
                <c:pt idx="1139">
                  <c:v>2.0790000000000002</c:v>
                </c:pt>
                <c:pt idx="1140">
                  <c:v>2.09</c:v>
                </c:pt>
                <c:pt idx="1141">
                  <c:v>2.09</c:v>
                </c:pt>
                <c:pt idx="1142">
                  <c:v>2.09</c:v>
                </c:pt>
                <c:pt idx="1143">
                  <c:v>2.09</c:v>
                </c:pt>
                <c:pt idx="1144">
                  <c:v>2.09</c:v>
                </c:pt>
                <c:pt idx="1145">
                  <c:v>2.09</c:v>
                </c:pt>
                <c:pt idx="1146">
                  <c:v>2.101</c:v>
                </c:pt>
                <c:pt idx="1147">
                  <c:v>2.101</c:v>
                </c:pt>
                <c:pt idx="1148">
                  <c:v>2.101</c:v>
                </c:pt>
                <c:pt idx="1149">
                  <c:v>2.101</c:v>
                </c:pt>
                <c:pt idx="1150">
                  <c:v>2.101</c:v>
                </c:pt>
                <c:pt idx="1151">
                  <c:v>2.101</c:v>
                </c:pt>
                <c:pt idx="1152">
                  <c:v>2.1120000000000001</c:v>
                </c:pt>
                <c:pt idx="1153">
                  <c:v>2.1120000000000001</c:v>
                </c:pt>
                <c:pt idx="1154">
                  <c:v>2.1120000000000001</c:v>
                </c:pt>
                <c:pt idx="1155">
                  <c:v>2.1120000000000001</c:v>
                </c:pt>
                <c:pt idx="1156">
                  <c:v>2.1120000000000001</c:v>
                </c:pt>
                <c:pt idx="1157">
                  <c:v>2.1120000000000001</c:v>
                </c:pt>
                <c:pt idx="1158">
                  <c:v>2.1230000000000002</c:v>
                </c:pt>
                <c:pt idx="1159">
                  <c:v>2.1230000000000002</c:v>
                </c:pt>
                <c:pt idx="1160">
                  <c:v>2.1230000000000002</c:v>
                </c:pt>
                <c:pt idx="1161">
                  <c:v>2.1230000000000002</c:v>
                </c:pt>
                <c:pt idx="1162">
                  <c:v>2.1230000000000002</c:v>
                </c:pt>
                <c:pt idx="1163">
                  <c:v>2.1230000000000002</c:v>
                </c:pt>
                <c:pt idx="1164">
                  <c:v>2.1339999999999999</c:v>
                </c:pt>
                <c:pt idx="1165">
                  <c:v>2.1339999999999999</c:v>
                </c:pt>
                <c:pt idx="1166">
                  <c:v>2.1339999999999999</c:v>
                </c:pt>
                <c:pt idx="1167">
                  <c:v>2.1339999999999999</c:v>
                </c:pt>
                <c:pt idx="1168">
                  <c:v>2.1339999999999999</c:v>
                </c:pt>
                <c:pt idx="1169">
                  <c:v>2.1339999999999999</c:v>
                </c:pt>
                <c:pt idx="1170">
                  <c:v>2.145</c:v>
                </c:pt>
                <c:pt idx="1171">
                  <c:v>2.145</c:v>
                </c:pt>
                <c:pt idx="1172">
                  <c:v>2.145</c:v>
                </c:pt>
                <c:pt idx="1173">
                  <c:v>2.145</c:v>
                </c:pt>
                <c:pt idx="1174">
                  <c:v>2.145</c:v>
                </c:pt>
                <c:pt idx="1175">
                  <c:v>2.145</c:v>
                </c:pt>
                <c:pt idx="1176">
                  <c:v>2.1560000000000001</c:v>
                </c:pt>
                <c:pt idx="1177">
                  <c:v>2.1560000000000001</c:v>
                </c:pt>
                <c:pt idx="1178">
                  <c:v>2.1560000000000001</c:v>
                </c:pt>
                <c:pt idx="1179">
                  <c:v>2.1560000000000001</c:v>
                </c:pt>
                <c:pt idx="1180">
                  <c:v>2.1560000000000001</c:v>
                </c:pt>
                <c:pt idx="1181">
                  <c:v>2.1560000000000001</c:v>
                </c:pt>
                <c:pt idx="1182">
                  <c:v>2.1669999999999998</c:v>
                </c:pt>
                <c:pt idx="1183">
                  <c:v>2.1669999999999998</c:v>
                </c:pt>
                <c:pt idx="1184">
                  <c:v>2.1669999999999998</c:v>
                </c:pt>
                <c:pt idx="1185">
                  <c:v>2.1669999999999998</c:v>
                </c:pt>
                <c:pt idx="1186">
                  <c:v>2.1669999999999998</c:v>
                </c:pt>
                <c:pt idx="1187">
                  <c:v>2.1669999999999998</c:v>
                </c:pt>
                <c:pt idx="1188">
                  <c:v>2.1779999999999999</c:v>
                </c:pt>
                <c:pt idx="1189">
                  <c:v>2.1779999999999999</c:v>
                </c:pt>
                <c:pt idx="1190">
                  <c:v>2.1779999999999999</c:v>
                </c:pt>
                <c:pt idx="1191">
                  <c:v>2.1779999999999999</c:v>
                </c:pt>
                <c:pt idx="1192">
                  <c:v>2.1779999999999999</c:v>
                </c:pt>
                <c:pt idx="1193">
                  <c:v>2.1779999999999999</c:v>
                </c:pt>
                <c:pt idx="1194">
                  <c:v>2.1890000000000001</c:v>
                </c:pt>
                <c:pt idx="1195">
                  <c:v>2.1890000000000001</c:v>
                </c:pt>
                <c:pt idx="1196">
                  <c:v>2.1890000000000001</c:v>
                </c:pt>
                <c:pt idx="1197">
                  <c:v>2.1890000000000001</c:v>
                </c:pt>
                <c:pt idx="1198">
                  <c:v>2.1890000000000001</c:v>
                </c:pt>
                <c:pt idx="1199">
                  <c:v>2.1890000000000001</c:v>
                </c:pt>
                <c:pt idx="1200">
                  <c:v>2.2000000000000002</c:v>
                </c:pt>
                <c:pt idx="1201">
                  <c:v>2.2000000000000002</c:v>
                </c:pt>
                <c:pt idx="1202">
                  <c:v>2.2000000000000002</c:v>
                </c:pt>
                <c:pt idx="1203">
                  <c:v>2.2000000000000002</c:v>
                </c:pt>
                <c:pt idx="1204">
                  <c:v>2.2000000000000002</c:v>
                </c:pt>
                <c:pt idx="1205">
                  <c:v>2.2000000000000002</c:v>
                </c:pt>
                <c:pt idx="1206">
                  <c:v>2.2109999999999999</c:v>
                </c:pt>
                <c:pt idx="1207">
                  <c:v>2.2109999999999999</c:v>
                </c:pt>
                <c:pt idx="1208">
                  <c:v>2.2109999999999999</c:v>
                </c:pt>
                <c:pt idx="1209">
                  <c:v>2.2109999999999999</c:v>
                </c:pt>
                <c:pt idx="1210">
                  <c:v>2.2109999999999999</c:v>
                </c:pt>
                <c:pt idx="1211">
                  <c:v>2.2109999999999999</c:v>
                </c:pt>
                <c:pt idx="1212">
                  <c:v>2.222</c:v>
                </c:pt>
                <c:pt idx="1213">
                  <c:v>2.222</c:v>
                </c:pt>
                <c:pt idx="1214">
                  <c:v>2.222</c:v>
                </c:pt>
                <c:pt idx="1215">
                  <c:v>2.222</c:v>
                </c:pt>
                <c:pt idx="1216">
                  <c:v>2.222</c:v>
                </c:pt>
                <c:pt idx="1217">
                  <c:v>2.222</c:v>
                </c:pt>
                <c:pt idx="1218">
                  <c:v>2.2330000000000001</c:v>
                </c:pt>
                <c:pt idx="1219">
                  <c:v>2.2330000000000001</c:v>
                </c:pt>
                <c:pt idx="1220">
                  <c:v>2.2330000000000001</c:v>
                </c:pt>
                <c:pt idx="1221">
                  <c:v>2.2330000000000001</c:v>
                </c:pt>
                <c:pt idx="1222">
                  <c:v>2.2330000000000001</c:v>
                </c:pt>
                <c:pt idx="1223">
                  <c:v>2.2330000000000001</c:v>
                </c:pt>
                <c:pt idx="1224">
                  <c:v>2.2440000000000002</c:v>
                </c:pt>
                <c:pt idx="1225">
                  <c:v>2.2440000000000002</c:v>
                </c:pt>
                <c:pt idx="1226">
                  <c:v>2.2440000000000002</c:v>
                </c:pt>
                <c:pt idx="1227">
                  <c:v>2.2440000000000002</c:v>
                </c:pt>
                <c:pt idx="1228">
                  <c:v>2.2440000000000002</c:v>
                </c:pt>
                <c:pt idx="1229">
                  <c:v>2.2440000000000002</c:v>
                </c:pt>
                <c:pt idx="1230">
                  <c:v>2.2549999999999999</c:v>
                </c:pt>
                <c:pt idx="1231">
                  <c:v>2.2549999999999999</c:v>
                </c:pt>
                <c:pt idx="1232">
                  <c:v>2.2549999999999999</c:v>
                </c:pt>
                <c:pt idx="1233">
                  <c:v>2.2549999999999999</c:v>
                </c:pt>
                <c:pt idx="1234">
                  <c:v>2.2549999999999999</c:v>
                </c:pt>
                <c:pt idx="1235">
                  <c:v>2.2549999999999999</c:v>
                </c:pt>
                <c:pt idx="1236">
                  <c:v>2.266</c:v>
                </c:pt>
                <c:pt idx="1237">
                  <c:v>2.266</c:v>
                </c:pt>
                <c:pt idx="1238">
                  <c:v>2.266</c:v>
                </c:pt>
                <c:pt idx="1239">
                  <c:v>2.266</c:v>
                </c:pt>
                <c:pt idx="1240">
                  <c:v>2.266</c:v>
                </c:pt>
                <c:pt idx="1241">
                  <c:v>2.266</c:v>
                </c:pt>
                <c:pt idx="1242">
                  <c:v>2.2770000000000001</c:v>
                </c:pt>
                <c:pt idx="1243">
                  <c:v>2.2770000000000001</c:v>
                </c:pt>
                <c:pt idx="1244">
                  <c:v>2.2770000000000001</c:v>
                </c:pt>
                <c:pt idx="1245">
                  <c:v>2.2770000000000001</c:v>
                </c:pt>
                <c:pt idx="1246">
                  <c:v>2.2770000000000001</c:v>
                </c:pt>
                <c:pt idx="1247">
                  <c:v>2.2770000000000001</c:v>
                </c:pt>
                <c:pt idx="1248">
                  <c:v>2.2879999999999998</c:v>
                </c:pt>
                <c:pt idx="1249">
                  <c:v>2.2879999999999998</c:v>
                </c:pt>
                <c:pt idx="1250">
                  <c:v>2.2879999999999998</c:v>
                </c:pt>
                <c:pt idx="1251">
                  <c:v>2.2879999999999998</c:v>
                </c:pt>
                <c:pt idx="1252">
                  <c:v>2.2879999999999998</c:v>
                </c:pt>
                <c:pt idx="1253">
                  <c:v>2.2879999999999998</c:v>
                </c:pt>
                <c:pt idx="1254">
                  <c:v>2.2989999999999999</c:v>
                </c:pt>
                <c:pt idx="1255">
                  <c:v>2.2989999999999999</c:v>
                </c:pt>
                <c:pt idx="1256">
                  <c:v>2.2989999999999999</c:v>
                </c:pt>
                <c:pt idx="1257">
                  <c:v>2.2989999999999999</c:v>
                </c:pt>
                <c:pt idx="1258">
                  <c:v>2.2989999999999999</c:v>
                </c:pt>
                <c:pt idx="1259">
                  <c:v>2.2989999999999999</c:v>
                </c:pt>
                <c:pt idx="1260">
                  <c:v>2.31</c:v>
                </c:pt>
                <c:pt idx="1261">
                  <c:v>2.31</c:v>
                </c:pt>
                <c:pt idx="1262">
                  <c:v>2.31</c:v>
                </c:pt>
                <c:pt idx="1263">
                  <c:v>2.31</c:v>
                </c:pt>
                <c:pt idx="1264">
                  <c:v>2.31</c:v>
                </c:pt>
                <c:pt idx="1265">
                  <c:v>2.31</c:v>
                </c:pt>
                <c:pt idx="1266">
                  <c:v>2.3210000000000002</c:v>
                </c:pt>
                <c:pt idx="1267">
                  <c:v>2.3210000000000002</c:v>
                </c:pt>
                <c:pt idx="1268">
                  <c:v>2.3210000000000002</c:v>
                </c:pt>
                <c:pt idx="1269">
                  <c:v>2.3210000000000002</c:v>
                </c:pt>
                <c:pt idx="1270">
                  <c:v>2.3210000000000002</c:v>
                </c:pt>
                <c:pt idx="1271">
                  <c:v>2.3210000000000002</c:v>
                </c:pt>
                <c:pt idx="1272">
                  <c:v>2.3319999999999999</c:v>
                </c:pt>
                <c:pt idx="1273">
                  <c:v>2.3319999999999999</c:v>
                </c:pt>
                <c:pt idx="1274">
                  <c:v>2.3319999999999999</c:v>
                </c:pt>
                <c:pt idx="1275">
                  <c:v>2.3319999999999999</c:v>
                </c:pt>
                <c:pt idx="1276">
                  <c:v>2.3319999999999999</c:v>
                </c:pt>
                <c:pt idx="1277">
                  <c:v>2.3319999999999999</c:v>
                </c:pt>
                <c:pt idx="1278">
                  <c:v>2.343</c:v>
                </c:pt>
                <c:pt idx="1279">
                  <c:v>2.343</c:v>
                </c:pt>
                <c:pt idx="1280">
                  <c:v>2.343</c:v>
                </c:pt>
                <c:pt idx="1281">
                  <c:v>2.343</c:v>
                </c:pt>
                <c:pt idx="1282">
                  <c:v>2.343</c:v>
                </c:pt>
                <c:pt idx="1283">
                  <c:v>2.343</c:v>
                </c:pt>
                <c:pt idx="1284">
                  <c:v>2.3540000000000001</c:v>
                </c:pt>
                <c:pt idx="1285">
                  <c:v>2.3540000000000001</c:v>
                </c:pt>
                <c:pt idx="1286">
                  <c:v>2.3540000000000001</c:v>
                </c:pt>
                <c:pt idx="1287">
                  <c:v>2.3540000000000001</c:v>
                </c:pt>
                <c:pt idx="1288">
                  <c:v>2.3540000000000001</c:v>
                </c:pt>
                <c:pt idx="1289">
                  <c:v>2.3540000000000001</c:v>
                </c:pt>
                <c:pt idx="1290">
                  <c:v>2.3650000000000002</c:v>
                </c:pt>
                <c:pt idx="1291">
                  <c:v>2.3650000000000002</c:v>
                </c:pt>
                <c:pt idx="1292">
                  <c:v>2.3650000000000002</c:v>
                </c:pt>
                <c:pt idx="1293">
                  <c:v>2.3650000000000002</c:v>
                </c:pt>
                <c:pt idx="1294">
                  <c:v>2.3650000000000002</c:v>
                </c:pt>
                <c:pt idx="1295">
                  <c:v>2.3650000000000002</c:v>
                </c:pt>
                <c:pt idx="1296">
                  <c:v>2.3759999999999999</c:v>
                </c:pt>
                <c:pt idx="1297">
                  <c:v>2.3759999999999999</c:v>
                </c:pt>
                <c:pt idx="1298">
                  <c:v>2.3759999999999999</c:v>
                </c:pt>
                <c:pt idx="1299">
                  <c:v>2.3759999999999999</c:v>
                </c:pt>
                <c:pt idx="1300">
                  <c:v>2.3759999999999999</c:v>
                </c:pt>
                <c:pt idx="1301">
                  <c:v>2.3759999999999999</c:v>
                </c:pt>
                <c:pt idx="1302">
                  <c:v>2.387</c:v>
                </c:pt>
                <c:pt idx="1303">
                  <c:v>2.387</c:v>
                </c:pt>
                <c:pt idx="1304">
                  <c:v>2.387</c:v>
                </c:pt>
                <c:pt idx="1305">
                  <c:v>2.387</c:v>
                </c:pt>
                <c:pt idx="1306">
                  <c:v>2.387</c:v>
                </c:pt>
                <c:pt idx="1307">
                  <c:v>2.387</c:v>
                </c:pt>
                <c:pt idx="1308">
                  <c:v>2.3980000000000001</c:v>
                </c:pt>
                <c:pt idx="1309">
                  <c:v>2.3980000000000001</c:v>
                </c:pt>
                <c:pt idx="1310">
                  <c:v>2.3980000000000001</c:v>
                </c:pt>
                <c:pt idx="1311">
                  <c:v>2.3980000000000001</c:v>
                </c:pt>
                <c:pt idx="1312">
                  <c:v>2.3980000000000001</c:v>
                </c:pt>
                <c:pt idx="1313">
                  <c:v>2.3980000000000001</c:v>
                </c:pt>
                <c:pt idx="1314">
                  <c:v>2.4089999999999998</c:v>
                </c:pt>
                <c:pt idx="1315">
                  <c:v>2.4089999999999998</c:v>
                </c:pt>
                <c:pt idx="1316">
                  <c:v>2.4089999999999998</c:v>
                </c:pt>
                <c:pt idx="1317">
                  <c:v>2.4089999999999998</c:v>
                </c:pt>
                <c:pt idx="1318">
                  <c:v>2.4089999999999998</c:v>
                </c:pt>
                <c:pt idx="1319">
                  <c:v>2.4089999999999998</c:v>
                </c:pt>
                <c:pt idx="1320">
                  <c:v>2.42</c:v>
                </c:pt>
                <c:pt idx="1321">
                  <c:v>2.42</c:v>
                </c:pt>
                <c:pt idx="1322">
                  <c:v>2.42</c:v>
                </c:pt>
                <c:pt idx="1323">
                  <c:v>2.42</c:v>
                </c:pt>
                <c:pt idx="1324">
                  <c:v>2.42</c:v>
                </c:pt>
                <c:pt idx="1325">
                  <c:v>2.42</c:v>
                </c:pt>
                <c:pt idx="1326">
                  <c:v>2.4319999999999999</c:v>
                </c:pt>
                <c:pt idx="1327">
                  <c:v>2.4319999999999999</c:v>
                </c:pt>
                <c:pt idx="1328">
                  <c:v>2.4319999999999999</c:v>
                </c:pt>
                <c:pt idx="1329">
                  <c:v>2.4319999999999999</c:v>
                </c:pt>
                <c:pt idx="1330">
                  <c:v>2.4319999999999999</c:v>
                </c:pt>
                <c:pt idx="1331">
                  <c:v>2.4319999999999999</c:v>
                </c:pt>
                <c:pt idx="1332">
                  <c:v>2.4430000000000001</c:v>
                </c:pt>
                <c:pt idx="1333">
                  <c:v>2.4430000000000001</c:v>
                </c:pt>
                <c:pt idx="1334">
                  <c:v>2.4430000000000001</c:v>
                </c:pt>
                <c:pt idx="1335">
                  <c:v>2.4430000000000001</c:v>
                </c:pt>
                <c:pt idx="1336">
                  <c:v>2.4430000000000001</c:v>
                </c:pt>
                <c:pt idx="1337">
                  <c:v>2.4430000000000001</c:v>
                </c:pt>
                <c:pt idx="1338">
                  <c:v>2.4540000000000002</c:v>
                </c:pt>
                <c:pt idx="1339">
                  <c:v>2.4540000000000002</c:v>
                </c:pt>
                <c:pt idx="1340">
                  <c:v>2.4540000000000002</c:v>
                </c:pt>
                <c:pt idx="1341">
                  <c:v>2.4540000000000002</c:v>
                </c:pt>
                <c:pt idx="1342">
                  <c:v>2.4540000000000002</c:v>
                </c:pt>
                <c:pt idx="1343">
                  <c:v>2.4540000000000002</c:v>
                </c:pt>
                <c:pt idx="1344">
                  <c:v>2.4649999999999999</c:v>
                </c:pt>
                <c:pt idx="1345">
                  <c:v>2.4649999999999999</c:v>
                </c:pt>
                <c:pt idx="1346">
                  <c:v>2.4649999999999999</c:v>
                </c:pt>
                <c:pt idx="1347">
                  <c:v>2.4649999999999999</c:v>
                </c:pt>
                <c:pt idx="1348">
                  <c:v>2.4649999999999999</c:v>
                </c:pt>
                <c:pt idx="1349">
                  <c:v>2.4649999999999999</c:v>
                </c:pt>
                <c:pt idx="1350">
                  <c:v>2.476</c:v>
                </c:pt>
                <c:pt idx="1351">
                  <c:v>2.476</c:v>
                </c:pt>
                <c:pt idx="1352">
                  <c:v>2.476</c:v>
                </c:pt>
                <c:pt idx="1353">
                  <c:v>2.476</c:v>
                </c:pt>
                <c:pt idx="1354">
                  <c:v>2.476</c:v>
                </c:pt>
                <c:pt idx="1355">
                  <c:v>2.476</c:v>
                </c:pt>
                <c:pt idx="1356">
                  <c:v>2.4870000000000001</c:v>
                </c:pt>
                <c:pt idx="1357">
                  <c:v>2.4870000000000001</c:v>
                </c:pt>
                <c:pt idx="1358">
                  <c:v>2.4870000000000001</c:v>
                </c:pt>
                <c:pt idx="1359">
                  <c:v>2.4870000000000001</c:v>
                </c:pt>
                <c:pt idx="1360">
                  <c:v>2.4870000000000001</c:v>
                </c:pt>
                <c:pt idx="1361">
                  <c:v>2.4870000000000001</c:v>
                </c:pt>
                <c:pt idx="1362">
                  <c:v>2.4980000000000002</c:v>
                </c:pt>
                <c:pt idx="1363">
                  <c:v>2.4980000000000002</c:v>
                </c:pt>
                <c:pt idx="1364">
                  <c:v>2.4980000000000002</c:v>
                </c:pt>
                <c:pt idx="1365">
                  <c:v>2.4980000000000002</c:v>
                </c:pt>
                <c:pt idx="1366">
                  <c:v>2.4980000000000002</c:v>
                </c:pt>
                <c:pt idx="1367">
                  <c:v>2.4980000000000002</c:v>
                </c:pt>
                <c:pt idx="1368">
                  <c:v>2.5089999999999999</c:v>
                </c:pt>
                <c:pt idx="1369">
                  <c:v>2.5089999999999999</c:v>
                </c:pt>
                <c:pt idx="1370">
                  <c:v>2.5089999999999999</c:v>
                </c:pt>
                <c:pt idx="1371">
                  <c:v>2.5089999999999999</c:v>
                </c:pt>
                <c:pt idx="1372">
                  <c:v>2.5089999999999999</c:v>
                </c:pt>
                <c:pt idx="1373">
                  <c:v>2.5089999999999999</c:v>
                </c:pt>
                <c:pt idx="1374">
                  <c:v>2.52</c:v>
                </c:pt>
                <c:pt idx="1375">
                  <c:v>2.52</c:v>
                </c:pt>
                <c:pt idx="1376">
                  <c:v>2.52</c:v>
                </c:pt>
                <c:pt idx="1377">
                  <c:v>2.52</c:v>
                </c:pt>
                <c:pt idx="1378">
                  <c:v>2.52</c:v>
                </c:pt>
                <c:pt idx="1379">
                  <c:v>2.52</c:v>
                </c:pt>
                <c:pt idx="1380">
                  <c:v>2.5310000000000001</c:v>
                </c:pt>
                <c:pt idx="1381">
                  <c:v>2.5310000000000001</c:v>
                </c:pt>
                <c:pt idx="1382">
                  <c:v>2.5310000000000001</c:v>
                </c:pt>
                <c:pt idx="1383">
                  <c:v>2.5310000000000001</c:v>
                </c:pt>
                <c:pt idx="1384">
                  <c:v>2.5310000000000001</c:v>
                </c:pt>
                <c:pt idx="1385">
                  <c:v>2.5310000000000001</c:v>
                </c:pt>
                <c:pt idx="1386">
                  <c:v>2.5419999999999998</c:v>
                </c:pt>
                <c:pt idx="1387">
                  <c:v>2.5419999999999998</c:v>
                </c:pt>
                <c:pt idx="1388">
                  <c:v>2.5419999999999998</c:v>
                </c:pt>
                <c:pt idx="1389">
                  <c:v>2.5419999999999998</c:v>
                </c:pt>
                <c:pt idx="1390">
                  <c:v>2.5419999999999998</c:v>
                </c:pt>
                <c:pt idx="1391">
                  <c:v>2.5419999999999998</c:v>
                </c:pt>
                <c:pt idx="1392">
                  <c:v>2.5529999999999999</c:v>
                </c:pt>
                <c:pt idx="1393">
                  <c:v>2.5529999999999999</c:v>
                </c:pt>
                <c:pt idx="1394">
                  <c:v>2.5529999999999999</c:v>
                </c:pt>
                <c:pt idx="1395">
                  <c:v>2.5529999999999999</c:v>
                </c:pt>
                <c:pt idx="1396">
                  <c:v>2.5529999999999999</c:v>
                </c:pt>
                <c:pt idx="1397">
                  <c:v>2.5529999999999999</c:v>
                </c:pt>
                <c:pt idx="1398">
                  <c:v>2.5640000000000001</c:v>
                </c:pt>
                <c:pt idx="1399">
                  <c:v>2.5640000000000001</c:v>
                </c:pt>
                <c:pt idx="1400">
                  <c:v>2.5640000000000001</c:v>
                </c:pt>
                <c:pt idx="1401">
                  <c:v>2.5640000000000001</c:v>
                </c:pt>
                <c:pt idx="1402">
                  <c:v>2.5640000000000001</c:v>
                </c:pt>
                <c:pt idx="1403">
                  <c:v>2.5640000000000001</c:v>
                </c:pt>
                <c:pt idx="1404">
                  <c:v>2.5750000000000002</c:v>
                </c:pt>
                <c:pt idx="1405">
                  <c:v>2.5750000000000002</c:v>
                </c:pt>
                <c:pt idx="1406">
                  <c:v>2.5750000000000002</c:v>
                </c:pt>
                <c:pt idx="1407">
                  <c:v>2.5750000000000002</c:v>
                </c:pt>
                <c:pt idx="1408">
                  <c:v>2.5750000000000002</c:v>
                </c:pt>
                <c:pt idx="1409">
                  <c:v>2.5750000000000002</c:v>
                </c:pt>
                <c:pt idx="1410">
                  <c:v>2.5859999999999999</c:v>
                </c:pt>
                <c:pt idx="1411">
                  <c:v>2.5859999999999999</c:v>
                </c:pt>
                <c:pt idx="1412">
                  <c:v>2.5859999999999999</c:v>
                </c:pt>
                <c:pt idx="1413">
                  <c:v>2.5859999999999999</c:v>
                </c:pt>
                <c:pt idx="1414">
                  <c:v>2.5859999999999999</c:v>
                </c:pt>
                <c:pt idx="1415">
                  <c:v>2.5859999999999999</c:v>
                </c:pt>
                <c:pt idx="1416">
                  <c:v>2.597</c:v>
                </c:pt>
                <c:pt idx="1417">
                  <c:v>2.597</c:v>
                </c:pt>
                <c:pt idx="1418">
                  <c:v>2.597</c:v>
                </c:pt>
                <c:pt idx="1419">
                  <c:v>2.597</c:v>
                </c:pt>
                <c:pt idx="1420">
                  <c:v>2.597</c:v>
                </c:pt>
                <c:pt idx="1421">
                  <c:v>2.597</c:v>
                </c:pt>
                <c:pt idx="1422">
                  <c:v>2.6080000000000001</c:v>
                </c:pt>
                <c:pt idx="1423">
                  <c:v>2.6080000000000001</c:v>
                </c:pt>
                <c:pt idx="1424">
                  <c:v>2.6080000000000001</c:v>
                </c:pt>
                <c:pt idx="1425">
                  <c:v>2.6080000000000001</c:v>
                </c:pt>
                <c:pt idx="1426">
                  <c:v>2.6080000000000001</c:v>
                </c:pt>
                <c:pt idx="1427">
                  <c:v>2.6080000000000001</c:v>
                </c:pt>
                <c:pt idx="1428">
                  <c:v>2.6190000000000002</c:v>
                </c:pt>
                <c:pt idx="1429">
                  <c:v>2.6190000000000002</c:v>
                </c:pt>
                <c:pt idx="1430">
                  <c:v>2.6190000000000002</c:v>
                </c:pt>
                <c:pt idx="1431">
                  <c:v>2.6190000000000002</c:v>
                </c:pt>
                <c:pt idx="1432">
                  <c:v>2.6190000000000002</c:v>
                </c:pt>
                <c:pt idx="1433">
                  <c:v>2.6190000000000002</c:v>
                </c:pt>
                <c:pt idx="1434">
                  <c:v>2.63</c:v>
                </c:pt>
                <c:pt idx="1435">
                  <c:v>2.63</c:v>
                </c:pt>
                <c:pt idx="1436">
                  <c:v>2.63</c:v>
                </c:pt>
                <c:pt idx="1437">
                  <c:v>2.63</c:v>
                </c:pt>
                <c:pt idx="1438">
                  <c:v>2.63</c:v>
                </c:pt>
                <c:pt idx="1439">
                  <c:v>2.63</c:v>
                </c:pt>
                <c:pt idx="1440">
                  <c:v>2.641</c:v>
                </c:pt>
                <c:pt idx="1441">
                  <c:v>2.641</c:v>
                </c:pt>
                <c:pt idx="1442">
                  <c:v>2.641</c:v>
                </c:pt>
                <c:pt idx="1443">
                  <c:v>2.641</c:v>
                </c:pt>
                <c:pt idx="1444">
                  <c:v>2.641</c:v>
                </c:pt>
                <c:pt idx="1445">
                  <c:v>2.641</c:v>
                </c:pt>
                <c:pt idx="1446">
                  <c:v>2.6520000000000001</c:v>
                </c:pt>
                <c:pt idx="1447">
                  <c:v>2.6520000000000001</c:v>
                </c:pt>
                <c:pt idx="1448">
                  <c:v>2.6520000000000001</c:v>
                </c:pt>
                <c:pt idx="1449">
                  <c:v>2.6520000000000001</c:v>
                </c:pt>
                <c:pt idx="1450">
                  <c:v>2.6520000000000001</c:v>
                </c:pt>
                <c:pt idx="1451">
                  <c:v>2.6520000000000001</c:v>
                </c:pt>
                <c:pt idx="1452">
                  <c:v>2.6629999999999998</c:v>
                </c:pt>
                <c:pt idx="1453">
                  <c:v>2.6629999999999998</c:v>
                </c:pt>
                <c:pt idx="1454">
                  <c:v>2.6629999999999998</c:v>
                </c:pt>
                <c:pt idx="1455">
                  <c:v>2.6629999999999998</c:v>
                </c:pt>
                <c:pt idx="1456">
                  <c:v>2.6629999999999998</c:v>
                </c:pt>
                <c:pt idx="1457">
                  <c:v>2.6629999999999998</c:v>
                </c:pt>
                <c:pt idx="1458">
                  <c:v>2.6739999999999999</c:v>
                </c:pt>
                <c:pt idx="1459">
                  <c:v>2.6739999999999999</c:v>
                </c:pt>
                <c:pt idx="1460">
                  <c:v>2.6739999999999999</c:v>
                </c:pt>
                <c:pt idx="1461">
                  <c:v>2.6739999999999999</c:v>
                </c:pt>
                <c:pt idx="1462">
                  <c:v>2.6739999999999999</c:v>
                </c:pt>
                <c:pt idx="1463">
                  <c:v>2.6739999999999999</c:v>
                </c:pt>
                <c:pt idx="1464">
                  <c:v>2.6850000000000001</c:v>
                </c:pt>
                <c:pt idx="1465">
                  <c:v>2.6850000000000001</c:v>
                </c:pt>
                <c:pt idx="1466">
                  <c:v>2.6850000000000001</c:v>
                </c:pt>
                <c:pt idx="1467">
                  <c:v>2.6850000000000001</c:v>
                </c:pt>
                <c:pt idx="1468">
                  <c:v>2.6850000000000001</c:v>
                </c:pt>
                <c:pt idx="1469">
                  <c:v>2.6850000000000001</c:v>
                </c:pt>
                <c:pt idx="1470">
                  <c:v>2.6960000000000002</c:v>
                </c:pt>
                <c:pt idx="1471">
                  <c:v>2.6960000000000002</c:v>
                </c:pt>
                <c:pt idx="1472">
                  <c:v>2.6960000000000002</c:v>
                </c:pt>
                <c:pt idx="1473">
                  <c:v>2.6960000000000002</c:v>
                </c:pt>
                <c:pt idx="1474">
                  <c:v>2.6960000000000002</c:v>
                </c:pt>
                <c:pt idx="1475">
                  <c:v>2.6960000000000002</c:v>
                </c:pt>
                <c:pt idx="1476">
                  <c:v>2.7069999999999999</c:v>
                </c:pt>
                <c:pt idx="1477">
                  <c:v>2.7069999999999999</c:v>
                </c:pt>
                <c:pt idx="1478">
                  <c:v>2.7069999999999999</c:v>
                </c:pt>
                <c:pt idx="1479">
                  <c:v>2.7069999999999999</c:v>
                </c:pt>
                <c:pt idx="1480">
                  <c:v>2.7069999999999999</c:v>
                </c:pt>
                <c:pt idx="1481">
                  <c:v>2.7069999999999999</c:v>
                </c:pt>
                <c:pt idx="1482">
                  <c:v>2.718</c:v>
                </c:pt>
                <c:pt idx="1483">
                  <c:v>2.718</c:v>
                </c:pt>
                <c:pt idx="1484">
                  <c:v>2.718</c:v>
                </c:pt>
                <c:pt idx="1485">
                  <c:v>2.718</c:v>
                </c:pt>
                <c:pt idx="1486">
                  <c:v>2.718</c:v>
                </c:pt>
                <c:pt idx="1487">
                  <c:v>2.718</c:v>
                </c:pt>
                <c:pt idx="1488">
                  <c:v>2.7290000000000001</c:v>
                </c:pt>
                <c:pt idx="1489">
                  <c:v>2.7290000000000001</c:v>
                </c:pt>
                <c:pt idx="1490">
                  <c:v>2.7290000000000001</c:v>
                </c:pt>
                <c:pt idx="1491">
                  <c:v>2.7290000000000001</c:v>
                </c:pt>
                <c:pt idx="1492">
                  <c:v>2.7290000000000001</c:v>
                </c:pt>
                <c:pt idx="1493">
                  <c:v>2.7290000000000001</c:v>
                </c:pt>
                <c:pt idx="1494">
                  <c:v>2.74</c:v>
                </c:pt>
                <c:pt idx="1495">
                  <c:v>2.74</c:v>
                </c:pt>
                <c:pt idx="1496">
                  <c:v>2.74</c:v>
                </c:pt>
                <c:pt idx="1497">
                  <c:v>2.74</c:v>
                </c:pt>
                <c:pt idx="1498">
                  <c:v>2.74</c:v>
                </c:pt>
                <c:pt idx="1499">
                  <c:v>2.74</c:v>
                </c:pt>
                <c:pt idx="1500">
                  <c:v>2.7509999999999999</c:v>
                </c:pt>
                <c:pt idx="1501">
                  <c:v>2.7509999999999999</c:v>
                </c:pt>
                <c:pt idx="1502">
                  <c:v>2.7509999999999999</c:v>
                </c:pt>
                <c:pt idx="1503">
                  <c:v>2.7509999999999999</c:v>
                </c:pt>
                <c:pt idx="1504">
                  <c:v>2.7509999999999999</c:v>
                </c:pt>
                <c:pt idx="1505">
                  <c:v>2.7509999999999999</c:v>
                </c:pt>
                <c:pt idx="1506">
                  <c:v>2.762</c:v>
                </c:pt>
                <c:pt idx="1507">
                  <c:v>2.762</c:v>
                </c:pt>
                <c:pt idx="1508">
                  <c:v>2.762</c:v>
                </c:pt>
                <c:pt idx="1509">
                  <c:v>2.762</c:v>
                </c:pt>
                <c:pt idx="1510">
                  <c:v>2.762</c:v>
                </c:pt>
                <c:pt idx="1511">
                  <c:v>2.762</c:v>
                </c:pt>
                <c:pt idx="1512">
                  <c:v>2.7730000000000001</c:v>
                </c:pt>
                <c:pt idx="1513">
                  <c:v>2.7730000000000001</c:v>
                </c:pt>
                <c:pt idx="1514">
                  <c:v>2.7730000000000001</c:v>
                </c:pt>
                <c:pt idx="1515">
                  <c:v>2.7730000000000001</c:v>
                </c:pt>
                <c:pt idx="1516">
                  <c:v>2.7730000000000001</c:v>
                </c:pt>
                <c:pt idx="1517">
                  <c:v>2.7730000000000001</c:v>
                </c:pt>
                <c:pt idx="1518">
                  <c:v>2.7839999999999998</c:v>
                </c:pt>
                <c:pt idx="1519">
                  <c:v>2.7839999999999998</c:v>
                </c:pt>
                <c:pt idx="1520">
                  <c:v>2.7839999999999998</c:v>
                </c:pt>
                <c:pt idx="1521">
                  <c:v>2.7839999999999998</c:v>
                </c:pt>
                <c:pt idx="1522">
                  <c:v>2.7839999999999998</c:v>
                </c:pt>
                <c:pt idx="1523">
                  <c:v>2.7839999999999998</c:v>
                </c:pt>
                <c:pt idx="1524">
                  <c:v>2.7949999999999999</c:v>
                </c:pt>
                <c:pt idx="1525">
                  <c:v>2.7949999999999999</c:v>
                </c:pt>
                <c:pt idx="1526">
                  <c:v>2.7949999999999999</c:v>
                </c:pt>
                <c:pt idx="1527">
                  <c:v>2.7949999999999999</c:v>
                </c:pt>
                <c:pt idx="1528">
                  <c:v>2.7949999999999999</c:v>
                </c:pt>
                <c:pt idx="1529">
                  <c:v>2.7949999999999999</c:v>
                </c:pt>
                <c:pt idx="1530">
                  <c:v>2.806</c:v>
                </c:pt>
                <c:pt idx="1531">
                  <c:v>2.806</c:v>
                </c:pt>
                <c:pt idx="1532">
                  <c:v>2.806</c:v>
                </c:pt>
                <c:pt idx="1533">
                  <c:v>2.806</c:v>
                </c:pt>
                <c:pt idx="1534">
                  <c:v>2.806</c:v>
                </c:pt>
                <c:pt idx="1535">
                  <c:v>2.806</c:v>
                </c:pt>
                <c:pt idx="1536">
                  <c:v>2.8170000000000002</c:v>
                </c:pt>
                <c:pt idx="1537">
                  <c:v>2.8170000000000002</c:v>
                </c:pt>
                <c:pt idx="1538">
                  <c:v>2.8170000000000002</c:v>
                </c:pt>
                <c:pt idx="1539">
                  <c:v>2.8170000000000002</c:v>
                </c:pt>
                <c:pt idx="1540">
                  <c:v>2.8170000000000002</c:v>
                </c:pt>
                <c:pt idx="1541">
                  <c:v>2.8170000000000002</c:v>
                </c:pt>
                <c:pt idx="1542">
                  <c:v>2.8279999999999998</c:v>
                </c:pt>
                <c:pt idx="1543">
                  <c:v>2.8279999999999998</c:v>
                </c:pt>
                <c:pt idx="1544">
                  <c:v>2.8279999999999998</c:v>
                </c:pt>
                <c:pt idx="1545">
                  <c:v>2.8279999999999998</c:v>
                </c:pt>
                <c:pt idx="1546">
                  <c:v>2.8279999999999998</c:v>
                </c:pt>
                <c:pt idx="1547">
                  <c:v>2.8279999999999998</c:v>
                </c:pt>
                <c:pt idx="1548">
                  <c:v>2.839</c:v>
                </c:pt>
                <c:pt idx="1549">
                  <c:v>2.839</c:v>
                </c:pt>
                <c:pt idx="1550">
                  <c:v>2.839</c:v>
                </c:pt>
                <c:pt idx="1551">
                  <c:v>2.839</c:v>
                </c:pt>
                <c:pt idx="1552">
                  <c:v>2.839</c:v>
                </c:pt>
                <c:pt idx="1553">
                  <c:v>2.839</c:v>
                </c:pt>
                <c:pt idx="1554">
                  <c:v>2.85</c:v>
                </c:pt>
                <c:pt idx="1555">
                  <c:v>2.85</c:v>
                </c:pt>
                <c:pt idx="1556">
                  <c:v>2.85</c:v>
                </c:pt>
                <c:pt idx="1557">
                  <c:v>2.85</c:v>
                </c:pt>
                <c:pt idx="1558">
                  <c:v>2.85</c:v>
                </c:pt>
                <c:pt idx="1559">
                  <c:v>2.85</c:v>
                </c:pt>
                <c:pt idx="1560">
                  <c:v>2.8610000000000002</c:v>
                </c:pt>
                <c:pt idx="1561">
                  <c:v>2.8610000000000002</c:v>
                </c:pt>
                <c:pt idx="1562">
                  <c:v>2.8610000000000002</c:v>
                </c:pt>
                <c:pt idx="1563">
                  <c:v>2.8610000000000002</c:v>
                </c:pt>
                <c:pt idx="1564">
                  <c:v>2.8610000000000002</c:v>
                </c:pt>
                <c:pt idx="1565">
                  <c:v>2.8610000000000002</c:v>
                </c:pt>
                <c:pt idx="1566">
                  <c:v>2.8719999999999999</c:v>
                </c:pt>
                <c:pt idx="1567">
                  <c:v>2.8719999999999999</c:v>
                </c:pt>
                <c:pt idx="1568">
                  <c:v>2.8719999999999999</c:v>
                </c:pt>
                <c:pt idx="1569">
                  <c:v>2.8719999999999999</c:v>
                </c:pt>
                <c:pt idx="1570">
                  <c:v>2.8719999999999999</c:v>
                </c:pt>
                <c:pt idx="1571">
                  <c:v>2.8719999999999999</c:v>
                </c:pt>
                <c:pt idx="1572">
                  <c:v>2.883</c:v>
                </c:pt>
                <c:pt idx="1573">
                  <c:v>2.883</c:v>
                </c:pt>
                <c:pt idx="1574">
                  <c:v>2.883</c:v>
                </c:pt>
                <c:pt idx="1575">
                  <c:v>2.883</c:v>
                </c:pt>
                <c:pt idx="1576">
                  <c:v>2.883</c:v>
                </c:pt>
                <c:pt idx="1577">
                  <c:v>2.883</c:v>
                </c:pt>
                <c:pt idx="1578">
                  <c:v>2.8940000000000001</c:v>
                </c:pt>
                <c:pt idx="1579">
                  <c:v>2.8940000000000001</c:v>
                </c:pt>
                <c:pt idx="1580">
                  <c:v>2.8940000000000001</c:v>
                </c:pt>
                <c:pt idx="1581">
                  <c:v>2.8940000000000001</c:v>
                </c:pt>
                <c:pt idx="1582">
                  <c:v>2.8940000000000001</c:v>
                </c:pt>
                <c:pt idx="1583">
                  <c:v>2.8940000000000001</c:v>
                </c:pt>
                <c:pt idx="1584">
                  <c:v>2.9049999999999998</c:v>
                </c:pt>
                <c:pt idx="1585">
                  <c:v>2.9049999999999998</c:v>
                </c:pt>
                <c:pt idx="1586">
                  <c:v>2.9049999999999998</c:v>
                </c:pt>
                <c:pt idx="1587">
                  <c:v>2.9049999999999998</c:v>
                </c:pt>
                <c:pt idx="1588">
                  <c:v>2.9049999999999998</c:v>
                </c:pt>
                <c:pt idx="1589">
                  <c:v>2.9049999999999998</c:v>
                </c:pt>
                <c:pt idx="1590">
                  <c:v>2.9159999999999999</c:v>
                </c:pt>
                <c:pt idx="1591">
                  <c:v>2.9159999999999999</c:v>
                </c:pt>
                <c:pt idx="1592">
                  <c:v>2.9159999999999999</c:v>
                </c:pt>
                <c:pt idx="1593">
                  <c:v>2.9159999999999999</c:v>
                </c:pt>
                <c:pt idx="1594">
                  <c:v>2.9159999999999999</c:v>
                </c:pt>
                <c:pt idx="1595">
                  <c:v>2.9159999999999999</c:v>
                </c:pt>
                <c:pt idx="1596">
                  <c:v>2.927</c:v>
                </c:pt>
                <c:pt idx="1597">
                  <c:v>2.927</c:v>
                </c:pt>
                <c:pt idx="1598">
                  <c:v>2.927</c:v>
                </c:pt>
                <c:pt idx="1599">
                  <c:v>2.927</c:v>
                </c:pt>
                <c:pt idx="1600">
                  <c:v>2.927</c:v>
                </c:pt>
                <c:pt idx="1601">
                  <c:v>2.927</c:v>
                </c:pt>
                <c:pt idx="1602">
                  <c:v>2.9380000000000002</c:v>
                </c:pt>
                <c:pt idx="1603">
                  <c:v>2.9380000000000002</c:v>
                </c:pt>
                <c:pt idx="1604">
                  <c:v>2.9380000000000002</c:v>
                </c:pt>
                <c:pt idx="1605">
                  <c:v>2.9380000000000002</c:v>
                </c:pt>
                <c:pt idx="1606">
                  <c:v>2.9380000000000002</c:v>
                </c:pt>
                <c:pt idx="1607">
                  <c:v>2.9380000000000002</c:v>
                </c:pt>
                <c:pt idx="1608">
                  <c:v>2.9489999999999998</c:v>
                </c:pt>
                <c:pt idx="1609">
                  <c:v>2.9489999999999998</c:v>
                </c:pt>
                <c:pt idx="1610">
                  <c:v>2.9489999999999998</c:v>
                </c:pt>
                <c:pt idx="1611">
                  <c:v>2.9489999999999998</c:v>
                </c:pt>
                <c:pt idx="1612">
                  <c:v>2.9489999999999998</c:v>
                </c:pt>
                <c:pt idx="1613">
                  <c:v>2.9489999999999998</c:v>
                </c:pt>
                <c:pt idx="1614">
                  <c:v>2.96</c:v>
                </c:pt>
                <c:pt idx="1615">
                  <c:v>2.96</c:v>
                </c:pt>
                <c:pt idx="1616">
                  <c:v>2.96</c:v>
                </c:pt>
                <c:pt idx="1617">
                  <c:v>2.96</c:v>
                </c:pt>
                <c:pt idx="1618">
                  <c:v>2.96</c:v>
                </c:pt>
                <c:pt idx="1619">
                  <c:v>2.96</c:v>
                </c:pt>
                <c:pt idx="1620">
                  <c:v>2.9710000000000001</c:v>
                </c:pt>
                <c:pt idx="1621">
                  <c:v>2.9710000000000001</c:v>
                </c:pt>
                <c:pt idx="1622">
                  <c:v>2.9710000000000001</c:v>
                </c:pt>
                <c:pt idx="1623">
                  <c:v>2.9710000000000001</c:v>
                </c:pt>
                <c:pt idx="1624">
                  <c:v>2.9710000000000001</c:v>
                </c:pt>
                <c:pt idx="1625">
                  <c:v>2.9710000000000001</c:v>
                </c:pt>
                <c:pt idx="1626">
                  <c:v>2.9820000000000002</c:v>
                </c:pt>
                <c:pt idx="1627">
                  <c:v>2.9820000000000002</c:v>
                </c:pt>
                <c:pt idx="1628">
                  <c:v>2.9820000000000002</c:v>
                </c:pt>
                <c:pt idx="1629">
                  <c:v>2.9820000000000002</c:v>
                </c:pt>
                <c:pt idx="1630">
                  <c:v>2.9820000000000002</c:v>
                </c:pt>
                <c:pt idx="1631">
                  <c:v>2.9820000000000002</c:v>
                </c:pt>
                <c:pt idx="1632">
                  <c:v>2.9929999999999999</c:v>
                </c:pt>
                <c:pt idx="1633">
                  <c:v>2.9929999999999999</c:v>
                </c:pt>
                <c:pt idx="1634">
                  <c:v>2.9929999999999999</c:v>
                </c:pt>
                <c:pt idx="1635">
                  <c:v>2.9929999999999999</c:v>
                </c:pt>
                <c:pt idx="1636">
                  <c:v>2.9929999999999999</c:v>
                </c:pt>
                <c:pt idx="1637">
                  <c:v>2.9929999999999999</c:v>
                </c:pt>
                <c:pt idx="1638">
                  <c:v>3.004</c:v>
                </c:pt>
                <c:pt idx="1639">
                  <c:v>3.004</c:v>
                </c:pt>
                <c:pt idx="1640">
                  <c:v>3.004</c:v>
                </c:pt>
                <c:pt idx="1641">
                  <c:v>3.004</c:v>
                </c:pt>
                <c:pt idx="1642">
                  <c:v>3.004</c:v>
                </c:pt>
                <c:pt idx="1643">
                  <c:v>3.004</c:v>
                </c:pt>
                <c:pt idx="1644">
                  <c:v>3.0150000000000001</c:v>
                </c:pt>
                <c:pt idx="1645">
                  <c:v>3.0150000000000001</c:v>
                </c:pt>
                <c:pt idx="1646">
                  <c:v>3.0150000000000001</c:v>
                </c:pt>
                <c:pt idx="1647">
                  <c:v>3.0150000000000001</c:v>
                </c:pt>
                <c:pt idx="1648">
                  <c:v>3.0150000000000001</c:v>
                </c:pt>
                <c:pt idx="1649">
                  <c:v>3.0150000000000001</c:v>
                </c:pt>
                <c:pt idx="1650">
                  <c:v>3.0259999999999998</c:v>
                </c:pt>
                <c:pt idx="1651">
                  <c:v>3.0259999999999998</c:v>
                </c:pt>
                <c:pt idx="1652">
                  <c:v>3.0259999999999998</c:v>
                </c:pt>
                <c:pt idx="1653">
                  <c:v>3.0259999999999998</c:v>
                </c:pt>
                <c:pt idx="1654">
                  <c:v>3.0259999999999998</c:v>
                </c:pt>
                <c:pt idx="1655">
                  <c:v>3.0259999999999998</c:v>
                </c:pt>
                <c:pt idx="1656">
                  <c:v>3.0369999999999999</c:v>
                </c:pt>
                <c:pt idx="1657">
                  <c:v>3.0369999999999999</c:v>
                </c:pt>
                <c:pt idx="1658">
                  <c:v>3.0369999999999999</c:v>
                </c:pt>
                <c:pt idx="1659">
                  <c:v>3.0369999999999999</c:v>
                </c:pt>
                <c:pt idx="1660">
                  <c:v>3.0369999999999999</c:v>
                </c:pt>
                <c:pt idx="1661">
                  <c:v>3.0369999999999999</c:v>
                </c:pt>
                <c:pt idx="1662">
                  <c:v>3.048</c:v>
                </c:pt>
                <c:pt idx="1663">
                  <c:v>3.048</c:v>
                </c:pt>
                <c:pt idx="1664">
                  <c:v>3.048</c:v>
                </c:pt>
                <c:pt idx="1665">
                  <c:v>3.048</c:v>
                </c:pt>
                <c:pt idx="1666">
                  <c:v>3.048</c:v>
                </c:pt>
                <c:pt idx="1667">
                  <c:v>3.048</c:v>
                </c:pt>
                <c:pt idx="1668">
                  <c:v>3.0590000000000002</c:v>
                </c:pt>
                <c:pt idx="1669">
                  <c:v>3.0590000000000002</c:v>
                </c:pt>
                <c:pt idx="1670">
                  <c:v>3.0590000000000002</c:v>
                </c:pt>
                <c:pt idx="1671">
                  <c:v>3.0590000000000002</c:v>
                </c:pt>
                <c:pt idx="1672">
                  <c:v>3.0590000000000002</c:v>
                </c:pt>
                <c:pt idx="1673">
                  <c:v>3.0590000000000002</c:v>
                </c:pt>
                <c:pt idx="1674">
                  <c:v>3.07</c:v>
                </c:pt>
                <c:pt idx="1675">
                  <c:v>3.07</c:v>
                </c:pt>
                <c:pt idx="1676">
                  <c:v>3.07</c:v>
                </c:pt>
                <c:pt idx="1677">
                  <c:v>3.07</c:v>
                </c:pt>
                <c:pt idx="1678">
                  <c:v>3.07</c:v>
                </c:pt>
                <c:pt idx="1679">
                  <c:v>3.07</c:v>
                </c:pt>
                <c:pt idx="1680">
                  <c:v>3.081</c:v>
                </c:pt>
                <c:pt idx="1681">
                  <c:v>3.081</c:v>
                </c:pt>
                <c:pt idx="1682">
                  <c:v>3.081</c:v>
                </c:pt>
                <c:pt idx="1683">
                  <c:v>3.081</c:v>
                </c:pt>
                <c:pt idx="1684">
                  <c:v>3.081</c:v>
                </c:pt>
                <c:pt idx="1685">
                  <c:v>3.081</c:v>
                </c:pt>
                <c:pt idx="1686">
                  <c:v>3.0920000000000001</c:v>
                </c:pt>
                <c:pt idx="1687">
                  <c:v>3.0920000000000001</c:v>
                </c:pt>
                <c:pt idx="1688">
                  <c:v>3.0920000000000001</c:v>
                </c:pt>
                <c:pt idx="1689">
                  <c:v>3.0920000000000001</c:v>
                </c:pt>
                <c:pt idx="1690">
                  <c:v>3.0920000000000001</c:v>
                </c:pt>
                <c:pt idx="1691">
                  <c:v>3.0920000000000001</c:v>
                </c:pt>
                <c:pt idx="1692">
                  <c:v>3.1030000000000002</c:v>
                </c:pt>
                <c:pt idx="1693">
                  <c:v>3.1030000000000002</c:v>
                </c:pt>
                <c:pt idx="1694">
                  <c:v>3.1030000000000002</c:v>
                </c:pt>
                <c:pt idx="1695">
                  <c:v>3.1030000000000002</c:v>
                </c:pt>
                <c:pt idx="1696">
                  <c:v>3.1030000000000002</c:v>
                </c:pt>
                <c:pt idx="1697">
                  <c:v>3.1030000000000002</c:v>
                </c:pt>
                <c:pt idx="1698">
                  <c:v>3.1139999999999999</c:v>
                </c:pt>
                <c:pt idx="1699">
                  <c:v>3.1139999999999999</c:v>
                </c:pt>
                <c:pt idx="1700">
                  <c:v>3.1139999999999999</c:v>
                </c:pt>
                <c:pt idx="1701">
                  <c:v>3.1139999999999999</c:v>
                </c:pt>
                <c:pt idx="1702">
                  <c:v>3.1139999999999999</c:v>
                </c:pt>
                <c:pt idx="1703">
                  <c:v>3.1139999999999999</c:v>
                </c:pt>
                <c:pt idx="1704">
                  <c:v>3.125</c:v>
                </c:pt>
                <c:pt idx="1705">
                  <c:v>3.125</c:v>
                </c:pt>
                <c:pt idx="1706">
                  <c:v>3.125</c:v>
                </c:pt>
                <c:pt idx="1707">
                  <c:v>3.125</c:v>
                </c:pt>
                <c:pt idx="1708">
                  <c:v>3.125</c:v>
                </c:pt>
                <c:pt idx="1709">
                  <c:v>3.125</c:v>
                </c:pt>
                <c:pt idx="1710">
                  <c:v>3.1360000000000001</c:v>
                </c:pt>
                <c:pt idx="1711">
                  <c:v>3.1360000000000001</c:v>
                </c:pt>
                <c:pt idx="1712">
                  <c:v>3.1360000000000001</c:v>
                </c:pt>
                <c:pt idx="1713">
                  <c:v>3.1360000000000001</c:v>
                </c:pt>
                <c:pt idx="1714">
                  <c:v>3.1360000000000001</c:v>
                </c:pt>
                <c:pt idx="1715">
                  <c:v>3.1360000000000001</c:v>
                </c:pt>
                <c:pt idx="1716">
                  <c:v>3.1469999999999998</c:v>
                </c:pt>
                <c:pt idx="1717">
                  <c:v>3.1469999999999998</c:v>
                </c:pt>
                <c:pt idx="1718">
                  <c:v>3.1469999999999998</c:v>
                </c:pt>
                <c:pt idx="1719">
                  <c:v>3.1469999999999998</c:v>
                </c:pt>
                <c:pt idx="1720">
                  <c:v>3.1469999999999998</c:v>
                </c:pt>
                <c:pt idx="1721">
                  <c:v>3.1469999999999998</c:v>
                </c:pt>
                <c:pt idx="1722">
                  <c:v>3.1579999999999999</c:v>
                </c:pt>
                <c:pt idx="1723">
                  <c:v>3.1579999999999999</c:v>
                </c:pt>
                <c:pt idx="1724">
                  <c:v>3.1579999999999999</c:v>
                </c:pt>
                <c:pt idx="1725">
                  <c:v>3.1579999999999999</c:v>
                </c:pt>
                <c:pt idx="1726">
                  <c:v>3.1579999999999999</c:v>
                </c:pt>
                <c:pt idx="1727">
                  <c:v>3.1579999999999999</c:v>
                </c:pt>
                <c:pt idx="1728">
                  <c:v>3.169</c:v>
                </c:pt>
                <c:pt idx="1729">
                  <c:v>3.169</c:v>
                </c:pt>
                <c:pt idx="1730">
                  <c:v>3.169</c:v>
                </c:pt>
                <c:pt idx="1731">
                  <c:v>3.169</c:v>
                </c:pt>
                <c:pt idx="1732">
                  <c:v>3.169</c:v>
                </c:pt>
                <c:pt idx="1733">
                  <c:v>3.169</c:v>
                </c:pt>
                <c:pt idx="1734">
                  <c:v>3.18</c:v>
                </c:pt>
                <c:pt idx="1735">
                  <c:v>3.18</c:v>
                </c:pt>
                <c:pt idx="1736">
                  <c:v>3.18</c:v>
                </c:pt>
                <c:pt idx="1737">
                  <c:v>3.18</c:v>
                </c:pt>
                <c:pt idx="1738">
                  <c:v>3.18</c:v>
                </c:pt>
                <c:pt idx="1739">
                  <c:v>3.18</c:v>
                </c:pt>
                <c:pt idx="1740">
                  <c:v>3.1909999999999998</c:v>
                </c:pt>
                <c:pt idx="1741">
                  <c:v>3.1909999999999998</c:v>
                </c:pt>
                <c:pt idx="1742">
                  <c:v>3.1909999999999998</c:v>
                </c:pt>
                <c:pt idx="1743">
                  <c:v>3.1909999999999998</c:v>
                </c:pt>
                <c:pt idx="1744">
                  <c:v>3.1909999999999998</c:v>
                </c:pt>
                <c:pt idx="1745">
                  <c:v>3.1909999999999998</c:v>
                </c:pt>
                <c:pt idx="1746">
                  <c:v>3.202</c:v>
                </c:pt>
                <c:pt idx="1747">
                  <c:v>3.202</c:v>
                </c:pt>
                <c:pt idx="1748">
                  <c:v>3.202</c:v>
                </c:pt>
                <c:pt idx="1749">
                  <c:v>3.202</c:v>
                </c:pt>
                <c:pt idx="1750">
                  <c:v>3.202</c:v>
                </c:pt>
                <c:pt idx="1751">
                  <c:v>3.202</c:v>
                </c:pt>
                <c:pt idx="1752">
                  <c:v>3.2130000000000001</c:v>
                </c:pt>
                <c:pt idx="1753">
                  <c:v>3.2130000000000001</c:v>
                </c:pt>
                <c:pt idx="1754">
                  <c:v>3.2130000000000001</c:v>
                </c:pt>
                <c:pt idx="1755">
                  <c:v>3.2130000000000001</c:v>
                </c:pt>
                <c:pt idx="1756">
                  <c:v>3.2130000000000001</c:v>
                </c:pt>
                <c:pt idx="1757">
                  <c:v>3.2130000000000001</c:v>
                </c:pt>
                <c:pt idx="1758">
                  <c:v>3.2240000000000002</c:v>
                </c:pt>
                <c:pt idx="1759">
                  <c:v>3.2240000000000002</c:v>
                </c:pt>
                <c:pt idx="1760">
                  <c:v>3.2240000000000002</c:v>
                </c:pt>
                <c:pt idx="1761">
                  <c:v>3.2240000000000002</c:v>
                </c:pt>
                <c:pt idx="1762">
                  <c:v>3.2240000000000002</c:v>
                </c:pt>
                <c:pt idx="1763">
                  <c:v>3.2240000000000002</c:v>
                </c:pt>
                <c:pt idx="1764">
                  <c:v>3.2349999999999999</c:v>
                </c:pt>
                <c:pt idx="1765">
                  <c:v>3.2349999999999999</c:v>
                </c:pt>
                <c:pt idx="1766">
                  <c:v>3.2349999999999999</c:v>
                </c:pt>
                <c:pt idx="1767">
                  <c:v>3.2349999999999999</c:v>
                </c:pt>
                <c:pt idx="1768">
                  <c:v>3.2349999999999999</c:v>
                </c:pt>
                <c:pt idx="1769">
                  <c:v>3.2349999999999999</c:v>
                </c:pt>
                <c:pt idx="1770">
                  <c:v>3.246</c:v>
                </c:pt>
                <c:pt idx="1771">
                  <c:v>3.246</c:v>
                </c:pt>
                <c:pt idx="1772">
                  <c:v>3.246</c:v>
                </c:pt>
                <c:pt idx="1773">
                  <c:v>3.246</c:v>
                </c:pt>
                <c:pt idx="1774">
                  <c:v>3.246</c:v>
                </c:pt>
                <c:pt idx="1775">
                  <c:v>3.246</c:v>
                </c:pt>
                <c:pt idx="1776">
                  <c:v>3.2570000000000001</c:v>
                </c:pt>
                <c:pt idx="1777">
                  <c:v>3.2570000000000001</c:v>
                </c:pt>
                <c:pt idx="1778">
                  <c:v>3.2570000000000001</c:v>
                </c:pt>
                <c:pt idx="1779">
                  <c:v>3.2570000000000001</c:v>
                </c:pt>
                <c:pt idx="1780">
                  <c:v>3.2570000000000001</c:v>
                </c:pt>
                <c:pt idx="1781">
                  <c:v>3.2570000000000001</c:v>
                </c:pt>
                <c:pt idx="1782">
                  <c:v>3.2679999999999998</c:v>
                </c:pt>
                <c:pt idx="1783">
                  <c:v>3.2679999999999998</c:v>
                </c:pt>
                <c:pt idx="1784">
                  <c:v>3.2679999999999998</c:v>
                </c:pt>
                <c:pt idx="1785">
                  <c:v>3.2679999999999998</c:v>
                </c:pt>
                <c:pt idx="1786">
                  <c:v>3.2679999999999998</c:v>
                </c:pt>
                <c:pt idx="1787">
                  <c:v>3.2679999999999998</c:v>
                </c:pt>
                <c:pt idx="1788">
                  <c:v>3.2789999999999999</c:v>
                </c:pt>
                <c:pt idx="1789">
                  <c:v>3.2789999999999999</c:v>
                </c:pt>
                <c:pt idx="1790">
                  <c:v>3.2789999999999999</c:v>
                </c:pt>
                <c:pt idx="1791">
                  <c:v>3.2789999999999999</c:v>
                </c:pt>
                <c:pt idx="1792">
                  <c:v>3.2789999999999999</c:v>
                </c:pt>
                <c:pt idx="1793">
                  <c:v>3.2789999999999999</c:v>
                </c:pt>
                <c:pt idx="1794">
                  <c:v>3.29</c:v>
                </c:pt>
                <c:pt idx="1795">
                  <c:v>3.29</c:v>
                </c:pt>
                <c:pt idx="1796">
                  <c:v>3.29</c:v>
                </c:pt>
                <c:pt idx="1797">
                  <c:v>3.29</c:v>
                </c:pt>
                <c:pt idx="1798">
                  <c:v>3.29</c:v>
                </c:pt>
                <c:pt idx="1799">
                  <c:v>3.29</c:v>
                </c:pt>
                <c:pt idx="1800">
                  <c:v>3.3010000000000002</c:v>
                </c:pt>
                <c:pt idx="1801">
                  <c:v>3.3010000000000002</c:v>
                </c:pt>
                <c:pt idx="1802">
                  <c:v>3.3010000000000002</c:v>
                </c:pt>
                <c:pt idx="1803">
                  <c:v>3.3010000000000002</c:v>
                </c:pt>
                <c:pt idx="1804">
                  <c:v>3.3010000000000002</c:v>
                </c:pt>
                <c:pt idx="1805">
                  <c:v>3.3010000000000002</c:v>
                </c:pt>
                <c:pt idx="1806">
                  <c:v>3.3119999999999998</c:v>
                </c:pt>
                <c:pt idx="1807">
                  <c:v>3.3119999999999998</c:v>
                </c:pt>
                <c:pt idx="1808">
                  <c:v>3.3119999999999998</c:v>
                </c:pt>
                <c:pt idx="1809">
                  <c:v>3.3119999999999998</c:v>
                </c:pt>
                <c:pt idx="1810">
                  <c:v>3.3119999999999998</c:v>
                </c:pt>
                <c:pt idx="1811">
                  <c:v>3.3119999999999998</c:v>
                </c:pt>
                <c:pt idx="1812">
                  <c:v>3.323</c:v>
                </c:pt>
                <c:pt idx="1813">
                  <c:v>3.323</c:v>
                </c:pt>
                <c:pt idx="1814">
                  <c:v>3.323</c:v>
                </c:pt>
                <c:pt idx="1815">
                  <c:v>3.323</c:v>
                </c:pt>
                <c:pt idx="1816">
                  <c:v>3.323</c:v>
                </c:pt>
                <c:pt idx="1817">
                  <c:v>3.323</c:v>
                </c:pt>
                <c:pt idx="1818">
                  <c:v>3.3340000000000001</c:v>
                </c:pt>
                <c:pt idx="1819">
                  <c:v>3.3340000000000001</c:v>
                </c:pt>
                <c:pt idx="1820">
                  <c:v>3.3340000000000001</c:v>
                </c:pt>
                <c:pt idx="1821">
                  <c:v>3.3340000000000001</c:v>
                </c:pt>
                <c:pt idx="1822">
                  <c:v>3.3340000000000001</c:v>
                </c:pt>
                <c:pt idx="1823">
                  <c:v>3.3340000000000001</c:v>
                </c:pt>
                <c:pt idx="1824">
                  <c:v>3.3450000000000002</c:v>
                </c:pt>
                <c:pt idx="1825">
                  <c:v>3.3450000000000002</c:v>
                </c:pt>
                <c:pt idx="1826">
                  <c:v>3.3450000000000002</c:v>
                </c:pt>
                <c:pt idx="1827">
                  <c:v>3.3450000000000002</c:v>
                </c:pt>
                <c:pt idx="1828">
                  <c:v>3.3450000000000002</c:v>
                </c:pt>
                <c:pt idx="1829">
                  <c:v>3.3450000000000002</c:v>
                </c:pt>
                <c:pt idx="1830">
                  <c:v>3.3559999999999999</c:v>
                </c:pt>
                <c:pt idx="1831">
                  <c:v>3.3559999999999999</c:v>
                </c:pt>
                <c:pt idx="1832">
                  <c:v>3.3559999999999999</c:v>
                </c:pt>
                <c:pt idx="1833">
                  <c:v>3.3559999999999999</c:v>
                </c:pt>
                <c:pt idx="1834">
                  <c:v>3.3559999999999999</c:v>
                </c:pt>
                <c:pt idx="1835">
                  <c:v>3.3559999999999999</c:v>
                </c:pt>
                <c:pt idx="1836">
                  <c:v>3.367</c:v>
                </c:pt>
                <c:pt idx="1837">
                  <c:v>3.367</c:v>
                </c:pt>
                <c:pt idx="1838">
                  <c:v>3.367</c:v>
                </c:pt>
                <c:pt idx="1839">
                  <c:v>3.367</c:v>
                </c:pt>
                <c:pt idx="1840">
                  <c:v>3.367</c:v>
                </c:pt>
                <c:pt idx="1841">
                  <c:v>3.367</c:v>
                </c:pt>
                <c:pt idx="1842">
                  <c:v>3.3780000000000001</c:v>
                </c:pt>
                <c:pt idx="1843">
                  <c:v>3.3780000000000001</c:v>
                </c:pt>
                <c:pt idx="1844">
                  <c:v>3.3780000000000001</c:v>
                </c:pt>
                <c:pt idx="1845">
                  <c:v>3.3780000000000001</c:v>
                </c:pt>
                <c:pt idx="1846">
                  <c:v>3.3780000000000001</c:v>
                </c:pt>
                <c:pt idx="1847">
                  <c:v>3.3780000000000001</c:v>
                </c:pt>
                <c:pt idx="1848">
                  <c:v>3.3889999999999998</c:v>
                </c:pt>
                <c:pt idx="1849">
                  <c:v>3.3889999999999998</c:v>
                </c:pt>
                <c:pt idx="1850">
                  <c:v>3.3889999999999998</c:v>
                </c:pt>
                <c:pt idx="1851">
                  <c:v>3.3889999999999998</c:v>
                </c:pt>
                <c:pt idx="1852">
                  <c:v>3.3889999999999998</c:v>
                </c:pt>
                <c:pt idx="1853">
                  <c:v>3.3889999999999998</c:v>
                </c:pt>
                <c:pt idx="1854">
                  <c:v>3.4</c:v>
                </c:pt>
                <c:pt idx="1855">
                  <c:v>3.4</c:v>
                </c:pt>
                <c:pt idx="1856">
                  <c:v>3.4</c:v>
                </c:pt>
                <c:pt idx="1857">
                  <c:v>3.4</c:v>
                </c:pt>
                <c:pt idx="1858">
                  <c:v>3.4</c:v>
                </c:pt>
                <c:pt idx="1859">
                  <c:v>3.4</c:v>
                </c:pt>
                <c:pt idx="1860">
                  <c:v>3.411</c:v>
                </c:pt>
                <c:pt idx="1861">
                  <c:v>3.411</c:v>
                </c:pt>
                <c:pt idx="1862">
                  <c:v>3.411</c:v>
                </c:pt>
                <c:pt idx="1863">
                  <c:v>3.411</c:v>
                </c:pt>
                <c:pt idx="1864">
                  <c:v>3.411</c:v>
                </c:pt>
                <c:pt idx="1865">
                  <c:v>3.411</c:v>
                </c:pt>
                <c:pt idx="1866">
                  <c:v>3.4220000000000002</c:v>
                </c:pt>
                <c:pt idx="1867">
                  <c:v>3.4220000000000002</c:v>
                </c:pt>
                <c:pt idx="1868">
                  <c:v>3.4220000000000002</c:v>
                </c:pt>
                <c:pt idx="1869">
                  <c:v>3.4220000000000002</c:v>
                </c:pt>
                <c:pt idx="1870">
                  <c:v>3.4220000000000002</c:v>
                </c:pt>
                <c:pt idx="1871">
                  <c:v>3.4220000000000002</c:v>
                </c:pt>
                <c:pt idx="1872">
                  <c:v>3.4329999999999998</c:v>
                </c:pt>
                <c:pt idx="1873">
                  <c:v>3.4329999999999998</c:v>
                </c:pt>
                <c:pt idx="1874">
                  <c:v>3.4329999999999998</c:v>
                </c:pt>
                <c:pt idx="1875">
                  <c:v>3.4329999999999998</c:v>
                </c:pt>
                <c:pt idx="1876">
                  <c:v>3.4329999999999998</c:v>
                </c:pt>
                <c:pt idx="1877">
                  <c:v>3.4329999999999998</c:v>
                </c:pt>
                <c:pt idx="1878">
                  <c:v>3.444</c:v>
                </c:pt>
                <c:pt idx="1879">
                  <c:v>3.444</c:v>
                </c:pt>
                <c:pt idx="1880">
                  <c:v>3.444</c:v>
                </c:pt>
                <c:pt idx="1881">
                  <c:v>3.444</c:v>
                </c:pt>
                <c:pt idx="1882">
                  <c:v>3.444</c:v>
                </c:pt>
                <c:pt idx="1883">
                  <c:v>3.444</c:v>
                </c:pt>
                <c:pt idx="1884">
                  <c:v>3.4550000000000001</c:v>
                </c:pt>
                <c:pt idx="1885">
                  <c:v>3.4550000000000001</c:v>
                </c:pt>
                <c:pt idx="1886">
                  <c:v>3.4550000000000001</c:v>
                </c:pt>
                <c:pt idx="1887">
                  <c:v>3.4550000000000001</c:v>
                </c:pt>
                <c:pt idx="1888">
                  <c:v>3.4550000000000001</c:v>
                </c:pt>
                <c:pt idx="1889">
                  <c:v>3.4550000000000001</c:v>
                </c:pt>
                <c:pt idx="1890">
                  <c:v>3.4660000000000002</c:v>
                </c:pt>
                <c:pt idx="1891">
                  <c:v>3.4660000000000002</c:v>
                </c:pt>
                <c:pt idx="1892">
                  <c:v>3.4660000000000002</c:v>
                </c:pt>
                <c:pt idx="1893">
                  <c:v>3.4660000000000002</c:v>
                </c:pt>
                <c:pt idx="1894">
                  <c:v>3.4660000000000002</c:v>
                </c:pt>
                <c:pt idx="1895">
                  <c:v>3.4660000000000002</c:v>
                </c:pt>
                <c:pt idx="1896">
                  <c:v>3.4769999999999999</c:v>
                </c:pt>
                <c:pt idx="1897">
                  <c:v>3.4769999999999999</c:v>
                </c:pt>
                <c:pt idx="1898">
                  <c:v>3.4769999999999999</c:v>
                </c:pt>
                <c:pt idx="1899">
                  <c:v>3.4769999999999999</c:v>
                </c:pt>
                <c:pt idx="1900">
                  <c:v>3.4769999999999999</c:v>
                </c:pt>
                <c:pt idx="1901">
                  <c:v>3.4769999999999999</c:v>
                </c:pt>
                <c:pt idx="1902">
                  <c:v>3.488</c:v>
                </c:pt>
                <c:pt idx="1903">
                  <c:v>3.488</c:v>
                </c:pt>
                <c:pt idx="1904">
                  <c:v>3.488</c:v>
                </c:pt>
                <c:pt idx="1905">
                  <c:v>3.488</c:v>
                </c:pt>
                <c:pt idx="1906">
                  <c:v>3.488</c:v>
                </c:pt>
                <c:pt idx="1907">
                  <c:v>3.488</c:v>
                </c:pt>
                <c:pt idx="1908">
                  <c:v>3.4990000000000001</c:v>
                </c:pt>
                <c:pt idx="1909">
                  <c:v>3.4990000000000001</c:v>
                </c:pt>
                <c:pt idx="1910">
                  <c:v>3.4990000000000001</c:v>
                </c:pt>
                <c:pt idx="1911">
                  <c:v>3.4990000000000001</c:v>
                </c:pt>
                <c:pt idx="1912">
                  <c:v>3.4990000000000001</c:v>
                </c:pt>
                <c:pt idx="1913">
                  <c:v>3.4990000000000001</c:v>
                </c:pt>
                <c:pt idx="1914">
                  <c:v>3.51</c:v>
                </c:pt>
                <c:pt idx="1915">
                  <c:v>3.51</c:v>
                </c:pt>
                <c:pt idx="1916">
                  <c:v>3.51</c:v>
                </c:pt>
                <c:pt idx="1917">
                  <c:v>3.51</c:v>
                </c:pt>
                <c:pt idx="1918">
                  <c:v>3.51</c:v>
                </c:pt>
                <c:pt idx="1919">
                  <c:v>3.51</c:v>
                </c:pt>
                <c:pt idx="1920">
                  <c:v>3.5209999999999999</c:v>
                </c:pt>
                <c:pt idx="1921">
                  <c:v>3.5209999999999999</c:v>
                </c:pt>
                <c:pt idx="1922">
                  <c:v>3.5209999999999999</c:v>
                </c:pt>
                <c:pt idx="1923">
                  <c:v>3.5209999999999999</c:v>
                </c:pt>
                <c:pt idx="1924">
                  <c:v>3.5209999999999999</c:v>
                </c:pt>
                <c:pt idx="1925">
                  <c:v>3.5209999999999999</c:v>
                </c:pt>
                <c:pt idx="1926">
                  <c:v>3.532</c:v>
                </c:pt>
                <c:pt idx="1927">
                  <c:v>3.532</c:v>
                </c:pt>
                <c:pt idx="1928">
                  <c:v>3.532</c:v>
                </c:pt>
                <c:pt idx="1929">
                  <c:v>3.532</c:v>
                </c:pt>
                <c:pt idx="1930">
                  <c:v>3.532</c:v>
                </c:pt>
                <c:pt idx="1931">
                  <c:v>3.532</c:v>
                </c:pt>
                <c:pt idx="1932">
                  <c:v>3.5430000000000001</c:v>
                </c:pt>
                <c:pt idx="1933">
                  <c:v>3.5430000000000001</c:v>
                </c:pt>
                <c:pt idx="1934">
                  <c:v>3.5430000000000001</c:v>
                </c:pt>
                <c:pt idx="1935">
                  <c:v>3.5430000000000001</c:v>
                </c:pt>
                <c:pt idx="1936">
                  <c:v>3.5430000000000001</c:v>
                </c:pt>
                <c:pt idx="1937">
                  <c:v>3.5430000000000001</c:v>
                </c:pt>
                <c:pt idx="1938">
                  <c:v>3.5539999999999998</c:v>
                </c:pt>
                <c:pt idx="1939">
                  <c:v>3.5539999999999998</c:v>
                </c:pt>
                <c:pt idx="1940">
                  <c:v>3.5539999999999998</c:v>
                </c:pt>
                <c:pt idx="1941">
                  <c:v>3.5539999999999998</c:v>
                </c:pt>
                <c:pt idx="1942">
                  <c:v>3.5539999999999998</c:v>
                </c:pt>
                <c:pt idx="1943">
                  <c:v>3.5539999999999998</c:v>
                </c:pt>
                <c:pt idx="1944">
                  <c:v>3.5649999999999999</c:v>
                </c:pt>
                <c:pt idx="1945">
                  <c:v>3.5649999999999999</c:v>
                </c:pt>
                <c:pt idx="1946">
                  <c:v>3.5649999999999999</c:v>
                </c:pt>
                <c:pt idx="1947">
                  <c:v>3.5649999999999999</c:v>
                </c:pt>
                <c:pt idx="1948">
                  <c:v>3.5649999999999999</c:v>
                </c:pt>
                <c:pt idx="1949">
                  <c:v>3.5649999999999999</c:v>
                </c:pt>
                <c:pt idx="1950">
                  <c:v>3.5760000000000001</c:v>
                </c:pt>
                <c:pt idx="1951">
                  <c:v>3.5760000000000001</c:v>
                </c:pt>
                <c:pt idx="1952">
                  <c:v>3.5760000000000001</c:v>
                </c:pt>
                <c:pt idx="1953">
                  <c:v>3.5760000000000001</c:v>
                </c:pt>
                <c:pt idx="1954">
                  <c:v>3.5760000000000001</c:v>
                </c:pt>
                <c:pt idx="1955">
                  <c:v>3.5760000000000001</c:v>
                </c:pt>
                <c:pt idx="1956">
                  <c:v>3.5870000000000002</c:v>
                </c:pt>
                <c:pt idx="1957">
                  <c:v>3.5870000000000002</c:v>
                </c:pt>
                <c:pt idx="1958">
                  <c:v>3.5870000000000002</c:v>
                </c:pt>
                <c:pt idx="1959">
                  <c:v>3.5870000000000002</c:v>
                </c:pt>
                <c:pt idx="1960">
                  <c:v>3.5870000000000002</c:v>
                </c:pt>
                <c:pt idx="1961">
                  <c:v>3.5870000000000002</c:v>
                </c:pt>
                <c:pt idx="1962">
                  <c:v>3.5979999999999999</c:v>
                </c:pt>
                <c:pt idx="1963">
                  <c:v>3.5979999999999999</c:v>
                </c:pt>
                <c:pt idx="1964">
                  <c:v>3.5979999999999999</c:v>
                </c:pt>
                <c:pt idx="1965">
                  <c:v>3.5979999999999999</c:v>
                </c:pt>
                <c:pt idx="1966">
                  <c:v>3.5979999999999999</c:v>
                </c:pt>
                <c:pt idx="1967">
                  <c:v>3.5979999999999999</c:v>
                </c:pt>
                <c:pt idx="1968">
                  <c:v>3.609</c:v>
                </c:pt>
                <c:pt idx="1969">
                  <c:v>3.609</c:v>
                </c:pt>
                <c:pt idx="1970">
                  <c:v>3.609</c:v>
                </c:pt>
                <c:pt idx="1971">
                  <c:v>3.609</c:v>
                </c:pt>
                <c:pt idx="1972">
                  <c:v>3.609</c:v>
                </c:pt>
                <c:pt idx="1973">
                  <c:v>3.609</c:v>
                </c:pt>
                <c:pt idx="1974">
                  <c:v>3.62</c:v>
                </c:pt>
                <c:pt idx="1975">
                  <c:v>3.62</c:v>
                </c:pt>
                <c:pt idx="1976">
                  <c:v>3.62</c:v>
                </c:pt>
                <c:pt idx="1977">
                  <c:v>3.62</c:v>
                </c:pt>
                <c:pt idx="1978">
                  <c:v>3.62</c:v>
                </c:pt>
                <c:pt idx="1979">
                  <c:v>3.62</c:v>
                </c:pt>
                <c:pt idx="1980">
                  <c:v>3.6309999999999998</c:v>
                </c:pt>
                <c:pt idx="1981">
                  <c:v>3.6309999999999998</c:v>
                </c:pt>
                <c:pt idx="1982">
                  <c:v>3.6309999999999998</c:v>
                </c:pt>
                <c:pt idx="1983">
                  <c:v>3.6309999999999998</c:v>
                </c:pt>
                <c:pt idx="1984">
                  <c:v>3.6309999999999998</c:v>
                </c:pt>
                <c:pt idx="1985">
                  <c:v>3.6309999999999998</c:v>
                </c:pt>
                <c:pt idx="1986">
                  <c:v>3.6419999999999999</c:v>
                </c:pt>
                <c:pt idx="1987">
                  <c:v>3.6419999999999999</c:v>
                </c:pt>
                <c:pt idx="1988">
                  <c:v>3.6419999999999999</c:v>
                </c:pt>
                <c:pt idx="1989">
                  <c:v>3.6419999999999999</c:v>
                </c:pt>
                <c:pt idx="1990">
                  <c:v>3.6419999999999999</c:v>
                </c:pt>
                <c:pt idx="1991">
                  <c:v>3.6419999999999999</c:v>
                </c:pt>
                <c:pt idx="1992">
                  <c:v>3.653</c:v>
                </c:pt>
                <c:pt idx="1993">
                  <c:v>3.653</c:v>
                </c:pt>
                <c:pt idx="1994">
                  <c:v>3.653</c:v>
                </c:pt>
                <c:pt idx="1995">
                  <c:v>3.653</c:v>
                </c:pt>
                <c:pt idx="1996">
                  <c:v>3.653</c:v>
                </c:pt>
                <c:pt idx="1997">
                  <c:v>3.653</c:v>
                </c:pt>
                <c:pt idx="1998">
                  <c:v>3.6640000000000001</c:v>
                </c:pt>
                <c:pt idx="1999">
                  <c:v>3.6640000000000001</c:v>
                </c:pt>
                <c:pt idx="2000">
                  <c:v>3.6640000000000001</c:v>
                </c:pt>
                <c:pt idx="2001">
                  <c:v>3.6640000000000001</c:v>
                </c:pt>
                <c:pt idx="2002">
                  <c:v>3.6640000000000001</c:v>
                </c:pt>
                <c:pt idx="2003">
                  <c:v>3.6640000000000001</c:v>
                </c:pt>
                <c:pt idx="2004">
                  <c:v>3.6749999999999998</c:v>
                </c:pt>
                <c:pt idx="2005">
                  <c:v>3.6749999999999998</c:v>
                </c:pt>
                <c:pt idx="2006">
                  <c:v>3.6749999999999998</c:v>
                </c:pt>
                <c:pt idx="2007">
                  <c:v>3.6749999999999998</c:v>
                </c:pt>
                <c:pt idx="2008">
                  <c:v>3.6749999999999998</c:v>
                </c:pt>
                <c:pt idx="2009">
                  <c:v>3.6749999999999998</c:v>
                </c:pt>
                <c:pt idx="2010">
                  <c:v>3.6859999999999999</c:v>
                </c:pt>
                <c:pt idx="2011">
                  <c:v>3.6859999999999999</c:v>
                </c:pt>
                <c:pt idx="2012">
                  <c:v>3.6859999999999999</c:v>
                </c:pt>
                <c:pt idx="2013">
                  <c:v>3.6859999999999999</c:v>
                </c:pt>
                <c:pt idx="2014">
                  <c:v>3.6859999999999999</c:v>
                </c:pt>
                <c:pt idx="2015">
                  <c:v>3.6859999999999999</c:v>
                </c:pt>
                <c:pt idx="2016">
                  <c:v>3.6970000000000001</c:v>
                </c:pt>
                <c:pt idx="2017">
                  <c:v>3.6970000000000001</c:v>
                </c:pt>
                <c:pt idx="2018">
                  <c:v>3.6970000000000001</c:v>
                </c:pt>
                <c:pt idx="2019">
                  <c:v>3.6970000000000001</c:v>
                </c:pt>
                <c:pt idx="2020">
                  <c:v>3.6970000000000001</c:v>
                </c:pt>
                <c:pt idx="2021">
                  <c:v>3.6970000000000001</c:v>
                </c:pt>
                <c:pt idx="2022">
                  <c:v>3.7080000000000002</c:v>
                </c:pt>
                <c:pt idx="2023">
                  <c:v>3.7080000000000002</c:v>
                </c:pt>
                <c:pt idx="2024">
                  <c:v>3.7080000000000002</c:v>
                </c:pt>
                <c:pt idx="2025">
                  <c:v>3.7080000000000002</c:v>
                </c:pt>
                <c:pt idx="2026">
                  <c:v>3.7080000000000002</c:v>
                </c:pt>
                <c:pt idx="2027">
                  <c:v>3.7080000000000002</c:v>
                </c:pt>
                <c:pt idx="2028">
                  <c:v>3.7189999999999999</c:v>
                </c:pt>
                <c:pt idx="2029">
                  <c:v>3.7189999999999999</c:v>
                </c:pt>
                <c:pt idx="2030">
                  <c:v>3.7189999999999999</c:v>
                </c:pt>
                <c:pt idx="2031">
                  <c:v>3.7189999999999999</c:v>
                </c:pt>
                <c:pt idx="2032">
                  <c:v>3.7189999999999999</c:v>
                </c:pt>
                <c:pt idx="2033">
                  <c:v>3.7189999999999999</c:v>
                </c:pt>
                <c:pt idx="2034">
                  <c:v>3.73</c:v>
                </c:pt>
                <c:pt idx="2035">
                  <c:v>3.73</c:v>
                </c:pt>
                <c:pt idx="2036">
                  <c:v>3.73</c:v>
                </c:pt>
                <c:pt idx="2037">
                  <c:v>3.73</c:v>
                </c:pt>
                <c:pt idx="2038">
                  <c:v>3.73</c:v>
                </c:pt>
                <c:pt idx="2039">
                  <c:v>3.73</c:v>
                </c:pt>
                <c:pt idx="2040">
                  <c:v>3.7410000000000001</c:v>
                </c:pt>
                <c:pt idx="2041">
                  <c:v>3.7410000000000001</c:v>
                </c:pt>
                <c:pt idx="2042">
                  <c:v>3.7410000000000001</c:v>
                </c:pt>
                <c:pt idx="2043">
                  <c:v>3.7410000000000001</c:v>
                </c:pt>
                <c:pt idx="2044">
                  <c:v>3.7410000000000001</c:v>
                </c:pt>
                <c:pt idx="2045">
                  <c:v>3.7410000000000001</c:v>
                </c:pt>
                <c:pt idx="2046">
                  <c:v>3.7519999999999998</c:v>
                </c:pt>
                <c:pt idx="2047">
                  <c:v>3.7519999999999998</c:v>
                </c:pt>
                <c:pt idx="2048">
                  <c:v>3.7519999999999998</c:v>
                </c:pt>
                <c:pt idx="2049">
                  <c:v>3.7519999999999998</c:v>
                </c:pt>
                <c:pt idx="2050">
                  <c:v>3.7519999999999998</c:v>
                </c:pt>
                <c:pt idx="2051">
                  <c:v>3.7519999999999998</c:v>
                </c:pt>
                <c:pt idx="2052">
                  <c:v>3.7629999999999999</c:v>
                </c:pt>
                <c:pt idx="2053">
                  <c:v>3.7629999999999999</c:v>
                </c:pt>
                <c:pt idx="2054">
                  <c:v>3.7629999999999999</c:v>
                </c:pt>
                <c:pt idx="2055">
                  <c:v>3.7629999999999999</c:v>
                </c:pt>
                <c:pt idx="2056">
                  <c:v>3.7629999999999999</c:v>
                </c:pt>
                <c:pt idx="2057">
                  <c:v>3.7629999999999999</c:v>
                </c:pt>
                <c:pt idx="2058">
                  <c:v>3.774</c:v>
                </c:pt>
                <c:pt idx="2059">
                  <c:v>3.774</c:v>
                </c:pt>
                <c:pt idx="2060">
                  <c:v>3.774</c:v>
                </c:pt>
                <c:pt idx="2061">
                  <c:v>3.774</c:v>
                </c:pt>
                <c:pt idx="2062">
                  <c:v>3.774</c:v>
                </c:pt>
                <c:pt idx="2063">
                  <c:v>3.774</c:v>
                </c:pt>
                <c:pt idx="2064">
                  <c:v>3.7850000000000001</c:v>
                </c:pt>
                <c:pt idx="2065">
                  <c:v>3.7850000000000001</c:v>
                </c:pt>
                <c:pt idx="2066">
                  <c:v>3.7850000000000001</c:v>
                </c:pt>
                <c:pt idx="2067">
                  <c:v>3.7850000000000001</c:v>
                </c:pt>
                <c:pt idx="2068">
                  <c:v>3.7850000000000001</c:v>
                </c:pt>
                <c:pt idx="2069">
                  <c:v>3.7850000000000001</c:v>
                </c:pt>
                <c:pt idx="2070">
                  <c:v>3.7959999999999998</c:v>
                </c:pt>
                <c:pt idx="2071">
                  <c:v>3.7959999999999998</c:v>
                </c:pt>
                <c:pt idx="2072">
                  <c:v>3.7959999999999998</c:v>
                </c:pt>
                <c:pt idx="2073">
                  <c:v>3.7959999999999998</c:v>
                </c:pt>
                <c:pt idx="2074">
                  <c:v>3.7959999999999998</c:v>
                </c:pt>
                <c:pt idx="2075">
                  <c:v>3.7959999999999998</c:v>
                </c:pt>
                <c:pt idx="2076">
                  <c:v>3.8069999999999999</c:v>
                </c:pt>
                <c:pt idx="2077">
                  <c:v>3.8069999999999999</c:v>
                </c:pt>
                <c:pt idx="2078">
                  <c:v>3.8069999999999999</c:v>
                </c:pt>
                <c:pt idx="2079">
                  <c:v>3.8069999999999999</c:v>
                </c:pt>
                <c:pt idx="2080">
                  <c:v>3.8069999999999999</c:v>
                </c:pt>
                <c:pt idx="2081">
                  <c:v>3.8069999999999999</c:v>
                </c:pt>
                <c:pt idx="2082">
                  <c:v>3.8180000000000001</c:v>
                </c:pt>
                <c:pt idx="2083">
                  <c:v>3.8180000000000001</c:v>
                </c:pt>
                <c:pt idx="2084">
                  <c:v>3.8180000000000001</c:v>
                </c:pt>
                <c:pt idx="2085">
                  <c:v>3.8180000000000001</c:v>
                </c:pt>
                <c:pt idx="2086">
                  <c:v>3.8180000000000001</c:v>
                </c:pt>
                <c:pt idx="2087">
                  <c:v>3.8180000000000001</c:v>
                </c:pt>
                <c:pt idx="2088">
                  <c:v>3.8290000000000002</c:v>
                </c:pt>
                <c:pt idx="2089">
                  <c:v>3.8290000000000002</c:v>
                </c:pt>
                <c:pt idx="2090">
                  <c:v>3.8290000000000002</c:v>
                </c:pt>
                <c:pt idx="2091">
                  <c:v>3.8290000000000002</c:v>
                </c:pt>
                <c:pt idx="2092">
                  <c:v>3.8290000000000002</c:v>
                </c:pt>
                <c:pt idx="2093">
                  <c:v>3.8290000000000002</c:v>
                </c:pt>
                <c:pt idx="2094">
                  <c:v>3.84</c:v>
                </c:pt>
                <c:pt idx="2095">
                  <c:v>3.84</c:v>
                </c:pt>
                <c:pt idx="2096">
                  <c:v>3.84</c:v>
                </c:pt>
                <c:pt idx="2097">
                  <c:v>3.84</c:v>
                </c:pt>
                <c:pt idx="2098">
                  <c:v>3.84</c:v>
                </c:pt>
                <c:pt idx="2099">
                  <c:v>3.84</c:v>
                </c:pt>
                <c:pt idx="2100">
                  <c:v>3.851</c:v>
                </c:pt>
                <c:pt idx="2101">
                  <c:v>3.851</c:v>
                </c:pt>
                <c:pt idx="2102">
                  <c:v>3.851</c:v>
                </c:pt>
                <c:pt idx="2103">
                  <c:v>3.851</c:v>
                </c:pt>
                <c:pt idx="2104">
                  <c:v>3.851</c:v>
                </c:pt>
                <c:pt idx="2105">
                  <c:v>3.851</c:v>
                </c:pt>
                <c:pt idx="2106">
                  <c:v>3.8620000000000001</c:v>
                </c:pt>
                <c:pt idx="2107">
                  <c:v>3.8620000000000001</c:v>
                </c:pt>
                <c:pt idx="2108">
                  <c:v>3.8620000000000001</c:v>
                </c:pt>
                <c:pt idx="2109">
                  <c:v>3.8620000000000001</c:v>
                </c:pt>
                <c:pt idx="2110">
                  <c:v>3.8620000000000001</c:v>
                </c:pt>
                <c:pt idx="2111">
                  <c:v>3.8620000000000001</c:v>
                </c:pt>
                <c:pt idx="2112">
                  <c:v>3.8730000000000002</c:v>
                </c:pt>
                <c:pt idx="2113">
                  <c:v>3.8730000000000002</c:v>
                </c:pt>
                <c:pt idx="2114">
                  <c:v>3.8730000000000002</c:v>
                </c:pt>
                <c:pt idx="2115">
                  <c:v>3.8730000000000002</c:v>
                </c:pt>
                <c:pt idx="2116">
                  <c:v>3.8730000000000002</c:v>
                </c:pt>
                <c:pt idx="2117">
                  <c:v>3.8730000000000002</c:v>
                </c:pt>
                <c:pt idx="2118">
                  <c:v>3.8839999999999999</c:v>
                </c:pt>
                <c:pt idx="2119">
                  <c:v>3.8839999999999999</c:v>
                </c:pt>
                <c:pt idx="2120">
                  <c:v>3.8839999999999999</c:v>
                </c:pt>
                <c:pt idx="2121">
                  <c:v>3.8839999999999999</c:v>
                </c:pt>
                <c:pt idx="2122">
                  <c:v>3.8839999999999999</c:v>
                </c:pt>
                <c:pt idx="2123">
                  <c:v>3.8839999999999999</c:v>
                </c:pt>
                <c:pt idx="2124">
                  <c:v>3.895</c:v>
                </c:pt>
                <c:pt idx="2125">
                  <c:v>3.895</c:v>
                </c:pt>
                <c:pt idx="2126">
                  <c:v>3.895</c:v>
                </c:pt>
                <c:pt idx="2127">
                  <c:v>3.895</c:v>
                </c:pt>
                <c:pt idx="2128">
                  <c:v>3.895</c:v>
                </c:pt>
                <c:pt idx="2129">
                  <c:v>3.895</c:v>
                </c:pt>
                <c:pt idx="2130">
                  <c:v>3.9060000000000001</c:v>
                </c:pt>
                <c:pt idx="2131">
                  <c:v>3.9060000000000001</c:v>
                </c:pt>
                <c:pt idx="2132">
                  <c:v>3.9060000000000001</c:v>
                </c:pt>
                <c:pt idx="2133">
                  <c:v>3.9060000000000001</c:v>
                </c:pt>
                <c:pt idx="2134">
                  <c:v>3.9060000000000001</c:v>
                </c:pt>
                <c:pt idx="2135">
                  <c:v>3.9060000000000001</c:v>
                </c:pt>
                <c:pt idx="2136">
                  <c:v>3.9169999999999998</c:v>
                </c:pt>
                <c:pt idx="2137">
                  <c:v>3.9169999999999998</c:v>
                </c:pt>
                <c:pt idx="2138">
                  <c:v>3.9169999999999998</c:v>
                </c:pt>
                <c:pt idx="2139">
                  <c:v>3.9169999999999998</c:v>
                </c:pt>
                <c:pt idx="2140">
                  <c:v>3.9169999999999998</c:v>
                </c:pt>
                <c:pt idx="2141">
                  <c:v>3.9169999999999998</c:v>
                </c:pt>
                <c:pt idx="2142">
                  <c:v>3.9279999999999999</c:v>
                </c:pt>
                <c:pt idx="2143">
                  <c:v>3.9279999999999999</c:v>
                </c:pt>
                <c:pt idx="2144">
                  <c:v>3.9279999999999999</c:v>
                </c:pt>
                <c:pt idx="2145">
                  <c:v>3.9279999999999999</c:v>
                </c:pt>
                <c:pt idx="2146">
                  <c:v>3.9279999999999999</c:v>
                </c:pt>
                <c:pt idx="2147">
                  <c:v>3.9279999999999999</c:v>
                </c:pt>
                <c:pt idx="2148">
                  <c:v>3.9390000000000001</c:v>
                </c:pt>
                <c:pt idx="2149">
                  <c:v>3.9390000000000001</c:v>
                </c:pt>
                <c:pt idx="2150">
                  <c:v>3.9390000000000001</c:v>
                </c:pt>
                <c:pt idx="2151">
                  <c:v>3.9390000000000001</c:v>
                </c:pt>
                <c:pt idx="2152">
                  <c:v>3.9390000000000001</c:v>
                </c:pt>
                <c:pt idx="2153">
                  <c:v>3.9390000000000001</c:v>
                </c:pt>
                <c:pt idx="2154">
                  <c:v>3.95</c:v>
                </c:pt>
                <c:pt idx="2155">
                  <c:v>3.95</c:v>
                </c:pt>
                <c:pt idx="2156">
                  <c:v>3.95</c:v>
                </c:pt>
                <c:pt idx="2157">
                  <c:v>3.95</c:v>
                </c:pt>
                <c:pt idx="2158">
                  <c:v>3.95</c:v>
                </c:pt>
                <c:pt idx="2159">
                  <c:v>3.95</c:v>
                </c:pt>
                <c:pt idx="2160">
                  <c:v>3.9609999999999999</c:v>
                </c:pt>
                <c:pt idx="2161">
                  <c:v>3.9609999999999999</c:v>
                </c:pt>
                <c:pt idx="2162">
                  <c:v>3.9609999999999999</c:v>
                </c:pt>
                <c:pt idx="2163">
                  <c:v>3.9609999999999999</c:v>
                </c:pt>
                <c:pt idx="2164">
                  <c:v>3.9609999999999999</c:v>
                </c:pt>
                <c:pt idx="2165">
                  <c:v>3.9609999999999999</c:v>
                </c:pt>
                <c:pt idx="2166">
                  <c:v>3.972</c:v>
                </c:pt>
                <c:pt idx="2167">
                  <c:v>3.972</c:v>
                </c:pt>
                <c:pt idx="2168">
                  <c:v>3.972</c:v>
                </c:pt>
                <c:pt idx="2169">
                  <c:v>3.972</c:v>
                </c:pt>
                <c:pt idx="2170">
                  <c:v>3.972</c:v>
                </c:pt>
                <c:pt idx="2171">
                  <c:v>3.972</c:v>
                </c:pt>
                <c:pt idx="2172">
                  <c:v>3.9830000000000001</c:v>
                </c:pt>
                <c:pt idx="2173">
                  <c:v>3.9830000000000001</c:v>
                </c:pt>
                <c:pt idx="2174">
                  <c:v>3.9830000000000001</c:v>
                </c:pt>
                <c:pt idx="2175">
                  <c:v>3.9830000000000001</c:v>
                </c:pt>
                <c:pt idx="2176">
                  <c:v>3.9830000000000001</c:v>
                </c:pt>
                <c:pt idx="2177">
                  <c:v>3.9830000000000001</c:v>
                </c:pt>
                <c:pt idx="2178">
                  <c:v>3.9940000000000002</c:v>
                </c:pt>
                <c:pt idx="2179">
                  <c:v>3.9940000000000002</c:v>
                </c:pt>
                <c:pt idx="2180">
                  <c:v>3.9940000000000002</c:v>
                </c:pt>
                <c:pt idx="2181">
                  <c:v>3.9940000000000002</c:v>
                </c:pt>
                <c:pt idx="2182">
                  <c:v>3.9940000000000002</c:v>
                </c:pt>
                <c:pt idx="2183">
                  <c:v>3.9940000000000002</c:v>
                </c:pt>
                <c:pt idx="2184">
                  <c:v>4.0049999999999999</c:v>
                </c:pt>
                <c:pt idx="2185">
                  <c:v>4.0049999999999999</c:v>
                </c:pt>
                <c:pt idx="2186">
                  <c:v>4.0049999999999999</c:v>
                </c:pt>
                <c:pt idx="2187">
                  <c:v>4.0049999999999999</c:v>
                </c:pt>
                <c:pt idx="2188">
                  <c:v>4.0049999999999999</c:v>
                </c:pt>
                <c:pt idx="2189">
                  <c:v>4.0049999999999999</c:v>
                </c:pt>
                <c:pt idx="2190">
                  <c:v>4.016</c:v>
                </c:pt>
                <c:pt idx="2191">
                  <c:v>4.016</c:v>
                </c:pt>
                <c:pt idx="2192">
                  <c:v>4.016</c:v>
                </c:pt>
                <c:pt idx="2193">
                  <c:v>4.016</c:v>
                </c:pt>
                <c:pt idx="2194">
                  <c:v>4.016</c:v>
                </c:pt>
                <c:pt idx="2195">
                  <c:v>4.016</c:v>
                </c:pt>
                <c:pt idx="2196">
                  <c:v>4.0270000000000001</c:v>
                </c:pt>
                <c:pt idx="2197">
                  <c:v>4.0270000000000001</c:v>
                </c:pt>
                <c:pt idx="2198">
                  <c:v>4.0270000000000001</c:v>
                </c:pt>
                <c:pt idx="2199">
                  <c:v>4.0270000000000001</c:v>
                </c:pt>
                <c:pt idx="2200">
                  <c:v>4.0270000000000001</c:v>
                </c:pt>
                <c:pt idx="2201">
                  <c:v>4.0270000000000001</c:v>
                </c:pt>
                <c:pt idx="2202">
                  <c:v>4.0380000000000003</c:v>
                </c:pt>
                <c:pt idx="2203">
                  <c:v>4.0380000000000003</c:v>
                </c:pt>
                <c:pt idx="2204">
                  <c:v>4.0380000000000003</c:v>
                </c:pt>
                <c:pt idx="2205">
                  <c:v>4.0380000000000003</c:v>
                </c:pt>
                <c:pt idx="2206">
                  <c:v>4.0380000000000003</c:v>
                </c:pt>
                <c:pt idx="2207">
                  <c:v>4.0380000000000003</c:v>
                </c:pt>
                <c:pt idx="2208">
                  <c:v>4.0490000000000004</c:v>
                </c:pt>
                <c:pt idx="2209">
                  <c:v>4.0490000000000004</c:v>
                </c:pt>
                <c:pt idx="2210">
                  <c:v>4.0490000000000004</c:v>
                </c:pt>
                <c:pt idx="2211">
                  <c:v>4.0490000000000004</c:v>
                </c:pt>
                <c:pt idx="2212">
                  <c:v>4.0490000000000004</c:v>
                </c:pt>
                <c:pt idx="2213">
                  <c:v>4.0490000000000004</c:v>
                </c:pt>
                <c:pt idx="2214">
                  <c:v>4.0599999999999996</c:v>
                </c:pt>
                <c:pt idx="2215">
                  <c:v>4.0599999999999996</c:v>
                </c:pt>
                <c:pt idx="2216">
                  <c:v>4.0599999999999996</c:v>
                </c:pt>
                <c:pt idx="2217">
                  <c:v>4.0599999999999996</c:v>
                </c:pt>
                <c:pt idx="2218">
                  <c:v>4.0599999999999996</c:v>
                </c:pt>
                <c:pt idx="2219">
                  <c:v>4.0599999999999996</c:v>
                </c:pt>
                <c:pt idx="2220">
                  <c:v>4.0709999999999997</c:v>
                </c:pt>
                <c:pt idx="2221">
                  <c:v>4.0709999999999997</c:v>
                </c:pt>
                <c:pt idx="2222">
                  <c:v>4.0709999999999997</c:v>
                </c:pt>
                <c:pt idx="2223">
                  <c:v>4.0709999999999997</c:v>
                </c:pt>
                <c:pt idx="2224">
                  <c:v>4.0709999999999997</c:v>
                </c:pt>
                <c:pt idx="2225">
                  <c:v>4.0709999999999997</c:v>
                </c:pt>
                <c:pt idx="2226">
                  <c:v>4.0819999999999999</c:v>
                </c:pt>
                <c:pt idx="2227">
                  <c:v>4.0819999999999999</c:v>
                </c:pt>
                <c:pt idx="2228">
                  <c:v>4.0819999999999999</c:v>
                </c:pt>
                <c:pt idx="2229">
                  <c:v>4.0819999999999999</c:v>
                </c:pt>
                <c:pt idx="2230">
                  <c:v>4.0819999999999999</c:v>
                </c:pt>
                <c:pt idx="2231">
                  <c:v>4.0819999999999999</c:v>
                </c:pt>
                <c:pt idx="2232">
                  <c:v>4.093</c:v>
                </c:pt>
                <c:pt idx="2233">
                  <c:v>4.093</c:v>
                </c:pt>
                <c:pt idx="2234">
                  <c:v>4.093</c:v>
                </c:pt>
                <c:pt idx="2235">
                  <c:v>4.093</c:v>
                </c:pt>
                <c:pt idx="2236">
                  <c:v>4.093</c:v>
                </c:pt>
                <c:pt idx="2237">
                  <c:v>4.093</c:v>
                </c:pt>
                <c:pt idx="2238">
                  <c:v>4.1040000000000001</c:v>
                </c:pt>
                <c:pt idx="2239">
                  <c:v>4.1040000000000001</c:v>
                </c:pt>
                <c:pt idx="2240">
                  <c:v>4.1040000000000001</c:v>
                </c:pt>
                <c:pt idx="2241">
                  <c:v>4.1040000000000001</c:v>
                </c:pt>
                <c:pt idx="2242">
                  <c:v>4.1040000000000001</c:v>
                </c:pt>
                <c:pt idx="2243">
                  <c:v>4.1040000000000001</c:v>
                </c:pt>
                <c:pt idx="2244">
                  <c:v>4.1150000000000002</c:v>
                </c:pt>
                <c:pt idx="2245">
                  <c:v>4.1150000000000002</c:v>
                </c:pt>
                <c:pt idx="2246">
                  <c:v>4.1150000000000002</c:v>
                </c:pt>
                <c:pt idx="2247">
                  <c:v>4.1150000000000002</c:v>
                </c:pt>
                <c:pt idx="2248">
                  <c:v>4.1150000000000002</c:v>
                </c:pt>
                <c:pt idx="2249">
                  <c:v>4.1150000000000002</c:v>
                </c:pt>
                <c:pt idx="2250">
                  <c:v>4.1260000000000003</c:v>
                </c:pt>
                <c:pt idx="2251">
                  <c:v>4.1260000000000003</c:v>
                </c:pt>
                <c:pt idx="2252">
                  <c:v>4.1260000000000003</c:v>
                </c:pt>
                <c:pt idx="2253">
                  <c:v>4.1260000000000003</c:v>
                </c:pt>
                <c:pt idx="2254">
                  <c:v>4.1260000000000003</c:v>
                </c:pt>
                <c:pt idx="2255">
                  <c:v>4.1260000000000003</c:v>
                </c:pt>
                <c:pt idx="2256">
                  <c:v>4.1369999999999996</c:v>
                </c:pt>
                <c:pt idx="2257">
                  <c:v>4.1369999999999996</c:v>
                </c:pt>
                <c:pt idx="2258">
                  <c:v>4.1369999999999996</c:v>
                </c:pt>
                <c:pt idx="2259">
                  <c:v>4.1369999999999996</c:v>
                </c:pt>
                <c:pt idx="2260">
                  <c:v>4.1369999999999996</c:v>
                </c:pt>
                <c:pt idx="2261">
                  <c:v>4.1369999999999996</c:v>
                </c:pt>
                <c:pt idx="2262">
                  <c:v>4.1479999999999997</c:v>
                </c:pt>
                <c:pt idx="2263">
                  <c:v>4.1479999999999997</c:v>
                </c:pt>
                <c:pt idx="2264">
                  <c:v>4.1479999999999997</c:v>
                </c:pt>
                <c:pt idx="2265">
                  <c:v>4.1479999999999997</c:v>
                </c:pt>
                <c:pt idx="2266">
                  <c:v>4.1479999999999997</c:v>
                </c:pt>
                <c:pt idx="2267">
                  <c:v>4.1479999999999997</c:v>
                </c:pt>
                <c:pt idx="2268">
                  <c:v>4.1589999999999998</c:v>
                </c:pt>
                <c:pt idx="2269">
                  <c:v>4.1589999999999998</c:v>
                </c:pt>
                <c:pt idx="2270">
                  <c:v>4.1589999999999998</c:v>
                </c:pt>
                <c:pt idx="2271">
                  <c:v>4.1589999999999998</c:v>
                </c:pt>
                <c:pt idx="2272">
                  <c:v>4.1589999999999998</c:v>
                </c:pt>
                <c:pt idx="2273">
                  <c:v>4.1589999999999998</c:v>
                </c:pt>
                <c:pt idx="2274">
                  <c:v>4.17</c:v>
                </c:pt>
                <c:pt idx="2275">
                  <c:v>4.17</c:v>
                </c:pt>
                <c:pt idx="2276">
                  <c:v>4.17</c:v>
                </c:pt>
                <c:pt idx="2277">
                  <c:v>4.17</c:v>
                </c:pt>
                <c:pt idx="2278">
                  <c:v>4.17</c:v>
                </c:pt>
                <c:pt idx="2279">
                  <c:v>4.17</c:v>
                </c:pt>
                <c:pt idx="2280">
                  <c:v>4.181</c:v>
                </c:pt>
                <c:pt idx="2281">
                  <c:v>4.181</c:v>
                </c:pt>
                <c:pt idx="2282">
                  <c:v>4.181</c:v>
                </c:pt>
                <c:pt idx="2283">
                  <c:v>4.181</c:v>
                </c:pt>
                <c:pt idx="2284">
                  <c:v>4.181</c:v>
                </c:pt>
                <c:pt idx="2285">
                  <c:v>4.181</c:v>
                </c:pt>
                <c:pt idx="2286">
                  <c:v>4.1920000000000002</c:v>
                </c:pt>
                <c:pt idx="2287">
                  <c:v>4.1920000000000002</c:v>
                </c:pt>
                <c:pt idx="2288">
                  <c:v>4.1920000000000002</c:v>
                </c:pt>
                <c:pt idx="2289">
                  <c:v>4.1920000000000002</c:v>
                </c:pt>
                <c:pt idx="2290">
                  <c:v>4.1920000000000002</c:v>
                </c:pt>
                <c:pt idx="2291">
                  <c:v>4.1920000000000002</c:v>
                </c:pt>
                <c:pt idx="2292">
                  <c:v>4.2030000000000003</c:v>
                </c:pt>
                <c:pt idx="2293">
                  <c:v>4.2030000000000003</c:v>
                </c:pt>
                <c:pt idx="2294">
                  <c:v>4.2030000000000003</c:v>
                </c:pt>
                <c:pt idx="2295">
                  <c:v>4.2030000000000003</c:v>
                </c:pt>
                <c:pt idx="2296">
                  <c:v>4.2030000000000003</c:v>
                </c:pt>
                <c:pt idx="2297">
                  <c:v>4.2030000000000003</c:v>
                </c:pt>
                <c:pt idx="2298">
                  <c:v>4.2140000000000004</c:v>
                </c:pt>
                <c:pt idx="2299">
                  <c:v>4.2140000000000004</c:v>
                </c:pt>
                <c:pt idx="2300">
                  <c:v>4.2140000000000004</c:v>
                </c:pt>
                <c:pt idx="2301">
                  <c:v>4.2140000000000004</c:v>
                </c:pt>
                <c:pt idx="2302">
                  <c:v>4.2140000000000004</c:v>
                </c:pt>
                <c:pt idx="2303">
                  <c:v>4.2140000000000004</c:v>
                </c:pt>
                <c:pt idx="2304">
                  <c:v>4.2249999999999996</c:v>
                </c:pt>
                <c:pt idx="2305">
                  <c:v>4.2249999999999996</c:v>
                </c:pt>
                <c:pt idx="2306">
                  <c:v>4.2249999999999996</c:v>
                </c:pt>
                <c:pt idx="2307">
                  <c:v>4.2249999999999996</c:v>
                </c:pt>
                <c:pt idx="2308">
                  <c:v>4.2249999999999996</c:v>
                </c:pt>
                <c:pt idx="2309">
                  <c:v>4.2249999999999996</c:v>
                </c:pt>
                <c:pt idx="2310">
                  <c:v>4.2359999999999998</c:v>
                </c:pt>
                <c:pt idx="2311">
                  <c:v>4.2359999999999998</c:v>
                </c:pt>
                <c:pt idx="2312">
                  <c:v>4.2359999999999998</c:v>
                </c:pt>
                <c:pt idx="2313">
                  <c:v>4.2359999999999998</c:v>
                </c:pt>
                <c:pt idx="2314">
                  <c:v>4.2359999999999998</c:v>
                </c:pt>
                <c:pt idx="2315">
                  <c:v>4.2359999999999998</c:v>
                </c:pt>
                <c:pt idx="2316">
                  <c:v>4.2469999999999999</c:v>
                </c:pt>
                <c:pt idx="2317">
                  <c:v>4.2469999999999999</c:v>
                </c:pt>
                <c:pt idx="2318">
                  <c:v>4.2469999999999999</c:v>
                </c:pt>
                <c:pt idx="2319">
                  <c:v>4.2469999999999999</c:v>
                </c:pt>
                <c:pt idx="2320">
                  <c:v>4.2469999999999999</c:v>
                </c:pt>
                <c:pt idx="2321">
                  <c:v>4.2469999999999999</c:v>
                </c:pt>
                <c:pt idx="2322">
                  <c:v>4.258</c:v>
                </c:pt>
                <c:pt idx="2323">
                  <c:v>4.258</c:v>
                </c:pt>
                <c:pt idx="2324">
                  <c:v>4.258</c:v>
                </c:pt>
                <c:pt idx="2325">
                  <c:v>4.258</c:v>
                </c:pt>
                <c:pt idx="2326">
                  <c:v>4.258</c:v>
                </c:pt>
                <c:pt idx="2327">
                  <c:v>4.258</c:v>
                </c:pt>
                <c:pt idx="2328">
                  <c:v>4.2690000000000001</c:v>
                </c:pt>
                <c:pt idx="2329">
                  <c:v>4.2690000000000001</c:v>
                </c:pt>
                <c:pt idx="2330">
                  <c:v>4.2690000000000001</c:v>
                </c:pt>
                <c:pt idx="2331">
                  <c:v>4.2690000000000001</c:v>
                </c:pt>
                <c:pt idx="2332">
                  <c:v>4.2690000000000001</c:v>
                </c:pt>
                <c:pt idx="2333">
                  <c:v>4.2690000000000001</c:v>
                </c:pt>
                <c:pt idx="2334">
                  <c:v>4.28</c:v>
                </c:pt>
                <c:pt idx="2335">
                  <c:v>4.28</c:v>
                </c:pt>
                <c:pt idx="2336">
                  <c:v>4.28</c:v>
                </c:pt>
                <c:pt idx="2337">
                  <c:v>4.28</c:v>
                </c:pt>
                <c:pt idx="2338">
                  <c:v>4.28</c:v>
                </c:pt>
                <c:pt idx="2339">
                  <c:v>4.28</c:v>
                </c:pt>
                <c:pt idx="2340">
                  <c:v>4.2910000000000004</c:v>
                </c:pt>
                <c:pt idx="2341">
                  <c:v>4.2910000000000004</c:v>
                </c:pt>
                <c:pt idx="2342">
                  <c:v>4.2910000000000004</c:v>
                </c:pt>
                <c:pt idx="2343">
                  <c:v>4.2910000000000004</c:v>
                </c:pt>
                <c:pt idx="2344">
                  <c:v>4.2910000000000004</c:v>
                </c:pt>
                <c:pt idx="2345">
                  <c:v>4.2910000000000004</c:v>
                </c:pt>
                <c:pt idx="2346">
                  <c:v>4.3019999999999996</c:v>
                </c:pt>
                <c:pt idx="2347">
                  <c:v>4.3019999999999996</c:v>
                </c:pt>
                <c:pt idx="2348">
                  <c:v>4.3019999999999996</c:v>
                </c:pt>
                <c:pt idx="2349">
                  <c:v>4.3019999999999996</c:v>
                </c:pt>
                <c:pt idx="2350">
                  <c:v>4.3019999999999996</c:v>
                </c:pt>
                <c:pt idx="2351">
                  <c:v>4.3019999999999996</c:v>
                </c:pt>
                <c:pt idx="2352">
                  <c:v>4.3129999999999997</c:v>
                </c:pt>
                <c:pt idx="2353">
                  <c:v>4.3129999999999997</c:v>
                </c:pt>
                <c:pt idx="2354">
                  <c:v>4.3129999999999997</c:v>
                </c:pt>
                <c:pt idx="2355">
                  <c:v>4.3129999999999997</c:v>
                </c:pt>
                <c:pt idx="2356">
                  <c:v>4.3129999999999997</c:v>
                </c:pt>
                <c:pt idx="2357">
                  <c:v>4.3129999999999997</c:v>
                </c:pt>
                <c:pt idx="2358">
                  <c:v>4.3239999999999998</c:v>
                </c:pt>
                <c:pt idx="2359">
                  <c:v>4.3239999999999998</c:v>
                </c:pt>
                <c:pt idx="2360">
                  <c:v>4.3239999999999998</c:v>
                </c:pt>
                <c:pt idx="2361">
                  <c:v>4.3239999999999998</c:v>
                </c:pt>
                <c:pt idx="2362">
                  <c:v>4.3239999999999998</c:v>
                </c:pt>
                <c:pt idx="2363">
                  <c:v>4.3239999999999998</c:v>
                </c:pt>
                <c:pt idx="2364">
                  <c:v>4.335</c:v>
                </c:pt>
                <c:pt idx="2365">
                  <c:v>4.335</c:v>
                </c:pt>
                <c:pt idx="2366">
                  <c:v>4.335</c:v>
                </c:pt>
                <c:pt idx="2367">
                  <c:v>4.335</c:v>
                </c:pt>
                <c:pt idx="2368">
                  <c:v>4.335</c:v>
                </c:pt>
                <c:pt idx="2369">
                  <c:v>4.335</c:v>
                </c:pt>
                <c:pt idx="2370">
                  <c:v>4.3460000000000001</c:v>
                </c:pt>
                <c:pt idx="2371">
                  <c:v>4.3460000000000001</c:v>
                </c:pt>
                <c:pt idx="2372">
                  <c:v>4.3460000000000001</c:v>
                </c:pt>
                <c:pt idx="2373">
                  <c:v>4.3460000000000001</c:v>
                </c:pt>
                <c:pt idx="2374">
                  <c:v>4.3460000000000001</c:v>
                </c:pt>
                <c:pt idx="2375">
                  <c:v>4.3460000000000001</c:v>
                </c:pt>
                <c:pt idx="2376">
                  <c:v>4.3570000000000002</c:v>
                </c:pt>
                <c:pt idx="2377">
                  <c:v>4.3570000000000002</c:v>
                </c:pt>
                <c:pt idx="2378">
                  <c:v>4.3570000000000002</c:v>
                </c:pt>
                <c:pt idx="2379">
                  <c:v>4.3570000000000002</c:v>
                </c:pt>
                <c:pt idx="2380">
                  <c:v>4.3570000000000002</c:v>
                </c:pt>
                <c:pt idx="2381">
                  <c:v>4.3570000000000002</c:v>
                </c:pt>
                <c:pt idx="2382">
                  <c:v>4.3680000000000003</c:v>
                </c:pt>
                <c:pt idx="2383">
                  <c:v>4.3680000000000003</c:v>
                </c:pt>
                <c:pt idx="2384">
                  <c:v>4.3680000000000003</c:v>
                </c:pt>
                <c:pt idx="2385">
                  <c:v>4.3680000000000003</c:v>
                </c:pt>
                <c:pt idx="2386">
                  <c:v>4.3680000000000003</c:v>
                </c:pt>
                <c:pt idx="2387">
                  <c:v>4.3680000000000003</c:v>
                </c:pt>
                <c:pt idx="2388">
                  <c:v>4.3789999999999996</c:v>
                </c:pt>
                <c:pt idx="2389">
                  <c:v>4.3789999999999996</c:v>
                </c:pt>
                <c:pt idx="2390">
                  <c:v>4.3789999999999996</c:v>
                </c:pt>
                <c:pt idx="2391">
                  <c:v>4.3789999999999996</c:v>
                </c:pt>
                <c:pt idx="2392">
                  <c:v>4.3789999999999996</c:v>
                </c:pt>
                <c:pt idx="2393">
                  <c:v>4.3789999999999996</c:v>
                </c:pt>
                <c:pt idx="2394">
                  <c:v>4.3899999999999997</c:v>
                </c:pt>
                <c:pt idx="2395">
                  <c:v>4.3899999999999997</c:v>
                </c:pt>
                <c:pt idx="2396">
                  <c:v>4.3899999999999997</c:v>
                </c:pt>
                <c:pt idx="2397">
                  <c:v>4.3899999999999997</c:v>
                </c:pt>
                <c:pt idx="2398">
                  <c:v>4.3899999999999997</c:v>
                </c:pt>
                <c:pt idx="2399">
                  <c:v>4.3899999999999997</c:v>
                </c:pt>
                <c:pt idx="2400">
                  <c:v>4.4009999999999998</c:v>
                </c:pt>
                <c:pt idx="2401">
                  <c:v>4.4009999999999998</c:v>
                </c:pt>
                <c:pt idx="2402">
                  <c:v>4.4009999999999998</c:v>
                </c:pt>
                <c:pt idx="2403">
                  <c:v>4.4009999999999998</c:v>
                </c:pt>
                <c:pt idx="2404">
                  <c:v>4.4009999999999998</c:v>
                </c:pt>
                <c:pt idx="2405">
                  <c:v>4.4009999999999998</c:v>
                </c:pt>
                <c:pt idx="2406">
                  <c:v>4.4119999999999999</c:v>
                </c:pt>
                <c:pt idx="2407">
                  <c:v>4.4119999999999999</c:v>
                </c:pt>
                <c:pt idx="2408">
                  <c:v>4.4119999999999999</c:v>
                </c:pt>
                <c:pt idx="2409">
                  <c:v>4.4119999999999999</c:v>
                </c:pt>
                <c:pt idx="2410">
                  <c:v>4.4119999999999999</c:v>
                </c:pt>
                <c:pt idx="2411">
                  <c:v>4.4119999999999999</c:v>
                </c:pt>
                <c:pt idx="2412">
                  <c:v>4.423</c:v>
                </c:pt>
                <c:pt idx="2413">
                  <c:v>4.423</c:v>
                </c:pt>
                <c:pt idx="2414">
                  <c:v>4.423</c:v>
                </c:pt>
                <c:pt idx="2415">
                  <c:v>4.423</c:v>
                </c:pt>
                <c:pt idx="2416">
                  <c:v>4.423</c:v>
                </c:pt>
                <c:pt idx="2417">
                  <c:v>4.423</c:v>
                </c:pt>
                <c:pt idx="2418">
                  <c:v>4.4340000000000002</c:v>
                </c:pt>
                <c:pt idx="2419">
                  <c:v>4.4340000000000002</c:v>
                </c:pt>
                <c:pt idx="2420">
                  <c:v>4.4340000000000002</c:v>
                </c:pt>
                <c:pt idx="2421">
                  <c:v>4.4340000000000002</c:v>
                </c:pt>
                <c:pt idx="2422">
                  <c:v>4.4340000000000002</c:v>
                </c:pt>
                <c:pt idx="2423">
                  <c:v>4.4340000000000002</c:v>
                </c:pt>
                <c:pt idx="2424">
                  <c:v>4.4450000000000003</c:v>
                </c:pt>
                <c:pt idx="2425">
                  <c:v>4.4450000000000003</c:v>
                </c:pt>
                <c:pt idx="2426">
                  <c:v>4.4450000000000003</c:v>
                </c:pt>
                <c:pt idx="2427">
                  <c:v>4.4450000000000003</c:v>
                </c:pt>
                <c:pt idx="2428">
                  <c:v>4.4450000000000003</c:v>
                </c:pt>
                <c:pt idx="2429">
                  <c:v>4.4450000000000003</c:v>
                </c:pt>
                <c:pt idx="2430">
                  <c:v>4.4560000000000004</c:v>
                </c:pt>
                <c:pt idx="2431">
                  <c:v>4.4560000000000004</c:v>
                </c:pt>
                <c:pt idx="2432">
                  <c:v>4.4560000000000004</c:v>
                </c:pt>
                <c:pt idx="2433">
                  <c:v>4.4560000000000004</c:v>
                </c:pt>
                <c:pt idx="2434">
                  <c:v>4.4560000000000004</c:v>
                </c:pt>
                <c:pt idx="2435">
                  <c:v>4.4560000000000004</c:v>
                </c:pt>
                <c:pt idx="2436">
                  <c:v>4.4669999999999996</c:v>
                </c:pt>
                <c:pt idx="2437">
                  <c:v>4.4669999999999996</c:v>
                </c:pt>
                <c:pt idx="2438">
                  <c:v>4.4669999999999996</c:v>
                </c:pt>
                <c:pt idx="2439">
                  <c:v>4.4669999999999996</c:v>
                </c:pt>
                <c:pt idx="2440">
                  <c:v>4.4669999999999996</c:v>
                </c:pt>
                <c:pt idx="2441">
                  <c:v>4.4669999999999996</c:v>
                </c:pt>
                <c:pt idx="2442">
                  <c:v>4.4779999999999998</c:v>
                </c:pt>
                <c:pt idx="2443">
                  <c:v>4.4779999999999998</c:v>
                </c:pt>
                <c:pt idx="2444">
                  <c:v>4.4779999999999998</c:v>
                </c:pt>
                <c:pt idx="2445">
                  <c:v>4.4779999999999998</c:v>
                </c:pt>
                <c:pt idx="2446">
                  <c:v>4.4779999999999998</c:v>
                </c:pt>
                <c:pt idx="2447">
                  <c:v>4.4779999999999998</c:v>
                </c:pt>
                <c:pt idx="2448">
                  <c:v>4.4889999999999999</c:v>
                </c:pt>
                <c:pt idx="2449">
                  <c:v>4.4889999999999999</c:v>
                </c:pt>
                <c:pt idx="2450">
                  <c:v>4.4889999999999999</c:v>
                </c:pt>
                <c:pt idx="2451">
                  <c:v>4.4889999999999999</c:v>
                </c:pt>
                <c:pt idx="2452">
                  <c:v>4.4889999999999999</c:v>
                </c:pt>
                <c:pt idx="2453">
                  <c:v>4.4889999999999999</c:v>
                </c:pt>
                <c:pt idx="2454">
                  <c:v>4.5</c:v>
                </c:pt>
                <c:pt idx="2455">
                  <c:v>4.5</c:v>
                </c:pt>
                <c:pt idx="2456">
                  <c:v>4.5</c:v>
                </c:pt>
                <c:pt idx="2457">
                  <c:v>4.5</c:v>
                </c:pt>
                <c:pt idx="2458">
                  <c:v>4.5</c:v>
                </c:pt>
                <c:pt idx="2459">
                  <c:v>4.5</c:v>
                </c:pt>
                <c:pt idx="2460">
                  <c:v>4.5110000000000001</c:v>
                </c:pt>
                <c:pt idx="2461">
                  <c:v>4.5110000000000001</c:v>
                </c:pt>
                <c:pt idx="2462">
                  <c:v>4.5110000000000001</c:v>
                </c:pt>
                <c:pt idx="2463">
                  <c:v>4.5110000000000001</c:v>
                </c:pt>
                <c:pt idx="2464">
                  <c:v>4.5110000000000001</c:v>
                </c:pt>
                <c:pt idx="2465">
                  <c:v>4.5110000000000001</c:v>
                </c:pt>
                <c:pt idx="2466">
                  <c:v>4.5220000000000002</c:v>
                </c:pt>
                <c:pt idx="2467">
                  <c:v>4.5220000000000002</c:v>
                </c:pt>
                <c:pt idx="2468">
                  <c:v>4.5220000000000002</c:v>
                </c:pt>
                <c:pt idx="2469">
                  <c:v>4.5220000000000002</c:v>
                </c:pt>
                <c:pt idx="2470">
                  <c:v>4.5220000000000002</c:v>
                </c:pt>
                <c:pt idx="2471">
                  <c:v>4.5220000000000002</c:v>
                </c:pt>
                <c:pt idx="2472">
                  <c:v>4.5330000000000004</c:v>
                </c:pt>
                <c:pt idx="2473">
                  <c:v>4.5330000000000004</c:v>
                </c:pt>
                <c:pt idx="2474">
                  <c:v>4.5330000000000004</c:v>
                </c:pt>
                <c:pt idx="2475">
                  <c:v>4.5330000000000004</c:v>
                </c:pt>
                <c:pt idx="2476">
                  <c:v>4.5330000000000004</c:v>
                </c:pt>
                <c:pt idx="2477">
                  <c:v>4.5330000000000004</c:v>
                </c:pt>
                <c:pt idx="2478">
                  <c:v>4.5439999999999996</c:v>
                </c:pt>
                <c:pt idx="2479">
                  <c:v>4.5439999999999996</c:v>
                </c:pt>
                <c:pt idx="2480">
                  <c:v>4.5439999999999996</c:v>
                </c:pt>
                <c:pt idx="2481">
                  <c:v>4.5439999999999996</c:v>
                </c:pt>
                <c:pt idx="2482">
                  <c:v>4.5439999999999996</c:v>
                </c:pt>
                <c:pt idx="2483">
                  <c:v>4.5439999999999996</c:v>
                </c:pt>
                <c:pt idx="2484">
                  <c:v>4.5549999999999997</c:v>
                </c:pt>
                <c:pt idx="2485">
                  <c:v>4.5549999999999997</c:v>
                </c:pt>
                <c:pt idx="2486">
                  <c:v>4.5549999999999997</c:v>
                </c:pt>
                <c:pt idx="2487">
                  <c:v>4.5549999999999997</c:v>
                </c:pt>
                <c:pt idx="2488">
                  <c:v>4.5549999999999997</c:v>
                </c:pt>
                <c:pt idx="2489">
                  <c:v>4.5549999999999997</c:v>
                </c:pt>
                <c:pt idx="2490">
                  <c:v>4.5659999999999998</c:v>
                </c:pt>
                <c:pt idx="2491">
                  <c:v>4.5659999999999998</c:v>
                </c:pt>
                <c:pt idx="2492">
                  <c:v>4.5659999999999998</c:v>
                </c:pt>
                <c:pt idx="2493">
                  <c:v>4.5659999999999998</c:v>
                </c:pt>
                <c:pt idx="2494">
                  <c:v>4.5659999999999998</c:v>
                </c:pt>
                <c:pt idx="2495">
                  <c:v>4.5659999999999998</c:v>
                </c:pt>
                <c:pt idx="2496">
                  <c:v>4.577</c:v>
                </c:pt>
                <c:pt idx="2497">
                  <c:v>4.577</c:v>
                </c:pt>
                <c:pt idx="2498">
                  <c:v>4.577</c:v>
                </c:pt>
                <c:pt idx="2499">
                  <c:v>4.577</c:v>
                </c:pt>
                <c:pt idx="2500">
                  <c:v>4.577</c:v>
                </c:pt>
                <c:pt idx="2501">
                  <c:v>4.577</c:v>
                </c:pt>
                <c:pt idx="2502">
                  <c:v>4.5880000000000001</c:v>
                </c:pt>
                <c:pt idx="2503">
                  <c:v>4.5880000000000001</c:v>
                </c:pt>
                <c:pt idx="2504">
                  <c:v>4.5880000000000001</c:v>
                </c:pt>
                <c:pt idx="2505">
                  <c:v>4.5880000000000001</c:v>
                </c:pt>
                <c:pt idx="2506">
                  <c:v>4.5880000000000001</c:v>
                </c:pt>
                <c:pt idx="2507">
                  <c:v>4.5880000000000001</c:v>
                </c:pt>
                <c:pt idx="2508">
                  <c:v>4.5990000000000002</c:v>
                </c:pt>
                <c:pt idx="2509">
                  <c:v>4.5990000000000002</c:v>
                </c:pt>
                <c:pt idx="2510">
                  <c:v>4.5990000000000002</c:v>
                </c:pt>
                <c:pt idx="2511">
                  <c:v>4.5990000000000002</c:v>
                </c:pt>
                <c:pt idx="2512">
                  <c:v>4.5990000000000002</c:v>
                </c:pt>
                <c:pt idx="2513">
                  <c:v>4.5990000000000002</c:v>
                </c:pt>
                <c:pt idx="2514">
                  <c:v>4.6100000000000003</c:v>
                </c:pt>
                <c:pt idx="2515">
                  <c:v>4.6100000000000003</c:v>
                </c:pt>
                <c:pt idx="2516">
                  <c:v>4.6100000000000003</c:v>
                </c:pt>
                <c:pt idx="2517">
                  <c:v>4.6100000000000003</c:v>
                </c:pt>
                <c:pt idx="2518">
                  <c:v>4.6100000000000003</c:v>
                </c:pt>
                <c:pt idx="2519">
                  <c:v>4.6100000000000003</c:v>
                </c:pt>
                <c:pt idx="2520">
                  <c:v>4.6210000000000004</c:v>
                </c:pt>
                <c:pt idx="2521">
                  <c:v>4.6210000000000004</c:v>
                </c:pt>
                <c:pt idx="2522">
                  <c:v>4.6210000000000004</c:v>
                </c:pt>
                <c:pt idx="2523">
                  <c:v>4.6210000000000004</c:v>
                </c:pt>
                <c:pt idx="2524">
                  <c:v>4.6210000000000004</c:v>
                </c:pt>
                <c:pt idx="2525">
                  <c:v>4.6210000000000004</c:v>
                </c:pt>
                <c:pt idx="2526">
                  <c:v>4.6319999999999997</c:v>
                </c:pt>
                <c:pt idx="2527">
                  <c:v>4.6319999999999997</c:v>
                </c:pt>
                <c:pt idx="2528">
                  <c:v>4.6319999999999997</c:v>
                </c:pt>
                <c:pt idx="2529">
                  <c:v>4.6319999999999997</c:v>
                </c:pt>
                <c:pt idx="2530">
                  <c:v>4.6319999999999997</c:v>
                </c:pt>
                <c:pt idx="2531">
                  <c:v>4.6319999999999997</c:v>
                </c:pt>
                <c:pt idx="2532">
                  <c:v>4.6429999999999998</c:v>
                </c:pt>
                <c:pt idx="2533">
                  <c:v>4.6429999999999998</c:v>
                </c:pt>
                <c:pt idx="2534">
                  <c:v>4.6429999999999998</c:v>
                </c:pt>
                <c:pt idx="2535">
                  <c:v>4.6429999999999998</c:v>
                </c:pt>
                <c:pt idx="2536">
                  <c:v>4.6429999999999998</c:v>
                </c:pt>
                <c:pt idx="2537">
                  <c:v>4.6429999999999998</c:v>
                </c:pt>
                <c:pt idx="2538">
                  <c:v>4.6539999999999999</c:v>
                </c:pt>
                <c:pt idx="2539">
                  <c:v>4.6539999999999999</c:v>
                </c:pt>
                <c:pt idx="2540">
                  <c:v>4.6539999999999999</c:v>
                </c:pt>
                <c:pt idx="2541">
                  <c:v>4.6539999999999999</c:v>
                </c:pt>
                <c:pt idx="2542">
                  <c:v>4.6539999999999999</c:v>
                </c:pt>
                <c:pt idx="2543">
                  <c:v>4.6539999999999999</c:v>
                </c:pt>
                <c:pt idx="2544">
                  <c:v>4.665</c:v>
                </c:pt>
                <c:pt idx="2545">
                  <c:v>4.665</c:v>
                </c:pt>
                <c:pt idx="2546">
                  <c:v>4.665</c:v>
                </c:pt>
                <c:pt idx="2547">
                  <c:v>4.665</c:v>
                </c:pt>
                <c:pt idx="2548">
                  <c:v>4.665</c:v>
                </c:pt>
                <c:pt idx="2549">
                  <c:v>4.665</c:v>
                </c:pt>
                <c:pt idx="2550">
                  <c:v>4.6760000000000002</c:v>
                </c:pt>
                <c:pt idx="2551">
                  <c:v>4.6760000000000002</c:v>
                </c:pt>
                <c:pt idx="2552">
                  <c:v>4.6760000000000002</c:v>
                </c:pt>
                <c:pt idx="2553">
                  <c:v>4.6760000000000002</c:v>
                </c:pt>
                <c:pt idx="2554">
                  <c:v>4.6760000000000002</c:v>
                </c:pt>
                <c:pt idx="2555">
                  <c:v>4.6760000000000002</c:v>
                </c:pt>
                <c:pt idx="2556">
                  <c:v>4.6870000000000003</c:v>
                </c:pt>
                <c:pt idx="2557">
                  <c:v>4.6870000000000003</c:v>
                </c:pt>
                <c:pt idx="2558">
                  <c:v>4.6870000000000003</c:v>
                </c:pt>
                <c:pt idx="2559">
                  <c:v>4.6870000000000003</c:v>
                </c:pt>
                <c:pt idx="2560">
                  <c:v>4.6870000000000003</c:v>
                </c:pt>
                <c:pt idx="2561">
                  <c:v>4.6870000000000003</c:v>
                </c:pt>
                <c:pt idx="2562">
                  <c:v>4.6980000000000004</c:v>
                </c:pt>
                <c:pt idx="2563">
                  <c:v>4.6980000000000004</c:v>
                </c:pt>
                <c:pt idx="2564">
                  <c:v>4.6980000000000004</c:v>
                </c:pt>
                <c:pt idx="2565">
                  <c:v>4.6980000000000004</c:v>
                </c:pt>
                <c:pt idx="2566">
                  <c:v>4.6980000000000004</c:v>
                </c:pt>
                <c:pt idx="2567">
                  <c:v>4.6980000000000004</c:v>
                </c:pt>
                <c:pt idx="2568">
                  <c:v>4.7089999999999996</c:v>
                </c:pt>
                <c:pt idx="2569">
                  <c:v>4.7089999999999996</c:v>
                </c:pt>
                <c:pt idx="2570">
                  <c:v>4.7089999999999996</c:v>
                </c:pt>
                <c:pt idx="2571">
                  <c:v>4.7089999999999996</c:v>
                </c:pt>
                <c:pt idx="2572">
                  <c:v>4.7089999999999996</c:v>
                </c:pt>
                <c:pt idx="2573">
                  <c:v>4.7089999999999996</c:v>
                </c:pt>
                <c:pt idx="2574">
                  <c:v>4.72</c:v>
                </c:pt>
                <c:pt idx="2575">
                  <c:v>4.72</c:v>
                </c:pt>
                <c:pt idx="2576">
                  <c:v>4.72</c:v>
                </c:pt>
                <c:pt idx="2577">
                  <c:v>4.72</c:v>
                </c:pt>
                <c:pt idx="2578">
                  <c:v>4.72</c:v>
                </c:pt>
                <c:pt idx="2579">
                  <c:v>4.72</c:v>
                </c:pt>
                <c:pt idx="2580">
                  <c:v>4.7309999999999999</c:v>
                </c:pt>
                <c:pt idx="2581">
                  <c:v>4.7309999999999999</c:v>
                </c:pt>
                <c:pt idx="2582">
                  <c:v>4.7309999999999999</c:v>
                </c:pt>
                <c:pt idx="2583">
                  <c:v>4.7309999999999999</c:v>
                </c:pt>
                <c:pt idx="2584">
                  <c:v>4.7309999999999999</c:v>
                </c:pt>
                <c:pt idx="2585">
                  <c:v>4.7309999999999999</c:v>
                </c:pt>
                <c:pt idx="2586">
                  <c:v>4.742</c:v>
                </c:pt>
                <c:pt idx="2587">
                  <c:v>4.742</c:v>
                </c:pt>
                <c:pt idx="2588">
                  <c:v>4.742</c:v>
                </c:pt>
                <c:pt idx="2589">
                  <c:v>4.742</c:v>
                </c:pt>
                <c:pt idx="2590">
                  <c:v>4.742</c:v>
                </c:pt>
                <c:pt idx="2591">
                  <c:v>4.742</c:v>
                </c:pt>
                <c:pt idx="2592">
                  <c:v>4.7530000000000001</c:v>
                </c:pt>
                <c:pt idx="2593">
                  <c:v>4.7530000000000001</c:v>
                </c:pt>
                <c:pt idx="2594">
                  <c:v>4.7530000000000001</c:v>
                </c:pt>
                <c:pt idx="2595">
                  <c:v>4.7530000000000001</c:v>
                </c:pt>
                <c:pt idx="2596">
                  <c:v>4.7530000000000001</c:v>
                </c:pt>
                <c:pt idx="2597">
                  <c:v>4.7530000000000001</c:v>
                </c:pt>
                <c:pt idx="2598">
                  <c:v>4.7640000000000002</c:v>
                </c:pt>
                <c:pt idx="2599">
                  <c:v>4.7640000000000002</c:v>
                </c:pt>
                <c:pt idx="2600">
                  <c:v>4.7640000000000002</c:v>
                </c:pt>
                <c:pt idx="2601">
                  <c:v>4.7640000000000002</c:v>
                </c:pt>
                <c:pt idx="2602">
                  <c:v>4.7640000000000002</c:v>
                </c:pt>
                <c:pt idx="2603">
                  <c:v>4.7640000000000002</c:v>
                </c:pt>
                <c:pt idx="2604">
                  <c:v>4.7750000000000004</c:v>
                </c:pt>
                <c:pt idx="2605">
                  <c:v>4.7750000000000004</c:v>
                </c:pt>
                <c:pt idx="2606">
                  <c:v>4.7750000000000004</c:v>
                </c:pt>
                <c:pt idx="2607">
                  <c:v>4.7750000000000004</c:v>
                </c:pt>
                <c:pt idx="2608">
                  <c:v>4.7750000000000004</c:v>
                </c:pt>
                <c:pt idx="2609">
                  <c:v>4.7750000000000004</c:v>
                </c:pt>
                <c:pt idx="2610">
                  <c:v>4.7859999999999996</c:v>
                </c:pt>
                <c:pt idx="2611">
                  <c:v>4.7859999999999996</c:v>
                </c:pt>
                <c:pt idx="2612">
                  <c:v>4.7859999999999996</c:v>
                </c:pt>
                <c:pt idx="2613">
                  <c:v>4.7859999999999996</c:v>
                </c:pt>
                <c:pt idx="2614">
                  <c:v>4.7859999999999996</c:v>
                </c:pt>
                <c:pt idx="2615">
                  <c:v>4.7859999999999996</c:v>
                </c:pt>
                <c:pt idx="2616">
                  <c:v>4.7969999999999997</c:v>
                </c:pt>
                <c:pt idx="2617">
                  <c:v>4.7969999999999997</c:v>
                </c:pt>
                <c:pt idx="2618">
                  <c:v>4.7969999999999997</c:v>
                </c:pt>
                <c:pt idx="2619">
                  <c:v>4.7969999999999997</c:v>
                </c:pt>
                <c:pt idx="2620">
                  <c:v>4.7969999999999997</c:v>
                </c:pt>
                <c:pt idx="2621">
                  <c:v>4.7969999999999997</c:v>
                </c:pt>
                <c:pt idx="2622">
                  <c:v>4.8079999999999998</c:v>
                </c:pt>
                <c:pt idx="2623">
                  <c:v>4.8079999999999998</c:v>
                </c:pt>
                <c:pt idx="2624">
                  <c:v>4.8079999999999998</c:v>
                </c:pt>
                <c:pt idx="2625">
                  <c:v>4.8079999999999998</c:v>
                </c:pt>
                <c:pt idx="2626">
                  <c:v>4.8079999999999998</c:v>
                </c:pt>
                <c:pt idx="2627">
                  <c:v>4.8079999999999998</c:v>
                </c:pt>
                <c:pt idx="2628">
                  <c:v>4.819</c:v>
                </c:pt>
                <c:pt idx="2629">
                  <c:v>4.819</c:v>
                </c:pt>
                <c:pt idx="2630">
                  <c:v>4.819</c:v>
                </c:pt>
                <c:pt idx="2631">
                  <c:v>4.819</c:v>
                </c:pt>
                <c:pt idx="2632">
                  <c:v>4.819</c:v>
                </c:pt>
                <c:pt idx="2633">
                  <c:v>4.819</c:v>
                </c:pt>
                <c:pt idx="2634">
                  <c:v>4.83</c:v>
                </c:pt>
                <c:pt idx="2635">
                  <c:v>4.83</c:v>
                </c:pt>
                <c:pt idx="2636">
                  <c:v>4.83</c:v>
                </c:pt>
                <c:pt idx="2637">
                  <c:v>4.83</c:v>
                </c:pt>
                <c:pt idx="2638">
                  <c:v>4.83</c:v>
                </c:pt>
                <c:pt idx="2639">
                  <c:v>4.83</c:v>
                </c:pt>
                <c:pt idx="2640">
                  <c:v>4.8410000000000002</c:v>
                </c:pt>
                <c:pt idx="2641">
                  <c:v>4.8410000000000002</c:v>
                </c:pt>
                <c:pt idx="2642">
                  <c:v>4.8410000000000002</c:v>
                </c:pt>
                <c:pt idx="2643">
                  <c:v>4.8410000000000002</c:v>
                </c:pt>
                <c:pt idx="2644">
                  <c:v>4.8410000000000002</c:v>
                </c:pt>
                <c:pt idx="2645">
                  <c:v>4.8410000000000002</c:v>
                </c:pt>
                <c:pt idx="2646">
                  <c:v>4.8520000000000003</c:v>
                </c:pt>
                <c:pt idx="2647">
                  <c:v>4.8520000000000003</c:v>
                </c:pt>
                <c:pt idx="2648">
                  <c:v>4.8520000000000003</c:v>
                </c:pt>
                <c:pt idx="2649">
                  <c:v>4.8520000000000003</c:v>
                </c:pt>
                <c:pt idx="2650">
                  <c:v>4.8520000000000003</c:v>
                </c:pt>
                <c:pt idx="2651">
                  <c:v>4.8520000000000003</c:v>
                </c:pt>
                <c:pt idx="2652">
                  <c:v>4.8630000000000004</c:v>
                </c:pt>
                <c:pt idx="2653">
                  <c:v>4.8630000000000004</c:v>
                </c:pt>
                <c:pt idx="2654">
                  <c:v>4.8630000000000004</c:v>
                </c:pt>
                <c:pt idx="2655">
                  <c:v>4.8630000000000004</c:v>
                </c:pt>
                <c:pt idx="2656">
                  <c:v>4.8630000000000004</c:v>
                </c:pt>
                <c:pt idx="2657">
                  <c:v>4.8630000000000004</c:v>
                </c:pt>
                <c:pt idx="2658">
                  <c:v>4.8739999999999997</c:v>
                </c:pt>
                <c:pt idx="2659">
                  <c:v>4.8739999999999997</c:v>
                </c:pt>
                <c:pt idx="2660">
                  <c:v>4.8739999999999997</c:v>
                </c:pt>
                <c:pt idx="2661">
                  <c:v>4.8739999999999997</c:v>
                </c:pt>
                <c:pt idx="2662">
                  <c:v>4.8739999999999997</c:v>
                </c:pt>
                <c:pt idx="2663">
                  <c:v>4.8739999999999997</c:v>
                </c:pt>
                <c:pt idx="2664">
                  <c:v>4.8849999999999998</c:v>
                </c:pt>
                <c:pt idx="2665">
                  <c:v>4.8849999999999998</c:v>
                </c:pt>
                <c:pt idx="2666">
                  <c:v>4.8849999999999998</c:v>
                </c:pt>
                <c:pt idx="2667">
                  <c:v>4.8849999999999998</c:v>
                </c:pt>
                <c:pt idx="2668">
                  <c:v>4.8849999999999998</c:v>
                </c:pt>
                <c:pt idx="2669">
                  <c:v>4.8849999999999998</c:v>
                </c:pt>
                <c:pt idx="2670">
                  <c:v>4.8959999999999999</c:v>
                </c:pt>
                <c:pt idx="2671">
                  <c:v>4.8959999999999999</c:v>
                </c:pt>
                <c:pt idx="2672">
                  <c:v>4.8959999999999999</c:v>
                </c:pt>
                <c:pt idx="2673">
                  <c:v>4.8959999999999999</c:v>
                </c:pt>
                <c:pt idx="2674">
                  <c:v>4.8959999999999999</c:v>
                </c:pt>
                <c:pt idx="2675">
                  <c:v>4.8959999999999999</c:v>
                </c:pt>
                <c:pt idx="2676">
                  <c:v>4.907</c:v>
                </c:pt>
                <c:pt idx="2677">
                  <c:v>4.907</c:v>
                </c:pt>
                <c:pt idx="2678">
                  <c:v>4.907</c:v>
                </c:pt>
                <c:pt idx="2679">
                  <c:v>4.907</c:v>
                </c:pt>
                <c:pt idx="2680">
                  <c:v>4.907</c:v>
                </c:pt>
                <c:pt idx="2681">
                  <c:v>4.907</c:v>
                </c:pt>
                <c:pt idx="2682">
                  <c:v>4.9180000000000001</c:v>
                </c:pt>
                <c:pt idx="2683">
                  <c:v>4.9180000000000001</c:v>
                </c:pt>
                <c:pt idx="2684">
                  <c:v>4.9180000000000001</c:v>
                </c:pt>
                <c:pt idx="2685">
                  <c:v>4.9180000000000001</c:v>
                </c:pt>
                <c:pt idx="2686">
                  <c:v>4.9180000000000001</c:v>
                </c:pt>
                <c:pt idx="2687">
                  <c:v>4.9180000000000001</c:v>
                </c:pt>
                <c:pt idx="2688">
                  <c:v>4.9290000000000003</c:v>
                </c:pt>
                <c:pt idx="2689">
                  <c:v>4.9290000000000003</c:v>
                </c:pt>
                <c:pt idx="2690">
                  <c:v>4.9290000000000003</c:v>
                </c:pt>
                <c:pt idx="2691">
                  <c:v>4.9290000000000003</c:v>
                </c:pt>
                <c:pt idx="2692">
                  <c:v>4.9290000000000003</c:v>
                </c:pt>
                <c:pt idx="2693">
                  <c:v>4.9290000000000003</c:v>
                </c:pt>
                <c:pt idx="2694">
                  <c:v>4.9400000000000004</c:v>
                </c:pt>
                <c:pt idx="2695">
                  <c:v>4.9400000000000004</c:v>
                </c:pt>
                <c:pt idx="2696">
                  <c:v>4.9400000000000004</c:v>
                </c:pt>
                <c:pt idx="2697">
                  <c:v>4.9400000000000004</c:v>
                </c:pt>
                <c:pt idx="2698">
                  <c:v>4.9400000000000004</c:v>
                </c:pt>
                <c:pt idx="2699">
                  <c:v>4.9400000000000004</c:v>
                </c:pt>
                <c:pt idx="2700">
                  <c:v>4.9509999999999996</c:v>
                </c:pt>
                <c:pt idx="2701">
                  <c:v>4.9509999999999996</c:v>
                </c:pt>
                <c:pt idx="2702">
                  <c:v>4.9509999999999996</c:v>
                </c:pt>
                <c:pt idx="2703">
                  <c:v>4.9509999999999996</c:v>
                </c:pt>
                <c:pt idx="2704">
                  <c:v>4.9509999999999996</c:v>
                </c:pt>
                <c:pt idx="2705">
                  <c:v>4.9509999999999996</c:v>
                </c:pt>
                <c:pt idx="2706">
                  <c:v>4.9619999999999997</c:v>
                </c:pt>
                <c:pt idx="2707">
                  <c:v>4.9619999999999997</c:v>
                </c:pt>
                <c:pt idx="2708">
                  <c:v>4.9619999999999997</c:v>
                </c:pt>
                <c:pt idx="2709">
                  <c:v>4.9619999999999997</c:v>
                </c:pt>
                <c:pt idx="2710">
                  <c:v>4.9619999999999997</c:v>
                </c:pt>
                <c:pt idx="2711">
                  <c:v>4.9619999999999997</c:v>
                </c:pt>
                <c:pt idx="2712">
                  <c:v>4.9729999999999999</c:v>
                </c:pt>
                <c:pt idx="2713">
                  <c:v>4.9729999999999999</c:v>
                </c:pt>
                <c:pt idx="2714">
                  <c:v>4.9729999999999999</c:v>
                </c:pt>
                <c:pt idx="2715">
                  <c:v>4.9729999999999999</c:v>
                </c:pt>
                <c:pt idx="2716">
                  <c:v>4.9729999999999999</c:v>
                </c:pt>
                <c:pt idx="2717">
                  <c:v>4.9729999999999999</c:v>
                </c:pt>
                <c:pt idx="2718">
                  <c:v>4.984</c:v>
                </c:pt>
                <c:pt idx="2719">
                  <c:v>4.984</c:v>
                </c:pt>
                <c:pt idx="2720">
                  <c:v>4.984</c:v>
                </c:pt>
                <c:pt idx="2721">
                  <c:v>4.984</c:v>
                </c:pt>
                <c:pt idx="2722">
                  <c:v>4.984</c:v>
                </c:pt>
                <c:pt idx="2723">
                  <c:v>4.984</c:v>
                </c:pt>
                <c:pt idx="2724">
                  <c:v>4.9950000000000001</c:v>
                </c:pt>
                <c:pt idx="2725">
                  <c:v>4.9950000000000001</c:v>
                </c:pt>
                <c:pt idx="2726">
                  <c:v>4.9950000000000001</c:v>
                </c:pt>
                <c:pt idx="2727">
                  <c:v>4.9950000000000001</c:v>
                </c:pt>
                <c:pt idx="2728">
                  <c:v>4.9950000000000001</c:v>
                </c:pt>
                <c:pt idx="2729">
                  <c:v>4.9950000000000001</c:v>
                </c:pt>
                <c:pt idx="2730">
                  <c:v>5.0060000000000002</c:v>
                </c:pt>
                <c:pt idx="2731">
                  <c:v>5.0060000000000002</c:v>
                </c:pt>
                <c:pt idx="2732">
                  <c:v>5.0060000000000002</c:v>
                </c:pt>
                <c:pt idx="2733">
                  <c:v>5.0060000000000002</c:v>
                </c:pt>
                <c:pt idx="2734">
                  <c:v>5.0060000000000002</c:v>
                </c:pt>
                <c:pt idx="2735">
                  <c:v>5.0060000000000002</c:v>
                </c:pt>
                <c:pt idx="2736">
                  <c:v>5.0170000000000003</c:v>
                </c:pt>
                <c:pt idx="2737">
                  <c:v>5.0170000000000003</c:v>
                </c:pt>
                <c:pt idx="2738">
                  <c:v>5.0170000000000003</c:v>
                </c:pt>
                <c:pt idx="2739">
                  <c:v>5.0170000000000003</c:v>
                </c:pt>
                <c:pt idx="2740">
                  <c:v>5.0170000000000003</c:v>
                </c:pt>
                <c:pt idx="2741">
                  <c:v>5.0170000000000003</c:v>
                </c:pt>
                <c:pt idx="2742">
                  <c:v>5.0279999999999996</c:v>
                </c:pt>
                <c:pt idx="2743">
                  <c:v>5.0279999999999996</c:v>
                </c:pt>
                <c:pt idx="2744">
                  <c:v>5.0279999999999996</c:v>
                </c:pt>
                <c:pt idx="2745">
                  <c:v>5.0279999999999996</c:v>
                </c:pt>
                <c:pt idx="2746">
                  <c:v>5.0279999999999996</c:v>
                </c:pt>
                <c:pt idx="2747">
                  <c:v>5.0279999999999996</c:v>
                </c:pt>
                <c:pt idx="2748">
                  <c:v>5.0389999999999997</c:v>
                </c:pt>
                <c:pt idx="2749">
                  <c:v>5.0389999999999997</c:v>
                </c:pt>
                <c:pt idx="2750">
                  <c:v>5.0389999999999997</c:v>
                </c:pt>
                <c:pt idx="2751">
                  <c:v>5.0389999999999997</c:v>
                </c:pt>
                <c:pt idx="2752">
                  <c:v>5.0389999999999997</c:v>
                </c:pt>
                <c:pt idx="2753">
                  <c:v>5.0389999999999997</c:v>
                </c:pt>
                <c:pt idx="2754">
                  <c:v>5.05</c:v>
                </c:pt>
                <c:pt idx="2755">
                  <c:v>5.05</c:v>
                </c:pt>
                <c:pt idx="2756">
                  <c:v>5.05</c:v>
                </c:pt>
                <c:pt idx="2757">
                  <c:v>5.05</c:v>
                </c:pt>
                <c:pt idx="2758">
                  <c:v>5.05</c:v>
                </c:pt>
                <c:pt idx="2759">
                  <c:v>5.05</c:v>
                </c:pt>
                <c:pt idx="2760">
                  <c:v>5.0609999999999999</c:v>
                </c:pt>
                <c:pt idx="2761">
                  <c:v>5.0609999999999999</c:v>
                </c:pt>
                <c:pt idx="2762">
                  <c:v>5.0609999999999999</c:v>
                </c:pt>
                <c:pt idx="2763">
                  <c:v>5.0609999999999999</c:v>
                </c:pt>
                <c:pt idx="2764">
                  <c:v>5.0609999999999999</c:v>
                </c:pt>
                <c:pt idx="2765">
                  <c:v>5.0609999999999999</c:v>
                </c:pt>
                <c:pt idx="2766">
                  <c:v>5.0720000000000001</c:v>
                </c:pt>
                <c:pt idx="2767">
                  <c:v>5.0720000000000001</c:v>
                </c:pt>
                <c:pt idx="2768">
                  <c:v>5.0720000000000001</c:v>
                </c:pt>
                <c:pt idx="2769">
                  <c:v>5.0720000000000001</c:v>
                </c:pt>
                <c:pt idx="2770">
                  <c:v>5.0720000000000001</c:v>
                </c:pt>
                <c:pt idx="2771">
                  <c:v>5.0720000000000001</c:v>
                </c:pt>
                <c:pt idx="2772">
                  <c:v>5.0830000000000002</c:v>
                </c:pt>
                <c:pt idx="2773">
                  <c:v>5.0830000000000002</c:v>
                </c:pt>
                <c:pt idx="2774">
                  <c:v>5.0830000000000002</c:v>
                </c:pt>
                <c:pt idx="2775">
                  <c:v>5.0830000000000002</c:v>
                </c:pt>
                <c:pt idx="2776">
                  <c:v>5.0830000000000002</c:v>
                </c:pt>
                <c:pt idx="2777">
                  <c:v>5.0830000000000002</c:v>
                </c:pt>
                <c:pt idx="2778">
                  <c:v>5.0940000000000003</c:v>
                </c:pt>
                <c:pt idx="2779">
                  <c:v>5.0940000000000003</c:v>
                </c:pt>
                <c:pt idx="2780">
                  <c:v>5.0940000000000003</c:v>
                </c:pt>
                <c:pt idx="2781">
                  <c:v>5.0940000000000003</c:v>
                </c:pt>
                <c:pt idx="2782">
                  <c:v>5.0940000000000003</c:v>
                </c:pt>
                <c:pt idx="2783">
                  <c:v>5.0940000000000003</c:v>
                </c:pt>
                <c:pt idx="2784">
                  <c:v>5.1050000000000004</c:v>
                </c:pt>
                <c:pt idx="2785">
                  <c:v>5.1050000000000004</c:v>
                </c:pt>
                <c:pt idx="2786">
                  <c:v>5.1050000000000004</c:v>
                </c:pt>
                <c:pt idx="2787">
                  <c:v>5.1050000000000004</c:v>
                </c:pt>
                <c:pt idx="2788">
                  <c:v>5.1050000000000004</c:v>
                </c:pt>
                <c:pt idx="2789">
                  <c:v>5.1050000000000004</c:v>
                </c:pt>
                <c:pt idx="2790">
                  <c:v>5.1159999999999997</c:v>
                </c:pt>
                <c:pt idx="2791">
                  <c:v>5.1159999999999997</c:v>
                </c:pt>
                <c:pt idx="2792">
                  <c:v>5.1159999999999997</c:v>
                </c:pt>
                <c:pt idx="2793">
                  <c:v>5.1159999999999997</c:v>
                </c:pt>
                <c:pt idx="2794">
                  <c:v>5.1159999999999997</c:v>
                </c:pt>
                <c:pt idx="2795">
                  <c:v>5.1159999999999997</c:v>
                </c:pt>
                <c:pt idx="2796">
                  <c:v>5.1269999999999998</c:v>
                </c:pt>
                <c:pt idx="2797">
                  <c:v>5.1269999999999998</c:v>
                </c:pt>
                <c:pt idx="2798">
                  <c:v>5.1269999999999998</c:v>
                </c:pt>
                <c:pt idx="2799">
                  <c:v>5.1269999999999998</c:v>
                </c:pt>
                <c:pt idx="2800">
                  <c:v>5.1269999999999998</c:v>
                </c:pt>
                <c:pt idx="2801">
                  <c:v>5.1269999999999998</c:v>
                </c:pt>
                <c:pt idx="2802">
                  <c:v>5.1379999999999999</c:v>
                </c:pt>
                <c:pt idx="2803">
                  <c:v>5.1379999999999999</c:v>
                </c:pt>
                <c:pt idx="2804">
                  <c:v>5.1379999999999999</c:v>
                </c:pt>
                <c:pt idx="2805">
                  <c:v>5.1379999999999999</c:v>
                </c:pt>
                <c:pt idx="2806">
                  <c:v>5.1379999999999999</c:v>
                </c:pt>
                <c:pt idx="2807">
                  <c:v>5.1379999999999999</c:v>
                </c:pt>
                <c:pt idx="2808">
                  <c:v>5.149</c:v>
                </c:pt>
                <c:pt idx="2809">
                  <c:v>5.149</c:v>
                </c:pt>
                <c:pt idx="2810">
                  <c:v>5.149</c:v>
                </c:pt>
                <c:pt idx="2811">
                  <c:v>5.149</c:v>
                </c:pt>
                <c:pt idx="2812">
                  <c:v>5.149</c:v>
                </c:pt>
                <c:pt idx="2813">
                  <c:v>5.149</c:v>
                </c:pt>
                <c:pt idx="2814">
                  <c:v>5.16</c:v>
                </c:pt>
                <c:pt idx="2815">
                  <c:v>5.16</c:v>
                </c:pt>
                <c:pt idx="2816">
                  <c:v>5.16</c:v>
                </c:pt>
                <c:pt idx="2817">
                  <c:v>5.16</c:v>
                </c:pt>
                <c:pt idx="2818">
                  <c:v>5.16</c:v>
                </c:pt>
                <c:pt idx="2819">
                  <c:v>5.16</c:v>
                </c:pt>
                <c:pt idx="2820">
                  <c:v>5.1710000000000003</c:v>
                </c:pt>
                <c:pt idx="2821">
                  <c:v>5.1710000000000003</c:v>
                </c:pt>
                <c:pt idx="2822">
                  <c:v>5.1710000000000003</c:v>
                </c:pt>
                <c:pt idx="2823">
                  <c:v>5.1710000000000003</c:v>
                </c:pt>
                <c:pt idx="2824">
                  <c:v>5.1710000000000003</c:v>
                </c:pt>
                <c:pt idx="2825">
                  <c:v>5.1710000000000003</c:v>
                </c:pt>
                <c:pt idx="2826">
                  <c:v>5.1820000000000004</c:v>
                </c:pt>
                <c:pt idx="2827">
                  <c:v>5.1820000000000004</c:v>
                </c:pt>
                <c:pt idx="2828">
                  <c:v>5.1820000000000004</c:v>
                </c:pt>
                <c:pt idx="2829">
                  <c:v>5.1820000000000004</c:v>
                </c:pt>
                <c:pt idx="2830">
                  <c:v>5.1820000000000004</c:v>
                </c:pt>
                <c:pt idx="2831">
                  <c:v>5.1820000000000004</c:v>
                </c:pt>
                <c:pt idx="2832">
                  <c:v>5.1929999999999996</c:v>
                </c:pt>
                <c:pt idx="2833">
                  <c:v>5.1929999999999996</c:v>
                </c:pt>
                <c:pt idx="2834">
                  <c:v>5.1929999999999996</c:v>
                </c:pt>
                <c:pt idx="2835">
                  <c:v>5.1929999999999996</c:v>
                </c:pt>
                <c:pt idx="2836">
                  <c:v>5.1929999999999996</c:v>
                </c:pt>
                <c:pt idx="2837">
                  <c:v>5.1929999999999996</c:v>
                </c:pt>
                <c:pt idx="2838">
                  <c:v>5.2039999999999997</c:v>
                </c:pt>
                <c:pt idx="2839">
                  <c:v>5.2039999999999997</c:v>
                </c:pt>
                <c:pt idx="2840">
                  <c:v>5.2039999999999997</c:v>
                </c:pt>
                <c:pt idx="2841">
                  <c:v>5.2039999999999997</c:v>
                </c:pt>
                <c:pt idx="2842">
                  <c:v>5.2039999999999997</c:v>
                </c:pt>
                <c:pt idx="2843">
                  <c:v>5.2039999999999997</c:v>
                </c:pt>
                <c:pt idx="2844">
                  <c:v>5.2149999999999999</c:v>
                </c:pt>
                <c:pt idx="2845">
                  <c:v>5.2149999999999999</c:v>
                </c:pt>
                <c:pt idx="2846">
                  <c:v>5.2149999999999999</c:v>
                </c:pt>
                <c:pt idx="2847">
                  <c:v>5.2149999999999999</c:v>
                </c:pt>
                <c:pt idx="2848">
                  <c:v>5.2149999999999999</c:v>
                </c:pt>
                <c:pt idx="2849">
                  <c:v>5.2149999999999999</c:v>
                </c:pt>
                <c:pt idx="2850">
                  <c:v>5.226</c:v>
                </c:pt>
                <c:pt idx="2851">
                  <c:v>5.226</c:v>
                </c:pt>
                <c:pt idx="2852">
                  <c:v>5.226</c:v>
                </c:pt>
                <c:pt idx="2853">
                  <c:v>5.226</c:v>
                </c:pt>
                <c:pt idx="2854">
                  <c:v>5.226</c:v>
                </c:pt>
                <c:pt idx="2855">
                  <c:v>5.226</c:v>
                </c:pt>
                <c:pt idx="2856">
                  <c:v>5.2370000000000001</c:v>
                </c:pt>
                <c:pt idx="2857">
                  <c:v>5.2370000000000001</c:v>
                </c:pt>
                <c:pt idx="2858">
                  <c:v>5.2370000000000001</c:v>
                </c:pt>
                <c:pt idx="2859">
                  <c:v>5.2370000000000001</c:v>
                </c:pt>
                <c:pt idx="2860">
                  <c:v>5.2370000000000001</c:v>
                </c:pt>
                <c:pt idx="2861">
                  <c:v>5.2370000000000001</c:v>
                </c:pt>
                <c:pt idx="2862">
                  <c:v>5.2480000000000002</c:v>
                </c:pt>
                <c:pt idx="2863">
                  <c:v>5.2480000000000002</c:v>
                </c:pt>
                <c:pt idx="2864">
                  <c:v>5.2480000000000002</c:v>
                </c:pt>
                <c:pt idx="2865">
                  <c:v>5.2480000000000002</c:v>
                </c:pt>
                <c:pt idx="2866">
                  <c:v>5.2480000000000002</c:v>
                </c:pt>
                <c:pt idx="2867">
                  <c:v>5.2480000000000002</c:v>
                </c:pt>
                <c:pt idx="2868">
                  <c:v>5.2590000000000003</c:v>
                </c:pt>
                <c:pt idx="2869">
                  <c:v>5.2590000000000003</c:v>
                </c:pt>
                <c:pt idx="2870">
                  <c:v>5.2590000000000003</c:v>
                </c:pt>
                <c:pt idx="2871">
                  <c:v>5.2590000000000003</c:v>
                </c:pt>
                <c:pt idx="2872">
                  <c:v>5.2590000000000003</c:v>
                </c:pt>
                <c:pt idx="2873">
                  <c:v>5.2590000000000003</c:v>
                </c:pt>
                <c:pt idx="2874">
                  <c:v>5.27</c:v>
                </c:pt>
                <c:pt idx="2875">
                  <c:v>5.27</c:v>
                </c:pt>
                <c:pt idx="2876">
                  <c:v>5.27</c:v>
                </c:pt>
                <c:pt idx="2877">
                  <c:v>5.27</c:v>
                </c:pt>
                <c:pt idx="2878">
                  <c:v>5.27</c:v>
                </c:pt>
                <c:pt idx="2879">
                  <c:v>5.27</c:v>
                </c:pt>
                <c:pt idx="2880">
                  <c:v>5.2809999999999997</c:v>
                </c:pt>
                <c:pt idx="2881">
                  <c:v>5.2809999999999997</c:v>
                </c:pt>
                <c:pt idx="2882">
                  <c:v>5.2809999999999997</c:v>
                </c:pt>
                <c:pt idx="2883">
                  <c:v>5.2809999999999997</c:v>
                </c:pt>
                <c:pt idx="2884">
                  <c:v>5.2809999999999997</c:v>
                </c:pt>
                <c:pt idx="2885">
                  <c:v>5.2809999999999997</c:v>
                </c:pt>
                <c:pt idx="2886">
                  <c:v>5.2919999999999998</c:v>
                </c:pt>
                <c:pt idx="2887">
                  <c:v>5.2919999999999998</c:v>
                </c:pt>
                <c:pt idx="2888">
                  <c:v>5.2919999999999998</c:v>
                </c:pt>
                <c:pt idx="2889">
                  <c:v>5.2919999999999998</c:v>
                </c:pt>
                <c:pt idx="2890">
                  <c:v>5.2919999999999998</c:v>
                </c:pt>
                <c:pt idx="2891">
                  <c:v>5.2919999999999998</c:v>
                </c:pt>
                <c:pt idx="2892">
                  <c:v>5.3029999999999999</c:v>
                </c:pt>
                <c:pt idx="2893">
                  <c:v>5.3029999999999999</c:v>
                </c:pt>
                <c:pt idx="2894">
                  <c:v>5.3029999999999999</c:v>
                </c:pt>
                <c:pt idx="2895">
                  <c:v>5.3029999999999999</c:v>
                </c:pt>
                <c:pt idx="2896">
                  <c:v>5.3029999999999999</c:v>
                </c:pt>
                <c:pt idx="2897">
                  <c:v>5.3029999999999999</c:v>
                </c:pt>
                <c:pt idx="2898">
                  <c:v>5.3140000000000001</c:v>
                </c:pt>
                <c:pt idx="2899">
                  <c:v>5.3140000000000001</c:v>
                </c:pt>
                <c:pt idx="2900">
                  <c:v>5.3140000000000001</c:v>
                </c:pt>
                <c:pt idx="2901">
                  <c:v>5.3140000000000001</c:v>
                </c:pt>
                <c:pt idx="2902">
                  <c:v>5.3140000000000001</c:v>
                </c:pt>
                <c:pt idx="2903">
                  <c:v>5.3140000000000001</c:v>
                </c:pt>
                <c:pt idx="2904">
                  <c:v>5.3250000000000002</c:v>
                </c:pt>
                <c:pt idx="2905">
                  <c:v>5.3250000000000002</c:v>
                </c:pt>
                <c:pt idx="2906">
                  <c:v>5.3250000000000002</c:v>
                </c:pt>
                <c:pt idx="2907">
                  <c:v>5.3250000000000002</c:v>
                </c:pt>
                <c:pt idx="2908">
                  <c:v>5.3250000000000002</c:v>
                </c:pt>
                <c:pt idx="2909">
                  <c:v>5.3250000000000002</c:v>
                </c:pt>
                <c:pt idx="2910">
                  <c:v>5.3360000000000003</c:v>
                </c:pt>
                <c:pt idx="2911">
                  <c:v>5.3360000000000003</c:v>
                </c:pt>
                <c:pt idx="2912">
                  <c:v>5.3360000000000003</c:v>
                </c:pt>
                <c:pt idx="2913">
                  <c:v>5.3360000000000003</c:v>
                </c:pt>
                <c:pt idx="2914">
                  <c:v>5.3360000000000003</c:v>
                </c:pt>
                <c:pt idx="2915">
                  <c:v>5.3360000000000003</c:v>
                </c:pt>
                <c:pt idx="2916">
                  <c:v>5.3470000000000004</c:v>
                </c:pt>
                <c:pt idx="2917">
                  <c:v>5.3470000000000004</c:v>
                </c:pt>
                <c:pt idx="2918">
                  <c:v>5.3470000000000004</c:v>
                </c:pt>
                <c:pt idx="2919">
                  <c:v>5.3470000000000004</c:v>
                </c:pt>
                <c:pt idx="2920">
                  <c:v>5.3470000000000004</c:v>
                </c:pt>
                <c:pt idx="2921">
                  <c:v>5.3470000000000004</c:v>
                </c:pt>
                <c:pt idx="2922">
                  <c:v>5.3579999999999997</c:v>
                </c:pt>
                <c:pt idx="2923">
                  <c:v>5.3579999999999997</c:v>
                </c:pt>
                <c:pt idx="2924">
                  <c:v>5.3579999999999997</c:v>
                </c:pt>
                <c:pt idx="2925">
                  <c:v>5.3579999999999997</c:v>
                </c:pt>
                <c:pt idx="2926">
                  <c:v>5.3579999999999997</c:v>
                </c:pt>
                <c:pt idx="2927">
                  <c:v>5.3579999999999997</c:v>
                </c:pt>
                <c:pt idx="2928">
                  <c:v>5.3689999999999998</c:v>
                </c:pt>
                <c:pt idx="2929">
                  <c:v>5.3689999999999998</c:v>
                </c:pt>
                <c:pt idx="2930">
                  <c:v>5.3689999999999998</c:v>
                </c:pt>
                <c:pt idx="2931">
                  <c:v>5.3689999999999998</c:v>
                </c:pt>
                <c:pt idx="2932">
                  <c:v>5.3689999999999998</c:v>
                </c:pt>
                <c:pt idx="2933">
                  <c:v>5.3689999999999998</c:v>
                </c:pt>
                <c:pt idx="2934">
                  <c:v>5.38</c:v>
                </c:pt>
                <c:pt idx="2935">
                  <c:v>5.38</c:v>
                </c:pt>
                <c:pt idx="2936">
                  <c:v>5.38</c:v>
                </c:pt>
                <c:pt idx="2937">
                  <c:v>5.38</c:v>
                </c:pt>
                <c:pt idx="2938">
                  <c:v>5.38</c:v>
                </c:pt>
                <c:pt idx="2939">
                  <c:v>5.38</c:v>
                </c:pt>
                <c:pt idx="2940">
                  <c:v>5.391</c:v>
                </c:pt>
                <c:pt idx="2941">
                  <c:v>5.391</c:v>
                </c:pt>
                <c:pt idx="2942">
                  <c:v>5.391</c:v>
                </c:pt>
                <c:pt idx="2943">
                  <c:v>5.391</c:v>
                </c:pt>
                <c:pt idx="2944">
                  <c:v>5.391</c:v>
                </c:pt>
                <c:pt idx="2945">
                  <c:v>5.391</c:v>
                </c:pt>
                <c:pt idx="2946">
                  <c:v>5.4020000000000001</c:v>
                </c:pt>
                <c:pt idx="2947">
                  <c:v>5.4020000000000001</c:v>
                </c:pt>
                <c:pt idx="2948">
                  <c:v>5.4020000000000001</c:v>
                </c:pt>
                <c:pt idx="2949">
                  <c:v>5.4020000000000001</c:v>
                </c:pt>
                <c:pt idx="2950">
                  <c:v>5.4020000000000001</c:v>
                </c:pt>
                <c:pt idx="2951">
                  <c:v>5.4020000000000001</c:v>
                </c:pt>
                <c:pt idx="2952">
                  <c:v>5.4130000000000003</c:v>
                </c:pt>
                <c:pt idx="2953">
                  <c:v>5.4130000000000003</c:v>
                </c:pt>
                <c:pt idx="2954">
                  <c:v>5.4130000000000003</c:v>
                </c:pt>
                <c:pt idx="2955">
                  <c:v>5.4130000000000003</c:v>
                </c:pt>
                <c:pt idx="2956">
                  <c:v>5.4130000000000003</c:v>
                </c:pt>
                <c:pt idx="2957">
                  <c:v>5.4130000000000003</c:v>
                </c:pt>
                <c:pt idx="2958">
                  <c:v>5.4240000000000004</c:v>
                </c:pt>
                <c:pt idx="2959">
                  <c:v>5.4240000000000004</c:v>
                </c:pt>
                <c:pt idx="2960">
                  <c:v>5.4240000000000004</c:v>
                </c:pt>
                <c:pt idx="2961">
                  <c:v>5.4240000000000004</c:v>
                </c:pt>
                <c:pt idx="2962">
                  <c:v>5.4240000000000004</c:v>
                </c:pt>
                <c:pt idx="2963">
                  <c:v>5.4240000000000004</c:v>
                </c:pt>
                <c:pt idx="2964">
                  <c:v>5.4349999999999996</c:v>
                </c:pt>
                <c:pt idx="2965">
                  <c:v>5.4349999999999996</c:v>
                </c:pt>
                <c:pt idx="2966">
                  <c:v>5.4349999999999996</c:v>
                </c:pt>
                <c:pt idx="2967">
                  <c:v>5.4349999999999996</c:v>
                </c:pt>
                <c:pt idx="2968">
                  <c:v>5.4349999999999996</c:v>
                </c:pt>
                <c:pt idx="2969">
                  <c:v>5.4349999999999996</c:v>
                </c:pt>
                <c:pt idx="2970">
                  <c:v>5.4459999999999997</c:v>
                </c:pt>
                <c:pt idx="2971">
                  <c:v>5.4459999999999997</c:v>
                </c:pt>
                <c:pt idx="2972">
                  <c:v>5.4459999999999997</c:v>
                </c:pt>
                <c:pt idx="2973">
                  <c:v>5.4459999999999997</c:v>
                </c:pt>
                <c:pt idx="2974">
                  <c:v>5.4459999999999997</c:v>
                </c:pt>
                <c:pt idx="2975">
                  <c:v>5.4459999999999997</c:v>
                </c:pt>
                <c:pt idx="2976">
                  <c:v>5.4569999999999999</c:v>
                </c:pt>
                <c:pt idx="2977">
                  <c:v>5.4569999999999999</c:v>
                </c:pt>
                <c:pt idx="2978">
                  <c:v>5.4569999999999999</c:v>
                </c:pt>
                <c:pt idx="2979">
                  <c:v>5.4569999999999999</c:v>
                </c:pt>
                <c:pt idx="2980">
                  <c:v>5.4569999999999999</c:v>
                </c:pt>
                <c:pt idx="2981">
                  <c:v>5.4569999999999999</c:v>
                </c:pt>
                <c:pt idx="2982">
                  <c:v>5.468</c:v>
                </c:pt>
                <c:pt idx="2983">
                  <c:v>5.468</c:v>
                </c:pt>
                <c:pt idx="2984">
                  <c:v>5.468</c:v>
                </c:pt>
                <c:pt idx="2985">
                  <c:v>5.468</c:v>
                </c:pt>
                <c:pt idx="2986">
                  <c:v>5.468</c:v>
                </c:pt>
                <c:pt idx="2987">
                  <c:v>5.468</c:v>
                </c:pt>
                <c:pt idx="2988">
                  <c:v>5.4790000000000001</c:v>
                </c:pt>
                <c:pt idx="2989">
                  <c:v>5.4790000000000001</c:v>
                </c:pt>
                <c:pt idx="2990">
                  <c:v>5.4790000000000001</c:v>
                </c:pt>
                <c:pt idx="2991">
                  <c:v>5.4790000000000001</c:v>
                </c:pt>
                <c:pt idx="2992">
                  <c:v>5.4790000000000001</c:v>
                </c:pt>
                <c:pt idx="2993">
                  <c:v>5.4790000000000001</c:v>
                </c:pt>
                <c:pt idx="2994">
                  <c:v>5.49</c:v>
                </c:pt>
                <c:pt idx="2995">
                  <c:v>5.49</c:v>
                </c:pt>
                <c:pt idx="2996">
                  <c:v>5.49</c:v>
                </c:pt>
                <c:pt idx="2997">
                  <c:v>5.49</c:v>
                </c:pt>
                <c:pt idx="2998">
                  <c:v>5.49</c:v>
                </c:pt>
                <c:pt idx="2999">
                  <c:v>5.49</c:v>
                </c:pt>
                <c:pt idx="3000">
                  <c:v>5.5010000000000003</c:v>
                </c:pt>
                <c:pt idx="3001">
                  <c:v>5.5010000000000003</c:v>
                </c:pt>
                <c:pt idx="3002">
                  <c:v>5.5010000000000003</c:v>
                </c:pt>
                <c:pt idx="3003">
                  <c:v>5.5010000000000003</c:v>
                </c:pt>
                <c:pt idx="3004">
                  <c:v>5.5010000000000003</c:v>
                </c:pt>
                <c:pt idx="3005">
                  <c:v>5.5010000000000003</c:v>
                </c:pt>
                <c:pt idx="3006">
                  <c:v>5.5119999999999996</c:v>
                </c:pt>
                <c:pt idx="3007">
                  <c:v>5.5119999999999996</c:v>
                </c:pt>
                <c:pt idx="3008">
                  <c:v>5.5119999999999996</c:v>
                </c:pt>
                <c:pt idx="3009">
                  <c:v>5.5119999999999996</c:v>
                </c:pt>
                <c:pt idx="3010">
                  <c:v>5.5119999999999996</c:v>
                </c:pt>
                <c:pt idx="3011">
                  <c:v>5.5119999999999996</c:v>
                </c:pt>
                <c:pt idx="3012">
                  <c:v>5.5229999999999997</c:v>
                </c:pt>
                <c:pt idx="3013">
                  <c:v>5.5229999999999997</c:v>
                </c:pt>
                <c:pt idx="3014">
                  <c:v>5.5229999999999997</c:v>
                </c:pt>
                <c:pt idx="3015">
                  <c:v>5.5229999999999997</c:v>
                </c:pt>
                <c:pt idx="3016">
                  <c:v>5.5229999999999997</c:v>
                </c:pt>
                <c:pt idx="3017">
                  <c:v>5.5229999999999997</c:v>
                </c:pt>
                <c:pt idx="3018">
                  <c:v>5.5339999999999998</c:v>
                </c:pt>
                <c:pt idx="3019">
                  <c:v>5.5339999999999998</c:v>
                </c:pt>
                <c:pt idx="3020">
                  <c:v>5.5339999999999998</c:v>
                </c:pt>
                <c:pt idx="3021">
                  <c:v>5.5339999999999998</c:v>
                </c:pt>
                <c:pt idx="3022">
                  <c:v>5.5339999999999998</c:v>
                </c:pt>
                <c:pt idx="3023">
                  <c:v>5.5339999999999998</c:v>
                </c:pt>
                <c:pt idx="3024">
                  <c:v>5.5449999999999999</c:v>
                </c:pt>
                <c:pt idx="3025">
                  <c:v>5.5449999999999999</c:v>
                </c:pt>
                <c:pt idx="3026">
                  <c:v>5.5449999999999999</c:v>
                </c:pt>
                <c:pt idx="3027">
                  <c:v>5.5449999999999999</c:v>
                </c:pt>
                <c:pt idx="3028">
                  <c:v>5.5449999999999999</c:v>
                </c:pt>
                <c:pt idx="3029">
                  <c:v>5.5449999999999999</c:v>
                </c:pt>
                <c:pt idx="3030">
                  <c:v>5.556</c:v>
                </c:pt>
                <c:pt idx="3031">
                  <c:v>5.556</c:v>
                </c:pt>
                <c:pt idx="3032">
                  <c:v>5.556</c:v>
                </c:pt>
                <c:pt idx="3033">
                  <c:v>5.556</c:v>
                </c:pt>
                <c:pt idx="3034">
                  <c:v>5.556</c:v>
                </c:pt>
                <c:pt idx="3035">
                  <c:v>5.556</c:v>
                </c:pt>
                <c:pt idx="3036">
                  <c:v>5.5670000000000002</c:v>
                </c:pt>
                <c:pt idx="3037">
                  <c:v>5.5670000000000002</c:v>
                </c:pt>
                <c:pt idx="3038">
                  <c:v>5.5670000000000002</c:v>
                </c:pt>
                <c:pt idx="3039">
                  <c:v>5.5670000000000002</c:v>
                </c:pt>
                <c:pt idx="3040">
                  <c:v>5.5670000000000002</c:v>
                </c:pt>
                <c:pt idx="3041">
                  <c:v>5.5670000000000002</c:v>
                </c:pt>
                <c:pt idx="3042">
                  <c:v>5.5780000000000003</c:v>
                </c:pt>
                <c:pt idx="3043">
                  <c:v>5.5780000000000003</c:v>
                </c:pt>
                <c:pt idx="3044">
                  <c:v>5.5780000000000003</c:v>
                </c:pt>
                <c:pt idx="3045">
                  <c:v>5.5780000000000003</c:v>
                </c:pt>
                <c:pt idx="3046">
                  <c:v>5.5780000000000003</c:v>
                </c:pt>
                <c:pt idx="3047">
                  <c:v>5.5780000000000003</c:v>
                </c:pt>
                <c:pt idx="3048">
                  <c:v>5.5890000000000004</c:v>
                </c:pt>
                <c:pt idx="3049">
                  <c:v>5.5890000000000004</c:v>
                </c:pt>
                <c:pt idx="3050">
                  <c:v>5.5890000000000004</c:v>
                </c:pt>
                <c:pt idx="3051">
                  <c:v>5.5890000000000004</c:v>
                </c:pt>
                <c:pt idx="3052">
                  <c:v>5.5890000000000004</c:v>
                </c:pt>
                <c:pt idx="3053">
                  <c:v>5.5890000000000004</c:v>
                </c:pt>
                <c:pt idx="3054">
                  <c:v>5.6</c:v>
                </c:pt>
                <c:pt idx="3055">
                  <c:v>5.6</c:v>
                </c:pt>
                <c:pt idx="3056">
                  <c:v>5.6</c:v>
                </c:pt>
                <c:pt idx="3057">
                  <c:v>5.6</c:v>
                </c:pt>
                <c:pt idx="3058">
                  <c:v>5.6</c:v>
                </c:pt>
                <c:pt idx="3059">
                  <c:v>5.6</c:v>
                </c:pt>
                <c:pt idx="3060">
                  <c:v>5.6109999999999998</c:v>
                </c:pt>
                <c:pt idx="3061">
                  <c:v>5.6109999999999998</c:v>
                </c:pt>
                <c:pt idx="3062">
                  <c:v>5.6109999999999998</c:v>
                </c:pt>
                <c:pt idx="3063">
                  <c:v>5.6109999999999998</c:v>
                </c:pt>
                <c:pt idx="3064">
                  <c:v>5.6109999999999998</c:v>
                </c:pt>
                <c:pt idx="3065">
                  <c:v>5.6109999999999998</c:v>
                </c:pt>
                <c:pt idx="3066">
                  <c:v>5.6219999999999999</c:v>
                </c:pt>
                <c:pt idx="3067">
                  <c:v>5.6219999999999999</c:v>
                </c:pt>
                <c:pt idx="3068">
                  <c:v>5.6219999999999999</c:v>
                </c:pt>
                <c:pt idx="3069">
                  <c:v>5.6219999999999999</c:v>
                </c:pt>
                <c:pt idx="3070">
                  <c:v>5.6219999999999999</c:v>
                </c:pt>
                <c:pt idx="3071">
                  <c:v>5.6219999999999999</c:v>
                </c:pt>
                <c:pt idx="3072">
                  <c:v>5.633</c:v>
                </c:pt>
                <c:pt idx="3073">
                  <c:v>5.633</c:v>
                </c:pt>
                <c:pt idx="3074">
                  <c:v>5.633</c:v>
                </c:pt>
                <c:pt idx="3075">
                  <c:v>5.633</c:v>
                </c:pt>
                <c:pt idx="3076">
                  <c:v>5.633</c:v>
                </c:pt>
                <c:pt idx="3077">
                  <c:v>5.633</c:v>
                </c:pt>
                <c:pt idx="3078">
                  <c:v>5.6440000000000001</c:v>
                </c:pt>
                <c:pt idx="3079">
                  <c:v>5.6440000000000001</c:v>
                </c:pt>
                <c:pt idx="3080">
                  <c:v>5.6440000000000001</c:v>
                </c:pt>
                <c:pt idx="3081">
                  <c:v>5.6440000000000001</c:v>
                </c:pt>
                <c:pt idx="3082">
                  <c:v>5.6440000000000001</c:v>
                </c:pt>
                <c:pt idx="3083">
                  <c:v>5.6440000000000001</c:v>
                </c:pt>
                <c:pt idx="3084">
                  <c:v>5.6550000000000002</c:v>
                </c:pt>
                <c:pt idx="3085">
                  <c:v>5.6550000000000002</c:v>
                </c:pt>
                <c:pt idx="3086">
                  <c:v>5.6550000000000002</c:v>
                </c:pt>
                <c:pt idx="3087">
                  <c:v>5.6550000000000002</c:v>
                </c:pt>
                <c:pt idx="3088">
                  <c:v>5.6550000000000002</c:v>
                </c:pt>
                <c:pt idx="3089">
                  <c:v>5.6550000000000002</c:v>
                </c:pt>
                <c:pt idx="3090">
                  <c:v>5.6660000000000004</c:v>
                </c:pt>
                <c:pt idx="3091">
                  <c:v>5.6660000000000004</c:v>
                </c:pt>
                <c:pt idx="3092">
                  <c:v>5.6660000000000004</c:v>
                </c:pt>
                <c:pt idx="3093">
                  <c:v>5.6660000000000004</c:v>
                </c:pt>
                <c:pt idx="3094">
                  <c:v>5.6660000000000004</c:v>
                </c:pt>
                <c:pt idx="3095">
                  <c:v>5.6660000000000004</c:v>
                </c:pt>
                <c:pt idx="3096">
                  <c:v>5.6769999999999996</c:v>
                </c:pt>
                <c:pt idx="3097">
                  <c:v>5.6769999999999996</c:v>
                </c:pt>
                <c:pt idx="3098">
                  <c:v>5.6769999999999996</c:v>
                </c:pt>
                <c:pt idx="3099">
                  <c:v>5.6769999999999996</c:v>
                </c:pt>
                <c:pt idx="3100">
                  <c:v>5.6769999999999996</c:v>
                </c:pt>
                <c:pt idx="3101">
                  <c:v>5.6769999999999996</c:v>
                </c:pt>
                <c:pt idx="3102">
                  <c:v>5.6879999999999997</c:v>
                </c:pt>
                <c:pt idx="3103">
                  <c:v>5.6879999999999997</c:v>
                </c:pt>
                <c:pt idx="3104">
                  <c:v>5.6879999999999997</c:v>
                </c:pt>
                <c:pt idx="3105">
                  <c:v>5.6879999999999997</c:v>
                </c:pt>
                <c:pt idx="3106">
                  <c:v>5.6879999999999997</c:v>
                </c:pt>
                <c:pt idx="3107">
                  <c:v>5.6879999999999997</c:v>
                </c:pt>
                <c:pt idx="3108">
                  <c:v>5.6989999999999998</c:v>
                </c:pt>
                <c:pt idx="3109">
                  <c:v>5.6989999999999998</c:v>
                </c:pt>
                <c:pt idx="3110">
                  <c:v>5.6989999999999998</c:v>
                </c:pt>
                <c:pt idx="3111">
                  <c:v>5.6989999999999998</c:v>
                </c:pt>
                <c:pt idx="3112">
                  <c:v>5.6989999999999998</c:v>
                </c:pt>
                <c:pt idx="3113">
                  <c:v>5.6989999999999998</c:v>
                </c:pt>
                <c:pt idx="3114">
                  <c:v>5.71</c:v>
                </c:pt>
                <c:pt idx="3115">
                  <c:v>5.71</c:v>
                </c:pt>
                <c:pt idx="3116">
                  <c:v>5.71</c:v>
                </c:pt>
                <c:pt idx="3117">
                  <c:v>5.71</c:v>
                </c:pt>
                <c:pt idx="3118">
                  <c:v>5.71</c:v>
                </c:pt>
                <c:pt idx="3119">
                  <c:v>5.71</c:v>
                </c:pt>
                <c:pt idx="3120">
                  <c:v>5.7210000000000001</c:v>
                </c:pt>
                <c:pt idx="3121">
                  <c:v>5.7210000000000001</c:v>
                </c:pt>
                <c:pt idx="3122">
                  <c:v>5.7210000000000001</c:v>
                </c:pt>
                <c:pt idx="3123">
                  <c:v>5.7210000000000001</c:v>
                </c:pt>
                <c:pt idx="3124">
                  <c:v>5.7210000000000001</c:v>
                </c:pt>
                <c:pt idx="3125">
                  <c:v>5.7210000000000001</c:v>
                </c:pt>
                <c:pt idx="3126">
                  <c:v>5.7320000000000002</c:v>
                </c:pt>
                <c:pt idx="3127">
                  <c:v>5.7320000000000002</c:v>
                </c:pt>
                <c:pt idx="3128">
                  <c:v>5.7320000000000002</c:v>
                </c:pt>
                <c:pt idx="3129">
                  <c:v>5.7320000000000002</c:v>
                </c:pt>
                <c:pt idx="3130">
                  <c:v>5.7320000000000002</c:v>
                </c:pt>
                <c:pt idx="3131">
                  <c:v>5.7320000000000002</c:v>
                </c:pt>
                <c:pt idx="3132">
                  <c:v>5.7430000000000003</c:v>
                </c:pt>
                <c:pt idx="3133">
                  <c:v>5.7430000000000003</c:v>
                </c:pt>
                <c:pt idx="3134">
                  <c:v>5.7430000000000003</c:v>
                </c:pt>
                <c:pt idx="3135">
                  <c:v>5.7430000000000003</c:v>
                </c:pt>
                <c:pt idx="3136">
                  <c:v>5.7430000000000003</c:v>
                </c:pt>
                <c:pt idx="3137">
                  <c:v>5.7430000000000003</c:v>
                </c:pt>
                <c:pt idx="3138">
                  <c:v>5.7539999999999996</c:v>
                </c:pt>
                <c:pt idx="3139">
                  <c:v>5.7539999999999996</c:v>
                </c:pt>
                <c:pt idx="3140">
                  <c:v>5.7539999999999996</c:v>
                </c:pt>
                <c:pt idx="3141">
                  <c:v>5.7539999999999996</c:v>
                </c:pt>
                <c:pt idx="3142">
                  <c:v>5.7539999999999996</c:v>
                </c:pt>
                <c:pt idx="3143">
                  <c:v>5.7539999999999996</c:v>
                </c:pt>
                <c:pt idx="3144">
                  <c:v>5.7649999999999997</c:v>
                </c:pt>
                <c:pt idx="3145">
                  <c:v>5.7649999999999997</c:v>
                </c:pt>
                <c:pt idx="3146">
                  <c:v>5.7649999999999997</c:v>
                </c:pt>
                <c:pt idx="3147">
                  <c:v>5.7649999999999997</c:v>
                </c:pt>
                <c:pt idx="3148">
                  <c:v>5.7649999999999997</c:v>
                </c:pt>
                <c:pt idx="3149">
                  <c:v>5.7649999999999997</c:v>
                </c:pt>
                <c:pt idx="3150">
                  <c:v>5.7759999999999998</c:v>
                </c:pt>
                <c:pt idx="3151">
                  <c:v>5.7759999999999998</c:v>
                </c:pt>
                <c:pt idx="3152">
                  <c:v>5.7759999999999998</c:v>
                </c:pt>
                <c:pt idx="3153">
                  <c:v>5.7759999999999998</c:v>
                </c:pt>
                <c:pt idx="3154">
                  <c:v>5.7759999999999998</c:v>
                </c:pt>
                <c:pt idx="3155">
                  <c:v>5.7759999999999998</c:v>
                </c:pt>
                <c:pt idx="3156">
                  <c:v>5.7869999999999999</c:v>
                </c:pt>
                <c:pt idx="3157">
                  <c:v>5.7869999999999999</c:v>
                </c:pt>
                <c:pt idx="3158">
                  <c:v>5.7869999999999999</c:v>
                </c:pt>
                <c:pt idx="3159">
                  <c:v>5.7869999999999999</c:v>
                </c:pt>
                <c:pt idx="3160">
                  <c:v>5.7869999999999999</c:v>
                </c:pt>
                <c:pt idx="3161">
                  <c:v>5.7869999999999999</c:v>
                </c:pt>
                <c:pt idx="3162">
                  <c:v>5.798</c:v>
                </c:pt>
                <c:pt idx="3163">
                  <c:v>5.798</c:v>
                </c:pt>
                <c:pt idx="3164">
                  <c:v>5.798</c:v>
                </c:pt>
                <c:pt idx="3165">
                  <c:v>5.798</c:v>
                </c:pt>
                <c:pt idx="3166">
                  <c:v>5.798</c:v>
                </c:pt>
                <c:pt idx="3167">
                  <c:v>5.798</c:v>
                </c:pt>
                <c:pt idx="3168">
                  <c:v>5.8090000000000002</c:v>
                </c:pt>
                <c:pt idx="3169">
                  <c:v>5.8090000000000002</c:v>
                </c:pt>
                <c:pt idx="3170">
                  <c:v>5.8090000000000002</c:v>
                </c:pt>
                <c:pt idx="3171">
                  <c:v>5.8090000000000002</c:v>
                </c:pt>
                <c:pt idx="3172">
                  <c:v>5.8090000000000002</c:v>
                </c:pt>
                <c:pt idx="3173">
                  <c:v>5.8090000000000002</c:v>
                </c:pt>
                <c:pt idx="3174">
                  <c:v>5.82</c:v>
                </c:pt>
                <c:pt idx="3175">
                  <c:v>5.82</c:v>
                </c:pt>
                <c:pt idx="3176">
                  <c:v>5.82</c:v>
                </c:pt>
                <c:pt idx="3177">
                  <c:v>5.82</c:v>
                </c:pt>
                <c:pt idx="3178">
                  <c:v>5.82</c:v>
                </c:pt>
                <c:pt idx="3179">
                  <c:v>5.82</c:v>
                </c:pt>
                <c:pt idx="3180">
                  <c:v>5.8310000000000004</c:v>
                </c:pt>
                <c:pt idx="3181">
                  <c:v>5.8310000000000004</c:v>
                </c:pt>
                <c:pt idx="3182">
                  <c:v>5.8310000000000004</c:v>
                </c:pt>
                <c:pt idx="3183">
                  <c:v>5.8310000000000004</c:v>
                </c:pt>
                <c:pt idx="3184">
                  <c:v>5.8310000000000004</c:v>
                </c:pt>
                <c:pt idx="3185">
                  <c:v>5.8310000000000004</c:v>
                </c:pt>
                <c:pt idx="3186">
                  <c:v>5.8419999999999996</c:v>
                </c:pt>
                <c:pt idx="3187">
                  <c:v>5.8419999999999996</c:v>
                </c:pt>
                <c:pt idx="3188">
                  <c:v>5.8419999999999996</c:v>
                </c:pt>
                <c:pt idx="3189">
                  <c:v>5.8419999999999996</c:v>
                </c:pt>
                <c:pt idx="3190">
                  <c:v>5.8419999999999996</c:v>
                </c:pt>
                <c:pt idx="3191">
                  <c:v>5.8419999999999996</c:v>
                </c:pt>
                <c:pt idx="3192">
                  <c:v>5.8529999999999998</c:v>
                </c:pt>
                <c:pt idx="3193">
                  <c:v>5.8529999999999998</c:v>
                </c:pt>
                <c:pt idx="3194">
                  <c:v>5.8529999999999998</c:v>
                </c:pt>
                <c:pt idx="3195">
                  <c:v>5.8529999999999998</c:v>
                </c:pt>
                <c:pt idx="3196">
                  <c:v>5.8529999999999998</c:v>
                </c:pt>
                <c:pt idx="3197">
                  <c:v>5.8529999999999998</c:v>
                </c:pt>
                <c:pt idx="3198">
                  <c:v>5.8639999999999999</c:v>
                </c:pt>
                <c:pt idx="3199">
                  <c:v>5.8639999999999999</c:v>
                </c:pt>
                <c:pt idx="3200">
                  <c:v>5.8639999999999999</c:v>
                </c:pt>
                <c:pt idx="3201">
                  <c:v>5.8639999999999999</c:v>
                </c:pt>
                <c:pt idx="3202">
                  <c:v>5.8639999999999999</c:v>
                </c:pt>
                <c:pt idx="3203">
                  <c:v>5.8639999999999999</c:v>
                </c:pt>
                <c:pt idx="3204">
                  <c:v>5.875</c:v>
                </c:pt>
                <c:pt idx="3205">
                  <c:v>5.875</c:v>
                </c:pt>
                <c:pt idx="3206">
                  <c:v>5.875</c:v>
                </c:pt>
                <c:pt idx="3207">
                  <c:v>5.875</c:v>
                </c:pt>
                <c:pt idx="3208">
                  <c:v>5.875</c:v>
                </c:pt>
                <c:pt idx="3209">
                  <c:v>5.875</c:v>
                </c:pt>
                <c:pt idx="3210">
                  <c:v>5.8860000000000001</c:v>
                </c:pt>
                <c:pt idx="3211">
                  <c:v>5.8860000000000001</c:v>
                </c:pt>
                <c:pt idx="3212">
                  <c:v>5.8860000000000001</c:v>
                </c:pt>
                <c:pt idx="3213">
                  <c:v>5.8860000000000001</c:v>
                </c:pt>
                <c:pt idx="3214">
                  <c:v>5.8860000000000001</c:v>
                </c:pt>
                <c:pt idx="3215">
                  <c:v>5.8860000000000001</c:v>
                </c:pt>
                <c:pt idx="3216">
                  <c:v>5.8970000000000002</c:v>
                </c:pt>
                <c:pt idx="3217">
                  <c:v>5.8970000000000002</c:v>
                </c:pt>
                <c:pt idx="3218">
                  <c:v>5.8970000000000002</c:v>
                </c:pt>
                <c:pt idx="3219">
                  <c:v>5.8970000000000002</c:v>
                </c:pt>
                <c:pt idx="3220">
                  <c:v>5.8970000000000002</c:v>
                </c:pt>
                <c:pt idx="3221">
                  <c:v>5.8970000000000002</c:v>
                </c:pt>
                <c:pt idx="3222">
                  <c:v>5.9080000000000004</c:v>
                </c:pt>
                <c:pt idx="3223">
                  <c:v>5.9080000000000004</c:v>
                </c:pt>
                <c:pt idx="3224">
                  <c:v>5.9080000000000004</c:v>
                </c:pt>
                <c:pt idx="3225">
                  <c:v>5.9080000000000004</c:v>
                </c:pt>
                <c:pt idx="3226">
                  <c:v>5.9080000000000004</c:v>
                </c:pt>
                <c:pt idx="3227">
                  <c:v>5.9080000000000004</c:v>
                </c:pt>
                <c:pt idx="3228">
                  <c:v>5.9189999999999996</c:v>
                </c:pt>
                <c:pt idx="3229">
                  <c:v>5.9189999999999996</c:v>
                </c:pt>
                <c:pt idx="3230">
                  <c:v>5.9189999999999996</c:v>
                </c:pt>
                <c:pt idx="3231">
                  <c:v>5.9189999999999996</c:v>
                </c:pt>
                <c:pt idx="3232">
                  <c:v>5.9189999999999996</c:v>
                </c:pt>
                <c:pt idx="3233">
                  <c:v>5.9189999999999996</c:v>
                </c:pt>
                <c:pt idx="3234">
                  <c:v>5.93</c:v>
                </c:pt>
                <c:pt idx="3235">
                  <c:v>5.93</c:v>
                </c:pt>
                <c:pt idx="3236">
                  <c:v>5.93</c:v>
                </c:pt>
                <c:pt idx="3237">
                  <c:v>5.93</c:v>
                </c:pt>
                <c:pt idx="3238">
                  <c:v>5.93</c:v>
                </c:pt>
                <c:pt idx="3239">
                  <c:v>5.93</c:v>
                </c:pt>
                <c:pt idx="3240">
                  <c:v>5.9409999999999998</c:v>
                </c:pt>
                <c:pt idx="3241">
                  <c:v>5.9409999999999998</c:v>
                </c:pt>
                <c:pt idx="3242">
                  <c:v>5.9409999999999998</c:v>
                </c:pt>
                <c:pt idx="3243">
                  <c:v>5.9409999999999998</c:v>
                </c:pt>
                <c:pt idx="3244">
                  <c:v>5.9409999999999998</c:v>
                </c:pt>
                <c:pt idx="3245">
                  <c:v>5.9409999999999998</c:v>
                </c:pt>
                <c:pt idx="3246">
                  <c:v>5.952</c:v>
                </c:pt>
                <c:pt idx="3247">
                  <c:v>5.952</c:v>
                </c:pt>
                <c:pt idx="3248">
                  <c:v>5.952</c:v>
                </c:pt>
                <c:pt idx="3249">
                  <c:v>5.952</c:v>
                </c:pt>
                <c:pt idx="3250">
                  <c:v>5.952</c:v>
                </c:pt>
                <c:pt idx="3251">
                  <c:v>5.952</c:v>
                </c:pt>
                <c:pt idx="3252">
                  <c:v>5.9630000000000001</c:v>
                </c:pt>
                <c:pt idx="3253">
                  <c:v>5.9630000000000001</c:v>
                </c:pt>
                <c:pt idx="3254">
                  <c:v>5.9630000000000001</c:v>
                </c:pt>
                <c:pt idx="3255">
                  <c:v>5.9630000000000001</c:v>
                </c:pt>
                <c:pt idx="3256">
                  <c:v>5.9630000000000001</c:v>
                </c:pt>
                <c:pt idx="3257">
                  <c:v>5.9630000000000001</c:v>
                </c:pt>
                <c:pt idx="3258">
                  <c:v>5.9740000000000002</c:v>
                </c:pt>
                <c:pt idx="3259">
                  <c:v>5.9740000000000002</c:v>
                </c:pt>
                <c:pt idx="3260">
                  <c:v>5.9740000000000002</c:v>
                </c:pt>
                <c:pt idx="3261">
                  <c:v>5.9740000000000002</c:v>
                </c:pt>
                <c:pt idx="3262">
                  <c:v>5.9740000000000002</c:v>
                </c:pt>
                <c:pt idx="3263">
                  <c:v>5.9740000000000002</c:v>
                </c:pt>
                <c:pt idx="3264">
                  <c:v>5.9850000000000003</c:v>
                </c:pt>
                <c:pt idx="3265">
                  <c:v>5.9850000000000003</c:v>
                </c:pt>
                <c:pt idx="3266">
                  <c:v>5.9850000000000003</c:v>
                </c:pt>
                <c:pt idx="3267">
                  <c:v>5.9850000000000003</c:v>
                </c:pt>
                <c:pt idx="3268">
                  <c:v>5.9850000000000003</c:v>
                </c:pt>
                <c:pt idx="3269">
                  <c:v>5.9850000000000003</c:v>
                </c:pt>
                <c:pt idx="3270">
                  <c:v>5.9960000000000004</c:v>
                </c:pt>
                <c:pt idx="3271">
                  <c:v>5.9960000000000004</c:v>
                </c:pt>
                <c:pt idx="3272">
                  <c:v>5.9960000000000004</c:v>
                </c:pt>
                <c:pt idx="3273">
                  <c:v>5.9960000000000004</c:v>
                </c:pt>
                <c:pt idx="3274">
                  <c:v>5.9960000000000004</c:v>
                </c:pt>
                <c:pt idx="3275">
                  <c:v>5.9960000000000004</c:v>
                </c:pt>
                <c:pt idx="3276">
                  <c:v>6.0069999999999997</c:v>
                </c:pt>
                <c:pt idx="3277">
                  <c:v>6.0069999999999997</c:v>
                </c:pt>
                <c:pt idx="3278">
                  <c:v>6.0069999999999997</c:v>
                </c:pt>
                <c:pt idx="3279">
                  <c:v>6.0069999999999997</c:v>
                </c:pt>
                <c:pt idx="3280">
                  <c:v>6.0069999999999997</c:v>
                </c:pt>
                <c:pt idx="3281">
                  <c:v>6.0069999999999997</c:v>
                </c:pt>
                <c:pt idx="3282">
                  <c:v>6.0179999999999998</c:v>
                </c:pt>
                <c:pt idx="3283">
                  <c:v>6.0179999999999998</c:v>
                </c:pt>
                <c:pt idx="3284">
                  <c:v>6.0179999999999998</c:v>
                </c:pt>
                <c:pt idx="3285">
                  <c:v>6.0179999999999998</c:v>
                </c:pt>
                <c:pt idx="3286">
                  <c:v>6.0179999999999998</c:v>
                </c:pt>
                <c:pt idx="3287">
                  <c:v>6.0179999999999998</c:v>
                </c:pt>
                <c:pt idx="3288">
                  <c:v>6.0289999999999999</c:v>
                </c:pt>
                <c:pt idx="3289">
                  <c:v>6.0289999999999999</c:v>
                </c:pt>
                <c:pt idx="3290">
                  <c:v>6.0289999999999999</c:v>
                </c:pt>
                <c:pt idx="3291">
                  <c:v>6.0289999999999999</c:v>
                </c:pt>
                <c:pt idx="3292">
                  <c:v>6.0289999999999999</c:v>
                </c:pt>
                <c:pt idx="3293">
                  <c:v>6.0289999999999999</c:v>
                </c:pt>
                <c:pt idx="3294">
                  <c:v>6.04</c:v>
                </c:pt>
                <c:pt idx="3295">
                  <c:v>6.04</c:v>
                </c:pt>
                <c:pt idx="3296">
                  <c:v>6.04</c:v>
                </c:pt>
                <c:pt idx="3297">
                  <c:v>6.04</c:v>
                </c:pt>
                <c:pt idx="3298">
                  <c:v>6.04</c:v>
                </c:pt>
                <c:pt idx="3299">
                  <c:v>6.04</c:v>
                </c:pt>
                <c:pt idx="3300">
                  <c:v>6.0510000000000002</c:v>
                </c:pt>
                <c:pt idx="3301">
                  <c:v>6.0510000000000002</c:v>
                </c:pt>
                <c:pt idx="3302">
                  <c:v>6.0510000000000002</c:v>
                </c:pt>
                <c:pt idx="3303">
                  <c:v>6.0510000000000002</c:v>
                </c:pt>
                <c:pt idx="3304">
                  <c:v>6.0510000000000002</c:v>
                </c:pt>
                <c:pt idx="3305">
                  <c:v>6.0510000000000002</c:v>
                </c:pt>
                <c:pt idx="3306">
                  <c:v>6.0620000000000003</c:v>
                </c:pt>
                <c:pt idx="3307">
                  <c:v>6.0620000000000003</c:v>
                </c:pt>
                <c:pt idx="3308">
                  <c:v>6.0620000000000003</c:v>
                </c:pt>
                <c:pt idx="3309">
                  <c:v>6.0620000000000003</c:v>
                </c:pt>
                <c:pt idx="3310">
                  <c:v>6.0620000000000003</c:v>
                </c:pt>
                <c:pt idx="3311">
                  <c:v>6.0620000000000003</c:v>
                </c:pt>
                <c:pt idx="3312">
                  <c:v>6.0730000000000004</c:v>
                </c:pt>
                <c:pt idx="3313">
                  <c:v>6.0730000000000004</c:v>
                </c:pt>
                <c:pt idx="3314">
                  <c:v>6.0730000000000004</c:v>
                </c:pt>
                <c:pt idx="3315">
                  <c:v>6.0730000000000004</c:v>
                </c:pt>
                <c:pt idx="3316">
                  <c:v>6.0730000000000004</c:v>
                </c:pt>
                <c:pt idx="3317">
                  <c:v>6.0730000000000004</c:v>
                </c:pt>
                <c:pt idx="3318">
                  <c:v>6.0839999999999996</c:v>
                </c:pt>
                <c:pt idx="3319">
                  <c:v>6.0839999999999996</c:v>
                </c:pt>
                <c:pt idx="3320">
                  <c:v>6.0839999999999996</c:v>
                </c:pt>
                <c:pt idx="3321">
                  <c:v>6.0839999999999996</c:v>
                </c:pt>
                <c:pt idx="3322">
                  <c:v>6.0839999999999996</c:v>
                </c:pt>
                <c:pt idx="3323">
                  <c:v>6.0839999999999996</c:v>
                </c:pt>
                <c:pt idx="3324">
                  <c:v>6.0949999999999998</c:v>
                </c:pt>
                <c:pt idx="3325">
                  <c:v>6.0949999999999998</c:v>
                </c:pt>
                <c:pt idx="3326">
                  <c:v>6.0949999999999998</c:v>
                </c:pt>
                <c:pt idx="3327">
                  <c:v>6.0949999999999998</c:v>
                </c:pt>
                <c:pt idx="3328">
                  <c:v>6.0949999999999998</c:v>
                </c:pt>
                <c:pt idx="3329">
                  <c:v>6.0949999999999998</c:v>
                </c:pt>
                <c:pt idx="3330">
                  <c:v>6.1059999999999999</c:v>
                </c:pt>
                <c:pt idx="3331">
                  <c:v>6.1059999999999999</c:v>
                </c:pt>
                <c:pt idx="3332">
                  <c:v>6.1059999999999999</c:v>
                </c:pt>
                <c:pt idx="3333">
                  <c:v>6.1059999999999999</c:v>
                </c:pt>
                <c:pt idx="3334">
                  <c:v>6.1059999999999999</c:v>
                </c:pt>
                <c:pt idx="3335">
                  <c:v>6.1059999999999999</c:v>
                </c:pt>
                <c:pt idx="3336">
                  <c:v>6.117</c:v>
                </c:pt>
                <c:pt idx="3337">
                  <c:v>6.117</c:v>
                </c:pt>
                <c:pt idx="3338">
                  <c:v>6.117</c:v>
                </c:pt>
                <c:pt idx="3339">
                  <c:v>6.117</c:v>
                </c:pt>
                <c:pt idx="3340">
                  <c:v>6.117</c:v>
                </c:pt>
                <c:pt idx="3341">
                  <c:v>6.117</c:v>
                </c:pt>
                <c:pt idx="3342">
                  <c:v>6.1280000000000001</c:v>
                </c:pt>
                <c:pt idx="3343">
                  <c:v>6.1280000000000001</c:v>
                </c:pt>
                <c:pt idx="3344">
                  <c:v>6.1280000000000001</c:v>
                </c:pt>
                <c:pt idx="3345">
                  <c:v>6.1280000000000001</c:v>
                </c:pt>
                <c:pt idx="3346">
                  <c:v>6.1280000000000001</c:v>
                </c:pt>
                <c:pt idx="3347">
                  <c:v>6.1280000000000001</c:v>
                </c:pt>
                <c:pt idx="3348">
                  <c:v>6.1390000000000002</c:v>
                </c:pt>
                <c:pt idx="3349">
                  <c:v>6.1390000000000002</c:v>
                </c:pt>
                <c:pt idx="3350">
                  <c:v>6.1390000000000002</c:v>
                </c:pt>
                <c:pt idx="3351">
                  <c:v>6.1390000000000002</c:v>
                </c:pt>
                <c:pt idx="3352">
                  <c:v>6.1390000000000002</c:v>
                </c:pt>
                <c:pt idx="3353">
                  <c:v>6.1390000000000002</c:v>
                </c:pt>
                <c:pt idx="3354">
                  <c:v>6.15</c:v>
                </c:pt>
                <c:pt idx="3355">
                  <c:v>6.15</c:v>
                </c:pt>
                <c:pt idx="3356">
                  <c:v>6.15</c:v>
                </c:pt>
                <c:pt idx="3357">
                  <c:v>6.15</c:v>
                </c:pt>
                <c:pt idx="3358">
                  <c:v>6.15</c:v>
                </c:pt>
                <c:pt idx="3359">
                  <c:v>6.15</c:v>
                </c:pt>
                <c:pt idx="3360">
                  <c:v>6.1609999999999996</c:v>
                </c:pt>
                <c:pt idx="3361">
                  <c:v>6.1609999999999996</c:v>
                </c:pt>
                <c:pt idx="3362">
                  <c:v>6.1609999999999996</c:v>
                </c:pt>
                <c:pt idx="3363">
                  <c:v>6.1609999999999996</c:v>
                </c:pt>
                <c:pt idx="3364">
                  <c:v>6.1609999999999996</c:v>
                </c:pt>
                <c:pt idx="3365">
                  <c:v>6.1609999999999996</c:v>
                </c:pt>
                <c:pt idx="3366">
                  <c:v>6.1719999999999997</c:v>
                </c:pt>
                <c:pt idx="3367">
                  <c:v>6.1719999999999997</c:v>
                </c:pt>
                <c:pt idx="3368">
                  <c:v>6.1719999999999997</c:v>
                </c:pt>
                <c:pt idx="3369">
                  <c:v>6.1719999999999997</c:v>
                </c:pt>
                <c:pt idx="3370">
                  <c:v>6.1719999999999997</c:v>
                </c:pt>
                <c:pt idx="3371">
                  <c:v>6.1719999999999997</c:v>
                </c:pt>
                <c:pt idx="3372">
                  <c:v>6.1829999999999998</c:v>
                </c:pt>
                <c:pt idx="3373">
                  <c:v>6.1829999999999998</c:v>
                </c:pt>
                <c:pt idx="3374">
                  <c:v>6.1829999999999998</c:v>
                </c:pt>
                <c:pt idx="3375">
                  <c:v>6.1829999999999998</c:v>
                </c:pt>
                <c:pt idx="3376">
                  <c:v>6.1829999999999998</c:v>
                </c:pt>
                <c:pt idx="3377">
                  <c:v>6.1829999999999998</c:v>
                </c:pt>
                <c:pt idx="3378">
                  <c:v>6.194</c:v>
                </c:pt>
                <c:pt idx="3379">
                  <c:v>6.194</c:v>
                </c:pt>
                <c:pt idx="3380">
                  <c:v>6.194</c:v>
                </c:pt>
                <c:pt idx="3381">
                  <c:v>6.194</c:v>
                </c:pt>
                <c:pt idx="3382">
                  <c:v>6.194</c:v>
                </c:pt>
                <c:pt idx="3383">
                  <c:v>6.194</c:v>
                </c:pt>
                <c:pt idx="3384">
                  <c:v>6.2050000000000001</c:v>
                </c:pt>
                <c:pt idx="3385">
                  <c:v>6.2050000000000001</c:v>
                </c:pt>
                <c:pt idx="3386">
                  <c:v>6.2050000000000001</c:v>
                </c:pt>
                <c:pt idx="3387">
                  <c:v>6.2050000000000001</c:v>
                </c:pt>
                <c:pt idx="3388">
                  <c:v>6.2050000000000001</c:v>
                </c:pt>
                <c:pt idx="3389">
                  <c:v>6.2050000000000001</c:v>
                </c:pt>
                <c:pt idx="3390">
                  <c:v>6.2160000000000002</c:v>
                </c:pt>
                <c:pt idx="3391">
                  <c:v>6.2160000000000002</c:v>
                </c:pt>
                <c:pt idx="3392">
                  <c:v>6.2160000000000002</c:v>
                </c:pt>
                <c:pt idx="3393">
                  <c:v>6.2160000000000002</c:v>
                </c:pt>
                <c:pt idx="3394">
                  <c:v>6.2160000000000002</c:v>
                </c:pt>
                <c:pt idx="3395">
                  <c:v>6.2160000000000002</c:v>
                </c:pt>
                <c:pt idx="3396">
                  <c:v>6.2270000000000003</c:v>
                </c:pt>
                <c:pt idx="3397">
                  <c:v>6.2270000000000003</c:v>
                </c:pt>
                <c:pt idx="3398">
                  <c:v>6.2270000000000003</c:v>
                </c:pt>
                <c:pt idx="3399">
                  <c:v>6.2270000000000003</c:v>
                </c:pt>
                <c:pt idx="3400">
                  <c:v>6.2270000000000003</c:v>
                </c:pt>
                <c:pt idx="3401">
                  <c:v>6.2270000000000003</c:v>
                </c:pt>
                <c:pt idx="3402">
                  <c:v>6.2380000000000004</c:v>
                </c:pt>
                <c:pt idx="3403">
                  <c:v>6.2380000000000004</c:v>
                </c:pt>
                <c:pt idx="3404">
                  <c:v>6.2380000000000004</c:v>
                </c:pt>
                <c:pt idx="3405">
                  <c:v>6.2380000000000004</c:v>
                </c:pt>
                <c:pt idx="3406">
                  <c:v>6.2380000000000004</c:v>
                </c:pt>
                <c:pt idx="3407">
                  <c:v>6.2380000000000004</c:v>
                </c:pt>
                <c:pt idx="3408">
                  <c:v>6.2489999999999997</c:v>
                </c:pt>
                <c:pt idx="3409">
                  <c:v>6.2489999999999997</c:v>
                </c:pt>
                <c:pt idx="3410">
                  <c:v>6.2489999999999997</c:v>
                </c:pt>
                <c:pt idx="3411">
                  <c:v>6.2489999999999997</c:v>
                </c:pt>
                <c:pt idx="3412">
                  <c:v>6.2489999999999997</c:v>
                </c:pt>
                <c:pt idx="3413">
                  <c:v>6.2489999999999997</c:v>
                </c:pt>
                <c:pt idx="3414">
                  <c:v>6.26</c:v>
                </c:pt>
                <c:pt idx="3415">
                  <c:v>6.26</c:v>
                </c:pt>
                <c:pt idx="3416">
                  <c:v>6.26</c:v>
                </c:pt>
                <c:pt idx="3417">
                  <c:v>6.26</c:v>
                </c:pt>
                <c:pt idx="3418">
                  <c:v>6.26</c:v>
                </c:pt>
                <c:pt idx="3419">
                  <c:v>6.26</c:v>
                </c:pt>
                <c:pt idx="3420">
                  <c:v>6.2709999999999999</c:v>
                </c:pt>
                <c:pt idx="3421">
                  <c:v>6.2709999999999999</c:v>
                </c:pt>
                <c:pt idx="3422">
                  <c:v>6.2709999999999999</c:v>
                </c:pt>
                <c:pt idx="3423">
                  <c:v>6.2709999999999999</c:v>
                </c:pt>
                <c:pt idx="3424">
                  <c:v>6.2709999999999999</c:v>
                </c:pt>
                <c:pt idx="3425">
                  <c:v>6.2709999999999999</c:v>
                </c:pt>
                <c:pt idx="3426">
                  <c:v>6.282</c:v>
                </c:pt>
                <c:pt idx="3427">
                  <c:v>6.282</c:v>
                </c:pt>
                <c:pt idx="3428">
                  <c:v>6.282</c:v>
                </c:pt>
                <c:pt idx="3429">
                  <c:v>6.282</c:v>
                </c:pt>
                <c:pt idx="3430">
                  <c:v>6.282</c:v>
                </c:pt>
                <c:pt idx="3431">
                  <c:v>6.282</c:v>
                </c:pt>
                <c:pt idx="3432">
                  <c:v>6.2930000000000001</c:v>
                </c:pt>
                <c:pt idx="3433">
                  <c:v>6.2930000000000001</c:v>
                </c:pt>
                <c:pt idx="3434">
                  <c:v>6.2930000000000001</c:v>
                </c:pt>
                <c:pt idx="3435">
                  <c:v>6.2930000000000001</c:v>
                </c:pt>
                <c:pt idx="3436">
                  <c:v>6.2930000000000001</c:v>
                </c:pt>
                <c:pt idx="3437">
                  <c:v>6.2930000000000001</c:v>
                </c:pt>
                <c:pt idx="3438">
                  <c:v>6.3040000000000003</c:v>
                </c:pt>
                <c:pt idx="3439">
                  <c:v>6.3040000000000003</c:v>
                </c:pt>
                <c:pt idx="3440">
                  <c:v>6.3040000000000003</c:v>
                </c:pt>
                <c:pt idx="3441">
                  <c:v>6.3040000000000003</c:v>
                </c:pt>
                <c:pt idx="3442">
                  <c:v>6.3040000000000003</c:v>
                </c:pt>
                <c:pt idx="3443">
                  <c:v>6.3040000000000003</c:v>
                </c:pt>
                <c:pt idx="3444">
                  <c:v>6.3150000000000004</c:v>
                </c:pt>
                <c:pt idx="3445">
                  <c:v>6.3150000000000004</c:v>
                </c:pt>
                <c:pt idx="3446">
                  <c:v>6.3150000000000004</c:v>
                </c:pt>
                <c:pt idx="3447">
                  <c:v>6.3150000000000004</c:v>
                </c:pt>
                <c:pt idx="3448">
                  <c:v>6.3150000000000004</c:v>
                </c:pt>
                <c:pt idx="3449">
                  <c:v>6.3150000000000004</c:v>
                </c:pt>
                <c:pt idx="3450">
                  <c:v>6.3259999999999996</c:v>
                </c:pt>
                <c:pt idx="3451">
                  <c:v>6.3259999999999996</c:v>
                </c:pt>
                <c:pt idx="3452">
                  <c:v>6.3259999999999996</c:v>
                </c:pt>
                <c:pt idx="3453">
                  <c:v>6.3259999999999996</c:v>
                </c:pt>
                <c:pt idx="3454">
                  <c:v>6.3259999999999996</c:v>
                </c:pt>
                <c:pt idx="3455">
                  <c:v>6.3259999999999996</c:v>
                </c:pt>
                <c:pt idx="3456">
                  <c:v>6.3369999999999997</c:v>
                </c:pt>
                <c:pt idx="3457">
                  <c:v>6.3369999999999997</c:v>
                </c:pt>
                <c:pt idx="3458">
                  <c:v>6.3369999999999997</c:v>
                </c:pt>
                <c:pt idx="3459">
                  <c:v>6.3369999999999997</c:v>
                </c:pt>
                <c:pt idx="3460">
                  <c:v>6.3369999999999997</c:v>
                </c:pt>
                <c:pt idx="3461">
                  <c:v>6.3369999999999997</c:v>
                </c:pt>
                <c:pt idx="3462">
                  <c:v>6.3479999999999999</c:v>
                </c:pt>
                <c:pt idx="3463">
                  <c:v>6.3479999999999999</c:v>
                </c:pt>
                <c:pt idx="3464">
                  <c:v>6.3479999999999999</c:v>
                </c:pt>
                <c:pt idx="3465">
                  <c:v>6.3479999999999999</c:v>
                </c:pt>
                <c:pt idx="3466">
                  <c:v>6.3479999999999999</c:v>
                </c:pt>
                <c:pt idx="3467">
                  <c:v>6.3479999999999999</c:v>
                </c:pt>
                <c:pt idx="3468">
                  <c:v>6.359</c:v>
                </c:pt>
                <c:pt idx="3469">
                  <c:v>6.359</c:v>
                </c:pt>
                <c:pt idx="3470">
                  <c:v>6.359</c:v>
                </c:pt>
                <c:pt idx="3471">
                  <c:v>6.359</c:v>
                </c:pt>
                <c:pt idx="3472">
                  <c:v>6.359</c:v>
                </c:pt>
                <c:pt idx="3473">
                  <c:v>6.359</c:v>
                </c:pt>
                <c:pt idx="3474">
                  <c:v>6.37</c:v>
                </c:pt>
                <c:pt idx="3475">
                  <c:v>6.37</c:v>
                </c:pt>
                <c:pt idx="3476">
                  <c:v>6.37</c:v>
                </c:pt>
                <c:pt idx="3477">
                  <c:v>6.37</c:v>
                </c:pt>
                <c:pt idx="3478">
                  <c:v>6.37</c:v>
                </c:pt>
                <c:pt idx="3479">
                  <c:v>6.37</c:v>
                </c:pt>
                <c:pt idx="3480">
                  <c:v>6.3810000000000002</c:v>
                </c:pt>
                <c:pt idx="3481">
                  <c:v>6.3810000000000002</c:v>
                </c:pt>
                <c:pt idx="3482">
                  <c:v>6.3810000000000002</c:v>
                </c:pt>
                <c:pt idx="3483">
                  <c:v>6.3810000000000002</c:v>
                </c:pt>
                <c:pt idx="3484">
                  <c:v>6.3810000000000002</c:v>
                </c:pt>
                <c:pt idx="3485">
                  <c:v>6.3810000000000002</c:v>
                </c:pt>
                <c:pt idx="3486">
                  <c:v>6.3920000000000003</c:v>
                </c:pt>
                <c:pt idx="3487">
                  <c:v>6.3920000000000003</c:v>
                </c:pt>
                <c:pt idx="3488">
                  <c:v>6.3920000000000003</c:v>
                </c:pt>
                <c:pt idx="3489">
                  <c:v>6.3920000000000003</c:v>
                </c:pt>
                <c:pt idx="3490">
                  <c:v>6.3920000000000003</c:v>
                </c:pt>
                <c:pt idx="3491">
                  <c:v>6.3920000000000003</c:v>
                </c:pt>
                <c:pt idx="3492">
                  <c:v>6.4029999999999996</c:v>
                </c:pt>
                <c:pt idx="3493">
                  <c:v>6.4029999999999996</c:v>
                </c:pt>
                <c:pt idx="3494">
                  <c:v>6.4029999999999996</c:v>
                </c:pt>
                <c:pt idx="3495">
                  <c:v>6.4029999999999996</c:v>
                </c:pt>
                <c:pt idx="3496">
                  <c:v>6.4029999999999996</c:v>
                </c:pt>
                <c:pt idx="3497">
                  <c:v>6.4029999999999996</c:v>
                </c:pt>
                <c:pt idx="3498">
                  <c:v>6.4139999999999997</c:v>
                </c:pt>
                <c:pt idx="3499">
                  <c:v>6.4139999999999997</c:v>
                </c:pt>
                <c:pt idx="3500">
                  <c:v>6.4139999999999997</c:v>
                </c:pt>
                <c:pt idx="3501">
                  <c:v>6.4139999999999997</c:v>
                </c:pt>
                <c:pt idx="3502">
                  <c:v>6.4139999999999997</c:v>
                </c:pt>
                <c:pt idx="3503">
                  <c:v>6.4139999999999997</c:v>
                </c:pt>
                <c:pt idx="3504">
                  <c:v>6.4249999999999998</c:v>
                </c:pt>
                <c:pt idx="3505">
                  <c:v>6.4249999999999998</c:v>
                </c:pt>
                <c:pt idx="3506">
                  <c:v>6.4249999999999998</c:v>
                </c:pt>
                <c:pt idx="3507">
                  <c:v>6.4249999999999998</c:v>
                </c:pt>
                <c:pt idx="3508">
                  <c:v>6.4249999999999998</c:v>
                </c:pt>
                <c:pt idx="3509">
                  <c:v>6.4249999999999998</c:v>
                </c:pt>
                <c:pt idx="3510">
                  <c:v>6.4359999999999999</c:v>
                </c:pt>
                <c:pt idx="3511">
                  <c:v>6.4359999999999999</c:v>
                </c:pt>
                <c:pt idx="3512">
                  <c:v>6.4359999999999999</c:v>
                </c:pt>
                <c:pt idx="3513">
                  <c:v>6.4359999999999999</c:v>
                </c:pt>
                <c:pt idx="3514">
                  <c:v>6.4359999999999999</c:v>
                </c:pt>
                <c:pt idx="3515">
                  <c:v>6.4359999999999999</c:v>
                </c:pt>
                <c:pt idx="3516">
                  <c:v>6.4470000000000001</c:v>
                </c:pt>
                <c:pt idx="3517">
                  <c:v>6.4470000000000001</c:v>
                </c:pt>
                <c:pt idx="3518">
                  <c:v>6.4470000000000001</c:v>
                </c:pt>
                <c:pt idx="3519">
                  <c:v>6.4470000000000001</c:v>
                </c:pt>
                <c:pt idx="3520">
                  <c:v>6.4470000000000001</c:v>
                </c:pt>
                <c:pt idx="3521">
                  <c:v>6.4470000000000001</c:v>
                </c:pt>
                <c:pt idx="3522">
                  <c:v>6.4580000000000002</c:v>
                </c:pt>
                <c:pt idx="3523">
                  <c:v>6.4580000000000002</c:v>
                </c:pt>
                <c:pt idx="3524">
                  <c:v>6.4580000000000002</c:v>
                </c:pt>
                <c:pt idx="3525">
                  <c:v>6.4580000000000002</c:v>
                </c:pt>
                <c:pt idx="3526">
                  <c:v>6.4580000000000002</c:v>
                </c:pt>
                <c:pt idx="3527">
                  <c:v>6.4580000000000002</c:v>
                </c:pt>
                <c:pt idx="3528">
                  <c:v>6.4690000000000003</c:v>
                </c:pt>
                <c:pt idx="3529">
                  <c:v>6.4690000000000003</c:v>
                </c:pt>
                <c:pt idx="3530">
                  <c:v>6.4690000000000003</c:v>
                </c:pt>
                <c:pt idx="3531">
                  <c:v>6.4690000000000003</c:v>
                </c:pt>
                <c:pt idx="3532">
                  <c:v>6.4690000000000003</c:v>
                </c:pt>
                <c:pt idx="3533">
                  <c:v>6.4690000000000003</c:v>
                </c:pt>
                <c:pt idx="3534">
                  <c:v>6.48</c:v>
                </c:pt>
                <c:pt idx="3535">
                  <c:v>6.48</c:v>
                </c:pt>
                <c:pt idx="3536">
                  <c:v>6.48</c:v>
                </c:pt>
                <c:pt idx="3537">
                  <c:v>6.48</c:v>
                </c:pt>
                <c:pt idx="3538">
                  <c:v>6.48</c:v>
                </c:pt>
                <c:pt idx="3539">
                  <c:v>6.48</c:v>
                </c:pt>
                <c:pt idx="3540">
                  <c:v>6.4909999999999997</c:v>
                </c:pt>
                <c:pt idx="3541">
                  <c:v>6.4909999999999997</c:v>
                </c:pt>
                <c:pt idx="3542">
                  <c:v>6.4909999999999997</c:v>
                </c:pt>
                <c:pt idx="3543">
                  <c:v>6.4909999999999997</c:v>
                </c:pt>
                <c:pt idx="3544">
                  <c:v>6.4909999999999997</c:v>
                </c:pt>
                <c:pt idx="3545">
                  <c:v>6.4909999999999997</c:v>
                </c:pt>
                <c:pt idx="3546">
                  <c:v>6.5019999999999998</c:v>
                </c:pt>
                <c:pt idx="3547">
                  <c:v>6.5019999999999998</c:v>
                </c:pt>
                <c:pt idx="3548">
                  <c:v>6.5019999999999998</c:v>
                </c:pt>
                <c:pt idx="3549">
                  <c:v>6.5019999999999998</c:v>
                </c:pt>
                <c:pt idx="3550">
                  <c:v>6.5019999999999998</c:v>
                </c:pt>
                <c:pt idx="3551">
                  <c:v>6.5019999999999998</c:v>
                </c:pt>
                <c:pt idx="3552">
                  <c:v>6.5129999999999999</c:v>
                </c:pt>
                <c:pt idx="3553">
                  <c:v>6.5129999999999999</c:v>
                </c:pt>
                <c:pt idx="3554">
                  <c:v>6.5129999999999999</c:v>
                </c:pt>
                <c:pt idx="3555">
                  <c:v>6.5129999999999999</c:v>
                </c:pt>
                <c:pt idx="3556">
                  <c:v>6.5129999999999999</c:v>
                </c:pt>
                <c:pt idx="3557">
                  <c:v>6.5129999999999999</c:v>
                </c:pt>
                <c:pt idx="3558">
                  <c:v>6.524</c:v>
                </c:pt>
                <c:pt idx="3559">
                  <c:v>6.524</c:v>
                </c:pt>
                <c:pt idx="3560">
                  <c:v>6.524</c:v>
                </c:pt>
                <c:pt idx="3561">
                  <c:v>6.524</c:v>
                </c:pt>
                <c:pt idx="3562">
                  <c:v>6.524</c:v>
                </c:pt>
                <c:pt idx="3563">
                  <c:v>6.524</c:v>
                </c:pt>
                <c:pt idx="3564">
                  <c:v>6.5350000000000001</c:v>
                </c:pt>
                <c:pt idx="3565">
                  <c:v>6.5350000000000001</c:v>
                </c:pt>
                <c:pt idx="3566">
                  <c:v>6.5350000000000001</c:v>
                </c:pt>
                <c:pt idx="3567">
                  <c:v>6.5350000000000001</c:v>
                </c:pt>
                <c:pt idx="3568">
                  <c:v>6.5350000000000001</c:v>
                </c:pt>
                <c:pt idx="3569">
                  <c:v>6.5350000000000001</c:v>
                </c:pt>
                <c:pt idx="3570">
                  <c:v>6.5460000000000003</c:v>
                </c:pt>
                <c:pt idx="3571">
                  <c:v>6.5460000000000003</c:v>
                </c:pt>
                <c:pt idx="3572">
                  <c:v>6.5460000000000003</c:v>
                </c:pt>
                <c:pt idx="3573">
                  <c:v>6.5460000000000003</c:v>
                </c:pt>
                <c:pt idx="3574">
                  <c:v>6.5460000000000003</c:v>
                </c:pt>
                <c:pt idx="3575">
                  <c:v>6.5460000000000003</c:v>
                </c:pt>
                <c:pt idx="3576">
                  <c:v>6.5570000000000004</c:v>
                </c:pt>
                <c:pt idx="3577">
                  <c:v>6.5570000000000004</c:v>
                </c:pt>
                <c:pt idx="3578">
                  <c:v>6.5570000000000004</c:v>
                </c:pt>
                <c:pt idx="3579">
                  <c:v>6.5570000000000004</c:v>
                </c:pt>
                <c:pt idx="3580">
                  <c:v>6.5570000000000004</c:v>
                </c:pt>
                <c:pt idx="3581">
                  <c:v>6.5570000000000004</c:v>
                </c:pt>
                <c:pt idx="3582">
                  <c:v>6.5679999999999996</c:v>
                </c:pt>
                <c:pt idx="3583">
                  <c:v>6.5679999999999996</c:v>
                </c:pt>
                <c:pt idx="3584">
                  <c:v>6.5679999999999996</c:v>
                </c:pt>
                <c:pt idx="3585">
                  <c:v>6.5679999999999996</c:v>
                </c:pt>
                <c:pt idx="3586">
                  <c:v>6.5679999999999996</c:v>
                </c:pt>
                <c:pt idx="3587">
                  <c:v>6.5679999999999996</c:v>
                </c:pt>
                <c:pt idx="3588">
                  <c:v>6.5789999999999997</c:v>
                </c:pt>
                <c:pt idx="3589">
                  <c:v>6.5789999999999997</c:v>
                </c:pt>
                <c:pt idx="3590">
                  <c:v>6.5789999999999997</c:v>
                </c:pt>
                <c:pt idx="3591">
                  <c:v>6.5789999999999997</c:v>
                </c:pt>
                <c:pt idx="3592">
                  <c:v>6.5789999999999997</c:v>
                </c:pt>
                <c:pt idx="3593">
                  <c:v>6.5789999999999997</c:v>
                </c:pt>
                <c:pt idx="3594">
                  <c:v>6.59</c:v>
                </c:pt>
                <c:pt idx="3595">
                  <c:v>6.59</c:v>
                </c:pt>
                <c:pt idx="3596">
                  <c:v>6.59</c:v>
                </c:pt>
                <c:pt idx="3597">
                  <c:v>6.59</c:v>
                </c:pt>
                <c:pt idx="3598">
                  <c:v>6.59</c:v>
                </c:pt>
                <c:pt idx="3599">
                  <c:v>6.59</c:v>
                </c:pt>
                <c:pt idx="3600">
                  <c:v>6.601</c:v>
                </c:pt>
                <c:pt idx="3601">
                  <c:v>6.601</c:v>
                </c:pt>
                <c:pt idx="3602">
                  <c:v>6.601</c:v>
                </c:pt>
                <c:pt idx="3603">
                  <c:v>6.601</c:v>
                </c:pt>
                <c:pt idx="3604">
                  <c:v>6.601</c:v>
                </c:pt>
                <c:pt idx="3605">
                  <c:v>6.601</c:v>
                </c:pt>
                <c:pt idx="3606">
                  <c:v>6.6120000000000001</c:v>
                </c:pt>
                <c:pt idx="3607">
                  <c:v>6.6120000000000001</c:v>
                </c:pt>
                <c:pt idx="3608">
                  <c:v>6.6120000000000001</c:v>
                </c:pt>
                <c:pt idx="3609">
                  <c:v>6.6120000000000001</c:v>
                </c:pt>
                <c:pt idx="3610">
                  <c:v>6.6120000000000001</c:v>
                </c:pt>
                <c:pt idx="3611">
                  <c:v>6.6120000000000001</c:v>
                </c:pt>
                <c:pt idx="3612">
                  <c:v>6.6230000000000002</c:v>
                </c:pt>
                <c:pt idx="3613">
                  <c:v>6.6230000000000002</c:v>
                </c:pt>
                <c:pt idx="3614">
                  <c:v>6.6230000000000002</c:v>
                </c:pt>
                <c:pt idx="3615">
                  <c:v>6.6230000000000002</c:v>
                </c:pt>
                <c:pt idx="3616">
                  <c:v>6.6230000000000002</c:v>
                </c:pt>
                <c:pt idx="3617">
                  <c:v>6.6230000000000002</c:v>
                </c:pt>
                <c:pt idx="3618">
                  <c:v>6.6340000000000003</c:v>
                </c:pt>
                <c:pt idx="3619">
                  <c:v>6.6340000000000003</c:v>
                </c:pt>
                <c:pt idx="3620">
                  <c:v>6.6340000000000003</c:v>
                </c:pt>
                <c:pt idx="3621">
                  <c:v>6.6340000000000003</c:v>
                </c:pt>
                <c:pt idx="3622">
                  <c:v>6.6340000000000003</c:v>
                </c:pt>
                <c:pt idx="3623">
                  <c:v>6.6340000000000003</c:v>
                </c:pt>
                <c:pt idx="3624">
                  <c:v>6.6449999999999996</c:v>
                </c:pt>
                <c:pt idx="3625">
                  <c:v>6.6449999999999996</c:v>
                </c:pt>
                <c:pt idx="3626">
                  <c:v>6.6449999999999996</c:v>
                </c:pt>
                <c:pt idx="3627">
                  <c:v>6.6449999999999996</c:v>
                </c:pt>
                <c:pt idx="3628">
                  <c:v>6.6449999999999996</c:v>
                </c:pt>
                <c:pt idx="3629">
                  <c:v>6.6449999999999996</c:v>
                </c:pt>
                <c:pt idx="3630">
                  <c:v>6.6559999999999997</c:v>
                </c:pt>
                <c:pt idx="3631">
                  <c:v>6.6559999999999997</c:v>
                </c:pt>
                <c:pt idx="3632">
                  <c:v>6.6559999999999997</c:v>
                </c:pt>
                <c:pt idx="3633">
                  <c:v>6.6559999999999997</c:v>
                </c:pt>
                <c:pt idx="3634">
                  <c:v>6.6559999999999997</c:v>
                </c:pt>
                <c:pt idx="3635">
                  <c:v>6.6559999999999997</c:v>
                </c:pt>
                <c:pt idx="3636">
                  <c:v>6.6669999999999998</c:v>
                </c:pt>
                <c:pt idx="3637">
                  <c:v>6.6669999999999998</c:v>
                </c:pt>
                <c:pt idx="3638">
                  <c:v>6.6669999999999998</c:v>
                </c:pt>
                <c:pt idx="3639">
                  <c:v>6.6669999999999998</c:v>
                </c:pt>
                <c:pt idx="3640">
                  <c:v>6.6669999999999998</c:v>
                </c:pt>
                <c:pt idx="3641">
                  <c:v>6.6669999999999998</c:v>
                </c:pt>
                <c:pt idx="3642">
                  <c:v>6.6779999999999999</c:v>
                </c:pt>
                <c:pt idx="3643">
                  <c:v>6.6779999999999999</c:v>
                </c:pt>
                <c:pt idx="3644">
                  <c:v>6.6779999999999999</c:v>
                </c:pt>
                <c:pt idx="3645">
                  <c:v>6.6779999999999999</c:v>
                </c:pt>
                <c:pt idx="3646">
                  <c:v>6.6779999999999999</c:v>
                </c:pt>
                <c:pt idx="3647">
                  <c:v>6.6779999999999999</c:v>
                </c:pt>
                <c:pt idx="3648">
                  <c:v>6.6890000000000001</c:v>
                </c:pt>
                <c:pt idx="3649">
                  <c:v>6.6890000000000001</c:v>
                </c:pt>
                <c:pt idx="3650">
                  <c:v>6.6890000000000001</c:v>
                </c:pt>
                <c:pt idx="3651">
                  <c:v>6.6890000000000001</c:v>
                </c:pt>
                <c:pt idx="3652">
                  <c:v>6.6890000000000001</c:v>
                </c:pt>
                <c:pt idx="3653">
                  <c:v>6.6890000000000001</c:v>
                </c:pt>
                <c:pt idx="3654">
                  <c:v>6.7</c:v>
                </c:pt>
                <c:pt idx="3655">
                  <c:v>6.7</c:v>
                </c:pt>
                <c:pt idx="3656">
                  <c:v>6.7</c:v>
                </c:pt>
                <c:pt idx="3657">
                  <c:v>6.7</c:v>
                </c:pt>
                <c:pt idx="3658">
                  <c:v>6.7</c:v>
                </c:pt>
                <c:pt idx="3659">
                  <c:v>6.7</c:v>
                </c:pt>
                <c:pt idx="3660">
                  <c:v>6.7110000000000003</c:v>
                </c:pt>
                <c:pt idx="3661">
                  <c:v>6.7110000000000003</c:v>
                </c:pt>
                <c:pt idx="3662">
                  <c:v>6.7110000000000003</c:v>
                </c:pt>
                <c:pt idx="3663">
                  <c:v>6.7110000000000003</c:v>
                </c:pt>
                <c:pt idx="3664">
                  <c:v>6.7110000000000003</c:v>
                </c:pt>
                <c:pt idx="3665">
                  <c:v>6.7110000000000003</c:v>
                </c:pt>
                <c:pt idx="3666">
                  <c:v>6.7220000000000004</c:v>
                </c:pt>
                <c:pt idx="3667">
                  <c:v>6.7220000000000004</c:v>
                </c:pt>
                <c:pt idx="3668">
                  <c:v>6.7220000000000004</c:v>
                </c:pt>
                <c:pt idx="3669">
                  <c:v>6.7220000000000004</c:v>
                </c:pt>
                <c:pt idx="3670">
                  <c:v>6.7220000000000004</c:v>
                </c:pt>
                <c:pt idx="3671">
                  <c:v>6.7220000000000004</c:v>
                </c:pt>
                <c:pt idx="3672">
                  <c:v>6.7329999999999997</c:v>
                </c:pt>
                <c:pt idx="3673">
                  <c:v>6.7329999999999997</c:v>
                </c:pt>
                <c:pt idx="3674">
                  <c:v>6.7329999999999997</c:v>
                </c:pt>
                <c:pt idx="3675">
                  <c:v>6.7329999999999997</c:v>
                </c:pt>
                <c:pt idx="3676">
                  <c:v>6.7329999999999997</c:v>
                </c:pt>
                <c:pt idx="3677">
                  <c:v>6.7329999999999997</c:v>
                </c:pt>
                <c:pt idx="3678">
                  <c:v>6.7439999999999998</c:v>
                </c:pt>
                <c:pt idx="3679">
                  <c:v>6.7439999999999998</c:v>
                </c:pt>
                <c:pt idx="3680">
                  <c:v>6.7439999999999998</c:v>
                </c:pt>
                <c:pt idx="3681">
                  <c:v>6.7439999999999998</c:v>
                </c:pt>
                <c:pt idx="3682">
                  <c:v>6.7439999999999998</c:v>
                </c:pt>
                <c:pt idx="3683">
                  <c:v>6.7439999999999998</c:v>
                </c:pt>
                <c:pt idx="3684">
                  <c:v>6.7549999999999999</c:v>
                </c:pt>
                <c:pt idx="3685">
                  <c:v>6.7549999999999999</c:v>
                </c:pt>
                <c:pt idx="3686">
                  <c:v>6.7549999999999999</c:v>
                </c:pt>
                <c:pt idx="3687">
                  <c:v>6.7549999999999999</c:v>
                </c:pt>
                <c:pt idx="3688">
                  <c:v>6.7549999999999999</c:v>
                </c:pt>
                <c:pt idx="3689">
                  <c:v>6.7549999999999999</c:v>
                </c:pt>
                <c:pt idx="3690">
                  <c:v>6.766</c:v>
                </c:pt>
                <c:pt idx="3691">
                  <c:v>6.766</c:v>
                </c:pt>
                <c:pt idx="3692">
                  <c:v>6.766</c:v>
                </c:pt>
                <c:pt idx="3693">
                  <c:v>6.766</c:v>
                </c:pt>
                <c:pt idx="3694">
                  <c:v>6.766</c:v>
                </c:pt>
                <c:pt idx="3695">
                  <c:v>6.766</c:v>
                </c:pt>
                <c:pt idx="3696">
                  <c:v>6.7770000000000001</c:v>
                </c:pt>
                <c:pt idx="3697">
                  <c:v>6.7770000000000001</c:v>
                </c:pt>
                <c:pt idx="3698">
                  <c:v>6.7770000000000001</c:v>
                </c:pt>
                <c:pt idx="3699">
                  <c:v>6.7770000000000001</c:v>
                </c:pt>
                <c:pt idx="3700">
                  <c:v>6.7770000000000001</c:v>
                </c:pt>
                <c:pt idx="3701">
                  <c:v>6.7770000000000001</c:v>
                </c:pt>
                <c:pt idx="3702">
                  <c:v>6.7880000000000003</c:v>
                </c:pt>
                <c:pt idx="3703">
                  <c:v>6.7880000000000003</c:v>
                </c:pt>
                <c:pt idx="3704">
                  <c:v>6.7880000000000003</c:v>
                </c:pt>
                <c:pt idx="3705">
                  <c:v>6.7880000000000003</c:v>
                </c:pt>
                <c:pt idx="3706">
                  <c:v>6.7880000000000003</c:v>
                </c:pt>
                <c:pt idx="3707">
                  <c:v>6.7880000000000003</c:v>
                </c:pt>
                <c:pt idx="3708">
                  <c:v>6.7990000000000004</c:v>
                </c:pt>
                <c:pt idx="3709">
                  <c:v>6.7990000000000004</c:v>
                </c:pt>
                <c:pt idx="3710">
                  <c:v>6.7990000000000004</c:v>
                </c:pt>
                <c:pt idx="3711">
                  <c:v>6.7990000000000004</c:v>
                </c:pt>
                <c:pt idx="3712">
                  <c:v>6.7990000000000004</c:v>
                </c:pt>
                <c:pt idx="3713">
                  <c:v>6.7990000000000004</c:v>
                </c:pt>
                <c:pt idx="3714">
                  <c:v>6.81</c:v>
                </c:pt>
                <c:pt idx="3715">
                  <c:v>6.81</c:v>
                </c:pt>
                <c:pt idx="3716">
                  <c:v>6.81</c:v>
                </c:pt>
                <c:pt idx="3717">
                  <c:v>6.81</c:v>
                </c:pt>
                <c:pt idx="3718">
                  <c:v>6.81</c:v>
                </c:pt>
                <c:pt idx="3719">
                  <c:v>6.81</c:v>
                </c:pt>
                <c:pt idx="3720">
                  <c:v>6.8209999999999997</c:v>
                </c:pt>
                <c:pt idx="3721">
                  <c:v>6.8209999999999997</c:v>
                </c:pt>
                <c:pt idx="3722">
                  <c:v>6.8209999999999997</c:v>
                </c:pt>
                <c:pt idx="3723">
                  <c:v>6.8209999999999997</c:v>
                </c:pt>
                <c:pt idx="3724">
                  <c:v>6.8209999999999997</c:v>
                </c:pt>
                <c:pt idx="3725">
                  <c:v>6.8209999999999997</c:v>
                </c:pt>
                <c:pt idx="3726">
                  <c:v>6.8319999999999999</c:v>
                </c:pt>
                <c:pt idx="3727">
                  <c:v>6.8319999999999999</c:v>
                </c:pt>
                <c:pt idx="3728">
                  <c:v>6.8319999999999999</c:v>
                </c:pt>
                <c:pt idx="3729">
                  <c:v>6.8319999999999999</c:v>
                </c:pt>
                <c:pt idx="3730">
                  <c:v>6.8319999999999999</c:v>
                </c:pt>
                <c:pt idx="3731">
                  <c:v>6.8319999999999999</c:v>
                </c:pt>
                <c:pt idx="3732">
                  <c:v>6.843</c:v>
                </c:pt>
                <c:pt idx="3733">
                  <c:v>6.843</c:v>
                </c:pt>
                <c:pt idx="3734">
                  <c:v>6.843</c:v>
                </c:pt>
                <c:pt idx="3735">
                  <c:v>6.843</c:v>
                </c:pt>
                <c:pt idx="3736">
                  <c:v>6.843</c:v>
                </c:pt>
                <c:pt idx="3737">
                  <c:v>6.843</c:v>
                </c:pt>
                <c:pt idx="3738">
                  <c:v>6.8540000000000001</c:v>
                </c:pt>
                <c:pt idx="3739">
                  <c:v>6.8540000000000001</c:v>
                </c:pt>
                <c:pt idx="3740">
                  <c:v>6.8540000000000001</c:v>
                </c:pt>
                <c:pt idx="3741">
                  <c:v>6.8540000000000001</c:v>
                </c:pt>
                <c:pt idx="3742">
                  <c:v>6.8540000000000001</c:v>
                </c:pt>
                <c:pt idx="3743">
                  <c:v>6.8540000000000001</c:v>
                </c:pt>
                <c:pt idx="3744">
                  <c:v>6.8650000000000002</c:v>
                </c:pt>
                <c:pt idx="3745">
                  <c:v>6.8650000000000002</c:v>
                </c:pt>
                <c:pt idx="3746">
                  <c:v>6.8650000000000002</c:v>
                </c:pt>
                <c:pt idx="3747">
                  <c:v>6.8650000000000002</c:v>
                </c:pt>
                <c:pt idx="3748">
                  <c:v>6.8650000000000002</c:v>
                </c:pt>
                <c:pt idx="3749">
                  <c:v>6.8650000000000002</c:v>
                </c:pt>
                <c:pt idx="3750">
                  <c:v>6.8760000000000003</c:v>
                </c:pt>
                <c:pt idx="3751">
                  <c:v>6.8760000000000003</c:v>
                </c:pt>
                <c:pt idx="3752">
                  <c:v>6.8760000000000003</c:v>
                </c:pt>
                <c:pt idx="3753">
                  <c:v>6.8760000000000003</c:v>
                </c:pt>
                <c:pt idx="3754">
                  <c:v>6.8760000000000003</c:v>
                </c:pt>
                <c:pt idx="3755">
                  <c:v>6.8760000000000003</c:v>
                </c:pt>
                <c:pt idx="3756">
                  <c:v>6.8869999999999996</c:v>
                </c:pt>
                <c:pt idx="3757">
                  <c:v>6.8869999999999996</c:v>
                </c:pt>
                <c:pt idx="3758">
                  <c:v>6.8869999999999996</c:v>
                </c:pt>
                <c:pt idx="3759">
                  <c:v>6.8869999999999996</c:v>
                </c:pt>
                <c:pt idx="3760">
                  <c:v>6.8869999999999996</c:v>
                </c:pt>
                <c:pt idx="3761">
                  <c:v>6.8869999999999996</c:v>
                </c:pt>
                <c:pt idx="3762">
                  <c:v>6.8979999999999997</c:v>
                </c:pt>
                <c:pt idx="3763">
                  <c:v>6.8979999999999997</c:v>
                </c:pt>
                <c:pt idx="3764">
                  <c:v>6.8979999999999997</c:v>
                </c:pt>
                <c:pt idx="3765">
                  <c:v>6.8979999999999997</c:v>
                </c:pt>
                <c:pt idx="3766">
                  <c:v>6.8979999999999997</c:v>
                </c:pt>
                <c:pt idx="3767">
                  <c:v>6.8979999999999997</c:v>
                </c:pt>
                <c:pt idx="3768">
                  <c:v>6.9089999999999998</c:v>
                </c:pt>
                <c:pt idx="3769">
                  <c:v>6.9089999999999998</c:v>
                </c:pt>
                <c:pt idx="3770">
                  <c:v>6.9089999999999998</c:v>
                </c:pt>
                <c:pt idx="3771">
                  <c:v>6.9089999999999998</c:v>
                </c:pt>
                <c:pt idx="3772">
                  <c:v>6.9089999999999998</c:v>
                </c:pt>
                <c:pt idx="3773">
                  <c:v>6.9089999999999998</c:v>
                </c:pt>
                <c:pt idx="3774">
                  <c:v>6.92</c:v>
                </c:pt>
                <c:pt idx="3775">
                  <c:v>6.92</c:v>
                </c:pt>
                <c:pt idx="3776">
                  <c:v>6.92</c:v>
                </c:pt>
                <c:pt idx="3777">
                  <c:v>6.92</c:v>
                </c:pt>
                <c:pt idx="3778">
                  <c:v>6.92</c:v>
                </c:pt>
                <c:pt idx="3779">
                  <c:v>6.92</c:v>
                </c:pt>
                <c:pt idx="3780">
                  <c:v>6.931</c:v>
                </c:pt>
                <c:pt idx="3781">
                  <c:v>6.931</c:v>
                </c:pt>
                <c:pt idx="3782">
                  <c:v>6.931</c:v>
                </c:pt>
                <c:pt idx="3783">
                  <c:v>6.931</c:v>
                </c:pt>
                <c:pt idx="3784">
                  <c:v>6.931</c:v>
                </c:pt>
                <c:pt idx="3785">
                  <c:v>6.931</c:v>
                </c:pt>
                <c:pt idx="3786">
                  <c:v>6.9420000000000002</c:v>
                </c:pt>
                <c:pt idx="3787">
                  <c:v>6.9420000000000002</c:v>
                </c:pt>
                <c:pt idx="3788">
                  <c:v>6.9420000000000002</c:v>
                </c:pt>
                <c:pt idx="3789">
                  <c:v>6.9420000000000002</c:v>
                </c:pt>
                <c:pt idx="3790">
                  <c:v>6.9420000000000002</c:v>
                </c:pt>
                <c:pt idx="3791">
                  <c:v>6.9420000000000002</c:v>
                </c:pt>
                <c:pt idx="3792">
                  <c:v>6.9530000000000003</c:v>
                </c:pt>
                <c:pt idx="3793">
                  <c:v>6.9530000000000003</c:v>
                </c:pt>
                <c:pt idx="3794">
                  <c:v>6.9530000000000003</c:v>
                </c:pt>
                <c:pt idx="3795">
                  <c:v>6.9530000000000003</c:v>
                </c:pt>
                <c:pt idx="3796">
                  <c:v>6.9530000000000003</c:v>
                </c:pt>
                <c:pt idx="3797">
                  <c:v>6.9530000000000003</c:v>
                </c:pt>
                <c:pt idx="3798">
                  <c:v>6.9640000000000004</c:v>
                </c:pt>
                <c:pt idx="3799">
                  <c:v>6.9640000000000004</c:v>
                </c:pt>
                <c:pt idx="3800">
                  <c:v>6.9640000000000004</c:v>
                </c:pt>
                <c:pt idx="3801">
                  <c:v>6.9640000000000004</c:v>
                </c:pt>
                <c:pt idx="3802">
                  <c:v>6.9640000000000004</c:v>
                </c:pt>
                <c:pt idx="3803">
                  <c:v>6.9640000000000004</c:v>
                </c:pt>
                <c:pt idx="3804">
                  <c:v>6.9749999999999996</c:v>
                </c:pt>
                <c:pt idx="3805">
                  <c:v>6.9749999999999996</c:v>
                </c:pt>
                <c:pt idx="3806">
                  <c:v>6.9749999999999996</c:v>
                </c:pt>
                <c:pt idx="3807">
                  <c:v>6.9749999999999996</c:v>
                </c:pt>
                <c:pt idx="3808">
                  <c:v>6.9749999999999996</c:v>
                </c:pt>
                <c:pt idx="3809">
                  <c:v>6.9749999999999996</c:v>
                </c:pt>
                <c:pt idx="3810">
                  <c:v>6.9859999999999998</c:v>
                </c:pt>
                <c:pt idx="3811">
                  <c:v>6.9859999999999998</c:v>
                </c:pt>
                <c:pt idx="3812">
                  <c:v>6.9859999999999998</c:v>
                </c:pt>
                <c:pt idx="3813">
                  <c:v>6.9859999999999998</c:v>
                </c:pt>
                <c:pt idx="3814">
                  <c:v>6.9859999999999998</c:v>
                </c:pt>
                <c:pt idx="3815">
                  <c:v>6.9859999999999998</c:v>
                </c:pt>
                <c:pt idx="3816">
                  <c:v>6.9969999999999999</c:v>
                </c:pt>
                <c:pt idx="3817">
                  <c:v>6.9969999999999999</c:v>
                </c:pt>
                <c:pt idx="3818">
                  <c:v>6.9969999999999999</c:v>
                </c:pt>
                <c:pt idx="3819">
                  <c:v>6.9969999999999999</c:v>
                </c:pt>
                <c:pt idx="3820">
                  <c:v>6.9969999999999999</c:v>
                </c:pt>
                <c:pt idx="3821">
                  <c:v>6.9969999999999999</c:v>
                </c:pt>
                <c:pt idx="3822">
                  <c:v>7.008</c:v>
                </c:pt>
                <c:pt idx="3823">
                  <c:v>7.008</c:v>
                </c:pt>
                <c:pt idx="3824">
                  <c:v>7.008</c:v>
                </c:pt>
                <c:pt idx="3825">
                  <c:v>7.008</c:v>
                </c:pt>
                <c:pt idx="3826">
                  <c:v>7.008</c:v>
                </c:pt>
                <c:pt idx="3827">
                  <c:v>7.008</c:v>
                </c:pt>
                <c:pt idx="3828">
                  <c:v>7.0190000000000001</c:v>
                </c:pt>
                <c:pt idx="3829">
                  <c:v>7.0190000000000001</c:v>
                </c:pt>
                <c:pt idx="3830">
                  <c:v>7.0190000000000001</c:v>
                </c:pt>
                <c:pt idx="3831">
                  <c:v>7.0190000000000001</c:v>
                </c:pt>
                <c:pt idx="3832">
                  <c:v>7.0190000000000001</c:v>
                </c:pt>
                <c:pt idx="3833">
                  <c:v>7.0190000000000001</c:v>
                </c:pt>
                <c:pt idx="3834">
                  <c:v>7.03</c:v>
                </c:pt>
                <c:pt idx="3835">
                  <c:v>7.03</c:v>
                </c:pt>
                <c:pt idx="3836">
                  <c:v>7.03</c:v>
                </c:pt>
                <c:pt idx="3837">
                  <c:v>7.03</c:v>
                </c:pt>
                <c:pt idx="3838">
                  <c:v>7.03</c:v>
                </c:pt>
                <c:pt idx="3839">
                  <c:v>7.03</c:v>
                </c:pt>
                <c:pt idx="3840">
                  <c:v>7.0410000000000004</c:v>
                </c:pt>
                <c:pt idx="3841">
                  <c:v>7.0410000000000004</c:v>
                </c:pt>
                <c:pt idx="3842">
                  <c:v>7.0410000000000004</c:v>
                </c:pt>
                <c:pt idx="3843">
                  <c:v>7.0410000000000004</c:v>
                </c:pt>
                <c:pt idx="3844">
                  <c:v>7.0410000000000004</c:v>
                </c:pt>
                <c:pt idx="3845">
                  <c:v>7.0410000000000004</c:v>
                </c:pt>
                <c:pt idx="3846">
                  <c:v>7.0519999999999996</c:v>
                </c:pt>
                <c:pt idx="3847">
                  <c:v>7.0519999999999996</c:v>
                </c:pt>
                <c:pt idx="3848">
                  <c:v>7.0519999999999996</c:v>
                </c:pt>
                <c:pt idx="3849">
                  <c:v>7.0519999999999996</c:v>
                </c:pt>
                <c:pt idx="3850">
                  <c:v>7.0519999999999996</c:v>
                </c:pt>
                <c:pt idx="3851">
                  <c:v>7.0519999999999996</c:v>
                </c:pt>
                <c:pt idx="3852">
                  <c:v>7.0629999999999997</c:v>
                </c:pt>
                <c:pt idx="3853">
                  <c:v>7.0629999999999997</c:v>
                </c:pt>
                <c:pt idx="3854">
                  <c:v>7.0629999999999997</c:v>
                </c:pt>
                <c:pt idx="3855">
                  <c:v>7.0629999999999997</c:v>
                </c:pt>
                <c:pt idx="3856">
                  <c:v>7.0629999999999997</c:v>
                </c:pt>
                <c:pt idx="3857">
                  <c:v>7.0629999999999997</c:v>
                </c:pt>
                <c:pt idx="3858">
                  <c:v>7.0739999999999998</c:v>
                </c:pt>
                <c:pt idx="3859">
                  <c:v>7.0739999999999998</c:v>
                </c:pt>
                <c:pt idx="3860">
                  <c:v>7.0739999999999998</c:v>
                </c:pt>
                <c:pt idx="3861">
                  <c:v>7.0739999999999998</c:v>
                </c:pt>
                <c:pt idx="3862">
                  <c:v>7.0739999999999998</c:v>
                </c:pt>
                <c:pt idx="3863">
                  <c:v>7.0739999999999998</c:v>
                </c:pt>
                <c:pt idx="3864">
                  <c:v>7.085</c:v>
                </c:pt>
                <c:pt idx="3865">
                  <c:v>7.085</c:v>
                </c:pt>
                <c:pt idx="3866">
                  <c:v>7.085</c:v>
                </c:pt>
                <c:pt idx="3867">
                  <c:v>7.085</c:v>
                </c:pt>
                <c:pt idx="3868">
                  <c:v>7.085</c:v>
                </c:pt>
                <c:pt idx="3869">
                  <c:v>7.085</c:v>
                </c:pt>
                <c:pt idx="3870">
                  <c:v>7.0960000000000001</c:v>
                </c:pt>
                <c:pt idx="3871">
                  <c:v>7.0960000000000001</c:v>
                </c:pt>
                <c:pt idx="3872">
                  <c:v>7.0960000000000001</c:v>
                </c:pt>
                <c:pt idx="3873">
                  <c:v>7.0960000000000001</c:v>
                </c:pt>
                <c:pt idx="3874">
                  <c:v>7.0960000000000001</c:v>
                </c:pt>
                <c:pt idx="3875">
                  <c:v>7.0960000000000001</c:v>
                </c:pt>
                <c:pt idx="3876">
                  <c:v>7.1070000000000002</c:v>
                </c:pt>
                <c:pt idx="3877">
                  <c:v>7.1070000000000002</c:v>
                </c:pt>
                <c:pt idx="3878">
                  <c:v>7.1070000000000002</c:v>
                </c:pt>
                <c:pt idx="3879">
                  <c:v>7.1070000000000002</c:v>
                </c:pt>
                <c:pt idx="3880">
                  <c:v>7.1070000000000002</c:v>
                </c:pt>
                <c:pt idx="3881">
                  <c:v>7.1070000000000002</c:v>
                </c:pt>
                <c:pt idx="3882">
                  <c:v>7.1180000000000003</c:v>
                </c:pt>
                <c:pt idx="3883">
                  <c:v>7.1180000000000003</c:v>
                </c:pt>
                <c:pt idx="3884">
                  <c:v>7.1180000000000003</c:v>
                </c:pt>
                <c:pt idx="3885">
                  <c:v>7.1180000000000003</c:v>
                </c:pt>
                <c:pt idx="3886">
                  <c:v>7.1180000000000003</c:v>
                </c:pt>
                <c:pt idx="3887">
                  <c:v>7.1180000000000003</c:v>
                </c:pt>
                <c:pt idx="3888">
                  <c:v>7.1289999999999996</c:v>
                </c:pt>
                <c:pt idx="3889">
                  <c:v>7.1289999999999996</c:v>
                </c:pt>
                <c:pt idx="3890">
                  <c:v>7.1289999999999996</c:v>
                </c:pt>
                <c:pt idx="3891">
                  <c:v>7.1289999999999996</c:v>
                </c:pt>
                <c:pt idx="3892">
                  <c:v>7.1289999999999996</c:v>
                </c:pt>
                <c:pt idx="3893">
                  <c:v>7.1289999999999996</c:v>
                </c:pt>
                <c:pt idx="3894">
                  <c:v>7.14</c:v>
                </c:pt>
                <c:pt idx="3895">
                  <c:v>7.14</c:v>
                </c:pt>
                <c:pt idx="3896">
                  <c:v>7.14</c:v>
                </c:pt>
                <c:pt idx="3897">
                  <c:v>7.14</c:v>
                </c:pt>
                <c:pt idx="3898">
                  <c:v>7.14</c:v>
                </c:pt>
                <c:pt idx="3899">
                  <c:v>7.14</c:v>
                </c:pt>
                <c:pt idx="3900">
                  <c:v>7.1509999999999998</c:v>
                </c:pt>
                <c:pt idx="3901">
                  <c:v>7.1509999999999998</c:v>
                </c:pt>
                <c:pt idx="3902">
                  <c:v>7.1509999999999998</c:v>
                </c:pt>
                <c:pt idx="3903">
                  <c:v>7.1509999999999998</c:v>
                </c:pt>
                <c:pt idx="3904">
                  <c:v>7.1509999999999998</c:v>
                </c:pt>
                <c:pt idx="3905">
                  <c:v>7.1509999999999998</c:v>
                </c:pt>
                <c:pt idx="3906">
                  <c:v>7.1619999999999999</c:v>
                </c:pt>
                <c:pt idx="3907">
                  <c:v>7.1619999999999999</c:v>
                </c:pt>
                <c:pt idx="3908">
                  <c:v>7.1619999999999999</c:v>
                </c:pt>
                <c:pt idx="3909">
                  <c:v>7.1619999999999999</c:v>
                </c:pt>
                <c:pt idx="3910">
                  <c:v>7.1619999999999999</c:v>
                </c:pt>
                <c:pt idx="3911">
                  <c:v>7.1619999999999999</c:v>
                </c:pt>
                <c:pt idx="3912">
                  <c:v>7.173</c:v>
                </c:pt>
                <c:pt idx="3913">
                  <c:v>7.173</c:v>
                </c:pt>
                <c:pt idx="3914">
                  <c:v>7.173</c:v>
                </c:pt>
                <c:pt idx="3915">
                  <c:v>7.173</c:v>
                </c:pt>
                <c:pt idx="3916">
                  <c:v>7.173</c:v>
                </c:pt>
                <c:pt idx="3917">
                  <c:v>7.173</c:v>
                </c:pt>
                <c:pt idx="3918">
                  <c:v>7.1840000000000002</c:v>
                </c:pt>
                <c:pt idx="3919">
                  <c:v>7.1840000000000002</c:v>
                </c:pt>
                <c:pt idx="3920">
                  <c:v>7.1840000000000002</c:v>
                </c:pt>
                <c:pt idx="3921">
                  <c:v>7.1840000000000002</c:v>
                </c:pt>
                <c:pt idx="3922">
                  <c:v>7.1840000000000002</c:v>
                </c:pt>
                <c:pt idx="3923">
                  <c:v>7.1840000000000002</c:v>
                </c:pt>
                <c:pt idx="3924">
                  <c:v>7.1950000000000003</c:v>
                </c:pt>
                <c:pt idx="3925">
                  <c:v>7.1950000000000003</c:v>
                </c:pt>
                <c:pt idx="3926">
                  <c:v>7.1950000000000003</c:v>
                </c:pt>
                <c:pt idx="3927">
                  <c:v>7.1950000000000003</c:v>
                </c:pt>
                <c:pt idx="3928">
                  <c:v>7.1950000000000003</c:v>
                </c:pt>
                <c:pt idx="3929">
                  <c:v>7.1950000000000003</c:v>
                </c:pt>
                <c:pt idx="3930">
                  <c:v>7.2060000000000004</c:v>
                </c:pt>
                <c:pt idx="3931">
                  <c:v>7.2060000000000004</c:v>
                </c:pt>
                <c:pt idx="3932">
                  <c:v>7.2060000000000004</c:v>
                </c:pt>
                <c:pt idx="3933">
                  <c:v>7.2060000000000004</c:v>
                </c:pt>
                <c:pt idx="3934">
                  <c:v>7.2060000000000004</c:v>
                </c:pt>
                <c:pt idx="3935">
                  <c:v>7.2060000000000004</c:v>
                </c:pt>
                <c:pt idx="3936">
                  <c:v>7.2169999999999996</c:v>
                </c:pt>
                <c:pt idx="3937">
                  <c:v>7.2169999999999996</c:v>
                </c:pt>
                <c:pt idx="3938">
                  <c:v>7.2169999999999996</c:v>
                </c:pt>
                <c:pt idx="3939">
                  <c:v>7.2169999999999996</c:v>
                </c:pt>
                <c:pt idx="3940">
                  <c:v>7.2169999999999996</c:v>
                </c:pt>
                <c:pt idx="3941">
                  <c:v>7.2169999999999996</c:v>
                </c:pt>
                <c:pt idx="3942">
                  <c:v>7.2279999999999998</c:v>
                </c:pt>
                <c:pt idx="3943">
                  <c:v>7.2279999999999998</c:v>
                </c:pt>
                <c:pt idx="3944">
                  <c:v>7.2279999999999998</c:v>
                </c:pt>
                <c:pt idx="3945">
                  <c:v>7.2279999999999998</c:v>
                </c:pt>
                <c:pt idx="3946">
                  <c:v>7.2279999999999998</c:v>
                </c:pt>
                <c:pt idx="3947">
                  <c:v>7.2279999999999998</c:v>
                </c:pt>
                <c:pt idx="3948">
                  <c:v>7.2389999999999999</c:v>
                </c:pt>
                <c:pt idx="3949">
                  <c:v>7.2389999999999999</c:v>
                </c:pt>
                <c:pt idx="3950">
                  <c:v>7.2389999999999999</c:v>
                </c:pt>
                <c:pt idx="3951">
                  <c:v>7.2389999999999999</c:v>
                </c:pt>
                <c:pt idx="3952">
                  <c:v>7.2389999999999999</c:v>
                </c:pt>
                <c:pt idx="3953">
                  <c:v>7.2389999999999999</c:v>
                </c:pt>
                <c:pt idx="3954">
                  <c:v>7.25</c:v>
                </c:pt>
                <c:pt idx="3955">
                  <c:v>7.25</c:v>
                </c:pt>
                <c:pt idx="3956">
                  <c:v>7.25</c:v>
                </c:pt>
                <c:pt idx="3957">
                  <c:v>7.25</c:v>
                </c:pt>
                <c:pt idx="3958">
                  <c:v>7.25</c:v>
                </c:pt>
                <c:pt idx="3959">
                  <c:v>7.25</c:v>
                </c:pt>
                <c:pt idx="3960">
                  <c:v>7.26</c:v>
                </c:pt>
                <c:pt idx="3961">
                  <c:v>7.26</c:v>
                </c:pt>
                <c:pt idx="3962">
                  <c:v>7.26</c:v>
                </c:pt>
                <c:pt idx="3963">
                  <c:v>7.26</c:v>
                </c:pt>
                <c:pt idx="3964">
                  <c:v>7.26</c:v>
                </c:pt>
                <c:pt idx="3965">
                  <c:v>7.26</c:v>
                </c:pt>
                <c:pt idx="3966">
                  <c:v>7.2709999999999999</c:v>
                </c:pt>
                <c:pt idx="3967">
                  <c:v>7.2709999999999999</c:v>
                </c:pt>
                <c:pt idx="3968">
                  <c:v>7.2709999999999999</c:v>
                </c:pt>
                <c:pt idx="3969">
                  <c:v>7.2709999999999999</c:v>
                </c:pt>
                <c:pt idx="3970">
                  <c:v>7.2709999999999999</c:v>
                </c:pt>
                <c:pt idx="3971">
                  <c:v>7.2709999999999999</c:v>
                </c:pt>
                <c:pt idx="3972">
                  <c:v>7.282</c:v>
                </c:pt>
                <c:pt idx="3973">
                  <c:v>7.282</c:v>
                </c:pt>
                <c:pt idx="3974">
                  <c:v>7.282</c:v>
                </c:pt>
                <c:pt idx="3975">
                  <c:v>7.282</c:v>
                </c:pt>
                <c:pt idx="3976">
                  <c:v>7.282</c:v>
                </c:pt>
                <c:pt idx="3977">
                  <c:v>7.282</c:v>
                </c:pt>
                <c:pt idx="3978">
                  <c:v>7.2930000000000001</c:v>
                </c:pt>
                <c:pt idx="3979">
                  <c:v>7.2930000000000001</c:v>
                </c:pt>
                <c:pt idx="3980">
                  <c:v>7.2930000000000001</c:v>
                </c:pt>
                <c:pt idx="3981">
                  <c:v>7.2930000000000001</c:v>
                </c:pt>
                <c:pt idx="3982">
                  <c:v>7.2930000000000001</c:v>
                </c:pt>
                <c:pt idx="3983">
                  <c:v>7.2930000000000001</c:v>
                </c:pt>
                <c:pt idx="3984">
                  <c:v>7.3040000000000003</c:v>
                </c:pt>
                <c:pt idx="3985">
                  <c:v>7.3040000000000003</c:v>
                </c:pt>
                <c:pt idx="3986">
                  <c:v>7.3040000000000003</c:v>
                </c:pt>
                <c:pt idx="3987">
                  <c:v>7.3040000000000003</c:v>
                </c:pt>
                <c:pt idx="3988">
                  <c:v>7.3040000000000003</c:v>
                </c:pt>
                <c:pt idx="3989">
                  <c:v>7.3040000000000003</c:v>
                </c:pt>
                <c:pt idx="3990">
                  <c:v>7.3150000000000004</c:v>
                </c:pt>
                <c:pt idx="3991">
                  <c:v>7.3150000000000004</c:v>
                </c:pt>
                <c:pt idx="3992">
                  <c:v>7.3150000000000004</c:v>
                </c:pt>
                <c:pt idx="3993">
                  <c:v>7.3150000000000004</c:v>
                </c:pt>
                <c:pt idx="3994">
                  <c:v>7.3150000000000004</c:v>
                </c:pt>
                <c:pt idx="3995">
                  <c:v>7.3150000000000004</c:v>
                </c:pt>
                <c:pt idx="3996">
                  <c:v>7.3259999999999996</c:v>
                </c:pt>
                <c:pt idx="3997">
                  <c:v>7.3259999999999996</c:v>
                </c:pt>
                <c:pt idx="3998">
                  <c:v>7.3259999999999996</c:v>
                </c:pt>
                <c:pt idx="3999">
                  <c:v>7.3259999999999996</c:v>
                </c:pt>
                <c:pt idx="4000">
                  <c:v>7.3259999999999996</c:v>
                </c:pt>
                <c:pt idx="4001">
                  <c:v>7.3259999999999996</c:v>
                </c:pt>
                <c:pt idx="4002">
                  <c:v>7.3369999999999997</c:v>
                </c:pt>
                <c:pt idx="4003">
                  <c:v>7.3369999999999997</c:v>
                </c:pt>
                <c:pt idx="4004">
                  <c:v>7.3369999999999997</c:v>
                </c:pt>
                <c:pt idx="4005">
                  <c:v>7.3369999999999997</c:v>
                </c:pt>
                <c:pt idx="4006">
                  <c:v>7.3369999999999997</c:v>
                </c:pt>
                <c:pt idx="4007">
                  <c:v>7.3369999999999997</c:v>
                </c:pt>
                <c:pt idx="4008">
                  <c:v>7.3479999999999999</c:v>
                </c:pt>
                <c:pt idx="4009">
                  <c:v>7.3479999999999999</c:v>
                </c:pt>
                <c:pt idx="4010">
                  <c:v>7.3479999999999999</c:v>
                </c:pt>
                <c:pt idx="4011">
                  <c:v>7.3479999999999999</c:v>
                </c:pt>
                <c:pt idx="4012">
                  <c:v>7.3479999999999999</c:v>
                </c:pt>
                <c:pt idx="4013">
                  <c:v>7.3479999999999999</c:v>
                </c:pt>
                <c:pt idx="4014">
                  <c:v>7.359</c:v>
                </c:pt>
                <c:pt idx="4015">
                  <c:v>7.359</c:v>
                </c:pt>
                <c:pt idx="4016">
                  <c:v>7.359</c:v>
                </c:pt>
                <c:pt idx="4017">
                  <c:v>7.359</c:v>
                </c:pt>
                <c:pt idx="4018">
                  <c:v>7.359</c:v>
                </c:pt>
                <c:pt idx="4019">
                  <c:v>7.359</c:v>
                </c:pt>
                <c:pt idx="4020">
                  <c:v>7.37</c:v>
                </c:pt>
                <c:pt idx="4021">
                  <c:v>7.37</c:v>
                </c:pt>
                <c:pt idx="4022">
                  <c:v>7.37</c:v>
                </c:pt>
                <c:pt idx="4023">
                  <c:v>7.37</c:v>
                </c:pt>
                <c:pt idx="4024">
                  <c:v>7.37</c:v>
                </c:pt>
                <c:pt idx="4025">
                  <c:v>7.37</c:v>
                </c:pt>
                <c:pt idx="4026">
                  <c:v>7.3810000000000002</c:v>
                </c:pt>
                <c:pt idx="4027">
                  <c:v>7.3810000000000002</c:v>
                </c:pt>
                <c:pt idx="4028">
                  <c:v>7.3810000000000002</c:v>
                </c:pt>
                <c:pt idx="4029">
                  <c:v>7.3810000000000002</c:v>
                </c:pt>
                <c:pt idx="4030">
                  <c:v>7.3810000000000002</c:v>
                </c:pt>
                <c:pt idx="4031">
                  <c:v>7.3810000000000002</c:v>
                </c:pt>
                <c:pt idx="4032">
                  <c:v>7.3920000000000003</c:v>
                </c:pt>
                <c:pt idx="4033">
                  <c:v>7.3920000000000003</c:v>
                </c:pt>
                <c:pt idx="4034">
                  <c:v>7.3920000000000003</c:v>
                </c:pt>
                <c:pt idx="4035">
                  <c:v>7.3920000000000003</c:v>
                </c:pt>
                <c:pt idx="4036">
                  <c:v>7.3920000000000003</c:v>
                </c:pt>
                <c:pt idx="4037">
                  <c:v>7.3920000000000003</c:v>
                </c:pt>
                <c:pt idx="4038">
                  <c:v>7.4029999999999996</c:v>
                </c:pt>
                <c:pt idx="4039">
                  <c:v>7.4029999999999996</c:v>
                </c:pt>
                <c:pt idx="4040">
                  <c:v>7.4029999999999996</c:v>
                </c:pt>
                <c:pt idx="4041">
                  <c:v>7.4029999999999996</c:v>
                </c:pt>
                <c:pt idx="4042">
                  <c:v>7.4029999999999996</c:v>
                </c:pt>
                <c:pt idx="4043">
                  <c:v>7.4029999999999996</c:v>
                </c:pt>
                <c:pt idx="4044">
                  <c:v>7.4139999999999997</c:v>
                </c:pt>
                <c:pt idx="4045">
                  <c:v>7.4139999999999997</c:v>
                </c:pt>
                <c:pt idx="4046">
                  <c:v>7.4139999999999997</c:v>
                </c:pt>
                <c:pt idx="4047">
                  <c:v>7.4139999999999997</c:v>
                </c:pt>
                <c:pt idx="4048">
                  <c:v>7.4139999999999997</c:v>
                </c:pt>
                <c:pt idx="4049">
                  <c:v>7.4139999999999997</c:v>
                </c:pt>
                <c:pt idx="4050">
                  <c:v>7.4249999999999998</c:v>
                </c:pt>
                <c:pt idx="4051">
                  <c:v>7.4249999999999998</c:v>
                </c:pt>
                <c:pt idx="4052">
                  <c:v>7.4249999999999998</c:v>
                </c:pt>
                <c:pt idx="4053">
                  <c:v>7.4249999999999998</c:v>
                </c:pt>
                <c:pt idx="4054">
                  <c:v>7.4249999999999998</c:v>
                </c:pt>
                <c:pt idx="4055">
                  <c:v>7.4249999999999998</c:v>
                </c:pt>
                <c:pt idx="4056">
                  <c:v>7.4359999999999999</c:v>
                </c:pt>
                <c:pt idx="4057">
                  <c:v>7.4359999999999999</c:v>
                </c:pt>
                <c:pt idx="4058">
                  <c:v>7.4359999999999999</c:v>
                </c:pt>
                <c:pt idx="4059">
                  <c:v>7.4359999999999999</c:v>
                </c:pt>
                <c:pt idx="4060">
                  <c:v>7.4359999999999999</c:v>
                </c:pt>
                <c:pt idx="4061">
                  <c:v>7.4359999999999999</c:v>
                </c:pt>
                <c:pt idx="4062">
                  <c:v>7.4470000000000001</c:v>
                </c:pt>
                <c:pt idx="4063">
                  <c:v>7.4470000000000001</c:v>
                </c:pt>
                <c:pt idx="4064">
                  <c:v>7.4470000000000001</c:v>
                </c:pt>
                <c:pt idx="4065">
                  <c:v>7.4470000000000001</c:v>
                </c:pt>
                <c:pt idx="4066">
                  <c:v>7.4470000000000001</c:v>
                </c:pt>
                <c:pt idx="4067">
                  <c:v>7.4470000000000001</c:v>
                </c:pt>
                <c:pt idx="4068">
                  <c:v>7.4580000000000002</c:v>
                </c:pt>
                <c:pt idx="4069">
                  <c:v>7.4580000000000002</c:v>
                </c:pt>
                <c:pt idx="4070">
                  <c:v>7.4580000000000002</c:v>
                </c:pt>
                <c:pt idx="4071">
                  <c:v>7.4580000000000002</c:v>
                </c:pt>
                <c:pt idx="4072">
                  <c:v>7.4580000000000002</c:v>
                </c:pt>
                <c:pt idx="4073">
                  <c:v>7.4580000000000002</c:v>
                </c:pt>
                <c:pt idx="4074">
                  <c:v>7.4690000000000003</c:v>
                </c:pt>
                <c:pt idx="4075">
                  <c:v>7.4690000000000003</c:v>
                </c:pt>
                <c:pt idx="4076">
                  <c:v>7.4690000000000003</c:v>
                </c:pt>
                <c:pt idx="4077">
                  <c:v>7.4690000000000003</c:v>
                </c:pt>
                <c:pt idx="4078">
                  <c:v>7.4690000000000003</c:v>
                </c:pt>
                <c:pt idx="4079">
                  <c:v>7.4690000000000003</c:v>
                </c:pt>
                <c:pt idx="4080">
                  <c:v>7.48</c:v>
                </c:pt>
                <c:pt idx="4081">
                  <c:v>7.48</c:v>
                </c:pt>
                <c:pt idx="4082">
                  <c:v>7.48</c:v>
                </c:pt>
                <c:pt idx="4083">
                  <c:v>7.48</c:v>
                </c:pt>
                <c:pt idx="4084">
                  <c:v>7.48</c:v>
                </c:pt>
                <c:pt idx="4085">
                  <c:v>7.48</c:v>
                </c:pt>
                <c:pt idx="4086">
                  <c:v>7.4909999999999997</c:v>
                </c:pt>
                <c:pt idx="4087">
                  <c:v>7.4909999999999997</c:v>
                </c:pt>
                <c:pt idx="4088">
                  <c:v>7.4909999999999997</c:v>
                </c:pt>
                <c:pt idx="4089">
                  <c:v>7.4909999999999997</c:v>
                </c:pt>
                <c:pt idx="4090">
                  <c:v>7.4909999999999997</c:v>
                </c:pt>
                <c:pt idx="4091">
                  <c:v>7.4909999999999997</c:v>
                </c:pt>
                <c:pt idx="4092">
                  <c:v>7.5019999999999998</c:v>
                </c:pt>
                <c:pt idx="4093">
                  <c:v>7.5019999999999998</c:v>
                </c:pt>
                <c:pt idx="4094">
                  <c:v>7.5019999999999998</c:v>
                </c:pt>
                <c:pt idx="4095">
                  <c:v>7.5019999999999998</c:v>
                </c:pt>
                <c:pt idx="4096">
                  <c:v>7.5019999999999998</c:v>
                </c:pt>
                <c:pt idx="4097">
                  <c:v>7.5019999999999998</c:v>
                </c:pt>
                <c:pt idx="4098">
                  <c:v>7.5129999999999999</c:v>
                </c:pt>
                <c:pt idx="4099">
                  <c:v>7.5129999999999999</c:v>
                </c:pt>
                <c:pt idx="4100">
                  <c:v>7.5129999999999999</c:v>
                </c:pt>
                <c:pt idx="4101">
                  <c:v>7.5129999999999999</c:v>
                </c:pt>
                <c:pt idx="4102">
                  <c:v>7.5129999999999999</c:v>
                </c:pt>
                <c:pt idx="4103">
                  <c:v>7.5129999999999999</c:v>
                </c:pt>
                <c:pt idx="4104">
                  <c:v>7.524</c:v>
                </c:pt>
                <c:pt idx="4105">
                  <c:v>7.524</c:v>
                </c:pt>
                <c:pt idx="4106">
                  <c:v>7.524</c:v>
                </c:pt>
                <c:pt idx="4107">
                  <c:v>7.524</c:v>
                </c:pt>
                <c:pt idx="4108">
                  <c:v>7.524</c:v>
                </c:pt>
                <c:pt idx="4109">
                  <c:v>7.524</c:v>
                </c:pt>
                <c:pt idx="4110">
                  <c:v>7.5350000000000001</c:v>
                </c:pt>
                <c:pt idx="4111">
                  <c:v>7.5350000000000001</c:v>
                </c:pt>
                <c:pt idx="4112">
                  <c:v>7.5350000000000001</c:v>
                </c:pt>
                <c:pt idx="4113">
                  <c:v>7.5350000000000001</c:v>
                </c:pt>
                <c:pt idx="4114">
                  <c:v>7.5350000000000001</c:v>
                </c:pt>
                <c:pt idx="4115">
                  <c:v>7.5350000000000001</c:v>
                </c:pt>
                <c:pt idx="4116">
                  <c:v>7.5460000000000003</c:v>
                </c:pt>
                <c:pt idx="4117">
                  <c:v>7.5460000000000003</c:v>
                </c:pt>
                <c:pt idx="4118">
                  <c:v>7.5460000000000003</c:v>
                </c:pt>
                <c:pt idx="4119">
                  <c:v>7.5460000000000003</c:v>
                </c:pt>
                <c:pt idx="4120">
                  <c:v>7.5460000000000003</c:v>
                </c:pt>
                <c:pt idx="4121">
                  <c:v>7.5460000000000003</c:v>
                </c:pt>
                <c:pt idx="4122">
                  <c:v>7.5570000000000004</c:v>
                </c:pt>
                <c:pt idx="4123">
                  <c:v>7.5570000000000004</c:v>
                </c:pt>
                <c:pt idx="4124">
                  <c:v>7.5570000000000004</c:v>
                </c:pt>
                <c:pt idx="4125">
                  <c:v>7.5570000000000004</c:v>
                </c:pt>
                <c:pt idx="4126">
                  <c:v>7.5570000000000004</c:v>
                </c:pt>
                <c:pt idx="4127">
                  <c:v>7.5570000000000004</c:v>
                </c:pt>
                <c:pt idx="4128">
                  <c:v>7.5679999999999996</c:v>
                </c:pt>
                <c:pt idx="4129">
                  <c:v>7.5679999999999996</c:v>
                </c:pt>
                <c:pt idx="4130">
                  <c:v>7.5679999999999996</c:v>
                </c:pt>
                <c:pt idx="4131">
                  <c:v>7.5679999999999996</c:v>
                </c:pt>
                <c:pt idx="4132">
                  <c:v>7.5679999999999996</c:v>
                </c:pt>
                <c:pt idx="4133">
                  <c:v>7.5679999999999996</c:v>
                </c:pt>
                <c:pt idx="4134">
                  <c:v>7.5789999999999997</c:v>
                </c:pt>
                <c:pt idx="4135">
                  <c:v>7.5789999999999997</c:v>
                </c:pt>
                <c:pt idx="4136">
                  <c:v>7.5789999999999997</c:v>
                </c:pt>
                <c:pt idx="4137">
                  <c:v>7.5789999999999997</c:v>
                </c:pt>
                <c:pt idx="4138">
                  <c:v>7.5789999999999997</c:v>
                </c:pt>
                <c:pt idx="4139">
                  <c:v>7.5789999999999997</c:v>
                </c:pt>
                <c:pt idx="4140">
                  <c:v>7.59</c:v>
                </c:pt>
                <c:pt idx="4141">
                  <c:v>7.59</c:v>
                </c:pt>
                <c:pt idx="4142">
                  <c:v>7.59</c:v>
                </c:pt>
                <c:pt idx="4143">
                  <c:v>7.59</c:v>
                </c:pt>
                <c:pt idx="4144">
                  <c:v>7.59</c:v>
                </c:pt>
                <c:pt idx="4145">
                  <c:v>7.59</c:v>
                </c:pt>
                <c:pt idx="4146">
                  <c:v>7.601</c:v>
                </c:pt>
                <c:pt idx="4147">
                  <c:v>7.601</c:v>
                </c:pt>
                <c:pt idx="4148">
                  <c:v>7.601</c:v>
                </c:pt>
                <c:pt idx="4149">
                  <c:v>7.601</c:v>
                </c:pt>
                <c:pt idx="4150">
                  <c:v>7.601</c:v>
                </c:pt>
                <c:pt idx="4151">
                  <c:v>7.601</c:v>
                </c:pt>
                <c:pt idx="4152">
                  <c:v>7.6120000000000001</c:v>
                </c:pt>
                <c:pt idx="4153">
                  <c:v>7.6120000000000001</c:v>
                </c:pt>
                <c:pt idx="4154">
                  <c:v>7.6120000000000001</c:v>
                </c:pt>
                <c:pt idx="4155">
                  <c:v>7.6120000000000001</c:v>
                </c:pt>
                <c:pt idx="4156">
                  <c:v>7.6120000000000001</c:v>
                </c:pt>
                <c:pt idx="4157">
                  <c:v>7.6120000000000001</c:v>
                </c:pt>
                <c:pt idx="4158">
                  <c:v>7.6230000000000002</c:v>
                </c:pt>
                <c:pt idx="4159">
                  <c:v>7.6230000000000002</c:v>
                </c:pt>
                <c:pt idx="4160">
                  <c:v>7.6230000000000002</c:v>
                </c:pt>
                <c:pt idx="4161">
                  <c:v>7.6230000000000002</c:v>
                </c:pt>
                <c:pt idx="4162">
                  <c:v>7.6230000000000002</c:v>
                </c:pt>
                <c:pt idx="4163">
                  <c:v>7.6230000000000002</c:v>
                </c:pt>
                <c:pt idx="4164">
                  <c:v>7.6340000000000003</c:v>
                </c:pt>
                <c:pt idx="4165">
                  <c:v>7.6340000000000003</c:v>
                </c:pt>
                <c:pt idx="4166">
                  <c:v>7.6340000000000003</c:v>
                </c:pt>
                <c:pt idx="4167">
                  <c:v>7.6340000000000003</c:v>
                </c:pt>
                <c:pt idx="4168">
                  <c:v>7.6340000000000003</c:v>
                </c:pt>
                <c:pt idx="4169">
                  <c:v>7.6340000000000003</c:v>
                </c:pt>
                <c:pt idx="4170">
                  <c:v>7.6449999999999996</c:v>
                </c:pt>
                <c:pt idx="4171">
                  <c:v>7.6449999999999996</c:v>
                </c:pt>
                <c:pt idx="4172">
                  <c:v>7.6449999999999996</c:v>
                </c:pt>
                <c:pt idx="4173">
                  <c:v>7.6449999999999996</c:v>
                </c:pt>
                <c:pt idx="4174">
                  <c:v>7.6449999999999996</c:v>
                </c:pt>
                <c:pt idx="4175">
                  <c:v>7.6449999999999996</c:v>
                </c:pt>
                <c:pt idx="4176">
                  <c:v>7.6559999999999997</c:v>
                </c:pt>
                <c:pt idx="4177">
                  <c:v>7.6559999999999997</c:v>
                </c:pt>
                <c:pt idx="4178">
                  <c:v>7.6559999999999997</c:v>
                </c:pt>
                <c:pt idx="4179">
                  <c:v>7.6559999999999997</c:v>
                </c:pt>
                <c:pt idx="4180">
                  <c:v>7.6559999999999997</c:v>
                </c:pt>
                <c:pt idx="4181">
                  <c:v>7.6559999999999997</c:v>
                </c:pt>
                <c:pt idx="4182">
                  <c:v>7.6669999999999998</c:v>
                </c:pt>
                <c:pt idx="4183">
                  <c:v>7.6669999999999998</c:v>
                </c:pt>
                <c:pt idx="4184">
                  <c:v>7.6669999999999998</c:v>
                </c:pt>
                <c:pt idx="4185">
                  <c:v>7.6669999999999998</c:v>
                </c:pt>
                <c:pt idx="4186">
                  <c:v>7.6669999999999998</c:v>
                </c:pt>
                <c:pt idx="4187">
                  <c:v>7.6669999999999998</c:v>
                </c:pt>
                <c:pt idx="4188">
                  <c:v>7.6779999999999999</c:v>
                </c:pt>
                <c:pt idx="4189">
                  <c:v>7.6779999999999999</c:v>
                </c:pt>
                <c:pt idx="4190">
                  <c:v>7.6779999999999999</c:v>
                </c:pt>
                <c:pt idx="4191">
                  <c:v>7.6779999999999999</c:v>
                </c:pt>
                <c:pt idx="4192">
                  <c:v>7.6779999999999999</c:v>
                </c:pt>
                <c:pt idx="4193">
                  <c:v>7.6779999999999999</c:v>
                </c:pt>
                <c:pt idx="4194">
                  <c:v>7.6890000000000001</c:v>
                </c:pt>
                <c:pt idx="4195">
                  <c:v>7.6890000000000001</c:v>
                </c:pt>
                <c:pt idx="4196">
                  <c:v>7.6890000000000001</c:v>
                </c:pt>
                <c:pt idx="4197">
                  <c:v>7.6890000000000001</c:v>
                </c:pt>
                <c:pt idx="4198">
                  <c:v>7.6890000000000001</c:v>
                </c:pt>
                <c:pt idx="4199">
                  <c:v>7.6890000000000001</c:v>
                </c:pt>
                <c:pt idx="4200">
                  <c:v>7.7</c:v>
                </c:pt>
                <c:pt idx="4201">
                  <c:v>7.7</c:v>
                </c:pt>
                <c:pt idx="4202">
                  <c:v>7.7</c:v>
                </c:pt>
                <c:pt idx="4203">
                  <c:v>7.7</c:v>
                </c:pt>
                <c:pt idx="4204">
                  <c:v>7.7</c:v>
                </c:pt>
                <c:pt idx="4205">
                  <c:v>7.7</c:v>
                </c:pt>
                <c:pt idx="4206">
                  <c:v>7.7110000000000003</c:v>
                </c:pt>
                <c:pt idx="4207">
                  <c:v>7.7110000000000003</c:v>
                </c:pt>
                <c:pt idx="4208">
                  <c:v>7.7110000000000003</c:v>
                </c:pt>
                <c:pt idx="4209">
                  <c:v>7.7110000000000003</c:v>
                </c:pt>
                <c:pt idx="4210">
                  <c:v>7.7110000000000003</c:v>
                </c:pt>
                <c:pt idx="4211">
                  <c:v>7.7110000000000003</c:v>
                </c:pt>
                <c:pt idx="4212">
                  <c:v>7.7220000000000004</c:v>
                </c:pt>
                <c:pt idx="4213">
                  <c:v>7.7220000000000004</c:v>
                </c:pt>
                <c:pt idx="4214">
                  <c:v>7.7220000000000004</c:v>
                </c:pt>
                <c:pt idx="4215">
                  <c:v>7.7220000000000004</c:v>
                </c:pt>
                <c:pt idx="4216">
                  <c:v>7.7220000000000004</c:v>
                </c:pt>
                <c:pt idx="4217">
                  <c:v>7.7220000000000004</c:v>
                </c:pt>
                <c:pt idx="4218">
                  <c:v>7.7329999999999997</c:v>
                </c:pt>
                <c:pt idx="4219">
                  <c:v>7.7329999999999997</c:v>
                </c:pt>
                <c:pt idx="4220">
                  <c:v>7.7329999999999997</c:v>
                </c:pt>
                <c:pt idx="4221">
                  <c:v>7.7329999999999997</c:v>
                </c:pt>
                <c:pt idx="4222">
                  <c:v>7.7329999999999997</c:v>
                </c:pt>
                <c:pt idx="4223">
                  <c:v>7.7329999999999997</c:v>
                </c:pt>
                <c:pt idx="4224">
                  <c:v>7.7439999999999998</c:v>
                </c:pt>
                <c:pt idx="4225">
                  <c:v>7.7439999999999998</c:v>
                </c:pt>
                <c:pt idx="4226">
                  <c:v>7.7439999999999998</c:v>
                </c:pt>
                <c:pt idx="4227">
                  <c:v>7.7439999999999998</c:v>
                </c:pt>
                <c:pt idx="4228">
                  <c:v>7.7439999999999998</c:v>
                </c:pt>
                <c:pt idx="4229">
                  <c:v>7.7439999999999998</c:v>
                </c:pt>
                <c:pt idx="4230">
                  <c:v>7.7549999999999999</c:v>
                </c:pt>
                <c:pt idx="4231">
                  <c:v>7.7549999999999999</c:v>
                </c:pt>
                <c:pt idx="4232">
                  <c:v>7.7549999999999999</c:v>
                </c:pt>
                <c:pt idx="4233">
                  <c:v>7.7549999999999999</c:v>
                </c:pt>
                <c:pt idx="4234">
                  <c:v>7.7549999999999999</c:v>
                </c:pt>
                <c:pt idx="4235">
                  <c:v>7.7549999999999999</c:v>
                </c:pt>
                <c:pt idx="4236">
                  <c:v>7.766</c:v>
                </c:pt>
                <c:pt idx="4237">
                  <c:v>7.766</c:v>
                </c:pt>
                <c:pt idx="4238">
                  <c:v>7.766</c:v>
                </c:pt>
                <c:pt idx="4239">
                  <c:v>7.766</c:v>
                </c:pt>
                <c:pt idx="4240">
                  <c:v>7.766</c:v>
                </c:pt>
                <c:pt idx="4241">
                  <c:v>7.766</c:v>
                </c:pt>
                <c:pt idx="4242">
                  <c:v>7.7770000000000001</c:v>
                </c:pt>
                <c:pt idx="4243">
                  <c:v>7.7770000000000001</c:v>
                </c:pt>
                <c:pt idx="4244">
                  <c:v>7.7770000000000001</c:v>
                </c:pt>
                <c:pt idx="4245">
                  <c:v>7.7770000000000001</c:v>
                </c:pt>
                <c:pt idx="4246">
                  <c:v>7.7770000000000001</c:v>
                </c:pt>
                <c:pt idx="4247">
                  <c:v>7.7770000000000001</c:v>
                </c:pt>
                <c:pt idx="4248">
                  <c:v>7.7880000000000003</c:v>
                </c:pt>
                <c:pt idx="4249">
                  <c:v>7.7880000000000003</c:v>
                </c:pt>
                <c:pt idx="4250">
                  <c:v>7.7880000000000003</c:v>
                </c:pt>
                <c:pt idx="4251">
                  <c:v>7.7880000000000003</c:v>
                </c:pt>
                <c:pt idx="4252">
                  <c:v>7.7880000000000003</c:v>
                </c:pt>
                <c:pt idx="4253">
                  <c:v>7.7880000000000003</c:v>
                </c:pt>
                <c:pt idx="4254">
                  <c:v>7.7990000000000004</c:v>
                </c:pt>
                <c:pt idx="4255">
                  <c:v>7.7990000000000004</c:v>
                </c:pt>
                <c:pt idx="4256">
                  <c:v>7.7990000000000004</c:v>
                </c:pt>
                <c:pt idx="4257">
                  <c:v>7.7990000000000004</c:v>
                </c:pt>
                <c:pt idx="4258">
                  <c:v>7.7990000000000004</c:v>
                </c:pt>
                <c:pt idx="4259">
                  <c:v>7.7990000000000004</c:v>
                </c:pt>
                <c:pt idx="4260">
                  <c:v>7.81</c:v>
                </c:pt>
                <c:pt idx="4261">
                  <c:v>7.81</c:v>
                </c:pt>
                <c:pt idx="4262">
                  <c:v>7.81</c:v>
                </c:pt>
                <c:pt idx="4263">
                  <c:v>7.81</c:v>
                </c:pt>
                <c:pt idx="4264">
                  <c:v>7.81</c:v>
                </c:pt>
                <c:pt idx="4265">
                  <c:v>7.81</c:v>
                </c:pt>
                <c:pt idx="4266">
                  <c:v>7.8209999999999997</c:v>
                </c:pt>
                <c:pt idx="4267">
                  <c:v>7.8209999999999997</c:v>
                </c:pt>
                <c:pt idx="4268">
                  <c:v>7.8209999999999997</c:v>
                </c:pt>
                <c:pt idx="4269">
                  <c:v>7.8209999999999997</c:v>
                </c:pt>
                <c:pt idx="4270">
                  <c:v>7.8209999999999997</c:v>
                </c:pt>
                <c:pt idx="4271">
                  <c:v>7.8209999999999997</c:v>
                </c:pt>
                <c:pt idx="4272">
                  <c:v>7.8319999999999999</c:v>
                </c:pt>
                <c:pt idx="4273">
                  <c:v>7.8319999999999999</c:v>
                </c:pt>
                <c:pt idx="4274">
                  <c:v>7.8319999999999999</c:v>
                </c:pt>
                <c:pt idx="4275">
                  <c:v>7.8319999999999999</c:v>
                </c:pt>
                <c:pt idx="4276">
                  <c:v>7.8319999999999999</c:v>
                </c:pt>
                <c:pt idx="4277">
                  <c:v>7.8319999999999999</c:v>
                </c:pt>
                <c:pt idx="4278">
                  <c:v>7.843</c:v>
                </c:pt>
                <c:pt idx="4279">
                  <c:v>7.843</c:v>
                </c:pt>
                <c:pt idx="4280">
                  <c:v>7.843</c:v>
                </c:pt>
                <c:pt idx="4281">
                  <c:v>7.843</c:v>
                </c:pt>
                <c:pt idx="4282">
                  <c:v>7.843</c:v>
                </c:pt>
                <c:pt idx="4283">
                  <c:v>7.843</c:v>
                </c:pt>
                <c:pt idx="4284">
                  <c:v>7.8540000000000001</c:v>
                </c:pt>
                <c:pt idx="4285">
                  <c:v>7.8540000000000001</c:v>
                </c:pt>
                <c:pt idx="4286">
                  <c:v>7.8540000000000001</c:v>
                </c:pt>
                <c:pt idx="4287">
                  <c:v>7.8540000000000001</c:v>
                </c:pt>
                <c:pt idx="4288">
                  <c:v>7.8540000000000001</c:v>
                </c:pt>
                <c:pt idx="4289">
                  <c:v>7.8540000000000001</c:v>
                </c:pt>
                <c:pt idx="4290">
                  <c:v>7.8650000000000002</c:v>
                </c:pt>
                <c:pt idx="4291">
                  <c:v>7.8650000000000002</c:v>
                </c:pt>
                <c:pt idx="4292">
                  <c:v>7.8650000000000002</c:v>
                </c:pt>
                <c:pt idx="4293">
                  <c:v>7.8650000000000002</c:v>
                </c:pt>
                <c:pt idx="4294">
                  <c:v>7.8650000000000002</c:v>
                </c:pt>
                <c:pt idx="4295">
                  <c:v>7.8650000000000002</c:v>
                </c:pt>
                <c:pt idx="4296">
                  <c:v>7.8760000000000003</c:v>
                </c:pt>
                <c:pt idx="4297">
                  <c:v>7.8760000000000003</c:v>
                </c:pt>
                <c:pt idx="4298">
                  <c:v>7.8760000000000003</c:v>
                </c:pt>
                <c:pt idx="4299">
                  <c:v>7.8760000000000003</c:v>
                </c:pt>
                <c:pt idx="4300">
                  <c:v>7.8760000000000003</c:v>
                </c:pt>
                <c:pt idx="4301">
                  <c:v>7.8760000000000003</c:v>
                </c:pt>
                <c:pt idx="4302">
                  <c:v>7.8869999999999996</c:v>
                </c:pt>
                <c:pt idx="4303">
                  <c:v>7.8869999999999996</c:v>
                </c:pt>
                <c:pt idx="4304">
                  <c:v>7.8869999999999996</c:v>
                </c:pt>
                <c:pt idx="4305">
                  <c:v>7.8869999999999996</c:v>
                </c:pt>
                <c:pt idx="4306">
                  <c:v>7.8869999999999996</c:v>
                </c:pt>
                <c:pt idx="4307">
                  <c:v>7.8869999999999996</c:v>
                </c:pt>
                <c:pt idx="4308">
                  <c:v>7.8979999999999997</c:v>
                </c:pt>
                <c:pt idx="4309">
                  <c:v>7.8979999999999997</c:v>
                </c:pt>
                <c:pt idx="4310">
                  <c:v>7.8979999999999997</c:v>
                </c:pt>
                <c:pt idx="4311">
                  <c:v>7.8979999999999997</c:v>
                </c:pt>
                <c:pt idx="4312">
                  <c:v>7.8979999999999997</c:v>
                </c:pt>
                <c:pt idx="4313">
                  <c:v>7.8979999999999997</c:v>
                </c:pt>
                <c:pt idx="4314">
                  <c:v>7.9089999999999998</c:v>
                </c:pt>
                <c:pt idx="4315">
                  <c:v>7.9089999999999998</c:v>
                </c:pt>
                <c:pt idx="4316">
                  <c:v>7.9089999999999998</c:v>
                </c:pt>
                <c:pt idx="4317">
                  <c:v>7.9089999999999998</c:v>
                </c:pt>
                <c:pt idx="4318">
                  <c:v>7.9089999999999998</c:v>
                </c:pt>
                <c:pt idx="4319">
                  <c:v>7.9089999999999998</c:v>
                </c:pt>
                <c:pt idx="4320">
                  <c:v>7.92</c:v>
                </c:pt>
                <c:pt idx="4321">
                  <c:v>7.92</c:v>
                </c:pt>
                <c:pt idx="4322">
                  <c:v>7.92</c:v>
                </c:pt>
                <c:pt idx="4323">
                  <c:v>7.92</c:v>
                </c:pt>
                <c:pt idx="4324">
                  <c:v>7.92</c:v>
                </c:pt>
                <c:pt idx="4325">
                  <c:v>7.92</c:v>
                </c:pt>
                <c:pt idx="4326">
                  <c:v>7.931</c:v>
                </c:pt>
                <c:pt idx="4327">
                  <c:v>7.931</c:v>
                </c:pt>
                <c:pt idx="4328">
                  <c:v>7.931</c:v>
                </c:pt>
                <c:pt idx="4329">
                  <c:v>7.931</c:v>
                </c:pt>
                <c:pt idx="4330">
                  <c:v>7.931</c:v>
                </c:pt>
                <c:pt idx="4331">
                  <c:v>7.931</c:v>
                </c:pt>
                <c:pt idx="4332">
                  <c:v>7.9420000000000002</c:v>
                </c:pt>
                <c:pt idx="4333">
                  <c:v>7.9420000000000002</c:v>
                </c:pt>
                <c:pt idx="4334">
                  <c:v>7.9420000000000002</c:v>
                </c:pt>
                <c:pt idx="4335">
                  <c:v>7.9420000000000002</c:v>
                </c:pt>
                <c:pt idx="4336">
                  <c:v>7.9420000000000002</c:v>
                </c:pt>
                <c:pt idx="4337">
                  <c:v>7.9420000000000002</c:v>
                </c:pt>
                <c:pt idx="4338">
                  <c:v>7.9530000000000003</c:v>
                </c:pt>
                <c:pt idx="4339">
                  <c:v>7.9530000000000003</c:v>
                </c:pt>
                <c:pt idx="4340">
                  <c:v>7.9530000000000003</c:v>
                </c:pt>
                <c:pt idx="4341">
                  <c:v>7.9530000000000003</c:v>
                </c:pt>
                <c:pt idx="4342">
                  <c:v>7.9530000000000003</c:v>
                </c:pt>
                <c:pt idx="4343">
                  <c:v>7.9530000000000003</c:v>
                </c:pt>
                <c:pt idx="4344">
                  <c:v>7.9640000000000004</c:v>
                </c:pt>
                <c:pt idx="4345">
                  <c:v>7.9640000000000004</c:v>
                </c:pt>
                <c:pt idx="4346">
                  <c:v>7.9640000000000004</c:v>
                </c:pt>
                <c:pt idx="4347">
                  <c:v>7.9640000000000004</c:v>
                </c:pt>
                <c:pt idx="4348">
                  <c:v>7.9640000000000004</c:v>
                </c:pt>
                <c:pt idx="4349">
                  <c:v>7.9640000000000004</c:v>
                </c:pt>
                <c:pt idx="4350">
                  <c:v>7.9749999999999996</c:v>
                </c:pt>
                <c:pt idx="4351">
                  <c:v>7.9749999999999996</c:v>
                </c:pt>
                <c:pt idx="4352">
                  <c:v>7.9749999999999996</c:v>
                </c:pt>
                <c:pt idx="4353">
                  <c:v>7.9749999999999996</c:v>
                </c:pt>
                <c:pt idx="4354">
                  <c:v>7.9749999999999996</c:v>
                </c:pt>
                <c:pt idx="4355">
                  <c:v>7.9749999999999996</c:v>
                </c:pt>
                <c:pt idx="4356">
                  <c:v>7.9859999999999998</c:v>
                </c:pt>
                <c:pt idx="4357">
                  <c:v>7.9859999999999998</c:v>
                </c:pt>
                <c:pt idx="4358">
                  <c:v>7.9859999999999998</c:v>
                </c:pt>
                <c:pt idx="4359">
                  <c:v>7.9859999999999998</c:v>
                </c:pt>
                <c:pt idx="4360">
                  <c:v>7.9859999999999998</c:v>
                </c:pt>
                <c:pt idx="4361">
                  <c:v>7.9859999999999998</c:v>
                </c:pt>
                <c:pt idx="4362">
                  <c:v>7.9969999999999999</c:v>
                </c:pt>
                <c:pt idx="4363">
                  <c:v>7.9969999999999999</c:v>
                </c:pt>
                <c:pt idx="4364">
                  <c:v>7.9969999999999999</c:v>
                </c:pt>
                <c:pt idx="4365">
                  <c:v>7.9969999999999999</c:v>
                </c:pt>
                <c:pt idx="4366">
                  <c:v>7.9969999999999999</c:v>
                </c:pt>
                <c:pt idx="4367">
                  <c:v>7.9969999999999999</c:v>
                </c:pt>
                <c:pt idx="4368">
                  <c:v>8.0079999999999991</c:v>
                </c:pt>
                <c:pt idx="4369">
                  <c:v>8.0079999999999991</c:v>
                </c:pt>
                <c:pt idx="4370">
                  <c:v>8.0079999999999991</c:v>
                </c:pt>
                <c:pt idx="4371">
                  <c:v>8.0079999999999991</c:v>
                </c:pt>
                <c:pt idx="4372">
                  <c:v>8.0079999999999991</c:v>
                </c:pt>
                <c:pt idx="4373">
                  <c:v>8.0079999999999991</c:v>
                </c:pt>
                <c:pt idx="4374">
                  <c:v>8.0190000000000001</c:v>
                </c:pt>
                <c:pt idx="4375">
                  <c:v>8.0190000000000001</c:v>
                </c:pt>
                <c:pt idx="4376">
                  <c:v>8.0190000000000001</c:v>
                </c:pt>
                <c:pt idx="4377">
                  <c:v>8.0190000000000001</c:v>
                </c:pt>
                <c:pt idx="4378">
                  <c:v>8.0190000000000001</c:v>
                </c:pt>
                <c:pt idx="4379">
                  <c:v>8.0190000000000001</c:v>
                </c:pt>
                <c:pt idx="4380">
                  <c:v>8.0299999999999994</c:v>
                </c:pt>
                <c:pt idx="4381">
                  <c:v>8.0299999999999994</c:v>
                </c:pt>
                <c:pt idx="4382">
                  <c:v>8.0299999999999994</c:v>
                </c:pt>
                <c:pt idx="4383">
                  <c:v>8.0299999999999994</c:v>
                </c:pt>
                <c:pt idx="4384">
                  <c:v>8.0299999999999994</c:v>
                </c:pt>
                <c:pt idx="4385">
                  <c:v>8.0299999999999994</c:v>
                </c:pt>
                <c:pt idx="4386">
                  <c:v>8.0410000000000004</c:v>
                </c:pt>
                <c:pt idx="4387">
                  <c:v>8.0410000000000004</c:v>
                </c:pt>
                <c:pt idx="4388">
                  <c:v>8.0410000000000004</c:v>
                </c:pt>
                <c:pt idx="4389">
                  <c:v>8.0410000000000004</c:v>
                </c:pt>
                <c:pt idx="4390">
                  <c:v>8.0410000000000004</c:v>
                </c:pt>
                <c:pt idx="4391">
                  <c:v>8.0410000000000004</c:v>
                </c:pt>
                <c:pt idx="4392">
                  <c:v>8.0519999999999996</c:v>
                </c:pt>
                <c:pt idx="4393">
                  <c:v>8.0519999999999996</c:v>
                </c:pt>
                <c:pt idx="4394">
                  <c:v>8.0519999999999996</c:v>
                </c:pt>
                <c:pt idx="4395">
                  <c:v>8.0519999999999996</c:v>
                </c:pt>
                <c:pt idx="4396">
                  <c:v>8.0519999999999996</c:v>
                </c:pt>
                <c:pt idx="4397">
                  <c:v>8.0519999999999996</c:v>
                </c:pt>
                <c:pt idx="4398">
                  <c:v>8.0630000000000006</c:v>
                </c:pt>
                <c:pt idx="4399">
                  <c:v>8.0630000000000006</c:v>
                </c:pt>
                <c:pt idx="4400">
                  <c:v>8.0630000000000006</c:v>
                </c:pt>
                <c:pt idx="4401">
                  <c:v>8.0630000000000006</c:v>
                </c:pt>
                <c:pt idx="4402">
                  <c:v>8.0630000000000006</c:v>
                </c:pt>
                <c:pt idx="4403">
                  <c:v>8.0630000000000006</c:v>
                </c:pt>
                <c:pt idx="4404">
                  <c:v>8.0739999999999998</c:v>
                </c:pt>
                <c:pt idx="4405">
                  <c:v>8.0739999999999998</c:v>
                </c:pt>
                <c:pt idx="4406">
                  <c:v>8.0739999999999998</c:v>
                </c:pt>
                <c:pt idx="4407">
                  <c:v>8.0739999999999998</c:v>
                </c:pt>
                <c:pt idx="4408">
                  <c:v>8.0739999999999998</c:v>
                </c:pt>
                <c:pt idx="4409">
                  <c:v>8.0739999999999998</c:v>
                </c:pt>
                <c:pt idx="4410">
                  <c:v>8.0850000000000009</c:v>
                </c:pt>
                <c:pt idx="4411">
                  <c:v>8.0850000000000009</c:v>
                </c:pt>
                <c:pt idx="4412">
                  <c:v>8.0850000000000009</c:v>
                </c:pt>
                <c:pt idx="4413">
                  <c:v>8.0850000000000009</c:v>
                </c:pt>
                <c:pt idx="4414">
                  <c:v>8.0850000000000009</c:v>
                </c:pt>
                <c:pt idx="4415">
                  <c:v>8.0850000000000009</c:v>
                </c:pt>
                <c:pt idx="4416">
                  <c:v>8.0960000000000001</c:v>
                </c:pt>
                <c:pt idx="4417">
                  <c:v>8.0960000000000001</c:v>
                </c:pt>
                <c:pt idx="4418">
                  <c:v>8.0960000000000001</c:v>
                </c:pt>
                <c:pt idx="4419">
                  <c:v>8.0960000000000001</c:v>
                </c:pt>
                <c:pt idx="4420">
                  <c:v>8.0960000000000001</c:v>
                </c:pt>
                <c:pt idx="4421">
                  <c:v>8.0960000000000001</c:v>
                </c:pt>
                <c:pt idx="4422">
                  <c:v>8.1069999999999993</c:v>
                </c:pt>
                <c:pt idx="4423">
                  <c:v>8.1069999999999993</c:v>
                </c:pt>
                <c:pt idx="4424">
                  <c:v>8.1069999999999993</c:v>
                </c:pt>
                <c:pt idx="4425">
                  <c:v>8.1069999999999993</c:v>
                </c:pt>
                <c:pt idx="4426">
                  <c:v>8.1069999999999993</c:v>
                </c:pt>
                <c:pt idx="4427">
                  <c:v>8.1069999999999993</c:v>
                </c:pt>
                <c:pt idx="4428">
                  <c:v>8.1180000000000003</c:v>
                </c:pt>
                <c:pt idx="4429">
                  <c:v>8.1180000000000003</c:v>
                </c:pt>
                <c:pt idx="4430">
                  <c:v>8.1180000000000003</c:v>
                </c:pt>
                <c:pt idx="4431">
                  <c:v>8.1180000000000003</c:v>
                </c:pt>
                <c:pt idx="4432">
                  <c:v>8.1180000000000003</c:v>
                </c:pt>
                <c:pt idx="4433">
                  <c:v>8.1180000000000003</c:v>
                </c:pt>
                <c:pt idx="4434">
                  <c:v>8.1289999999999996</c:v>
                </c:pt>
                <c:pt idx="4435">
                  <c:v>8.1289999999999996</c:v>
                </c:pt>
                <c:pt idx="4436">
                  <c:v>8.1289999999999996</c:v>
                </c:pt>
                <c:pt idx="4437">
                  <c:v>8.1289999999999996</c:v>
                </c:pt>
                <c:pt idx="4438">
                  <c:v>8.1289999999999996</c:v>
                </c:pt>
                <c:pt idx="4439">
                  <c:v>8.1289999999999996</c:v>
                </c:pt>
                <c:pt idx="4440">
                  <c:v>8.14</c:v>
                </c:pt>
                <c:pt idx="4441">
                  <c:v>8.14</c:v>
                </c:pt>
                <c:pt idx="4442">
                  <c:v>8.14</c:v>
                </c:pt>
                <c:pt idx="4443">
                  <c:v>8.14</c:v>
                </c:pt>
                <c:pt idx="4444">
                  <c:v>8.14</c:v>
                </c:pt>
                <c:pt idx="4445">
                  <c:v>8.14</c:v>
                </c:pt>
                <c:pt idx="4446">
                  <c:v>8.1509999999999998</c:v>
                </c:pt>
                <c:pt idx="4447">
                  <c:v>8.1509999999999998</c:v>
                </c:pt>
                <c:pt idx="4448">
                  <c:v>8.1509999999999998</c:v>
                </c:pt>
                <c:pt idx="4449">
                  <c:v>8.1509999999999998</c:v>
                </c:pt>
                <c:pt idx="4450">
                  <c:v>8.1509999999999998</c:v>
                </c:pt>
                <c:pt idx="4451">
                  <c:v>8.1509999999999998</c:v>
                </c:pt>
                <c:pt idx="4452">
                  <c:v>8.1620000000000008</c:v>
                </c:pt>
                <c:pt idx="4453">
                  <c:v>8.1620000000000008</c:v>
                </c:pt>
                <c:pt idx="4454">
                  <c:v>8.1620000000000008</c:v>
                </c:pt>
                <c:pt idx="4455">
                  <c:v>8.1620000000000008</c:v>
                </c:pt>
                <c:pt idx="4456">
                  <c:v>8.1620000000000008</c:v>
                </c:pt>
                <c:pt idx="4457">
                  <c:v>8.1620000000000008</c:v>
                </c:pt>
                <c:pt idx="4458">
                  <c:v>8.173</c:v>
                </c:pt>
                <c:pt idx="4459">
                  <c:v>8.173</c:v>
                </c:pt>
                <c:pt idx="4460">
                  <c:v>8.173</c:v>
                </c:pt>
                <c:pt idx="4461">
                  <c:v>8.173</c:v>
                </c:pt>
                <c:pt idx="4462">
                  <c:v>8.173</c:v>
                </c:pt>
                <c:pt idx="4463">
                  <c:v>8.173</c:v>
                </c:pt>
                <c:pt idx="4464">
                  <c:v>8.1839999999999993</c:v>
                </c:pt>
                <c:pt idx="4465">
                  <c:v>8.1839999999999993</c:v>
                </c:pt>
                <c:pt idx="4466">
                  <c:v>8.1839999999999993</c:v>
                </c:pt>
                <c:pt idx="4467">
                  <c:v>8.1839999999999993</c:v>
                </c:pt>
                <c:pt idx="4468">
                  <c:v>8.1839999999999993</c:v>
                </c:pt>
                <c:pt idx="4469">
                  <c:v>8.1839999999999993</c:v>
                </c:pt>
                <c:pt idx="4470">
                  <c:v>8.1950000000000003</c:v>
                </c:pt>
                <c:pt idx="4471">
                  <c:v>8.1950000000000003</c:v>
                </c:pt>
                <c:pt idx="4472">
                  <c:v>8.1950000000000003</c:v>
                </c:pt>
                <c:pt idx="4473">
                  <c:v>8.1950000000000003</c:v>
                </c:pt>
                <c:pt idx="4474">
                  <c:v>8.1950000000000003</c:v>
                </c:pt>
                <c:pt idx="4475">
                  <c:v>8.1950000000000003</c:v>
                </c:pt>
                <c:pt idx="4476">
                  <c:v>8.2059999999999995</c:v>
                </c:pt>
                <c:pt idx="4477">
                  <c:v>8.2059999999999995</c:v>
                </c:pt>
                <c:pt idx="4478">
                  <c:v>8.2059999999999995</c:v>
                </c:pt>
                <c:pt idx="4479">
                  <c:v>8.2059999999999995</c:v>
                </c:pt>
                <c:pt idx="4480">
                  <c:v>8.2059999999999995</c:v>
                </c:pt>
                <c:pt idx="4481">
                  <c:v>8.2059999999999995</c:v>
                </c:pt>
                <c:pt idx="4482">
                  <c:v>8.2170000000000005</c:v>
                </c:pt>
                <c:pt idx="4483">
                  <c:v>8.2170000000000005</c:v>
                </c:pt>
                <c:pt idx="4484">
                  <c:v>8.2170000000000005</c:v>
                </c:pt>
                <c:pt idx="4485">
                  <c:v>8.2170000000000005</c:v>
                </c:pt>
                <c:pt idx="4486">
                  <c:v>8.2170000000000005</c:v>
                </c:pt>
                <c:pt idx="4487">
                  <c:v>8.2170000000000005</c:v>
                </c:pt>
                <c:pt idx="4488">
                  <c:v>8.2279999999999998</c:v>
                </c:pt>
                <c:pt idx="4489">
                  <c:v>8.2279999999999998</c:v>
                </c:pt>
                <c:pt idx="4490">
                  <c:v>8.2279999999999998</c:v>
                </c:pt>
                <c:pt idx="4491">
                  <c:v>8.2279999999999998</c:v>
                </c:pt>
                <c:pt idx="4492">
                  <c:v>8.2279999999999998</c:v>
                </c:pt>
                <c:pt idx="4493">
                  <c:v>8.2279999999999998</c:v>
                </c:pt>
                <c:pt idx="4494">
                  <c:v>8.2390000000000008</c:v>
                </c:pt>
                <c:pt idx="4495">
                  <c:v>8.2390000000000008</c:v>
                </c:pt>
                <c:pt idx="4496">
                  <c:v>8.2390000000000008</c:v>
                </c:pt>
                <c:pt idx="4497">
                  <c:v>8.2390000000000008</c:v>
                </c:pt>
                <c:pt idx="4498">
                  <c:v>8.2390000000000008</c:v>
                </c:pt>
                <c:pt idx="4499">
                  <c:v>8.2390000000000008</c:v>
                </c:pt>
                <c:pt idx="4500">
                  <c:v>8.25</c:v>
                </c:pt>
                <c:pt idx="4501">
                  <c:v>8.25</c:v>
                </c:pt>
                <c:pt idx="4502">
                  <c:v>8.25</c:v>
                </c:pt>
                <c:pt idx="4503">
                  <c:v>8.25</c:v>
                </c:pt>
                <c:pt idx="4504">
                  <c:v>8.25</c:v>
                </c:pt>
                <c:pt idx="4505">
                  <c:v>8.25</c:v>
                </c:pt>
                <c:pt idx="4506">
                  <c:v>8.2609999999999992</c:v>
                </c:pt>
                <c:pt idx="4507">
                  <c:v>8.2609999999999992</c:v>
                </c:pt>
                <c:pt idx="4508">
                  <c:v>8.2609999999999992</c:v>
                </c:pt>
                <c:pt idx="4509">
                  <c:v>8.2609999999999992</c:v>
                </c:pt>
                <c:pt idx="4510">
                  <c:v>8.2609999999999992</c:v>
                </c:pt>
                <c:pt idx="4511">
                  <c:v>8.2609999999999992</c:v>
                </c:pt>
                <c:pt idx="4512">
                  <c:v>8.2720000000000002</c:v>
                </c:pt>
                <c:pt idx="4513">
                  <c:v>8.2720000000000002</c:v>
                </c:pt>
                <c:pt idx="4514">
                  <c:v>8.2720000000000002</c:v>
                </c:pt>
                <c:pt idx="4515">
                  <c:v>8.2720000000000002</c:v>
                </c:pt>
                <c:pt idx="4516">
                  <c:v>8.2720000000000002</c:v>
                </c:pt>
                <c:pt idx="4517">
                  <c:v>8.2720000000000002</c:v>
                </c:pt>
                <c:pt idx="4518">
                  <c:v>8.2829999999999995</c:v>
                </c:pt>
                <c:pt idx="4519">
                  <c:v>8.2829999999999995</c:v>
                </c:pt>
                <c:pt idx="4520">
                  <c:v>8.2829999999999995</c:v>
                </c:pt>
                <c:pt idx="4521">
                  <c:v>8.2829999999999995</c:v>
                </c:pt>
                <c:pt idx="4522">
                  <c:v>8.2829999999999995</c:v>
                </c:pt>
                <c:pt idx="4523">
                  <c:v>8.2829999999999995</c:v>
                </c:pt>
                <c:pt idx="4524">
                  <c:v>8.2940000000000005</c:v>
                </c:pt>
                <c:pt idx="4525">
                  <c:v>8.2940000000000005</c:v>
                </c:pt>
                <c:pt idx="4526">
                  <c:v>8.2940000000000005</c:v>
                </c:pt>
                <c:pt idx="4527">
                  <c:v>8.2940000000000005</c:v>
                </c:pt>
                <c:pt idx="4528">
                  <c:v>8.2940000000000005</c:v>
                </c:pt>
                <c:pt idx="4529">
                  <c:v>8.2940000000000005</c:v>
                </c:pt>
                <c:pt idx="4530">
                  <c:v>8.3049999999999997</c:v>
                </c:pt>
                <c:pt idx="4531">
                  <c:v>8.3049999999999997</c:v>
                </c:pt>
                <c:pt idx="4532">
                  <c:v>8.3049999999999997</c:v>
                </c:pt>
                <c:pt idx="4533">
                  <c:v>8.3049999999999997</c:v>
                </c:pt>
                <c:pt idx="4534">
                  <c:v>8.3049999999999997</c:v>
                </c:pt>
                <c:pt idx="4535">
                  <c:v>8.3049999999999997</c:v>
                </c:pt>
                <c:pt idx="4536">
                  <c:v>8.3160000000000007</c:v>
                </c:pt>
                <c:pt idx="4537">
                  <c:v>8.3160000000000007</c:v>
                </c:pt>
                <c:pt idx="4538">
                  <c:v>8.3160000000000007</c:v>
                </c:pt>
                <c:pt idx="4539">
                  <c:v>8.3160000000000007</c:v>
                </c:pt>
                <c:pt idx="4540">
                  <c:v>8.3160000000000007</c:v>
                </c:pt>
                <c:pt idx="4541">
                  <c:v>8.3160000000000007</c:v>
                </c:pt>
                <c:pt idx="4542">
                  <c:v>8.327</c:v>
                </c:pt>
                <c:pt idx="4543">
                  <c:v>8.327</c:v>
                </c:pt>
                <c:pt idx="4544">
                  <c:v>8.327</c:v>
                </c:pt>
                <c:pt idx="4545">
                  <c:v>8.327</c:v>
                </c:pt>
                <c:pt idx="4546">
                  <c:v>8.327</c:v>
                </c:pt>
                <c:pt idx="4547">
                  <c:v>8.327</c:v>
                </c:pt>
                <c:pt idx="4548">
                  <c:v>8.3379999999999992</c:v>
                </c:pt>
                <c:pt idx="4549">
                  <c:v>8.3379999999999992</c:v>
                </c:pt>
                <c:pt idx="4550">
                  <c:v>8.3379999999999992</c:v>
                </c:pt>
                <c:pt idx="4551">
                  <c:v>8.3379999999999992</c:v>
                </c:pt>
                <c:pt idx="4552">
                  <c:v>8.3379999999999992</c:v>
                </c:pt>
                <c:pt idx="4553">
                  <c:v>8.3379999999999992</c:v>
                </c:pt>
                <c:pt idx="4554">
                  <c:v>8.3490000000000002</c:v>
                </c:pt>
                <c:pt idx="4555">
                  <c:v>8.3490000000000002</c:v>
                </c:pt>
                <c:pt idx="4556">
                  <c:v>8.3490000000000002</c:v>
                </c:pt>
                <c:pt idx="4557">
                  <c:v>8.3490000000000002</c:v>
                </c:pt>
                <c:pt idx="4558">
                  <c:v>8.3490000000000002</c:v>
                </c:pt>
                <c:pt idx="4559">
                  <c:v>8.3490000000000002</c:v>
                </c:pt>
                <c:pt idx="4560">
                  <c:v>8.36</c:v>
                </c:pt>
                <c:pt idx="4561">
                  <c:v>8.36</c:v>
                </c:pt>
                <c:pt idx="4562">
                  <c:v>8.36</c:v>
                </c:pt>
                <c:pt idx="4563">
                  <c:v>8.36</c:v>
                </c:pt>
                <c:pt idx="4564">
                  <c:v>8.36</c:v>
                </c:pt>
                <c:pt idx="4565">
                  <c:v>8.36</c:v>
                </c:pt>
                <c:pt idx="4566">
                  <c:v>8.3710000000000004</c:v>
                </c:pt>
                <c:pt idx="4567">
                  <c:v>8.3710000000000004</c:v>
                </c:pt>
                <c:pt idx="4568">
                  <c:v>8.3710000000000004</c:v>
                </c:pt>
                <c:pt idx="4569">
                  <c:v>8.3710000000000004</c:v>
                </c:pt>
                <c:pt idx="4570">
                  <c:v>8.3710000000000004</c:v>
                </c:pt>
                <c:pt idx="4571">
                  <c:v>8.3710000000000004</c:v>
                </c:pt>
                <c:pt idx="4572">
                  <c:v>8.3819999999999997</c:v>
                </c:pt>
                <c:pt idx="4573">
                  <c:v>8.3819999999999997</c:v>
                </c:pt>
                <c:pt idx="4574">
                  <c:v>8.3819999999999997</c:v>
                </c:pt>
                <c:pt idx="4575">
                  <c:v>8.3819999999999997</c:v>
                </c:pt>
                <c:pt idx="4576">
                  <c:v>8.3819999999999997</c:v>
                </c:pt>
                <c:pt idx="4577">
                  <c:v>8.3819999999999997</c:v>
                </c:pt>
                <c:pt idx="4578">
                  <c:v>8.3930000000000007</c:v>
                </c:pt>
                <c:pt idx="4579">
                  <c:v>8.3930000000000007</c:v>
                </c:pt>
                <c:pt idx="4580">
                  <c:v>8.3930000000000007</c:v>
                </c:pt>
                <c:pt idx="4581">
                  <c:v>8.3930000000000007</c:v>
                </c:pt>
                <c:pt idx="4582">
                  <c:v>8.3930000000000007</c:v>
                </c:pt>
                <c:pt idx="4583">
                  <c:v>8.3930000000000007</c:v>
                </c:pt>
                <c:pt idx="4584">
                  <c:v>8.4039999999999999</c:v>
                </c:pt>
                <c:pt idx="4585">
                  <c:v>8.4039999999999999</c:v>
                </c:pt>
                <c:pt idx="4586">
                  <c:v>8.4039999999999999</c:v>
                </c:pt>
                <c:pt idx="4587">
                  <c:v>8.4039999999999999</c:v>
                </c:pt>
                <c:pt idx="4588">
                  <c:v>8.4039999999999999</c:v>
                </c:pt>
                <c:pt idx="4589">
                  <c:v>8.4039999999999999</c:v>
                </c:pt>
                <c:pt idx="4590">
                  <c:v>8.4149999999999991</c:v>
                </c:pt>
                <c:pt idx="4591">
                  <c:v>8.4149999999999991</c:v>
                </c:pt>
                <c:pt idx="4592">
                  <c:v>8.4149999999999991</c:v>
                </c:pt>
                <c:pt idx="4593">
                  <c:v>8.4149999999999991</c:v>
                </c:pt>
                <c:pt idx="4594">
                  <c:v>8.4149999999999991</c:v>
                </c:pt>
                <c:pt idx="4595">
                  <c:v>8.4149999999999991</c:v>
                </c:pt>
                <c:pt idx="4596">
                  <c:v>8.4260000000000002</c:v>
                </c:pt>
                <c:pt idx="4597">
                  <c:v>8.4260000000000002</c:v>
                </c:pt>
                <c:pt idx="4598">
                  <c:v>8.4260000000000002</c:v>
                </c:pt>
                <c:pt idx="4599">
                  <c:v>8.4260000000000002</c:v>
                </c:pt>
                <c:pt idx="4600">
                  <c:v>8.4260000000000002</c:v>
                </c:pt>
                <c:pt idx="4601">
                  <c:v>8.4260000000000002</c:v>
                </c:pt>
                <c:pt idx="4602">
                  <c:v>8.4369999999999994</c:v>
                </c:pt>
                <c:pt idx="4603">
                  <c:v>8.4369999999999994</c:v>
                </c:pt>
                <c:pt idx="4604">
                  <c:v>8.4369999999999994</c:v>
                </c:pt>
                <c:pt idx="4605">
                  <c:v>8.4369999999999994</c:v>
                </c:pt>
                <c:pt idx="4606">
                  <c:v>8.4369999999999994</c:v>
                </c:pt>
                <c:pt idx="4607">
                  <c:v>8.4369999999999994</c:v>
                </c:pt>
                <c:pt idx="4608">
                  <c:v>8.4480000000000004</c:v>
                </c:pt>
                <c:pt idx="4609">
                  <c:v>8.4480000000000004</c:v>
                </c:pt>
                <c:pt idx="4610">
                  <c:v>8.4480000000000004</c:v>
                </c:pt>
                <c:pt idx="4611">
                  <c:v>8.4480000000000004</c:v>
                </c:pt>
                <c:pt idx="4612">
                  <c:v>8.4480000000000004</c:v>
                </c:pt>
                <c:pt idx="4613">
                  <c:v>8.4480000000000004</c:v>
                </c:pt>
                <c:pt idx="4614">
                  <c:v>8.4589999999999996</c:v>
                </c:pt>
                <c:pt idx="4615">
                  <c:v>8.4589999999999996</c:v>
                </c:pt>
                <c:pt idx="4616">
                  <c:v>8.4589999999999996</c:v>
                </c:pt>
                <c:pt idx="4617">
                  <c:v>8.4589999999999996</c:v>
                </c:pt>
                <c:pt idx="4618">
                  <c:v>8.4589999999999996</c:v>
                </c:pt>
                <c:pt idx="4619">
                  <c:v>8.4589999999999996</c:v>
                </c:pt>
                <c:pt idx="4620">
                  <c:v>8.4700000000000006</c:v>
                </c:pt>
                <c:pt idx="4621">
                  <c:v>8.4700000000000006</c:v>
                </c:pt>
                <c:pt idx="4622">
                  <c:v>8.4700000000000006</c:v>
                </c:pt>
                <c:pt idx="4623">
                  <c:v>8.4700000000000006</c:v>
                </c:pt>
                <c:pt idx="4624">
                  <c:v>8.4700000000000006</c:v>
                </c:pt>
                <c:pt idx="4625">
                  <c:v>8.4700000000000006</c:v>
                </c:pt>
                <c:pt idx="4626">
                  <c:v>8.4809999999999999</c:v>
                </c:pt>
                <c:pt idx="4627">
                  <c:v>8.4809999999999999</c:v>
                </c:pt>
                <c:pt idx="4628">
                  <c:v>8.4809999999999999</c:v>
                </c:pt>
                <c:pt idx="4629">
                  <c:v>8.4809999999999999</c:v>
                </c:pt>
                <c:pt idx="4630">
                  <c:v>8.4809999999999999</c:v>
                </c:pt>
                <c:pt idx="4631">
                  <c:v>8.4809999999999999</c:v>
                </c:pt>
                <c:pt idx="4632">
                  <c:v>8.4920000000000009</c:v>
                </c:pt>
                <c:pt idx="4633">
                  <c:v>8.4920000000000009</c:v>
                </c:pt>
                <c:pt idx="4634">
                  <c:v>8.4920000000000009</c:v>
                </c:pt>
                <c:pt idx="4635">
                  <c:v>8.4920000000000009</c:v>
                </c:pt>
                <c:pt idx="4636">
                  <c:v>8.4920000000000009</c:v>
                </c:pt>
                <c:pt idx="4637">
                  <c:v>8.4920000000000009</c:v>
                </c:pt>
                <c:pt idx="4638">
                  <c:v>8.5030000000000001</c:v>
                </c:pt>
                <c:pt idx="4639">
                  <c:v>8.5030000000000001</c:v>
                </c:pt>
                <c:pt idx="4640">
                  <c:v>8.5030000000000001</c:v>
                </c:pt>
                <c:pt idx="4641">
                  <c:v>8.5030000000000001</c:v>
                </c:pt>
                <c:pt idx="4642">
                  <c:v>8.5030000000000001</c:v>
                </c:pt>
                <c:pt idx="4643">
                  <c:v>8.5030000000000001</c:v>
                </c:pt>
                <c:pt idx="4644">
                  <c:v>8.5139999999999993</c:v>
                </c:pt>
                <c:pt idx="4645">
                  <c:v>8.5139999999999993</c:v>
                </c:pt>
                <c:pt idx="4646">
                  <c:v>8.5139999999999993</c:v>
                </c:pt>
                <c:pt idx="4647">
                  <c:v>8.5139999999999993</c:v>
                </c:pt>
                <c:pt idx="4648">
                  <c:v>8.5139999999999993</c:v>
                </c:pt>
                <c:pt idx="4649">
                  <c:v>8.5139999999999993</c:v>
                </c:pt>
                <c:pt idx="4650">
                  <c:v>8.5250000000000004</c:v>
                </c:pt>
                <c:pt idx="4651">
                  <c:v>8.5250000000000004</c:v>
                </c:pt>
                <c:pt idx="4652">
                  <c:v>8.5250000000000004</c:v>
                </c:pt>
                <c:pt idx="4653">
                  <c:v>8.5250000000000004</c:v>
                </c:pt>
                <c:pt idx="4654">
                  <c:v>8.5250000000000004</c:v>
                </c:pt>
                <c:pt idx="4655">
                  <c:v>8.5250000000000004</c:v>
                </c:pt>
                <c:pt idx="4656">
                  <c:v>8.5359999999999996</c:v>
                </c:pt>
                <c:pt idx="4657">
                  <c:v>8.5359999999999996</c:v>
                </c:pt>
                <c:pt idx="4658">
                  <c:v>8.5359999999999996</c:v>
                </c:pt>
                <c:pt idx="4659">
                  <c:v>8.5359999999999996</c:v>
                </c:pt>
                <c:pt idx="4660">
                  <c:v>8.5359999999999996</c:v>
                </c:pt>
                <c:pt idx="4661">
                  <c:v>8.5359999999999996</c:v>
                </c:pt>
                <c:pt idx="4662">
                  <c:v>8.5470000000000006</c:v>
                </c:pt>
                <c:pt idx="4663">
                  <c:v>8.5470000000000006</c:v>
                </c:pt>
                <c:pt idx="4664">
                  <c:v>8.5470000000000006</c:v>
                </c:pt>
                <c:pt idx="4665">
                  <c:v>8.5470000000000006</c:v>
                </c:pt>
                <c:pt idx="4666">
                  <c:v>8.5470000000000006</c:v>
                </c:pt>
                <c:pt idx="4667">
                  <c:v>8.5470000000000006</c:v>
                </c:pt>
                <c:pt idx="4668">
                  <c:v>8.5579999999999998</c:v>
                </c:pt>
                <c:pt idx="4669">
                  <c:v>8.5579999999999998</c:v>
                </c:pt>
                <c:pt idx="4670">
                  <c:v>8.5579999999999998</c:v>
                </c:pt>
                <c:pt idx="4671">
                  <c:v>8.5579999999999998</c:v>
                </c:pt>
                <c:pt idx="4672">
                  <c:v>8.5579999999999998</c:v>
                </c:pt>
                <c:pt idx="4673">
                  <c:v>8.5579999999999998</c:v>
                </c:pt>
                <c:pt idx="4674">
                  <c:v>8.5690000000000008</c:v>
                </c:pt>
                <c:pt idx="4675">
                  <c:v>8.5690000000000008</c:v>
                </c:pt>
                <c:pt idx="4676">
                  <c:v>8.5690000000000008</c:v>
                </c:pt>
                <c:pt idx="4677">
                  <c:v>8.5690000000000008</c:v>
                </c:pt>
                <c:pt idx="4678">
                  <c:v>8.5690000000000008</c:v>
                </c:pt>
                <c:pt idx="4679">
                  <c:v>8.5690000000000008</c:v>
                </c:pt>
                <c:pt idx="4680">
                  <c:v>8.58</c:v>
                </c:pt>
                <c:pt idx="4681">
                  <c:v>8.58</c:v>
                </c:pt>
                <c:pt idx="4682">
                  <c:v>8.58</c:v>
                </c:pt>
                <c:pt idx="4683">
                  <c:v>8.58</c:v>
                </c:pt>
                <c:pt idx="4684">
                  <c:v>8.58</c:v>
                </c:pt>
                <c:pt idx="4685">
                  <c:v>8.58</c:v>
                </c:pt>
                <c:pt idx="4686">
                  <c:v>8.5909999999999993</c:v>
                </c:pt>
                <c:pt idx="4687">
                  <c:v>8.5909999999999993</c:v>
                </c:pt>
                <c:pt idx="4688">
                  <c:v>8.5909999999999993</c:v>
                </c:pt>
                <c:pt idx="4689">
                  <c:v>8.5909999999999993</c:v>
                </c:pt>
                <c:pt idx="4690">
                  <c:v>8.5909999999999993</c:v>
                </c:pt>
                <c:pt idx="4691">
                  <c:v>8.5909999999999993</c:v>
                </c:pt>
                <c:pt idx="4692">
                  <c:v>8.6020000000000003</c:v>
                </c:pt>
                <c:pt idx="4693">
                  <c:v>8.6020000000000003</c:v>
                </c:pt>
                <c:pt idx="4694">
                  <c:v>8.6020000000000003</c:v>
                </c:pt>
                <c:pt idx="4695">
                  <c:v>8.6020000000000003</c:v>
                </c:pt>
                <c:pt idx="4696">
                  <c:v>8.6020000000000003</c:v>
                </c:pt>
                <c:pt idx="4697">
                  <c:v>8.6020000000000003</c:v>
                </c:pt>
                <c:pt idx="4698">
                  <c:v>8.6129999999999995</c:v>
                </c:pt>
                <c:pt idx="4699">
                  <c:v>8.6129999999999995</c:v>
                </c:pt>
                <c:pt idx="4700">
                  <c:v>8.6129999999999995</c:v>
                </c:pt>
                <c:pt idx="4701">
                  <c:v>8.6129999999999995</c:v>
                </c:pt>
                <c:pt idx="4702">
                  <c:v>8.6129999999999995</c:v>
                </c:pt>
                <c:pt idx="4703">
                  <c:v>8.6129999999999995</c:v>
                </c:pt>
                <c:pt idx="4704">
                  <c:v>8.6240000000000006</c:v>
                </c:pt>
                <c:pt idx="4705">
                  <c:v>8.6240000000000006</c:v>
                </c:pt>
                <c:pt idx="4706">
                  <c:v>8.6240000000000006</c:v>
                </c:pt>
                <c:pt idx="4707">
                  <c:v>8.6240000000000006</c:v>
                </c:pt>
                <c:pt idx="4708">
                  <c:v>8.6240000000000006</c:v>
                </c:pt>
                <c:pt idx="4709">
                  <c:v>8.6240000000000006</c:v>
                </c:pt>
                <c:pt idx="4710">
                  <c:v>8.6349999999999998</c:v>
                </c:pt>
                <c:pt idx="4711">
                  <c:v>8.6349999999999998</c:v>
                </c:pt>
                <c:pt idx="4712">
                  <c:v>8.6349999999999998</c:v>
                </c:pt>
                <c:pt idx="4713">
                  <c:v>8.6349999999999998</c:v>
                </c:pt>
                <c:pt idx="4714">
                  <c:v>8.6349999999999998</c:v>
                </c:pt>
                <c:pt idx="4715">
                  <c:v>8.6349999999999998</c:v>
                </c:pt>
                <c:pt idx="4716">
                  <c:v>8.6460000000000008</c:v>
                </c:pt>
                <c:pt idx="4717">
                  <c:v>8.6460000000000008</c:v>
                </c:pt>
                <c:pt idx="4718">
                  <c:v>8.6460000000000008</c:v>
                </c:pt>
                <c:pt idx="4719">
                  <c:v>8.6460000000000008</c:v>
                </c:pt>
                <c:pt idx="4720">
                  <c:v>8.6460000000000008</c:v>
                </c:pt>
                <c:pt idx="4721">
                  <c:v>8.6460000000000008</c:v>
                </c:pt>
                <c:pt idx="4722">
                  <c:v>8.657</c:v>
                </c:pt>
                <c:pt idx="4723">
                  <c:v>8.657</c:v>
                </c:pt>
                <c:pt idx="4724">
                  <c:v>8.657</c:v>
                </c:pt>
                <c:pt idx="4725">
                  <c:v>8.657</c:v>
                </c:pt>
                <c:pt idx="4726">
                  <c:v>8.657</c:v>
                </c:pt>
                <c:pt idx="4727">
                  <c:v>8.657</c:v>
                </c:pt>
                <c:pt idx="4728">
                  <c:v>8.6679999999999993</c:v>
                </c:pt>
                <c:pt idx="4729">
                  <c:v>8.6679999999999993</c:v>
                </c:pt>
                <c:pt idx="4730">
                  <c:v>8.6679999999999993</c:v>
                </c:pt>
                <c:pt idx="4731">
                  <c:v>8.6679999999999993</c:v>
                </c:pt>
                <c:pt idx="4732">
                  <c:v>8.6679999999999993</c:v>
                </c:pt>
                <c:pt idx="4733">
                  <c:v>8.6679999999999993</c:v>
                </c:pt>
                <c:pt idx="4734">
                  <c:v>8.6790000000000003</c:v>
                </c:pt>
                <c:pt idx="4735">
                  <c:v>8.6790000000000003</c:v>
                </c:pt>
                <c:pt idx="4736">
                  <c:v>8.6790000000000003</c:v>
                </c:pt>
                <c:pt idx="4737">
                  <c:v>8.6790000000000003</c:v>
                </c:pt>
                <c:pt idx="4738">
                  <c:v>8.6790000000000003</c:v>
                </c:pt>
                <c:pt idx="4739">
                  <c:v>8.6790000000000003</c:v>
                </c:pt>
                <c:pt idx="4740">
                  <c:v>8.69</c:v>
                </c:pt>
                <c:pt idx="4741">
                  <c:v>8.69</c:v>
                </c:pt>
                <c:pt idx="4742">
                  <c:v>8.69</c:v>
                </c:pt>
                <c:pt idx="4743">
                  <c:v>8.69</c:v>
                </c:pt>
                <c:pt idx="4744">
                  <c:v>8.69</c:v>
                </c:pt>
                <c:pt idx="4745">
                  <c:v>8.69</c:v>
                </c:pt>
                <c:pt idx="4746">
                  <c:v>8.7010000000000005</c:v>
                </c:pt>
                <c:pt idx="4747">
                  <c:v>8.7010000000000005</c:v>
                </c:pt>
                <c:pt idx="4748">
                  <c:v>8.7010000000000005</c:v>
                </c:pt>
                <c:pt idx="4749">
                  <c:v>8.7010000000000005</c:v>
                </c:pt>
                <c:pt idx="4750">
                  <c:v>8.7010000000000005</c:v>
                </c:pt>
                <c:pt idx="4751">
                  <c:v>8.7010000000000005</c:v>
                </c:pt>
                <c:pt idx="4752">
                  <c:v>8.7119999999999997</c:v>
                </c:pt>
                <c:pt idx="4753">
                  <c:v>8.7119999999999997</c:v>
                </c:pt>
                <c:pt idx="4754">
                  <c:v>8.7119999999999997</c:v>
                </c:pt>
                <c:pt idx="4755">
                  <c:v>8.7119999999999997</c:v>
                </c:pt>
                <c:pt idx="4756">
                  <c:v>8.7119999999999997</c:v>
                </c:pt>
                <c:pt idx="4757">
                  <c:v>8.7119999999999997</c:v>
                </c:pt>
                <c:pt idx="4758">
                  <c:v>8.7230000000000008</c:v>
                </c:pt>
                <c:pt idx="4759">
                  <c:v>8.7230000000000008</c:v>
                </c:pt>
                <c:pt idx="4760">
                  <c:v>8.7230000000000008</c:v>
                </c:pt>
                <c:pt idx="4761">
                  <c:v>8.7230000000000008</c:v>
                </c:pt>
                <c:pt idx="4762">
                  <c:v>8.7230000000000008</c:v>
                </c:pt>
                <c:pt idx="4763">
                  <c:v>8.7230000000000008</c:v>
                </c:pt>
                <c:pt idx="4764">
                  <c:v>8.734</c:v>
                </c:pt>
                <c:pt idx="4765">
                  <c:v>8.734</c:v>
                </c:pt>
                <c:pt idx="4766">
                  <c:v>8.734</c:v>
                </c:pt>
                <c:pt idx="4767">
                  <c:v>8.734</c:v>
                </c:pt>
                <c:pt idx="4768">
                  <c:v>8.734</c:v>
                </c:pt>
                <c:pt idx="4769">
                  <c:v>8.734</c:v>
                </c:pt>
                <c:pt idx="4770">
                  <c:v>8.7449999999999992</c:v>
                </c:pt>
                <c:pt idx="4771">
                  <c:v>8.7449999999999992</c:v>
                </c:pt>
                <c:pt idx="4772">
                  <c:v>8.7449999999999992</c:v>
                </c:pt>
                <c:pt idx="4773">
                  <c:v>8.7449999999999992</c:v>
                </c:pt>
                <c:pt idx="4774">
                  <c:v>8.7449999999999992</c:v>
                </c:pt>
                <c:pt idx="4775">
                  <c:v>8.7449999999999992</c:v>
                </c:pt>
                <c:pt idx="4776">
                  <c:v>8.7560000000000002</c:v>
                </c:pt>
                <c:pt idx="4777">
                  <c:v>8.7560000000000002</c:v>
                </c:pt>
                <c:pt idx="4778">
                  <c:v>8.7560000000000002</c:v>
                </c:pt>
                <c:pt idx="4779">
                  <c:v>8.7560000000000002</c:v>
                </c:pt>
                <c:pt idx="4780">
                  <c:v>8.7560000000000002</c:v>
                </c:pt>
                <c:pt idx="4781">
                  <c:v>8.7560000000000002</c:v>
                </c:pt>
                <c:pt idx="4782">
                  <c:v>8.7669999999999995</c:v>
                </c:pt>
                <c:pt idx="4783">
                  <c:v>8.7669999999999995</c:v>
                </c:pt>
                <c:pt idx="4784">
                  <c:v>8.7669999999999995</c:v>
                </c:pt>
                <c:pt idx="4785">
                  <c:v>8.7669999999999995</c:v>
                </c:pt>
                <c:pt idx="4786">
                  <c:v>8.7669999999999995</c:v>
                </c:pt>
                <c:pt idx="4787">
                  <c:v>8.7669999999999995</c:v>
                </c:pt>
                <c:pt idx="4788">
                  <c:v>8.7780000000000005</c:v>
                </c:pt>
                <c:pt idx="4789">
                  <c:v>8.7780000000000005</c:v>
                </c:pt>
                <c:pt idx="4790">
                  <c:v>8.7780000000000005</c:v>
                </c:pt>
                <c:pt idx="4791">
                  <c:v>8.7780000000000005</c:v>
                </c:pt>
                <c:pt idx="4792">
                  <c:v>8.7780000000000005</c:v>
                </c:pt>
                <c:pt idx="4793">
                  <c:v>8.7780000000000005</c:v>
                </c:pt>
                <c:pt idx="4794">
                  <c:v>8.7889999999999997</c:v>
                </c:pt>
                <c:pt idx="4795">
                  <c:v>8.7889999999999997</c:v>
                </c:pt>
                <c:pt idx="4796">
                  <c:v>8.7889999999999997</c:v>
                </c:pt>
                <c:pt idx="4797">
                  <c:v>8.7889999999999997</c:v>
                </c:pt>
                <c:pt idx="4798">
                  <c:v>8.7889999999999997</c:v>
                </c:pt>
                <c:pt idx="4799">
                  <c:v>8.7889999999999997</c:v>
                </c:pt>
                <c:pt idx="4800">
                  <c:v>8.8000000000000007</c:v>
                </c:pt>
                <c:pt idx="4801">
                  <c:v>8.8000000000000007</c:v>
                </c:pt>
                <c:pt idx="4802">
                  <c:v>8.8000000000000007</c:v>
                </c:pt>
                <c:pt idx="4803">
                  <c:v>8.8000000000000007</c:v>
                </c:pt>
                <c:pt idx="4804">
                  <c:v>8.8000000000000007</c:v>
                </c:pt>
                <c:pt idx="4805">
                  <c:v>8.8000000000000007</c:v>
                </c:pt>
                <c:pt idx="4806">
                  <c:v>8.8109999999999999</c:v>
                </c:pt>
                <c:pt idx="4807">
                  <c:v>8.8109999999999999</c:v>
                </c:pt>
                <c:pt idx="4808">
                  <c:v>8.8109999999999999</c:v>
                </c:pt>
                <c:pt idx="4809">
                  <c:v>8.8109999999999999</c:v>
                </c:pt>
                <c:pt idx="4810">
                  <c:v>8.8109999999999999</c:v>
                </c:pt>
                <c:pt idx="4811">
                  <c:v>8.8109999999999999</c:v>
                </c:pt>
                <c:pt idx="4812">
                  <c:v>8.8219999999999992</c:v>
                </c:pt>
                <c:pt idx="4813">
                  <c:v>8.8219999999999992</c:v>
                </c:pt>
                <c:pt idx="4814">
                  <c:v>8.8219999999999992</c:v>
                </c:pt>
                <c:pt idx="4815">
                  <c:v>8.8219999999999992</c:v>
                </c:pt>
                <c:pt idx="4816">
                  <c:v>8.8219999999999992</c:v>
                </c:pt>
                <c:pt idx="4817">
                  <c:v>8.8219999999999992</c:v>
                </c:pt>
                <c:pt idx="4818">
                  <c:v>8.8330000000000002</c:v>
                </c:pt>
                <c:pt idx="4819">
                  <c:v>8.8330000000000002</c:v>
                </c:pt>
                <c:pt idx="4820">
                  <c:v>8.8330000000000002</c:v>
                </c:pt>
                <c:pt idx="4821">
                  <c:v>8.8330000000000002</c:v>
                </c:pt>
                <c:pt idx="4822">
                  <c:v>8.8330000000000002</c:v>
                </c:pt>
                <c:pt idx="4823">
                  <c:v>8.8330000000000002</c:v>
                </c:pt>
                <c:pt idx="4824">
                  <c:v>8.8439999999999994</c:v>
                </c:pt>
                <c:pt idx="4825">
                  <c:v>8.8439999999999994</c:v>
                </c:pt>
                <c:pt idx="4826">
                  <c:v>8.8439999999999994</c:v>
                </c:pt>
                <c:pt idx="4827">
                  <c:v>8.8439999999999994</c:v>
                </c:pt>
                <c:pt idx="4828">
                  <c:v>8.8439999999999994</c:v>
                </c:pt>
                <c:pt idx="4829">
                  <c:v>8.8439999999999994</c:v>
                </c:pt>
                <c:pt idx="4830">
                  <c:v>8.8550000000000004</c:v>
                </c:pt>
                <c:pt idx="4831">
                  <c:v>8.8550000000000004</c:v>
                </c:pt>
                <c:pt idx="4832">
                  <c:v>8.8550000000000004</c:v>
                </c:pt>
                <c:pt idx="4833">
                  <c:v>8.8550000000000004</c:v>
                </c:pt>
                <c:pt idx="4834">
                  <c:v>8.8550000000000004</c:v>
                </c:pt>
                <c:pt idx="4835">
                  <c:v>8.8550000000000004</c:v>
                </c:pt>
                <c:pt idx="4836">
                  <c:v>8.8659999999999997</c:v>
                </c:pt>
                <c:pt idx="4837">
                  <c:v>8.8659999999999997</c:v>
                </c:pt>
                <c:pt idx="4838">
                  <c:v>8.8659999999999997</c:v>
                </c:pt>
                <c:pt idx="4839">
                  <c:v>8.8659999999999997</c:v>
                </c:pt>
                <c:pt idx="4840">
                  <c:v>8.8659999999999997</c:v>
                </c:pt>
                <c:pt idx="4841">
                  <c:v>8.8659999999999997</c:v>
                </c:pt>
                <c:pt idx="4842">
                  <c:v>8.8770000000000007</c:v>
                </c:pt>
                <c:pt idx="4843">
                  <c:v>8.8770000000000007</c:v>
                </c:pt>
                <c:pt idx="4844">
                  <c:v>8.8770000000000007</c:v>
                </c:pt>
                <c:pt idx="4845">
                  <c:v>8.8770000000000007</c:v>
                </c:pt>
                <c:pt idx="4846">
                  <c:v>8.8770000000000007</c:v>
                </c:pt>
                <c:pt idx="4847">
                  <c:v>8.8770000000000007</c:v>
                </c:pt>
                <c:pt idx="4848">
                  <c:v>8.8879999999999999</c:v>
                </c:pt>
                <c:pt idx="4849">
                  <c:v>8.8879999999999999</c:v>
                </c:pt>
                <c:pt idx="4850">
                  <c:v>8.8879999999999999</c:v>
                </c:pt>
                <c:pt idx="4851">
                  <c:v>8.8879999999999999</c:v>
                </c:pt>
                <c:pt idx="4852">
                  <c:v>8.8879999999999999</c:v>
                </c:pt>
                <c:pt idx="4853">
                  <c:v>8.8879999999999999</c:v>
                </c:pt>
                <c:pt idx="4854">
                  <c:v>8.8989999999999991</c:v>
                </c:pt>
                <c:pt idx="4855">
                  <c:v>8.8989999999999991</c:v>
                </c:pt>
                <c:pt idx="4856">
                  <c:v>8.8989999999999991</c:v>
                </c:pt>
                <c:pt idx="4857">
                  <c:v>8.8989999999999991</c:v>
                </c:pt>
                <c:pt idx="4858">
                  <c:v>8.8989999999999991</c:v>
                </c:pt>
                <c:pt idx="4859">
                  <c:v>8.8989999999999991</c:v>
                </c:pt>
                <c:pt idx="4860">
                  <c:v>8.91</c:v>
                </c:pt>
                <c:pt idx="4861">
                  <c:v>8.91</c:v>
                </c:pt>
                <c:pt idx="4862">
                  <c:v>8.91</c:v>
                </c:pt>
                <c:pt idx="4863">
                  <c:v>8.91</c:v>
                </c:pt>
                <c:pt idx="4864">
                  <c:v>8.91</c:v>
                </c:pt>
                <c:pt idx="4865">
                  <c:v>8.91</c:v>
                </c:pt>
                <c:pt idx="4866">
                  <c:v>8.9209999999999994</c:v>
                </c:pt>
                <c:pt idx="4867">
                  <c:v>8.9209999999999994</c:v>
                </c:pt>
                <c:pt idx="4868">
                  <c:v>8.9209999999999994</c:v>
                </c:pt>
                <c:pt idx="4869">
                  <c:v>8.9209999999999994</c:v>
                </c:pt>
                <c:pt idx="4870">
                  <c:v>8.9209999999999994</c:v>
                </c:pt>
                <c:pt idx="4871">
                  <c:v>8.9209999999999994</c:v>
                </c:pt>
                <c:pt idx="4872">
                  <c:v>8.9320000000000004</c:v>
                </c:pt>
                <c:pt idx="4873">
                  <c:v>8.9320000000000004</c:v>
                </c:pt>
                <c:pt idx="4874">
                  <c:v>8.9320000000000004</c:v>
                </c:pt>
                <c:pt idx="4875">
                  <c:v>8.9320000000000004</c:v>
                </c:pt>
                <c:pt idx="4876">
                  <c:v>8.9320000000000004</c:v>
                </c:pt>
                <c:pt idx="4877">
                  <c:v>8.9320000000000004</c:v>
                </c:pt>
                <c:pt idx="4878">
                  <c:v>8.9429999999999996</c:v>
                </c:pt>
                <c:pt idx="4879">
                  <c:v>8.9429999999999996</c:v>
                </c:pt>
                <c:pt idx="4880">
                  <c:v>8.9429999999999996</c:v>
                </c:pt>
                <c:pt idx="4881">
                  <c:v>8.9429999999999996</c:v>
                </c:pt>
                <c:pt idx="4882">
                  <c:v>8.9429999999999996</c:v>
                </c:pt>
                <c:pt idx="4883">
                  <c:v>8.9429999999999996</c:v>
                </c:pt>
                <c:pt idx="4884">
                  <c:v>8.9540000000000006</c:v>
                </c:pt>
                <c:pt idx="4885">
                  <c:v>8.9540000000000006</c:v>
                </c:pt>
                <c:pt idx="4886">
                  <c:v>8.9540000000000006</c:v>
                </c:pt>
                <c:pt idx="4887">
                  <c:v>8.9540000000000006</c:v>
                </c:pt>
                <c:pt idx="4888">
                  <c:v>8.9540000000000006</c:v>
                </c:pt>
                <c:pt idx="4889">
                  <c:v>8.9540000000000006</c:v>
                </c:pt>
                <c:pt idx="4890">
                  <c:v>8.9649999999999999</c:v>
                </c:pt>
                <c:pt idx="4891">
                  <c:v>8.9649999999999999</c:v>
                </c:pt>
                <c:pt idx="4892">
                  <c:v>8.9649999999999999</c:v>
                </c:pt>
                <c:pt idx="4893">
                  <c:v>8.9649999999999999</c:v>
                </c:pt>
                <c:pt idx="4894">
                  <c:v>8.9649999999999999</c:v>
                </c:pt>
                <c:pt idx="4895">
                  <c:v>8.9649999999999999</c:v>
                </c:pt>
                <c:pt idx="4896">
                  <c:v>8.9760000000000009</c:v>
                </c:pt>
                <c:pt idx="4897">
                  <c:v>8.9760000000000009</c:v>
                </c:pt>
                <c:pt idx="4898">
                  <c:v>8.9760000000000009</c:v>
                </c:pt>
                <c:pt idx="4899">
                  <c:v>8.9760000000000009</c:v>
                </c:pt>
                <c:pt idx="4900">
                  <c:v>8.9760000000000009</c:v>
                </c:pt>
                <c:pt idx="4901">
                  <c:v>8.9760000000000009</c:v>
                </c:pt>
                <c:pt idx="4902">
                  <c:v>8.9870000000000001</c:v>
                </c:pt>
                <c:pt idx="4903">
                  <c:v>8.9870000000000001</c:v>
                </c:pt>
                <c:pt idx="4904">
                  <c:v>8.9870000000000001</c:v>
                </c:pt>
                <c:pt idx="4905">
                  <c:v>8.9870000000000001</c:v>
                </c:pt>
                <c:pt idx="4906">
                  <c:v>8.9870000000000001</c:v>
                </c:pt>
                <c:pt idx="4907">
                  <c:v>8.9870000000000001</c:v>
                </c:pt>
                <c:pt idx="4908">
                  <c:v>8.9979999999999993</c:v>
                </c:pt>
                <c:pt idx="4909">
                  <c:v>8.9979999999999993</c:v>
                </c:pt>
                <c:pt idx="4910">
                  <c:v>8.9979999999999993</c:v>
                </c:pt>
                <c:pt idx="4911">
                  <c:v>8.9979999999999993</c:v>
                </c:pt>
                <c:pt idx="4912">
                  <c:v>8.9979999999999993</c:v>
                </c:pt>
                <c:pt idx="4913">
                  <c:v>8.9979999999999993</c:v>
                </c:pt>
                <c:pt idx="4914">
                  <c:v>9.0090000000000003</c:v>
                </c:pt>
                <c:pt idx="4915">
                  <c:v>9.0090000000000003</c:v>
                </c:pt>
                <c:pt idx="4916">
                  <c:v>9.0090000000000003</c:v>
                </c:pt>
                <c:pt idx="4917">
                  <c:v>9.0090000000000003</c:v>
                </c:pt>
                <c:pt idx="4918">
                  <c:v>9.0090000000000003</c:v>
                </c:pt>
                <c:pt idx="4919">
                  <c:v>9.0090000000000003</c:v>
                </c:pt>
                <c:pt idx="4920">
                  <c:v>9.02</c:v>
                </c:pt>
                <c:pt idx="4921">
                  <c:v>9.02</c:v>
                </c:pt>
                <c:pt idx="4922">
                  <c:v>9.02</c:v>
                </c:pt>
                <c:pt idx="4923">
                  <c:v>9.02</c:v>
                </c:pt>
                <c:pt idx="4924">
                  <c:v>9.02</c:v>
                </c:pt>
                <c:pt idx="4925">
                  <c:v>9.02</c:v>
                </c:pt>
                <c:pt idx="4926">
                  <c:v>9.0310000000000006</c:v>
                </c:pt>
                <c:pt idx="4927">
                  <c:v>9.0310000000000006</c:v>
                </c:pt>
                <c:pt idx="4928">
                  <c:v>9.0310000000000006</c:v>
                </c:pt>
                <c:pt idx="4929">
                  <c:v>9.0310000000000006</c:v>
                </c:pt>
                <c:pt idx="4930">
                  <c:v>9.0310000000000006</c:v>
                </c:pt>
                <c:pt idx="4931">
                  <c:v>9.0310000000000006</c:v>
                </c:pt>
                <c:pt idx="4932">
                  <c:v>9.0419999999999998</c:v>
                </c:pt>
                <c:pt idx="4933">
                  <c:v>9.0419999999999998</c:v>
                </c:pt>
                <c:pt idx="4934">
                  <c:v>9.0419999999999998</c:v>
                </c:pt>
                <c:pt idx="4935">
                  <c:v>9.0419999999999998</c:v>
                </c:pt>
                <c:pt idx="4936">
                  <c:v>9.0419999999999998</c:v>
                </c:pt>
                <c:pt idx="4937">
                  <c:v>9.0419999999999998</c:v>
                </c:pt>
                <c:pt idx="4938">
                  <c:v>9.0530000000000008</c:v>
                </c:pt>
                <c:pt idx="4939">
                  <c:v>9.0530000000000008</c:v>
                </c:pt>
                <c:pt idx="4940">
                  <c:v>9.0530000000000008</c:v>
                </c:pt>
                <c:pt idx="4941">
                  <c:v>9.0530000000000008</c:v>
                </c:pt>
                <c:pt idx="4942">
                  <c:v>9.0530000000000008</c:v>
                </c:pt>
                <c:pt idx="4943">
                  <c:v>9.0530000000000008</c:v>
                </c:pt>
                <c:pt idx="4944">
                  <c:v>9.0640000000000001</c:v>
                </c:pt>
                <c:pt idx="4945">
                  <c:v>9.0640000000000001</c:v>
                </c:pt>
                <c:pt idx="4946">
                  <c:v>9.0640000000000001</c:v>
                </c:pt>
                <c:pt idx="4947">
                  <c:v>9.0640000000000001</c:v>
                </c:pt>
                <c:pt idx="4948">
                  <c:v>9.0640000000000001</c:v>
                </c:pt>
                <c:pt idx="4949">
                  <c:v>9.0640000000000001</c:v>
                </c:pt>
                <c:pt idx="4950">
                  <c:v>9.0749999999999993</c:v>
                </c:pt>
                <c:pt idx="4951">
                  <c:v>9.0749999999999993</c:v>
                </c:pt>
                <c:pt idx="4952">
                  <c:v>9.0749999999999993</c:v>
                </c:pt>
                <c:pt idx="4953">
                  <c:v>9.0749999999999993</c:v>
                </c:pt>
                <c:pt idx="4954">
                  <c:v>9.0749999999999993</c:v>
                </c:pt>
                <c:pt idx="4955">
                  <c:v>9.0749999999999993</c:v>
                </c:pt>
                <c:pt idx="4956">
                  <c:v>9.0860000000000003</c:v>
                </c:pt>
                <c:pt idx="4957">
                  <c:v>9.0860000000000003</c:v>
                </c:pt>
                <c:pt idx="4958">
                  <c:v>9.0860000000000003</c:v>
                </c:pt>
                <c:pt idx="4959">
                  <c:v>9.0860000000000003</c:v>
                </c:pt>
                <c:pt idx="4960">
                  <c:v>9.0860000000000003</c:v>
                </c:pt>
                <c:pt idx="4961">
                  <c:v>9.0860000000000003</c:v>
                </c:pt>
                <c:pt idx="4962">
                  <c:v>9.0969999999999995</c:v>
                </c:pt>
                <c:pt idx="4963">
                  <c:v>9.0969999999999995</c:v>
                </c:pt>
                <c:pt idx="4964">
                  <c:v>9.0969999999999995</c:v>
                </c:pt>
                <c:pt idx="4965">
                  <c:v>9.0969999999999995</c:v>
                </c:pt>
                <c:pt idx="4966">
                  <c:v>9.0969999999999995</c:v>
                </c:pt>
                <c:pt idx="4967">
                  <c:v>9.0969999999999995</c:v>
                </c:pt>
                <c:pt idx="4968">
                  <c:v>9.1080000000000005</c:v>
                </c:pt>
                <c:pt idx="4969">
                  <c:v>9.1080000000000005</c:v>
                </c:pt>
                <c:pt idx="4970">
                  <c:v>9.1080000000000005</c:v>
                </c:pt>
                <c:pt idx="4971">
                  <c:v>9.1080000000000005</c:v>
                </c:pt>
                <c:pt idx="4972">
                  <c:v>9.1080000000000005</c:v>
                </c:pt>
                <c:pt idx="4973">
                  <c:v>9.1080000000000005</c:v>
                </c:pt>
                <c:pt idx="4974">
                  <c:v>9.1189999999999998</c:v>
                </c:pt>
                <c:pt idx="4975">
                  <c:v>9.1189999999999998</c:v>
                </c:pt>
                <c:pt idx="4976">
                  <c:v>9.1189999999999998</c:v>
                </c:pt>
                <c:pt idx="4977">
                  <c:v>9.1189999999999998</c:v>
                </c:pt>
                <c:pt idx="4978">
                  <c:v>9.1189999999999998</c:v>
                </c:pt>
                <c:pt idx="4979">
                  <c:v>9.1189999999999998</c:v>
                </c:pt>
                <c:pt idx="4980">
                  <c:v>9.1300000000000008</c:v>
                </c:pt>
                <c:pt idx="4981">
                  <c:v>9.1300000000000008</c:v>
                </c:pt>
                <c:pt idx="4982">
                  <c:v>9.1300000000000008</c:v>
                </c:pt>
                <c:pt idx="4983">
                  <c:v>9.1300000000000008</c:v>
                </c:pt>
                <c:pt idx="4984">
                  <c:v>9.1300000000000008</c:v>
                </c:pt>
                <c:pt idx="4985">
                  <c:v>9.1300000000000008</c:v>
                </c:pt>
                <c:pt idx="4986">
                  <c:v>9.141</c:v>
                </c:pt>
                <c:pt idx="4987">
                  <c:v>9.141</c:v>
                </c:pt>
                <c:pt idx="4988">
                  <c:v>9.141</c:v>
                </c:pt>
                <c:pt idx="4989">
                  <c:v>9.141</c:v>
                </c:pt>
                <c:pt idx="4990">
                  <c:v>9.141</c:v>
                </c:pt>
                <c:pt idx="4991">
                  <c:v>9.141</c:v>
                </c:pt>
                <c:pt idx="4992">
                  <c:v>9.1519999999999992</c:v>
                </c:pt>
                <c:pt idx="4993">
                  <c:v>9.1519999999999992</c:v>
                </c:pt>
                <c:pt idx="4994">
                  <c:v>9.1519999999999992</c:v>
                </c:pt>
                <c:pt idx="4995">
                  <c:v>9.1519999999999992</c:v>
                </c:pt>
                <c:pt idx="4996">
                  <c:v>9.1519999999999992</c:v>
                </c:pt>
                <c:pt idx="4997">
                  <c:v>9.1519999999999992</c:v>
                </c:pt>
                <c:pt idx="4998">
                  <c:v>9.1630000000000003</c:v>
                </c:pt>
                <c:pt idx="4999">
                  <c:v>9.1630000000000003</c:v>
                </c:pt>
                <c:pt idx="5000">
                  <c:v>9.1630000000000003</c:v>
                </c:pt>
                <c:pt idx="5001">
                  <c:v>9.1630000000000003</c:v>
                </c:pt>
                <c:pt idx="5002">
                  <c:v>9.1630000000000003</c:v>
                </c:pt>
                <c:pt idx="5003">
                  <c:v>9.1630000000000003</c:v>
                </c:pt>
                <c:pt idx="5004">
                  <c:v>9.1739999999999995</c:v>
                </c:pt>
                <c:pt idx="5005">
                  <c:v>9.1739999999999995</c:v>
                </c:pt>
                <c:pt idx="5006">
                  <c:v>9.1739999999999995</c:v>
                </c:pt>
                <c:pt idx="5007">
                  <c:v>9.1739999999999995</c:v>
                </c:pt>
                <c:pt idx="5008">
                  <c:v>9.1739999999999995</c:v>
                </c:pt>
                <c:pt idx="5009">
                  <c:v>9.1739999999999995</c:v>
                </c:pt>
                <c:pt idx="5010">
                  <c:v>9.1850000000000005</c:v>
                </c:pt>
                <c:pt idx="5011">
                  <c:v>9.1850000000000005</c:v>
                </c:pt>
                <c:pt idx="5012">
                  <c:v>9.1850000000000005</c:v>
                </c:pt>
                <c:pt idx="5013">
                  <c:v>9.1850000000000005</c:v>
                </c:pt>
                <c:pt idx="5014">
                  <c:v>9.1850000000000005</c:v>
                </c:pt>
                <c:pt idx="5015">
                  <c:v>9.1850000000000005</c:v>
                </c:pt>
                <c:pt idx="5016">
                  <c:v>9.1959999999999997</c:v>
                </c:pt>
                <c:pt idx="5017">
                  <c:v>9.1959999999999997</c:v>
                </c:pt>
                <c:pt idx="5018">
                  <c:v>9.1959999999999997</c:v>
                </c:pt>
                <c:pt idx="5019">
                  <c:v>9.1959999999999997</c:v>
                </c:pt>
                <c:pt idx="5020">
                  <c:v>9.1959999999999997</c:v>
                </c:pt>
                <c:pt idx="5021">
                  <c:v>9.1959999999999997</c:v>
                </c:pt>
                <c:pt idx="5022">
                  <c:v>9.2070000000000007</c:v>
                </c:pt>
                <c:pt idx="5023">
                  <c:v>9.2070000000000007</c:v>
                </c:pt>
                <c:pt idx="5024">
                  <c:v>9.2070000000000007</c:v>
                </c:pt>
                <c:pt idx="5025">
                  <c:v>9.2070000000000007</c:v>
                </c:pt>
                <c:pt idx="5026">
                  <c:v>9.2070000000000007</c:v>
                </c:pt>
                <c:pt idx="5027">
                  <c:v>9.2070000000000007</c:v>
                </c:pt>
                <c:pt idx="5028">
                  <c:v>9.218</c:v>
                </c:pt>
                <c:pt idx="5029">
                  <c:v>9.218</c:v>
                </c:pt>
                <c:pt idx="5030">
                  <c:v>9.218</c:v>
                </c:pt>
                <c:pt idx="5031">
                  <c:v>9.218</c:v>
                </c:pt>
                <c:pt idx="5032">
                  <c:v>9.218</c:v>
                </c:pt>
                <c:pt idx="5033">
                  <c:v>9.218</c:v>
                </c:pt>
                <c:pt idx="5034">
                  <c:v>9.2289999999999992</c:v>
                </c:pt>
                <c:pt idx="5035">
                  <c:v>9.2289999999999992</c:v>
                </c:pt>
                <c:pt idx="5036">
                  <c:v>9.2289999999999992</c:v>
                </c:pt>
                <c:pt idx="5037">
                  <c:v>9.2289999999999992</c:v>
                </c:pt>
                <c:pt idx="5038">
                  <c:v>9.2289999999999992</c:v>
                </c:pt>
                <c:pt idx="5039">
                  <c:v>9.2289999999999992</c:v>
                </c:pt>
                <c:pt idx="5040">
                  <c:v>9.24</c:v>
                </c:pt>
                <c:pt idx="5041">
                  <c:v>9.24</c:v>
                </c:pt>
                <c:pt idx="5042">
                  <c:v>9.24</c:v>
                </c:pt>
                <c:pt idx="5043">
                  <c:v>9.24</c:v>
                </c:pt>
                <c:pt idx="5044">
                  <c:v>9.24</c:v>
                </c:pt>
                <c:pt idx="5045">
                  <c:v>9.24</c:v>
                </c:pt>
                <c:pt idx="5046">
                  <c:v>9.2509999999999994</c:v>
                </c:pt>
                <c:pt idx="5047">
                  <c:v>9.2509999999999994</c:v>
                </c:pt>
                <c:pt idx="5048">
                  <c:v>9.2509999999999994</c:v>
                </c:pt>
                <c:pt idx="5049">
                  <c:v>9.2509999999999994</c:v>
                </c:pt>
                <c:pt idx="5050">
                  <c:v>9.2509999999999994</c:v>
                </c:pt>
                <c:pt idx="5051">
                  <c:v>9.2509999999999994</c:v>
                </c:pt>
                <c:pt idx="5052">
                  <c:v>9.2620000000000005</c:v>
                </c:pt>
                <c:pt idx="5053">
                  <c:v>9.2620000000000005</c:v>
                </c:pt>
                <c:pt idx="5054">
                  <c:v>9.2620000000000005</c:v>
                </c:pt>
                <c:pt idx="5055">
                  <c:v>9.2620000000000005</c:v>
                </c:pt>
                <c:pt idx="5056">
                  <c:v>9.2620000000000005</c:v>
                </c:pt>
                <c:pt idx="5057">
                  <c:v>9.2620000000000005</c:v>
                </c:pt>
                <c:pt idx="5058">
                  <c:v>9.2729999999999997</c:v>
                </c:pt>
                <c:pt idx="5059">
                  <c:v>9.2729999999999997</c:v>
                </c:pt>
                <c:pt idx="5060">
                  <c:v>9.2729999999999997</c:v>
                </c:pt>
                <c:pt idx="5061">
                  <c:v>9.2729999999999997</c:v>
                </c:pt>
                <c:pt idx="5062">
                  <c:v>9.2729999999999997</c:v>
                </c:pt>
                <c:pt idx="5063">
                  <c:v>9.2729999999999997</c:v>
                </c:pt>
                <c:pt idx="5064">
                  <c:v>9.2840000000000007</c:v>
                </c:pt>
                <c:pt idx="5065">
                  <c:v>9.2840000000000007</c:v>
                </c:pt>
                <c:pt idx="5066">
                  <c:v>9.2840000000000007</c:v>
                </c:pt>
                <c:pt idx="5067">
                  <c:v>9.2840000000000007</c:v>
                </c:pt>
                <c:pt idx="5068">
                  <c:v>9.2840000000000007</c:v>
                </c:pt>
                <c:pt idx="5069">
                  <c:v>9.2840000000000007</c:v>
                </c:pt>
                <c:pt idx="5070">
                  <c:v>9.2949999999999999</c:v>
                </c:pt>
                <c:pt idx="5071">
                  <c:v>9.2949999999999999</c:v>
                </c:pt>
                <c:pt idx="5072">
                  <c:v>9.2949999999999999</c:v>
                </c:pt>
                <c:pt idx="5073">
                  <c:v>9.2949999999999999</c:v>
                </c:pt>
                <c:pt idx="5074">
                  <c:v>9.2949999999999999</c:v>
                </c:pt>
                <c:pt idx="5075">
                  <c:v>9.2949999999999999</c:v>
                </c:pt>
                <c:pt idx="5076">
                  <c:v>9.3059999999999992</c:v>
                </c:pt>
                <c:pt idx="5077">
                  <c:v>9.3059999999999992</c:v>
                </c:pt>
                <c:pt idx="5078">
                  <c:v>9.3059999999999992</c:v>
                </c:pt>
                <c:pt idx="5079">
                  <c:v>9.3059999999999992</c:v>
                </c:pt>
                <c:pt idx="5080">
                  <c:v>9.3059999999999992</c:v>
                </c:pt>
                <c:pt idx="5081">
                  <c:v>9.3059999999999992</c:v>
                </c:pt>
                <c:pt idx="5082">
                  <c:v>9.3170000000000002</c:v>
                </c:pt>
                <c:pt idx="5083">
                  <c:v>9.3170000000000002</c:v>
                </c:pt>
                <c:pt idx="5084">
                  <c:v>9.3170000000000002</c:v>
                </c:pt>
                <c:pt idx="5085">
                  <c:v>9.3170000000000002</c:v>
                </c:pt>
                <c:pt idx="5086">
                  <c:v>9.3170000000000002</c:v>
                </c:pt>
                <c:pt idx="5087">
                  <c:v>9.3170000000000002</c:v>
                </c:pt>
                <c:pt idx="5088">
                  <c:v>9.3279999999999994</c:v>
                </c:pt>
                <c:pt idx="5089">
                  <c:v>9.3279999999999994</c:v>
                </c:pt>
                <c:pt idx="5090">
                  <c:v>9.3279999999999994</c:v>
                </c:pt>
                <c:pt idx="5091">
                  <c:v>9.3279999999999994</c:v>
                </c:pt>
                <c:pt idx="5092">
                  <c:v>9.3279999999999994</c:v>
                </c:pt>
                <c:pt idx="5093">
                  <c:v>9.3279999999999994</c:v>
                </c:pt>
                <c:pt idx="5094">
                  <c:v>9.3390000000000004</c:v>
                </c:pt>
                <c:pt idx="5095">
                  <c:v>9.3390000000000004</c:v>
                </c:pt>
                <c:pt idx="5096">
                  <c:v>9.3390000000000004</c:v>
                </c:pt>
                <c:pt idx="5097">
                  <c:v>9.3390000000000004</c:v>
                </c:pt>
                <c:pt idx="5098">
                  <c:v>9.3390000000000004</c:v>
                </c:pt>
                <c:pt idx="5099">
                  <c:v>9.3390000000000004</c:v>
                </c:pt>
                <c:pt idx="5100">
                  <c:v>9.35</c:v>
                </c:pt>
                <c:pt idx="5101">
                  <c:v>9.35</c:v>
                </c:pt>
                <c:pt idx="5102">
                  <c:v>9.35</c:v>
                </c:pt>
                <c:pt idx="5103">
                  <c:v>9.35</c:v>
                </c:pt>
                <c:pt idx="5104">
                  <c:v>9.35</c:v>
                </c:pt>
                <c:pt idx="5105">
                  <c:v>9.35</c:v>
                </c:pt>
                <c:pt idx="5106">
                  <c:v>9.3610000000000007</c:v>
                </c:pt>
                <c:pt idx="5107">
                  <c:v>9.3610000000000007</c:v>
                </c:pt>
                <c:pt idx="5108">
                  <c:v>9.3610000000000007</c:v>
                </c:pt>
                <c:pt idx="5109">
                  <c:v>9.3610000000000007</c:v>
                </c:pt>
                <c:pt idx="5110">
                  <c:v>9.3610000000000007</c:v>
                </c:pt>
                <c:pt idx="5111">
                  <c:v>9.3610000000000007</c:v>
                </c:pt>
                <c:pt idx="5112">
                  <c:v>9.3719999999999999</c:v>
                </c:pt>
                <c:pt idx="5113">
                  <c:v>9.3719999999999999</c:v>
                </c:pt>
                <c:pt idx="5114">
                  <c:v>9.3719999999999999</c:v>
                </c:pt>
                <c:pt idx="5115">
                  <c:v>9.3719999999999999</c:v>
                </c:pt>
                <c:pt idx="5116">
                  <c:v>9.3719999999999999</c:v>
                </c:pt>
                <c:pt idx="5117">
                  <c:v>9.3719999999999999</c:v>
                </c:pt>
                <c:pt idx="5118">
                  <c:v>9.3829999999999991</c:v>
                </c:pt>
                <c:pt idx="5119">
                  <c:v>9.3829999999999991</c:v>
                </c:pt>
                <c:pt idx="5120">
                  <c:v>9.3829999999999991</c:v>
                </c:pt>
                <c:pt idx="5121">
                  <c:v>9.3829999999999991</c:v>
                </c:pt>
                <c:pt idx="5122">
                  <c:v>9.3829999999999991</c:v>
                </c:pt>
                <c:pt idx="5123">
                  <c:v>9.3829999999999991</c:v>
                </c:pt>
                <c:pt idx="5124">
                  <c:v>9.3940000000000001</c:v>
                </c:pt>
                <c:pt idx="5125">
                  <c:v>9.3940000000000001</c:v>
                </c:pt>
                <c:pt idx="5126">
                  <c:v>9.3940000000000001</c:v>
                </c:pt>
                <c:pt idx="5127">
                  <c:v>9.3940000000000001</c:v>
                </c:pt>
                <c:pt idx="5128">
                  <c:v>9.3940000000000001</c:v>
                </c:pt>
                <c:pt idx="5129">
                  <c:v>9.3940000000000001</c:v>
                </c:pt>
                <c:pt idx="5130">
                  <c:v>9.4049999999999994</c:v>
                </c:pt>
                <c:pt idx="5131">
                  <c:v>9.4049999999999994</c:v>
                </c:pt>
                <c:pt idx="5132">
                  <c:v>9.4049999999999994</c:v>
                </c:pt>
                <c:pt idx="5133">
                  <c:v>9.4049999999999994</c:v>
                </c:pt>
                <c:pt idx="5134">
                  <c:v>9.4049999999999994</c:v>
                </c:pt>
                <c:pt idx="5135">
                  <c:v>9.4049999999999994</c:v>
                </c:pt>
                <c:pt idx="5136">
                  <c:v>9.4160000000000004</c:v>
                </c:pt>
                <c:pt idx="5137">
                  <c:v>9.4160000000000004</c:v>
                </c:pt>
                <c:pt idx="5138">
                  <c:v>9.4160000000000004</c:v>
                </c:pt>
                <c:pt idx="5139">
                  <c:v>9.4160000000000004</c:v>
                </c:pt>
                <c:pt idx="5140">
                  <c:v>9.4160000000000004</c:v>
                </c:pt>
                <c:pt idx="5141">
                  <c:v>9.4160000000000004</c:v>
                </c:pt>
                <c:pt idx="5142">
                  <c:v>9.4269999999999996</c:v>
                </c:pt>
                <c:pt idx="5143">
                  <c:v>9.4269999999999996</c:v>
                </c:pt>
                <c:pt idx="5144">
                  <c:v>9.4269999999999996</c:v>
                </c:pt>
                <c:pt idx="5145">
                  <c:v>9.4269999999999996</c:v>
                </c:pt>
                <c:pt idx="5146">
                  <c:v>9.4269999999999996</c:v>
                </c:pt>
                <c:pt idx="5147">
                  <c:v>9.4269999999999996</c:v>
                </c:pt>
                <c:pt idx="5148">
                  <c:v>9.4380000000000006</c:v>
                </c:pt>
                <c:pt idx="5149">
                  <c:v>9.4380000000000006</c:v>
                </c:pt>
                <c:pt idx="5150">
                  <c:v>9.4380000000000006</c:v>
                </c:pt>
                <c:pt idx="5151">
                  <c:v>9.4380000000000006</c:v>
                </c:pt>
                <c:pt idx="5152">
                  <c:v>9.4380000000000006</c:v>
                </c:pt>
                <c:pt idx="5153">
                  <c:v>9.4380000000000006</c:v>
                </c:pt>
                <c:pt idx="5154">
                  <c:v>9.4489999999999998</c:v>
                </c:pt>
                <c:pt idx="5155">
                  <c:v>9.4489999999999998</c:v>
                </c:pt>
                <c:pt idx="5156">
                  <c:v>9.4489999999999998</c:v>
                </c:pt>
                <c:pt idx="5157">
                  <c:v>9.4489999999999998</c:v>
                </c:pt>
                <c:pt idx="5158">
                  <c:v>9.4489999999999998</c:v>
                </c:pt>
                <c:pt idx="5159">
                  <c:v>9.4489999999999998</c:v>
                </c:pt>
                <c:pt idx="5160">
                  <c:v>9.4600000000000009</c:v>
                </c:pt>
                <c:pt idx="5161">
                  <c:v>9.4600000000000009</c:v>
                </c:pt>
                <c:pt idx="5162">
                  <c:v>9.4600000000000009</c:v>
                </c:pt>
                <c:pt idx="5163">
                  <c:v>9.4600000000000009</c:v>
                </c:pt>
                <c:pt idx="5164">
                  <c:v>9.4600000000000009</c:v>
                </c:pt>
                <c:pt idx="5165">
                  <c:v>9.4600000000000009</c:v>
                </c:pt>
                <c:pt idx="5166">
                  <c:v>9.4710000000000001</c:v>
                </c:pt>
                <c:pt idx="5167">
                  <c:v>9.4710000000000001</c:v>
                </c:pt>
                <c:pt idx="5168">
                  <c:v>9.4710000000000001</c:v>
                </c:pt>
                <c:pt idx="5169">
                  <c:v>9.4710000000000001</c:v>
                </c:pt>
                <c:pt idx="5170">
                  <c:v>9.4710000000000001</c:v>
                </c:pt>
                <c:pt idx="5171">
                  <c:v>9.4710000000000001</c:v>
                </c:pt>
                <c:pt idx="5172">
                  <c:v>9.4819999999999993</c:v>
                </c:pt>
                <c:pt idx="5173">
                  <c:v>9.4819999999999993</c:v>
                </c:pt>
                <c:pt idx="5174">
                  <c:v>9.4819999999999993</c:v>
                </c:pt>
                <c:pt idx="5175">
                  <c:v>9.4819999999999993</c:v>
                </c:pt>
                <c:pt idx="5176">
                  <c:v>9.4819999999999993</c:v>
                </c:pt>
                <c:pt idx="5177">
                  <c:v>9.4819999999999993</c:v>
                </c:pt>
                <c:pt idx="5178">
                  <c:v>9.4930000000000003</c:v>
                </c:pt>
                <c:pt idx="5179">
                  <c:v>9.4930000000000003</c:v>
                </c:pt>
                <c:pt idx="5180">
                  <c:v>9.4930000000000003</c:v>
                </c:pt>
                <c:pt idx="5181">
                  <c:v>9.4930000000000003</c:v>
                </c:pt>
                <c:pt idx="5182">
                  <c:v>9.4930000000000003</c:v>
                </c:pt>
                <c:pt idx="5183">
                  <c:v>9.4930000000000003</c:v>
                </c:pt>
                <c:pt idx="5184">
                  <c:v>9.5039999999999996</c:v>
                </c:pt>
                <c:pt idx="5185">
                  <c:v>9.5039999999999996</c:v>
                </c:pt>
                <c:pt idx="5186">
                  <c:v>9.5039999999999996</c:v>
                </c:pt>
                <c:pt idx="5187">
                  <c:v>9.5039999999999996</c:v>
                </c:pt>
                <c:pt idx="5188">
                  <c:v>9.5039999999999996</c:v>
                </c:pt>
                <c:pt idx="5189">
                  <c:v>9.5039999999999996</c:v>
                </c:pt>
                <c:pt idx="5190">
                  <c:v>9.5150000000000006</c:v>
                </c:pt>
                <c:pt idx="5191">
                  <c:v>9.5150000000000006</c:v>
                </c:pt>
                <c:pt idx="5192">
                  <c:v>9.5150000000000006</c:v>
                </c:pt>
                <c:pt idx="5193">
                  <c:v>9.5150000000000006</c:v>
                </c:pt>
                <c:pt idx="5194">
                  <c:v>9.5150000000000006</c:v>
                </c:pt>
                <c:pt idx="5195">
                  <c:v>9.5150000000000006</c:v>
                </c:pt>
                <c:pt idx="5196">
                  <c:v>9.5259999999999998</c:v>
                </c:pt>
                <c:pt idx="5197">
                  <c:v>9.5259999999999998</c:v>
                </c:pt>
                <c:pt idx="5198">
                  <c:v>9.5259999999999998</c:v>
                </c:pt>
                <c:pt idx="5199">
                  <c:v>9.5259999999999998</c:v>
                </c:pt>
                <c:pt idx="5200">
                  <c:v>9.5259999999999998</c:v>
                </c:pt>
                <c:pt idx="5201">
                  <c:v>9.5259999999999998</c:v>
                </c:pt>
                <c:pt idx="5202">
                  <c:v>9.5370000000000008</c:v>
                </c:pt>
                <c:pt idx="5203">
                  <c:v>9.5370000000000008</c:v>
                </c:pt>
                <c:pt idx="5204">
                  <c:v>9.5370000000000008</c:v>
                </c:pt>
                <c:pt idx="5205">
                  <c:v>9.5370000000000008</c:v>
                </c:pt>
                <c:pt idx="5206">
                  <c:v>9.5370000000000008</c:v>
                </c:pt>
                <c:pt idx="5207">
                  <c:v>9.5370000000000008</c:v>
                </c:pt>
                <c:pt idx="5208">
                  <c:v>9.548</c:v>
                </c:pt>
                <c:pt idx="5209">
                  <c:v>9.548</c:v>
                </c:pt>
                <c:pt idx="5210">
                  <c:v>9.548</c:v>
                </c:pt>
                <c:pt idx="5211">
                  <c:v>9.548</c:v>
                </c:pt>
                <c:pt idx="5212">
                  <c:v>9.548</c:v>
                </c:pt>
                <c:pt idx="5213">
                  <c:v>9.548</c:v>
                </c:pt>
                <c:pt idx="5214">
                  <c:v>9.5589999999999993</c:v>
                </c:pt>
                <c:pt idx="5215">
                  <c:v>9.5589999999999993</c:v>
                </c:pt>
                <c:pt idx="5216">
                  <c:v>9.5589999999999993</c:v>
                </c:pt>
                <c:pt idx="5217">
                  <c:v>9.5589999999999993</c:v>
                </c:pt>
                <c:pt idx="5218">
                  <c:v>9.5589999999999993</c:v>
                </c:pt>
                <c:pt idx="5219">
                  <c:v>9.5589999999999993</c:v>
                </c:pt>
                <c:pt idx="5220">
                  <c:v>9.57</c:v>
                </c:pt>
                <c:pt idx="5221">
                  <c:v>9.57</c:v>
                </c:pt>
                <c:pt idx="5222">
                  <c:v>9.57</c:v>
                </c:pt>
                <c:pt idx="5223">
                  <c:v>9.57</c:v>
                </c:pt>
                <c:pt idx="5224">
                  <c:v>9.57</c:v>
                </c:pt>
                <c:pt idx="5225">
                  <c:v>9.57</c:v>
                </c:pt>
                <c:pt idx="5226">
                  <c:v>9.5809999999999995</c:v>
                </c:pt>
                <c:pt idx="5227">
                  <c:v>9.5809999999999995</c:v>
                </c:pt>
                <c:pt idx="5228">
                  <c:v>9.5809999999999995</c:v>
                </c:pt>
                <c:pt idx="5229">
                  <c:v>9.5809999999999995</c:v>
                </c:pt>
                <c:pt idx="5230">
                  <c:v>9.5809999999999995</c:v>
                </c:pt>
                <c:pt idx="5231">
                  <c:v>9.5809999999999995</c:v>
                </c:pt>
                <c:pt idx="5232">
                  <c:v>9.5920000000000005</c:v>
                </c:pt>
                <c:pt idx="5233">
                  <c:v>9.5920000000000005</c:v>
                </c:pt>
                <c:pt idx="5234">
                  <c:v>9.5920000000000005</c:v>
                </c:pt>
                <c:pt idx="5235">
                  <c:v>9.5920000000000005</c:v>
                </c:pt>
                <c:pt idx="5236">
                  <c:v>9.5920000000000005</c:v>
                </c:pt>
                <c:pt idx="5237">
                  <c:v>9.5920000000000005</c:v>
                </c:pt>
                <c:pt idx="5238">
                  <c:v>9.6029999999999998</c:v>
                </c:pt>
                <c:pt idx="5239">
                  <c:v>9.6029999999999998</c:v>
                </c:pt>
                <c:pt idx="5240">
                  <c:v>9.6029999999999998</c:v>
                </c:pt>
                <c:pt idx="5241">
                  <c:v>9.6029999999999998</c:v>
                </c:pt>
                <c:pt idx="5242">
                  <c:v>9.6029999999999998</c:v>
                </c:pt>
                <c:pt idx="5243">
                  <c:v>9.6029999999999998</c:v>
                </c:pt>
                <c:pt idx="5244">
                  <c:v>9.6140000000000008</c:v>
                </c:pt>
                <c:pt idx="5245">
                  <c:v>9.6140000000000008</c:v>
                </c:pt>
                <c:pt idx="5246">
                  <c:v>9.6140000000000008</c:v>
                </c:pt>
                <c:pt idx="5247">
                  <c:v>9.6140000000000008</c:v>
                </c:pt>
                <c:pt idx="5248">
                  <c:v>9.6140000000000008</c:v>
                </c:pt>
                <c:pt idx="5249">
                  <c:v>9.6140000000000008</c:v>
                </c:pt>
                <c:pt idx="5250">
                  <c:v>9.625</c:v>
                </c:pt>
                <c:pt idx="5251">
                  <c:v>9.625</c:v>
                </c:pt>
                <c:pt idx="5252">
                  <c:v>9.625</c:v>
                </c:pt>
                <c:pt idx="5253">
                  <c:v>9.625</c:v>
                </c:pt>
                <c:pt idx="5254">
                  <c:v>9.625</c:v>
                </c:pt>
                <c:pt idx="5255">
                  <c:v>9.625</c:v>
                </c:pt>
                <c:pt idx="5256">
                  <c:v>9.6359999999999992</c:v>
                </c:pt>
                <c:pt idx="5257">
                  <c:v>9.6359999999999992</c:v>
                </c:pt>
                <c:pt idx="5258">
                  <c:v>9.6359999999999992</c:v>
                </c:pt>
                <c:pt idx="5259">
                  <c:v>9.6359999999999992</c:v>
                </c:pt>
                <c:pt idx="5260">
                  <c:v>9.6359999999999992</c:v>
                </c:pt>
                <c:pt idx="5261">
                  <c:v>9.6359999999999992</c:v>
                </c:pt>
                <c:pt idx="5262">
                  <c:v>9.6470000000000002</c:v>
                </c:pt>
                <c:pt idx="5263">
                  <c:v>9.6470000000000002</c:v>
                </c:pt>
                <c:pt idx="5264">
                  <c:v>9.6470000000000002</c:v>
                </c:pt>
                <c:pt idx="5265">
                  <c:v>9.6470000000000002</c:v>
                </c:pt>
                <c:pt idx="5266">
                  <c:v>9.6470000000000002</c:v>
                </c:pt>
                <c:pt idx="5267">
                  <c:v>9.6470000000000002</c:v>
                </c:pt>
                <c:pt idx="5268">
                  <c:v>9.6579999999999995</c:v>
                </c:pt>
                <c:pt idx="5269">
                  <c:v>9.6579999999999995</c:v>
                </c:pt>
                <c:pt idx="5270">
                  <c:v>9.6579999999999995</c:v>
                </c:pt>
                <c:pt idx="5271">
                  <c:v>9.6579999999999995</c:v>
                </c:pt>
                <c:pt idx="5272">
                  <c:v>9.6579999999999995</c:v>
                </c:pt>
                <c:pt idx="5273">
                  <c:v>9.6579999999999995</c:v>
                </c:pt>
                <c:pt idx="5274">
                  <c:v>9.6690000000000005</c:v>
                </c:pt>
                <c:pt idx="5275">
                  <c:v>9.6690000000000005</c:v>
                </c:pt>
                <c:pt idx="5276">
                  <c:v>9.6690000000000005</c:v>
                </c:pt>
                <c:pt idx="5277">
                  <c:v>9.6690000000000005</c:v>
                </c:pt>
                <c:pt idx="5278">
                  <c:v>9.6690000000000005</c:v>
                </c:pt>
                <c:pt idx="5279">
                  <c:v>9.6690000000000005</c:v>
                </c:pt>
                <c:pt idx="5280">
                  <c:v>9.68</c:v>
                </c:pt>
                <c:pt idx="5281">
                  <c:v>9.68</c:v>
                </c:pt>
                <c:pt idx="5282">
                  <c:v>9.68</c:v>
                </c:pt>
                <c:pt idx="5283">
                  <c:v>9.68</c:v>
                </c:pt>
                <c:pt idx="5284">
                  <c:v>9.68</c:v>
                </c:pt>
                <c:pt idx="5285">
                  <c:v>9.68</c:v>
                </c:pt>
                <c:pt idx="5286">
                  <c:v>9.6910000000000007</c:v>
                </c:pt>
                <c:pt idx="5287">
                  <c:v>9.6910000000000007</c:v>
                </c:pt>
                <c:pt idx="5288">
                  <c:v>9.6910000000000007</c:v>
                </c:pt>
                <c:pt idx="5289">
                  <c:v>9.6910000000000007</c:v>
                </c:pt>
                <c:pt idx="5290">
                  <c:v>9.6910000000000007</c:v>
                </c:pt>
                <c:pt idx="5291">
                  <c:v>9.6910000000000007</c:v>
                </c:pt>
                <c:pt idx="5292">
                  <c:v>9.702</c:v>
                </c:pt>
                <c:pt idx="5293">
                  <c:v>9.702</c:v>
                </c:pt>
                <c:pt idx="5294">
                  <c:v>9.702</c:v>
                </c:pt>
                <c:pt idx="5295">
                  <c:v>9.702</c:v>
                </c:pt>
                <c:pt idx="5296">
                  <c:v>9.702</c:v>
                </c:pt>
                <c:pt idx="5297">
                  <c:v>9.702</c:v>
                </c:pt>
                <c:pt idx="5298">
                  <c:v>9.7129999999999992</c:v>
                </c:pt>
                <c:pt idx="5299">
                  <c:v>9.7129999999999992</c:v>
                </c:pt>
                <c:pt idx="5300">
                  <c:v>9.7129999999999992</c:v>
                </c:pt>
                <c:pt idx="5301">
                  <c:v>9.7129999999999992</c:v>
                </c:pt>
                <c:pt idx="5302">
                  <c:v>9.7129999999999992</c:v>
                </c:pt>
                <c:pt idx="5303">
                  <c:v>9.7129999999999992</c:v>
                </c:pt>
                <c:pt idx="5304">
                  <c:v>9.7240000000000002</c:v>
                </c:pt>
                <c:pt idx="5305">
                  <c:v>9.7240000000000002</c:v>
                </c:pt>
                <c:pt idx="5306">
                  <c:v>9.7240000000000002</c:v>
                </c:pt>
                <c:pt idx="5307">
                  <c:v>9.7240000000000002</c:v>
                </c:pt>
                <c:pt idx="5308">
                  <c:v>9.7240000000000002</c:v>
                </c:pt>
                <c:pt idx="5309">
                  <c:v>9.7240000000000002</c:v>
                </c:pt>
                <c:pt idx="5310">
                  <c:v>9.7349999999999994</c:v>
                </c:pt>
                <c:pt idx="5311">
                  <c:v>9.7349999999999994</c:v>
                </c:pt>
                <c:pt idx="5312">
                  <c:v>9.7349999999999994</c:v>
                </c:pt>
                <c:pt idx="5313">
                  <c:v>9.7349999999999994</c:v>
                </c:pt>
                <c:pt idx="5314">
                  <c:v>9.7349999999999994</c:v>
                </c:pt>
                <c:pt idx="5315">
                  <c:v>9.7349999999999994</c:v>
                </c:pt>
                <c:pt idx="5316">
                  <c:v>9.7460000000000004</c:v>
                </c:pt>
                <c:pt idx="5317">
                  <c:v>9.7460000000000004</c:v>
                </c:pt>
                <c:pt idx="5318">
                  <c:v>9.7460000000000004</c:v>
                </c:pt>
                <c:pt idx="5319">
                  <c:v>9.7460000000000004</c:v>
                </c:pt>
                <c:pt idx="5320">
                  <c:v>9.7460000000000004</c:v>
                </c:pt>
                <c:pt idx="5321">
                  <c:v>9.7460000000000004</c:v>
                </c:pt>
                <c:pt idx="5322">
                  <c:v>9.7569999999999997</c:v>
                </c:pt>
                <c:pt idx="5323">
                  <c:v>9.7569999999999997</c:v>
                </c:pt>
                <c:pt idx="5324">
                  <c:v>9.7569999999999997</c:v>
                </c:pt>
                <c:pt idx="5325">
                  <c:v>9.7569999999999997</c:v>
                </c:pt>
                <c:pt idx="5326">
                  <c:v>9.7569999999999997</c:v>
                </c:pt>
                <c:pt idx="5327">
                  <c:v>9.7569999999999997</c:v>
                </c:pt>
                <c:pt idx="5328">
                  <c:v>9.7680000000000007</c:v>
                </c:pt>
                <c:pt idx="5329">
                  <c:v>9.7680000000000007</c:v>
                </c:pt>
                <c:pt idx="5330">
                  <c:v>9.7680000000000007</c:v>
                </c:pt>
                <c:pt idx="5331">
                  <c:v>9.7680000000000007</c:v>
                </c:pt>
                <c:pt idx="5332">
                  <c:v>9.7680000000000007</c:v>
                </c:pt>
                <c:pt idx="5333">
                  <c:v>9.7680000000000007</c:v>
                </c:pt>
                <c:pt idx="5334">
                  <c:v>9.7789999999999999</c:v>
                </c:pt>
                <c:pt idx="5335">
                  <c:v>9.7789999999999999</c:v>
                </c:pt>
                <c:pt idx="5336">
                  <c:v>9.7789999999999999</c:v>
                </c:pt>
                <c:pt idx="5337">
                  <c:v>9.7789999999999999</c:v>
                </c:pt>
                <c:pt idx="5338">
                  <c:v>9.7789999999999999</c:v>
                </c:pt>
                <c:pt idx="5339">
                  <c:v>9.7789999999999999</c:v>
                </c:pt>
                <c:pt idx="5340">
                  <c:v>9.7899999999999991</c:v>
                </c:pt>
                <c:pt idx="5341">
                  <c:v>9.7899999999999991</c:v>
                </c:pt>
                <c:pt idx="5342">
                  <c:v>9.7899999999999991</c:v>
                </c:pt>
                <c:pt idx="5343">
                  <c:v>9.7899999999999991</c:v>
                </c:pt>
                <c:pt idx="5344">
                  <c:v>9.7899999999999991</c:v>
                </c:pt>
                <c:pt idx="5345">
                  <c:v>9.7899999999999991</c:v>
                </c:pt>
                <c:pt idx="5346">
                  <c:v>9.8010000000000002</c:v>
                </c:pt>
                <c:pt idx="5347">
                  <c:v>9.8010000000000002</c:v>
                </c:pt>
                <c:pt idx="5348">
                  <c:v>9.8010000000000002</c:v>
                </c:pt>
                <c:pt idx="5349">
                  <c:v>9.8010000000000002</c:v>
                </c:pt>
                <c:pt idx="5350">
                  <c:v>9.8010000000000002</c:v>
                </c:pt>
                <c:pt idx="5351">
                  <c:v>9.8010000000000002</c:v>
                </c:pt>
                <c:pt idx="5352">
                  <c:v>9.8119999999999994</c:v>
                </c:pt>
                <c:pt idx="5353">
                  <c:v>9.8119999999999994</c:v>
                </c:pt>
                <c:pt idx="5354">
                  <c:v>9.8119999999999994</c:v>
                </c:pt>
                <c:pt idx="5355">
                  <c:v>9.8119999999999994</c:v>
                </c:pt>
                <c:pt idx="5356">
                  <c:v>9.8119999999999994</c:v>
                </c:pt>
                <c:pt idx="5357">
                  <c:v>9.8119999999999994</c:v>
                </c:pt>
                <c:pt idx="5358">
                  <c:v>9.8230000000000004</c:v>
                </c:pt>
                <c:pt idx="5359">
                  <c:v>9.8230000000000004</c:v>
                </c:pt>
                <c:pt idx="5360">
                  <c:v>9.8230000000000004</c:v>
                </c:pt>
                <c:pt idx="5361">
                  <c:v>9.8230000000000004</c:v>
                </c:pt>
                <c:pt idx="5362">
                  <c:v>9.8230000000000004</c:v>
                </c:pt>
                <c:pt idx="5363">
                  <c:v>9.8230000000000004</c:v>
                </c:pt>
                <c:pt idx="5364">
                  <c:v>9.8339999999999996</c:v>
                </c:pt>
                <c:pt idx="5365">
                  <c:v>9.8339999999999996</c:v>
                </c:pt>
                <c:pt idx="5366">
                  <c:v>9.8339999999999996</c:v>
                </c:pt>
                <c:pt idx="5367">
                  <c:v>9.8339999999999996</c:v>
                </c:pt>
                <c:pt idx="5368">
                  <c:v>9.8339999999999996</c:v>
                </c:pt>
                <c:pt idx="5369">
                  <c:v>9.8339999999999996</c:v>
                </c:pt>
                <c:pt idx="5370">
                  <c:v>9.8450000000000006</c:v>
                </c:pt>
                <c:pt idx="5371">
                  <c:v>9.8450000000000006</c:v>
                </c:pt>
                <c:pt idx="5372">
                  <c:v>9.8450000000000006</c:v>
                </c:pt>
                <c:pt idx="5373">
                  <c:v>9.8450000000000006</c:v>
                </c:pt>
                <c:pt idx="5374">
                  <c:v>9.8450000000000006</c:v>
                </c:pt>
                <c:pt idx="5375">
                  <c:v>9.8450000000000006</c:v>
                </c:pt>
                <c:pt idx="5376">
                  <c:v>9.8559999999999999</c:v>
                </c:pt>
                <c:pt idx="5377">
                  <c:v>9.8559999999999999</c:v>
                </c:pt>
                <c:pt idx="5378">
                  <c:v>9.8559999999999999</c:v>
                </c:pt>
                <c:pt idx="5379">
                  <c:v>9.8559999999999999</c:v>
                </c:pt>
                <c:pt idx="5380">
                  <c:v>9.8559999999999999</c:v>
                </c:pt>
                <c:pt idx="5381">
                  <c:v>9.8559999999999999</c:v>
                </c:pt>
                <c:pt idx="5382">
                  <c:v>9.8670000000000009</c:v>
                </c:pt>
                <c:pt idx="5383">
                  <c:v>9.8670000000000009</c:v>
                </c:pt>
                <c:pt idx="5384">
                  <c:v>9.8670000000000009</c:v>
                </c:pt>
                <c:pt idx="5385">
                  <c:v>9.8670000000000009</c:v>
                </c:pt>
                <c:pt idx="5386">
                  <c:v>9.8670000000000009</c:v>
                </c:pt>
                <c:pt idx="5387">
                  <c:v>9.8670000000000009</c:v>
                </c:pt>
                <c:pt idx="5388">
                  <c:v>9.8780000000000001</c:v>
                </c:pt>
                <c:pt idx="5389">
                  <c:v>9.8780000000000001</c:v>
                </c:pt>
                <c:pt idx="5390">
                  <c:v>9.8780000000000001</c:v>
                </c:pt>
                <c:pt idx="5391">
                  <c:v>9.8780000000000001</c:v>
                </c:pt>
                <c:pt idx="5392">
                  <c:v>9.8780000000000001</c:v>
                </c:pt>
                <c:pt idx="5393">
                  <c:v>9.8780000000000001</c:v>
                </c:pt>
                <c:pt idx="5394">
                  <c:v>9.8889999999999993</c:v>
                </c:pt>
                <c:pt idx="5395">
                  <c:v>9.8889999999999993</c:v>
                </c:pt>
                <c:pt idx="5396">
                  <c:v>9.8889999999999993</c:v>
                </c:pt>
                <c:pt idx="5397">
                  <c:v>9.8889999999999993</c:v>
                </c:pt>
                <c:pt idx="5398">
                  <c:v>9.8889999999999993</c:v>
                </c:pt>
                <c:pt idx="5399">
                  <c:v>9.8889999999999993</c:v>
                </c:pt>
                <c:pt idx="5400">
                  <c:v>9.9</c:v>
                </c:pt>
                <c:pt idx="5401">
                  <c:v>9.9</c:v>
                </c:pt>
                <c:pt idx="5402">
                  <c:v>9.9</c:v>
                </c:pt>
                <c:pt idx="5403">
                  <c:v>9.9</c:v>
                </c:pt>
                <c:pt idx="5404">
                  <c:v>9.9</c:v>
                </c:pt>
                <c:pt idx="5405">
                  <c:v>9.9</c:v>
                </c:pt>
                <c:pt idx="5406">
                  <c:v>9.9109999999999996</c:v>
                </c:pt>
                <c:pt idx="5407">
                  <c:v>9.9109999999999996</c:v>
                </c:pt>
                <c:pt idx="5408">
                  <c:v>9.9109999999999996</c:v>
                </c:pt>
                <c:pt idx="5409">
                  <c:v>9.9109999999999996</c:v>
                </c:pt>
                <c:pt idx="5410">
                  <c:v>9.9109999999999996</c:v>
                </c:pt>
                <c:pt idx="5411">
                  <c:v>9.9109999999999996</c:v>
                </c:pt>
                <c:pt idx="5412">
                  <c:v>9.9220000000000006</c:v>
                </c:pt>
                <c:pt idx="5413">
                  <c:v>9.9220000000000006</c:v>
                </c:pt>
                <c:pt idx="5414">
                  <c:v>9.9220000000000006</c:v>
                </c:pt>
                <c:pt idx="5415">
                  <c:v>9.9220000000000006</c:v>
                </c:pt>
                <c:pt idx="5416">
                  <c:v>9.9220000000000006</c:v>
                </c:pt>
                <c:pt idx="5417">
                  <c:v>9.9220000000000006</c:v>
                </c:pt>
                <c:pt idx="5418">
                  <c:v>9.9329999999999998</c:v>
                </c:pt>
                <c:pt idx="5419">
                  <c:v>9.9329999999999998</c:v>
                </c:pt>
                <c:pt idx="5420">
                  <c:v>9.9329999999999998</c:v>
                </c:pt>
                <c:pt idx="5421">
                  <c:v>9.9329999999999998</c:v>
                </c:pt>
                <c:pt idx="5422">
                  <c:v>9.9329999999999998</c:v>
                </c:pt>
                <c:pt idx="5423">
                  <c:v>9.9329999999999998</c:v>
                </c:pt>
                <c:pt idx="5424">
                  <c:v>9.9440000000000008</c:v>
                </c:pt>
                <c:pt idx="5425">
                  <c:v>9.9440000000000008</c:v>
                </c:pt>
                <c:pt idx="5426">
                  <c:v>9.9440000000000008</c:v>
                </c:pt>
                <c:pt idx="5427">
                  <c:v>9.9440000000000008</c:v>
                </c:pt>
                <c:pt idx="5428">
                  <c:v>9.9440000000000008</c:v>
                </c:pt>
                <c:pt idx="5429">
                  <c:v>9.9440000000000008</c:v>
                </c:pt>
                <c:pt idx="5430">
                  <c:v>9.9550000000000001</c:v>
                </c:pt>
                <c:pt idx="5431">
                  <c:v>9.9550000000000001</c:v>
                </c:pt>
                <c:pt idx="5432">
                  <c:v>9.9550000000000001</c:v>
                </c:pt>
                <c:pt idx="5433">
                  <c:v>9.9550000000000001</c:v>
                </c:pt>
                <c:pt idx="5434">
                  <c:v>9.9550000000000001</c:v>
                </c:pt>
                <c:pt idx="5435">
                  <c:v>9.9550000000000001</c:v>
                </c:pt>
                <c:pt idx="5436">
                  <c:v>9.9659999999999993</c:v>
                </c:pt>
                <c:pt idx="5437">
                  <c:v>9.9659999999999993</c:v>
                </c:pt>
                <c:pt idx="5438">
                  <c:v>9.9659999999999993</c:v>
                </c:pt>
                <c:pt idx="5439">
                  <c:v>9.9659999999999993</c:v>
                </c:pt>
                <c:pt idx="5440">
                  <c:v>9.9659999999999993</c:v>
                </c:pt>
                <c:pt idx="5441">
                  <c:v>9.9659999999999993</c:v>
                </c:pt>
                <c:pt idx="5442">
                  <c:v>9.9770000000000003</c:v>
                </c:pt>
                <c:pt idx="5443">
                  <c:v>9.9770000000000003</c:v>
                </c:pt>
                <c:pt idx="5444">
                  <c:v>9.9770000000000003</c:v>
                </c:pt>
                <c:pt idx="5445">
                  <c:v>9.9770000000000003</c:v>
                </c:pt>
                <c:pt idx="5446">
                  <c:v>9.9770000000000003</c:v>
                </c:pt>
                <c:pt idx="5447">
                  <c:v>9.9770000000000003</c:v>
                </c:pt>
                <c:pt idx="5448">
                  <c:v>9.9879999999999995</c:v>
                </c:pt>
                <c:pt idx="5449">
                  <c:v>9.9879999999999995</c:v>
                </c:pt>
                <c:pt idx="5450">
                  <c:v>9.9879999999999995</c:v>
                </c:pt>
                <c:pt idx="5451">
                  <c:v>9.9879999999999995</c:v>
                </c:pt>
                <c:pt idx="5452">
                  <c:v>9.9879999999999995</c:v>
                </c:pt>
                <c:pt idx="5453">
                  <c:v>9.9879999999999995</c:v>
                </c:pt>
                <c:pt idx="5454">
                  <c:v>9.9990000000000006</c:v>
                </c:pt>
                <c:pt idx="5455">
                  <c:v>9.9990000000000006</c:v>
                </c:pt>
                <c:pt idx="5456">
                  <c:v>9.9990000000000006</c:v>
                </c:pt>
                <c:pt idx="5457">
                  <c:v>9.9990000000000006</c:v>
                </c:pt>
                <c:pt idx="5458">
                  <c:v>9.9990000000000006</c:v>
                </c:pt>
                <c:pt idx="5459">
                  <c:v>9.9990000000000006</c:v>
                </c:pt>
                <c:pt idx="5460">
                  <c:v>10.01</c:v>
                </c:pt>
                <c:pt idx="5461">
                  <c:v>10.01</c:v>
                </c:pt>
                <c:pt idx="5462">
                  <c:v>10.01</c:v>
                </c:pt>
                <c:pt idx="5463">
                  <c:v>10.01</c:v>
                </c:pt>
                <c:pt idx="5464">
                  <c:v>10.01</c:v>
                </c:pt>
                <c:pt idx="5465">
                  <c:v>10.01</c:v>
                </c:pt>
                <c:pt idx="5466">
                  <c:v>10.021000000000001</c:v>
                </c:pt>
                <c:pt idx="5467">
                  <c:v>10.021000000000001</c:v>
                </c:pt>
                <c:pt idx="5468">
                  <c:v>10.021000000000001</c:v>
                </c:pt>
                <c:pt idx="5469">
                  <c:v>10.021000000000001</c:v>
                </c:pt>
                <c:pt idx="5470">
                  <c:v>10.021000000000001</c:v>
                </c:pt>
                <c:pt idx="5471">
                  <c:v>10.021000000000001</c:v>
                </c:pt>
                <c:pt idx="5472">
                  <c:v>10.032</c:v>
                </c:pt>
                <c:pt idx="5473">
                  <c:v>10.032</c:v>
                </c:pt>
                <c:pt idx="5474">
                  <c:v>10.032</c:v>
                </c:pt>
                <c:pt idx="5475">
                  <c:v>10.032</c:v>
                </c:pt>
                <c:pt idx="5476">
                  <c:v>10.032</c:v>
                </c:pt>
                <c:pt idx="5477">
                  <c:v>10.032</c:v>
                </c:pt>
                <c:pt idx="5478">
                  <c:v>10.042999999999999</c:v>
                </c:pt>
                <c:pt idx="5479">
                  <c:v>10.042999999999999</c:v>
                </c:pt>
                <c:pt idx="5480">
                  <c:v>10.042999999999999</c:v>
                </c:pt>
                <c:pt idx="5481">
                  <c:v>10.042999999999999</c:v>
                </c:pt>
                <c:pt idx="5482">
                  <c:v>10.042999999999999</c:v>
                </c:pt>
                <c:pt idx="5483">
                  <c:v>10.042999999999999</c:v>
                </c:pt>
                <c:pt idx="5484">
                  <c:v>10.054</c:v>
                </c:pt>
                <c:pt idx="5485">
                  <c:v>10.054</c:v>
                </c:pt>
                <c:pt idx="5486">
                  <c:v>10.054</c:v>
                </c:pt>
                <c:pt idx="5487">
                  <c:v>10.054</c:v>
                </c:pt>
                <c:pt idx="5488">
                  <c:v>10.054</c:v>
                </c:pt>
                <c:pt idx="5489">
                  <c:v>10.054</c:v>
                </c:pt>
                <c:pt idx="5490">
                  <c:v>10.065</c:v>
                </c:pt>
                <c:pt idx="5491">
                  <c:v>10.065</c:v>
                </c:pt>
                <c:pt idx="5492">
                  <c:v>10.065</c:v>
                </c:pt>
                <c:pt idx="5493">
                  <c:v>10.065</c:v>
                </c:pt>
                <c:pt idx="5494">
                  <c:v>10.065</c:v>
                </c:pt>
                <c:pt idx="5495">
                  <c:v>10.065</c:v>
                </c:pt>
                <c:pt idx="5496">
                  <c:v>10.076000000000001</c:v>
                </c:pt>
                <c:pt idx="5497">
                  <c:v>10.076000000000001</c:v>
                </c:pt>
                <c:pt idx="5498">
                  <c:v>10.076000000000001</c:v>
                </c:pt>
                <c:pt idx="5499">
                  <c:v>10.076000000000001</c:v>
                </c:pt>
                <c:pt idx="5500">
                  <c:v>10.076000000000001</c:v>
                </c:pt>
                <c:pt idx="5501">
                  <c:v>10.076000000000001</c:v>
                </c:pt>
                <c:pt idx="5502">
                  <c:v>10.087</c:v>
                </c:pt>
                <c:pt idx="5503">
                  <c:v>10.087</c:v>
                </c:pt>
                <c:pt idx="5504">
                  <c:v>10.087</c:v>
                </c:pt>
                <c:pt idx="5505">
                  <c:v>10.087</c:v>
                </c:pt>
                <c:pt idx="5506">
                  <c:v>10.087</c:v>
                </c:pt>
                <c:pt idx="5507">
                  <c:v>10.087</c:v>
                </c:pt>
                <c:pt idx="5508">
                  <c:v>10.098000000000001</c:v>
                </c:pt>
                <c:pt idx="5509">
                  <c:v>10.098000000000001</c:v>
                </c:pt>
                <c:pt idx="5510">
                  <c:v>10.098000000000001</c:v>
                </c:pt>
                <c:pt idx="5511">
                  <c:v>10.098000000000001</c:v>
                </c:pt>
                <c:pt idx="5512">
                  <c:v>10.098000000000001</c:v>
                </c:pt>
                <c:pt idx="5513">
                  <c:v>10.098000000000001</c:v>
                </c:pt>
                <c:pt idx="5514">
                  <c:v>10.109</c:v>
                </c:pt>
                <c:pt idx="5515">
                  <c:v>10.109</c:v>
                </c:pt>
                <c:pt idx="5516">
                  <c:v>10.109</c:v>
                </c:pt>
                <c:pt idx="5517">
                  <c:v>10.109</c:v>
                </c:pt>
                <c:pt idx="5518">
                  <c:v>10.109</c:v>
                </c:pt>
                <c:pt idx="5519">
                  <c:v>10.109</c:v>
                </c:pt>
                <c:pt idx="5520">
                  <c:v>10.119999999999999</c:v>
                </c:pt>
                <c:pt idx="5521">
                  <c:v>10.119999999999999</c:v>
                </c:pt>
                <c:pt idx="5522">
                  <c:v>10.119999999999999</c:v>
                </c:pt>
                <c:pt idx="5523">
                  <c:v>10.119999999999999</c:v>
                </c:pt>
                <c:pt idx="5524">
                  <c:v>10.119999999999999</c:v>
                </c:pt>
                <c:pt idx="5525">
                  <c:v>10.119999999999999</c:v>
                </c:pt>
                <c:pt idx="5526">
                  <c:v>10.131</c:v>
                </c:pt>
                <c:pt idx="5527">
                  <c:v>10.131</c:v>
                </c:pt>
                <c:pt idx="5528">
                  <c:v>10.131</c:v>
                </c:pt>
                <c:pt idx="5529">
                  <c:v>10.131</c:v>
                </c:pt>
                <c:pt idx="5530">
                  <c:v>10.131</c:v>
                </c:pt>
                <c:pt idx="5531">
                  <c:v>10.131</c:v>
                </c:pt>
                <c:pt idx="5532">
                  <c:v>10.141999999999999</c:v>
                </c:pt>
                <c:pt idx="5533">
                  <c:v>10.141999999999999</c:v>
                </c:pt>
                <c:pt idx="5534">
                  <c:v>10.141999999999999</c:v>
                </c:pt>
                <c:pt idx="5535">
                  <c:v>10.141999999999999</c:v>
                </c:pt>
                <c:pt idx="5536">
                  <c:v>10.141999999999999</c:v>
                </c:pt>
                <c:pt idx="5537">
                  <c:v>10.141999999999999</c:v>
                </c:pt>
                <c:pt idx="5538">
                  <c:v>10.153</c:v>
                </c:pt>
                <c:pt idx="5539">
                  <c:v>10.153</c:v>
                </c:pt>
                <c:pt idx="5540">
                  <c:v>10.153</c:v>
                </c:pt>
                <c:pt idx="5541">
                  <c:v>10.153</c:v>
                </c:pt>
                <c:pt idx="5542">
                  <c:v>10.153</c:v>
                </c:pt>
                <c:pt idx="5543">
                  <c:v>10.153</c:v>
                </c:pt>
                <c:pt idx="5544">
                  <c:v>10.164</c:v>
                </c:pt>
                <c:pt idx="5545">
                  <c:v>10.164</c:v>
                </c:pt>
                <c:pt idx="5546">
                  <c:v>10.164</c:v>
                </c:pt>
                <c:pt idx="5547">
                  <c:v>10.164</c:v>
                </c:pt>
                <c:pt idx="5548">
                  <c:v>10.164</c:v>
                </c:pt>
                <c:pt idx="5549">
                  <c:v>10.164</c:v>
                </c:pt>
                <c:pt idx="5550">
                  <c:v>10.175000000000001</c:v>
                </c:pt>
                <c:pt idx="5551">
                  <c:v>10.175000000000001</c:v>
                </c:pt>
                <c:pt idx="5552">
                  <c:v>10.175000000000001</c:v>
                </c:pt>
                <c:pt idx="5553">
                  <c:v>10.175000000000001</c:v>
                </c:pt>
                <c:pt idx="5554">
                  <c:v>10.175000000000001</c:v>
                </c:pt>
                <c:pt idx="5555">
                  <c:v>10.175000000000001</c:v>
                </c:pt>
                <c:pt idx="5556">
                  <c:v>10.186</c:v>
                </c:pt>
                <c:pt idx="5557">
                  <c:v>10.186</c:v>
                </c:pt>
                <c:pt idx="5558">
                  <c:v>10.186</c:v>
                </c:pt>
                <c:pt idx="5559">
                  <c:v>10.186</c:v>
                </c:pt>
                <c:pt idx="5560">
                  <c:v>10.186</c:v>
                </c:pt>
                <c:pt idx="5561">
                  <c:v>10.186</c:v>
                </c:pt>
                <c:pt idx="5562">
                  <c:v>10.196999999999999</c:v>
                </c:pt>
                <c:pt idx="5563">
                  <c:v>10.196999999999999</c:v>
                </c:pt>
                <c:pt idx="5564">
                  <c:v>10.196999999999999</c:v>
                </c:pt>
                <c:pt idx="5565">
                  <c:v>10.196999999999999</c:v>
                </c:pt>
                <c:pt idx="5566">
                  <c:v>10.196999999999999</c:v>
                </c:pt>
                <c:pt idx="5567">
                  <c:v>10.196999999999999</c:v>
                </c:pt>
                <c:pt idx="5568">
                  <c:v>10.208</c:v>
                </c:pt>
                <c:pt idx="5569">
                  <c:v>10.208</c:v>
                </c:pt>
                <c:pt idx="5570">
                  <c:v>10.208</c:v>
                </c:pt>
                <c:pt idx="5571">
                  <c:v>10.208</c:v>
                </c:pt>
                <c:pt idx="5572">
                  <c:v>10.208</c:v>
                </c:pt>
                <c:pt idx="5573">
                  <c:v>10.208</c:v>
                </c:pt>
                <c:pt idx="5574">
                  <c:v>10.218999999999999</c:v>
                </c:pt>
                <c:pt idx="5575">
                  <c:v>10.218999999999999</c:v>
                </c:pt>
                <c:pt idx="5576">
                  <c:v>10.218999999999999</c:v>
                </c:pt>
                <c:pt idx="5577">
                  <c:v>10.218999999999999</c:v>
                </c:pt>
                <c:pt idx="5578">
                  <c:v>10.218999999999999</c:v>
                </c:pt>
                <c:pt idx="5579">
                  <c:v>10.218999999999999</c:v>
                </c:pt>
                <c:pt idx="5580">
                  <c:v>10.23</c:v>
                </c:pt>
                <c:pt idx="5581">
                  <c:v>10.23</c:v>
                </c:pt>
                <c:pt idx="5582">
                  <c:v>10.23</c:v>
                </c:pt>
                <c:pt idx="5583">
                  <c:v>10.23</c:v>
                </c:pt>
                <c:pt idx="5584">
                  <c:v>10.23</c:v>
                </c:pt>
                <c:pt idx="5585">
                  <c:v>10.23</c:v>
                </c:pt>
                <c:pt idx="5586">
                  <c:v>10.241</c:v>
                </c:pt>
                <c:pt idx="5587">
                  <c:v>10.241</c:v>
                </c:pt>
                <c:pt idx="5588">
                  <c:v>10.241</c:v>
                </c:pt>
                <c:pt idx="5589">
                  <c:v>10.241</c:v>
                </c:pt>
                <c:pt idx="5590">
                  <c:v>10.241</c:v>
                </c:pt>
                <c:pt idx="5591">
                  <c:v>10.241</c:v>
                </c:pt>
                <c:pt idx="5592">
                  <c:v>10.252000000000001</c:v>
                </c:pt>
                <c:pt idx="5593">
                  <c:v>10.252000000000001</c:v>
                </c:pt>
                <c:pt idx="5594">
                  <c:v>10.252000000000001</c:v>
                </c:pt>
                <c:pt idx="5595">
                  <c:v>10.252000000000001</c:v>
                </c:pt>
                <c:pt idx="5596">
                  <c:v>10.252000000000001</c:v>
                </c:pt>
                <c:pt idx="5597">
                  <c:v>10.252000000000001</c:v>
                </c:pt>
                <c:pt idx="5598">
                  <c:v>10.263</c:v>
                </c:pt>
                <c:pt idx="5599">
                  <c:v>10.263</c:v>
                </c:pt>
                <c:pt idx="5600">
                  <c:v>10.263</c:v>
                </c:pt>
                <c:pt idx="5601">
                  <c:v>10.263</c:v>
                </c:pt>
                <c:pt idx="5602">
                  <c:v>10.263</c:v>
                </c:pt>
                <c:pt idx="5603">
                  <c:v>10.263</c:v>
                </c:pt>
                <c:pt idx="5604">
                  <c:v>10.273999999999999</c:v>
                </c:pt>
                <c:pt idx="5605">
                  <c:v>10.273999999999999</c:v>
                </c:pt>
                <c:pt idx="5606">
                  <c:v>10.273999999999999</c:v>
                </c:pt>
                <c:pt idx="5607">
                  <c:v>10.273999999999999</c:v>
                </c:pt>
                <c:pt idx="5608">
                  <c:v>10.273999999999999</c:v>
                </c:pt>
                <c:pt idx="5609">
                  <c:v>10.273999999999999</c:v>
                </c:pt>
                <c:pt idx="5610">
                  <c:v>10.285</c:v>
                </c:pt>
                <c:pt idx="5611">
                  <c:v>10.285</c:v>
                </c:pt>
                <c:pt idx="5612">
                  <c:v>10.285</c:v>
                </c:pt>
                <c:pt idx="5613">
                  <c:v>10.285</c:v>
                </c:pt>
                <c:pt idx="5614">
                  <c:v>10.285</c:v>
                </c:pt>
                <c:pt idx="5615">
                  <c:v>10.285</c:v>
                </c:pt>
                <c:pt idx="5616">
                  <c:v>10.295999999999999</c:v>
                </c:pt>
                <c:pt idx="5617">
                  <c:v>10.295999999999999</c:v>
                </c:pt>
                <c:pt idx="5618">
                  <c:v>10.295999999999999</c:v>
                </c:pt>
                <c:pt idx="5619">
                  <c:v>10.295999999999999</c:v>
                </c:pt>
                <c:pt idx="5620">
                  <c:v>10.295999999999999</c:v>
                </c:pt>
                <c:pt idx="5621">
                  <c:v>10.295999999999999</c:v>
                </c:pt>
                <c:pt idx="5622">
                  <c:v>10.307</c:v>
                </c:pt>
                <c:pt idx="5623">
                  <c:v>10.307</c:v>
                </c:pt>
                <c:pt idx="5624">
                  <c:v>10.307</c:v>
                </c:pt>
                <c:pt idx="5625">
                  <c:v>10.307</c:v>
                </c:pt>
                <c:pt idx="5626">
                  <c:v>10.307</c:v>
                </c:pt>
                <c:pt idx="5627">
                  <c:v>10.307</c:v>
                </c:pt>
                <c:pt idx="5628">
                  <c:v>10.318</c:v>
                </c:pt>
                <c:pt idx="5629">
                  <c:v>10.318</c:v>
                </c:pt>
                <c:pt idx="5630">
                  <c:v>10.318</c:v>
                </c:pt>
                <c:pt idx="5631">
                  <c:v>10.318</c:v>
                </c:pt>
                <c:pt idx="5632">
                  <c:v>10.318</c:v>
                </c:pt>
                <c:pt idx="5633">
                  <c:v>10.318</c:v>
                </c:pt>
                <c:pt idx="5634">
                  <c:v>10.329000000000001</c:v>
                </c:pt>
                <c:pt idx="5635">
                  <c:v>10.329000000000001</c:v>
                </c:pt>
                <c:pt idx="5636">
                  <c:v>10.329000000000001</c:v>
                </c:pt>
                <c:pt idx="5637">
                  <c:v>10.329000000000001</c:v>
                </c:pt>
                <c:pt idx="5638">
                  <c:v>10.329000000000001</c:v>
                </c:pt>
                <c:pt idx="5639">
                  <c:v>10.329000000000001</c:v>
                </c:pt>
                <c:pt idx="5640">
                  <c:v>10.34</c:v>
                </c:pt>
                <c:pt idx="5641">
                  <c:v>10.34</c:v>
                </c:pt>
                <c:pt idx="5642">
                  <c:v>10.34</c:v>
                </c:pt>
                <c:pt idx="5643">
                  <c:v>10.34</c:v>
                </c:pt>
                <c:pt idx="5644">
                  <c:v>10.34</c:v>
                </c:pt>
                <c:pt idx="5645">
                  <c:v>10.34</c:v>
                </c:pt>
                <c:pt idx="5646">
                  <c:v>10.351000000000001</c:v>
                </c:pt>
                <c:pt idx="5647">
                  <c:v>10.351000000000001</c:v>
                </c:pt>
                <c:pt idx="5648">
                  <c:v>10.351000000000001</c:v>
                </c:pt>
                <c:pt idx="5649">
                  <c:v>10.351000000000001</c:v>
                </c:pt>
                <c:pt idx="5650">
                  <c:v>10.351000000000001</c:v>
                </c:pt>
                <c:pt idx="5651">
                  <c:v>10.351000000000001</c:v>
                </c:pt>
                <c:pt idx="5652">
                  <c:v>10.362</c:v>
                </c:pt>
                <c:pt idx="5653">
                  <c:v>10.362</c:v>
                </c:pt>
                <c:pt idx="5654">
                  <c:v>10.362</c:v>
                </c:pt>
                <c:pt idx="5655">
                  <c:v>10.362</c:v>
                </c:pt>
                <c:pt idx="5656">
                  <c:v>10.362</c:v>
                </c:pt>
                <c:pt idx="5657">
                  <c:v>10.362</c:v>
                </c:pt>
                <c:pt idx="5658">
                  <c:v>10.372999999999999</c:v>
                </c:pt>
                <c:pt idx="5659">
                  <c:v>10.372999999999999</c:v>
                </c:pt>
                <c:pt idx="5660">
                  <c:v>10.372999999999999</c:v>
                </c:pt>
                <c:pt idx="5661">
                  <c:v>10.372999999999999</c:v>
                </c:pt>
                <c:pt idx="5662">
                  <c:v>10.372999999999999</c:v>
                </c:pt>
                <c:pt idx="5663">
                  <c:v>10.372999999999999</c:v>
                </c:pt>
                <c:pt idx="5664">
                  <c:v>10.384</c:v>
                </c:pt>
                <c:pt idx="5665">
                  <c:v>10.384</c:v>
                </c:pt>
                <c:pt idx="5666">
                  <c:v>10.384</c:v>
                </c:pt>
                <c:pt idx="5667">
                  <c:v>10.384</c:v>
                </c:pt>
                <c:pt idx="5668">
                  <c:v>10.384</c:v>
                </c:pt>
                <c:pt idx="5669">
                  <c:v>10.384</c:v>
                </c:pt>
                <c:pt idx="5670">
                  <c:v>10.395</c:v>
                </c:pt>
                <c:pt idx="5671">
                  <c:v>10.395</c:v>
                </c:pt>
                <c:pt idx="5672">
                  <c:v>10.395</c:v>
                </c:pt>
                <c:pt idx="5673">
                  <c:v>10.395</c:v>
                </c:pt>
                <c:pt idx="5674">
                  <c:v>10.395</c:v>
                </c:pt>
                <c:pt idx="5675">
                  <c:v>10.395</c:v>
                </c:pt>
                <c:pt idx="5676">
                  <c:v>10.406000000000001</c:v>
                </c:pt>
                <c:pt idx="5677">
                  <c:v>10.406000000000001</c:v>
                </c:pt>
                <c:pt idx="5678">
                  <c:v>10.406000000000001</c:v>
                </c:pt>
                <c:pt idx="5679">
                  <c:v>10.406000000000001</c:v>
                </c:pt>
                <c:pt idx="5680">
                  <c:v>10.406000000000001</c:v>
                </c:pt>
                <c:pt idx="5681">
                  <c:v>10.406000000000001</c:v>
                </c:pt>
                <c:pt idx="5682">
                  <c:v>10.417</c:v>
                </c:pt>
                <c:pt idx="5683">
                  <c:v>10.417</c:v>
                </c:pt>
                <c:pt idx="5684">
                  <c:v>10.417</c:v>
                </c:pt>
                <c:pt idx="5685">
                  <c:v>10.417</c:v>
                </c:pt>
                <c:pt idx="5686">
                  <c:v>10.417</c:v>
                </c:pt>
                <c:pt idx="5687">
                  <c:v>10.417</c:v>
                </c:pt>
                <c:pt idx="5688">
                  <c:v>10.428000000000001</c:v>
                </c:pt>
                <c:pt idx="5689">
                  <c:v>10.428000000000001</c:v>
                </c:pt>
                <c:pt idx="5690">
                  <c:v>10.428000000000001</c:v>
                </c:pt>
                <c:pt idx="5691">
                  <c:v>10.428000000000001</c:v>
                </c:pt>
                <c:pt idx="5692">
                  <c:v>10.428000000000001</c:v>
                </c:pt>
                <c:pt idx="5693">
                  <c:v>10.428000000000001</c:v>
                </c:pt>
                <c:pt idx="5694">
                  <c:v>10.439</c:v>
                </c:pt>
                <c:pt idx="5695">
                  <c:v>10.439</c:v>
                </c:pt>
                <c:pt idx="5696">
                  <c:v>10.439</c:v>
                </c:pt>
                <c:pt idx="5697">
                  <c:v>10.439</c:v>
                </c:pt>
                <c:pt idx="5698">
                  <c:v>10.439</c:v>
                </c:pt>
                <c:pt idx="5699">
                  <c:v>10.439</c:v>
                </c:pt>
                <c:pt idx="5700">
                  <c:v>10.45</c:v>
                </c:pt>
                <c:pt idx="5701">
                  <c:v>10.45</c:v>
                </c:pt>
                <c:pt idx="5702">
                  <c:v>10.45</c:v>
                </c:pt>
                <c:pt idx="5703">
                  <c:v>10.45</c:v>
                </c:pt>
                <c:pt idx="5704">
                  <c:v>10.45</c:v>
                </c:pt>
                <c:pt idx="5705">
                  <c:v>10.45</c:v>
                </c:pt>
                <c:pt idx="5706">
                  <c:v>10.461</c:v>
                </c:pt>
                <c:pt idx="5707">
                  <c:v>10.461</c:v>
                </c:pt>
                <c:pt idx="5708">
                  <c:v>10.461</c:v>
                </c:pt>
                <c:pt idx="5709">
                  <c:v>10.461</c:v>
                </c:pt>
                <c:pt idx="5710">
                  <c:v>10.461</c:v>
                </c:pt>
                <c:pt idx="5711">
                  <c:v>10.461</c:v>
                </c:pt>
                <c:pt idx="5712">
                  <c:v>10.472</c:v>
                </c:pt>
                <c:pt idx="5713">
                  <c:v>10.472</c:v>
                </c:pt>
                <c:pt idx="5714">
                  <c:v>10.472</c:v>
                </c:pt>
                <c:pt idx="5715">
                  <c:v>10.472</c:v>
                </c:pt>
                <c:pt idx="5716">
                  <c:v>10.472</c:v>
                </c:pt>
                <c:pt idx="5717">
                  <c:v>10.472</c:v>
                </c:pt>
                <c:pt idx="5718">
                  <c:v>10.483000000000001</c:v>
                </c:pt>
                <c:pt idx="5719">
                  <c:v>10.483000000000001</c:v>
                </c:pt>
                <c:pt idx="5720">
                  <c:v>10.483000000000001</c:v>
                </c:pt>
                <c:pt idx="5721">
                  <c:v>10.483000000000001</c:v>
                </c:pt>
                <c:pt idx="5722">
                  <c:v>10.483000000000001</c:v>
                </c:pt>
                <c:pt idx="5723">
                  <c:v>10.483000000000001</c:v>
                </c:pt>
                <c:pt idx="5724">
                  <c:v>10.494</c:v>
                </c:pt>
                <c:pt idx="5725">
                  <c:v>10.494</c:v>
                </c:pt>
                <c:pt idx="5726">
                  <c:v>10.494</c:v>
                </c:pt>
                <c:pt idx="5727">
                  <c:v>10.494</c:v>
                </c:pt>
                <c:pt idx="5728">
                  <c:v>10.494</c:v>
                </c:pt>
                <c:pt idx="5729">
                  <c:v>10.494</c:v>
                </c:pt>
                <c:pt idx="5730">
                  <c:v>10.505000000000001</c:v>
                </c:pt>
                <c:pt idx="5731">
                  <c:v>10.505000000000001</c:v>
                </c:pt>
                <c:pt idx="5732">
                  <c:v>10.505000000000001</c:v>
                </c:pt>
                <c:pt idx="5733">
                  <c:v>10.505000000000001</c:v>
                </c:pt>
                <c:pt idx="5734">
                  <c:v>10.505000000000001</c:v>
                </c:pt>
                <c:pt idx="5735">
                  <c:v>10.505000000000001</c:v>
                </c:pt>
                <c:pt idx="5736">
                  <c:v>10.516</c:v>
                </c:pt>
                <c:pt idx="5737">
                  <c:v>10.516</c:v>
                </c:pt>
                <c:pt idx="5738">
                  <c:v>10.516</c:v>
                </c:pt>
                <c:pt idx="5739">
                  <c:v>10.516</c:v>
                </c:pt>
                <c:pt idx="5740">
                  <c:v>10.516</c:v>
                </c:pt>
                <c:pt idx="5741">
                  <c:v>10.516</c:v>
                </c:pt>
                <c:pt idx="5742">
                  <c:v>10.526999999999999</c:v>
                </c:pt>
                <c:pt idx="5743">
                  <c:v>10.526999999999999</c:v>
                </c:pt>
                <c:pt idx="5744">
                  <c:v>10.526999999999999</c:v>
                </c:pt>
                <c:pt idx="5745">
                  <c:v>10.526999999999999</c:v>
                </c:pt>
                <c:pt idx="5746">
                  <c:v>10.526999999999999</c:v>
                </c:pt>
                <c:pt idx="5747">
                  <c:v>10.526999999999999</c:v>
                </c:pt>
                <c:pt idx="5748">
                  <c:v>10.538</c:v>
                </c:pt>
                <c:pt idx="5749">
                  <c:v>10.538</c:v>
                </c:pt>
                <c:pt idx="5750">
                  <c:v>10.538</c:v>
                </c:pt>
                <c:pt idx="5751">
                  <c:v>10.538</c:v>
                </c:pt>
                <c:pt idx="5752">
                  <c:v>10.538</c:v>
                </c:pt>
                <c:pt idx="5753">
                  <c:v>10.538</c:v>
                </c:pt>
                <c:pt idx="5754">
                  <c:v>10.548999999999999</c:v>
                </c:pt>
                <c:pt idx="5755">
                  <c:v>10.548999999999999</c:v>
                </c:pt>
                <c:pt idx="5756">
                  <c:v>10.548999999999999</c:v>
                </c:pt>
                <c:pt idx="5757">
                  <c:v>10.548999999999999</c:v>
                </c:pt>
                <c:pt idx="5758">
                  <c:v>10.548999999999999</c:v>
                </c:pt>
                <c:pt idx="5759">
                  <c:v>10.548999999999999</c:v>
                </c:pt>
                <c:pt idx="5760">
                  <c:v>10.56</c:v>
                </c:pt>
                <c:pt idx="5761">
                  <c:v>10.56</c:v>
                </c:pt>
                <c:pt idx="5762">
                  <c:v>10.56</c:v>
                </c:pt>
                <c:pt idx="5763">
                  <c:v>10.56</c:v>
                </c:pt>
                <c:pt idx="5764">
                  <c:v>10.56</c:v>
                </c:pt>
                <c:pt idx="5765">
                  <c:v>10.56</c:v>
                </c:pt>
                <c:pt idx="5766">
                  <c:v>10.571</c:v>
                </c:pt>
                <c:pt idx="5767">
                  <c:v>10.571</c:v>
                </c:pt>
                <c:pt idx="5768">
                  <c:v>10.571</c:v>
                </c:pt>
                <c:pt idx="5769">
                  <c:v>10.571</c:v>
                </c:pt>
                <c:pt idx="5770">
                  <c:v>10.571</c:v>
                </c:pt>
                <c:pt idx="5771">
                  <c:v>10.571</c:v>
                </c:pt>
                <c:pt idx="5772">
                  <c:v>10.582000000000001</c:v>
                </c:pt>
                <c:pt idx="5773">
                  <c:v>10.582000000000001</c:v>
                </c:pt>
                <c:pt idx="5774">
                  <c:v>10.582000000000001</c:v>
                </c:pt>
                <c:pt idx="5775">
                  <c:v>10.582000000000001</c:v>
                </c:pt>
                <c:pt idx="5776">
                  <c:v>10.582000000000001</c:v>
                </c:pt>
                <c:pt idx="5777">
                  <c:v>10.582000000000001</c:v>
                </c:pt>
                <c:pt idx="5778">
                  <c:v>10.593</c:v>
                </c:pt>
                <c:pt idx="5779">
                  <c:v>10.593</c:v>
                </c:pt>
                <c:pt idx="5780">
                  <c:v>10.593</c:v>
                </c:pt>
                <c:pt idx="5781">
                  <c:v>10.593</c:v>
                </c:pt>
                <c:pt idx="5782">
                  <c:v>10.593</c:v>
                </c:pt>
                <c:pt idx="5783">
                  <c:v>10.593</c:v>
                </c:pt>
                <c:pt idx="5784">
                  <c:v>10.603999999999999</c:v>
                </c:pt>
                <c:pt idx="5785">
                  <c:v>10.603999999999999</c:v>
                </c:pt>
                <c:pt idx="5786">
                  <c:v>10.603999999999999</c:v>
                </c:pt>
                <c:pt idx="5787">
                  <c:v>10.603999999999999</c:v>
                </c:pt>
                <c:pt idx="5788">
                  <c:v>10.603999999999999</c:v>
                </c:pt>
                <c:pt idx="5789">
                  <c:v>10.603999999999999</c:v>
                </c:pt>
                <c:pt idx="5790">
                  <c:v>10.615</c:v>
                </c:pt>
                <c:pt idx="5791">
                  <c:v>10.615</c:v>
                </c:pt>
                <c:pt idx="5792">
                  <c:v>10.615</c:v>
                </c:pt>
                <c:pt idx="5793">
                  <c:v>10.615</c:v>
                </c:pt>
                <c:pt idx="5794">
                  <c:v>10.615</c:v>
                </c:pt>
                <c:pt idx="5795">
                  <c:v>10.615</c:v>
                </c:pt>
                <c:pt idx="5796">
                  <c:v>10.625999999999999</c:v>
                </c:pt>
                <c:pt idx="5797">
                  <c:v>10.625999999999999</c:v>
                </c:pt>
                <c:pt idx="5798">
                  <c:v>10.625999999999999</c:v>
                </c:pt>
                <c:pt idx="5799">
                  <c:v>10.625999999999999</c:v>
                </c:pt>
                <c:pt idx="5800">
                  <c:v>10.625999999999999</c:v>
                </c:pt>
                <c:pt idx="5801">
                  <c:v>10.625999999999999</c:v>
                </c:pt>
                <c:pt idx="5802">
                  <c:v>10.637</c:v>
                </c:pt>
                <c:pt idx="5803">
                  <c:v>10.637</c:v>
                </c:pt>
                <c:pt idx="5804">
                  <c:v>10.637</c:v>
                </c:pt>
                <c:pt idx="5805">
                  <c:v>10.637</c:v>
                </c:pt>
                <c:pt idx="5806">
                  <c:v>10.637</c:v>
                </c:pt>
                <c:pt idx="5807">
                  <c:v>10.637</c:v>
                </c:pt>
                <c:pt idx="5808">
                  <c:v>10.648</c:v>
                </c:pt>
                <c:pt idx="5809">
                  <c:v>10.648</c:v>
                </c:pt>
                <c:pt idx="5810">
                  <c:v>10.648</c:v>
                </c:pt>
                <c:pt idx="5811">
                  <c:v>10.648</c:v>
                </c:pt>
                <c:pt idx="5812">
                  <c:v>10.648</c:v>
                </c:pt>
                <c:pt idx="5813">
                  <c:v>10.648</c:v>
                </c:pt>
                <c:pt idx="5814">
                  <c:v>10.659000000000001</c:v>
                </c:pt>
                <c:pt idx="5815">
                  <c:v>10.659000000000001</c:v>
                </c:pt>
                <c:pt idx="5816">
                  <c:v>10.659000000000001</c:v>
                </c:pt>
                <c:pt idx="5817">
                  <c:v>10.659000000000001</c:v>
                </c:pt>
                <c:pt idx="5818">
                  <c:v>10.659000000000001</c:v>
                </c:pt>
                <c:pt idx="5819">
                  <c:v>10.659000000000001</c:v>
                </c:pt>
                <c:pt idx="5820">
                  <c:v>10.67</c:v>
                </c:pt>
                <c:pt idx="5821">
                  <c:v>10.67</c:v>
                </c:pt>
                <c:pt idx="5822">
                  <c:v>10.67</c:v>
                </c:pt>
                <c:pt idx="5823">
                  <c:v>10.67</c:v>
                </c:pt>
                <c:pt idx="5824">
                  <c:v>10.67</c:v>
                </c:pt>
                <c:pt idx="5825">
                  <c:v>10.67</c:v>
                </c:pt>
                <c:pt idx="5826">
                  <c:v>10.680999999999999</c:v>
                </c:pt>
                <c:pt idx="5827">
                  <c:v>10.680999999999999</c:v>
                </c:pt>
                <c:pt idx="5828">
                  <c:v>10.680999999999999</c:v>
                </c:pt>
                <c:pt idx="5829">
                  <c:v>10.680999999999999</c:v>
                </c:pt>
                <c:pt idx="5830">
                  <c:v>10.680999999999999</c:v>
                </c:pt>
                <c:pt idx="5831">
                  <c:v>10.680999999999999</c:v>
                </c:pt>
                <c:pt idx="5832">
                  <c:v>10.692</c:v>
                </c:pt>
                <c:pt idx="5833">
                  <c:v>10.692</c:v>
                </c:pt>
                <c:pt idx="5834">
                  <c:v>10.692</c:v>
                </c:pt>
                <c:pt idx="5835">
                  <c:v>10.692</c:v>
                </c:pt>
                <c:pt idx="5836">
                  <c:v>10.692</c:v>
                </c:pt>
                <c:pt idx="5837">
                  <c:v>10.692</c:v>
                </c:pt>
                <c:pt idx="5838">
                  <c:v>10.702999999999999</c:v>
                </c:pt>
                <c:pt idx="5839">
                  <c:v>10.702999999999999</c:v>
                </c:pt>
                <c:pt idx="5840">
                  <c:v>10.702999999999999</c:v>
                </c:pt>
                <c:pt idx="5841">
                  <c:v>10.702999999999999</c:v>
                </c:pt>
                <c:pt idx="5842">
                  <c:v>10.702999999999999</c:v>
                </c:pt>
                <c:pt idx="5843">
                  <c:v>10.702999999999999</c:v>
                </c:pt>
                <c:pt idx="5844">
                  <c:v>10.714</c:v>
                </c:pt>
                <c:pt idx="5845">
                  <c:v>10.714</c:v>
                </c:pt>
                <c:pt idx="5846">
                  <c:v>10.714</c:v>
                </c:pt>
                <c:pt idx="5847">
                  <c:v>10.714</c:v>
                </c:pt>
                <c:pt idx="5848">
                  <c:v>10.714</c:v>
                </c:pt>
                <c:pt idx="5849">
                  <c:v>10.714</c:v>
                </c:pt>
                <c:pt idx="5850">
                  <c:v>10.725</c:v>
                </c:pt>
                <c:pt idx="5851">
                  <c:v>10.725</c:v>
                </c:pt>
                <c:pt idx="5852">
                  <c:v>10.725</c:v>
                </c:pt>
                <c:pt idx="5853">
                  <c:v>10.725</c:v>
                </c:pt>
                <c:pt idx="5854">
                  <c:v>10.725</c:v>
                </c:pt>
                <c:pt idx="5855">
                  <c:v>10.725</c:v>
                </c:pt>
                <c:pt idx="5856">
                  <c:v>10.736000000000001</c:v>
                </c:pt>
                <c:pt idx="5857">
                  <c:v>10.736000000000001</c:v>
                </c:pt>
                <c:pt idx="5858">
                  <c:v>10.736000000000001</c:v>
                </c:pt>
                <c:pt idx="5859">
                  <c:v>10.736000000000001</c:v>
                </c:pt>
                <c:pt idx="5860">
                  <c:v>10.736000000000001</c:v>
                </c:pt>
                <c:pt idx="5861">
                  <c:v>10.736000000000001</c:v>
                </c:pt>
                <c:pt idx="5862">
                  <c:v>10.747</c:v>
                </c:pt>
                <c:pt idx="5863">
                  <c:v>10.747</c:v>
                </c:pt>
                <c:pt idx="5864">
                  <c:v>10.747</c:v>
                </c:pt>
                <c:pt idx="5865">
                  <c:v>10.747</c:v>
                </c:pt>
                <c:pt idx="5866">
                  <c:v>10.747</c:v>
                </c:pt>
                <c:pt idx="5867">
                  <c:v>10.747</c:v>
                </c:pt>
                <c:pt idx="5868">
                  <c:v>10.757999999999999</c:v>
                </c:pt>
                <c:pt idx="5869">
                  <c:v>10.757999999999999</c:v>
                </c:pt>
                <c:pt idx="5870">
                  <c:v>10.757999999999999</c:v>
                </c:pt>
                <c:pt idx="5871">
                  <c:v>10.757999999999999</c:v>
                </c:pt>
                <c:pt idx="5872">
                  <c:v>10.757999999999999</c:v>
                </c:pt>
                <c:pt idx="5873">
                  <c:v>10.757999999999999</c:v>
                </c:pt>
                <c:pt idx="5874">
                  <c:v>10.769</c:v>
                </c:pt>
                <c:pt idx="5875">
                  <c:v>10.769</c:v>
                </c:pt>
                <c:pt idx="5876">
                  <c:v>10.769</c:v>
                </c:pt>
                <c:pt idx="5877">
                  <c:v>10.769</c:v>
                </c:pt>
                <c:pt idx="5878">
                  <c:v>10.769</c:v>
                </c:pt>
                <c:pt idx="5879">
                  <c:v>10.769</c:v>
                </c:pt>
                <c:pt idx="5880">
                  <c:v>10.78</c:v>
                </c:pt>
                <c:pt idx="5881">
                  <c:v>10.78</c:v>
                </c:pt>
                <c:pt idx="5882">
                  <c:v>10.78</c:v>
                </c:pt>
                <c:pt idx="5883">
                  <c:v>10.78</c:v>
                </c:pt>
                <c:pt idx="5884">
                  <c:v>10.78</c:v>
                </c:pt>
                <c:pt idx="5885">
                  <c:v>10.78</c:v>
                </c:pt>
                <c:pt idx="5886">
                  <c:v>10.791</c:v>
                </c:pt>
                <c:pt idx="5887">
                  <c:v>10.791</c:v>
                </c:pt>
                <c:pt idx="5888">
                  <c:v>10.791</c:v>
                </c:pt>
                <c:pt idx="5889">
                  <c:v>10.791</c:v>
                </c:pt>
                <c:pt idx="5890">
                  <c:v>10.791</c:v>
                </c:pt>
                <c:pt idx="5891">
                  <c:v>10.791</c:v>
                </c:pt>
                <c:pt idx="5892">
                  <c:v>10.802</c:v>
                </c:pt>
                <c:pt idx="5893">
                  <c:v>10.802</c:v>
                </c:pt>
                <c:pt idx="5894">
                  <c:v>10.802</c:v>
                </c:pt>
                <c:pt idx="5895">
                  <c:v>10.802</c:v>
                </c:pt>
                <c:pt idx="5896">
                  <c:v>10.802</c:v>
                </c:pt>
                <c:pt idx="5897">
                  <c:v>10.802</c:v>
                </c:pt>
                <c:pt idx="5898">
                  <c:v>10.813000000000001</c:v>
                </c:pt>
                <c:pt idx="5899">
                  <c:v>10.813000000000001</c:v>
                </c:pt>
                <c:pt idx="5900">
                  <c:v>10.813000000000001</c:v>
                </c:pt>
                <c:pt idx="5901">
                  <c:v>10.813000000000001</c:v>
                </c:pt>
                <c:pt idx="5902">
                  <c:v>10.813000000000001</c:v>
                </c:pt>
                <c:pt idx="5903">
                  <c:v>10.813000000000001</c:v>
                </c:pt>
                <c:pt idx="5904">
                  <c:v>10.824</c:v>
                </c:pt>
                <c:pt idx="5905">
                  <c:v>10.824</c:v>
                </c:pt>
                <c:pt idx="5906">
                  <c:v>10.824</c:v>
                </c:pt>
                <c:pt idx="5907">
                  <c:v>10.824</c:v>
                </c:pt>
                <c:pt idx="5908">
                  <c:v>10.824</c:v>
                </c:pt>
                <c:pt idx="5909">
                  <c:v>10.824</c:v>
                </c:pt>
                <c:pt idx="5910">
                  <c:v>10.835000000000001</c:v>
                </c:pt>
                <c:pt idx="5911">
                  <c:v>10.835000000000001</c:v>
                </c:pt>
                <c:pt idx="5912">
                  <c:v>10.835000000000001</c:v>
                </c:pt>
                <c:pt idx="5913">
                  <c:v>10.835000000000001</c:v>
                </c:pt>
                <c:pt idx="5914">
                  <c:v>10.835000000000001</c:v>
                </c:pt>
                <c:pt idx="5915">
                  <c:v>10.835000000000001</c:v>
                </c:pt>
                <c:pt idx="5916">
                  <c:v>10.846</c:v>
                </c:pt>
                <c:pt idx="5917">
                  <c:v>10.846</c:v>
                </c:pt>
                <c:pt idx="5918">
                  <c:v>10.846</c:v>
                </c:pt>
                <c:pt idx="5919">
                  <c:v>10.846</c:v>
                </c:pt>
                <c:pt idx="5920">
                  <c:v>10.846</c:v>
                </c:pt>
                <c:pt idx="5921">
                  <c:v>10.846</c:v>
                </c:pt>
                <c:pt idx="5922">
                  <c:v>10.856999999999999</c:v>
                </c:pt>
                <c:pt idx="5923">
                  <c:v>10.856999999999999</c:v>
                </c:pt>
                <c:pt idx="5924">
                  <c:v>10.856999999999999</c:v>
                </c:pt>
                <c:pt idx="5925">
                  <c:v>10.856999999999999</c:v>
                </c:pt>
                <c:pt idx="5926">
                  <c:v>10.856999999999999</c:v>
                </c:pt>
                <c:pt idx="5927">
                  <c:v>10.856999999999999</c:v>
                </c:pt>
                <c:pt idx="5928">
                  <c:v>10.868</c:v>
                </c:pt>
                <c:pt idx="5929">
                  <c:v>10.868</c:v>
                </c:pt>
                <c:pt idx="5930">
                  <c:v>10.868</c:v>
                </c:pt>
                <c:pt idx="5931">
                  <c:v>10.868</c:v>
                </c:pt>
                <c:pt idx="5932">
                  <c:v>10.868</c:v>
                </c:pt>
                <c:pt idx="5933">
                  <c:v>10.868</c:v>
                </c:pt>
                <c:pt idx="5934">
                  <c:v>10.879</c:v>
                </c:pt>
                <c:pt idx="5935">
                  <c:v>10.879</c:v>
                </c:pt>
                <c:pt idx="5936">
                  <c:v>10.879</c:v>
                </c:pt>
                <c:pt idx="5937">
                  <c:v>10.879</c:v>
                </c:pt>
                <c:pt idx="5938">
                  <c:v>10.879</c:v>
                </c:pt>
                <c:pt idx="5939">
                  <c:v>10.879</c:v>
                </c:pt>
                <c:pt idx="5940">
                  <c:v>10.89</c:v>
                </c:pt>
                <c:pt idx="5941">
                  <c:v>10.89</c:v>
                </c:pt>
                <c:pt idx="5942">
                  <c:v>10.89</c:v>
                </c:pt>
                <c:pt idx="5943">
                  <c:v>10.89</c:v>
                </c:pt>
                <c:pt idx="5944">
                  <c:v>10.89</c:v>
                </c:pt>
                <c:pt idx="5945">
                  <c:v>10.89</c:v>
                </c:pt>
                <c:pt idx="5946">
                  <c:v>10.901</c:v>
                </c:pt>
                <c:pt idx="5947">
                  <c:v>10.901</c:v>
                </c:pt>
                <c:pt idx="5948">
                  <c:v>10.901</c:v>
                </c:pt>
                <c:pt idx="5949">
                  <c:v>10.901</c:v>
                </c:pt>
                <c:pt idx="5950">
                  <c:v>10.901</c:v>
                </c:pt>
                <c:pt idx="5951">
                  <c:v>10.901</c:v>
                </c:pt>
                <c:pt idx="5952">
                  <c:v>10.912000000000001</c:v>
                </c:pt>
                <c:pt idx="5953">
                  <c:v>10.912000000000001</c:v>
                </c:pt>
                <c:pt idx="5954">
                  <c:v>10.912000000000001</c:v>
                </c:pt>
                <c:pt idx="5955">
                  <c:v>10.912000000000001</c:v>
                </c:pt>
                <c:pt idx="5956">
                  <c:v>10.912000000000001</c:v>
                </c:pt>
                <c:pt idx="5957">
                  <c:v>10.912000000000001</c:v>
                </c:pt>
                <c:pt idx="5958">
                  <c:v>10.923</c:v>
                </c:pt>
                <c:pt idx="5959">
                  <c:v>10.923</c:v>
                </c:pt>
                <c:pt idx="5960">
                  <c:v>10.923</c:v>
                </c:pt>
                <c:pt idx="5961">
                  <c:v>10.923</c:v>
                </c:pt>
                <c:pt idx="5962">
                  <c:v>10.923</c:v>
                </c:pt>
                <c:pt idx="5963">
                  <c:v>10.923</c:v>
                </c:pt>
                <c:pt idx="5964">
                  <c:v>10.933999999999999</c:v>
                </c:pt>
                <c:pt idx="5965">
                  <c:v>10.933999999999999</c:v>
                </c:pt>
                <c:pt idx="5966">
                  <c:v>10.933999999999999</c:v>
                </c:pt>
                <c:pt idx="5967">
                  <c:v>10.933999999999999</c:v>
                </c:pt>
                <c:pt idx="5968">
                  <c:v>10.933999999999999</c:v>
                </c:pt>
                <c:pt idx="5969">
                  <c:v>10.933999999999999</c:v>
                </c:pt>
                <c:pt idx="5970">
                  <c:v>10.945</c:v>
                </c:pt>
                <c:pt idx="5971">
                  <c:v>10.945</c:v>
                </c:pt>
                <c:pt idx="5972">
                  <c:v>10.945</c:v>
                </c:pt>
                <c:pt idx="5973">
                  <c:v>10.945</c:v>
                </c:pt>
                <c:pt idx="5974">
                  <c:v>10.945</c:v>
                </c:pt>
                <c:pt idx="5975">
                  <c:v>10.945</c:v>
                </c:pt>
                <c:pt idx="5976">
                  <c:v>10.956</c:v>
                </c:pt>
                <c:pt idx="5977">
                  <c:v>10.956</c:v>
                </c:pt>
                <c:pt idx="5978">
                  <c:v>10.956</c:v>
                </c:pt>
                <c:pt idx="5979">
                  <c:v>10.956</c:v>
                </c:pt>
                <c:pt idx="5980">
                  <c:v>10.956</c:v>
                </c:pt>
                <c:pt idx="5981">
                  <c:v>10.956</c:v>
                </c:pt>
                <c:pt idx="5982">
                  <c:v>10.967000000000001</c:v>
                </c:pt>
                <c:pt idx="5983">
                  <c:v>10.967000000000001</c:v>
                </c:pt>
                <c:pt idx="5984">
                  <c:v>10.967000000000001</c:v>
                </c:pt>
                <c:pt idx="5985">
                  <c:v>10.967000000000001</c:v>
                </c:pt>
                <c:pt idx="5986">
                  <c:v>10.967000000000001</c:v>
                </c:pt>
                <c:pt idx="5987">
                  <c:v>10.967000000000001</c:v>
                </c:pt>
                <c:pt idx="5988">
                  <c:v>10.978</c:v>
                </c:pt>
                <c:pt idx="5989">
                  <c:v>10.978</c:v>
                </c:pt>
                <c:pt idx="5990">
                  <c:v>10.978</c:v>
                </c:pt>
                <c:pt idx="5991">
                  <c:v>10.978</c:v>
                </c:pt>
                <c:pt idx="5992">
                  <c:v>10.978</c:v>
                </c:pt>
                <c:pt idx="5993">
                  <c:v>10.978</c:v>
                </c:pt>
                <c:pt idx="5994">
                  <c:v>10.989000000000001</c:v>
                </c:pt>
                <c:pt idx="5995">
                  <c:v>10.989000000000001</c:v>
                </c:pt>
                <c:pt idx="5996">
                  <c:v>10.989000000000001</c:v>
                </c:pt>
                <c:pt idx="5997">
                  <c:v>10.989000000000001</c:v>
                </c:pt>
                <c:pt idx="5998">
                  <c:v>10.989000000000001</c:v>
                </c:pt>
                <c:pt idx="5999">
                  <c:v>10.989000000000001</c:v>
                </c:pt>
                <c:pt idx="6000">
                  <c:v>11</c:v>
                </c:pt>
                <c:pt idx="6001">
                  <c:v>11</c:v>
                </c:pt>
                <c:pt idx="6002">
                  <c:v>11</c:v>
                </c:pt>
                <c:pt idx="6003">
                  <c:v>11</c:v>
                </c:pt>
                <c:pt idx="6004">
                  <c:v>11</c:v>
                </c:pt>
                <c:pt idx="6005">
                  <c:v>11</c:v>
                </c:pt>
                <c:pt idx="6006">
                  <c:v>11.010999999999999</c:v>
                </c:pt>
                <c:pt idx="6007">
                  <c:v>11.010999999999999</c:v>
                </c:pt>
                <c:pt idx="6008">
                  <c:v>11.010999999999999</c:v>
                </c:pt>
                <c:pt idx="6009">
                  <c:v>11.010999999999999</c:v>
                </c:pt>
                <c:pt idx="6010">
                  <c:v>11.010999999999999</c:v>
                </c:pt>
                <c:pt idx="6011">
                  <c:v>11.010999999999999</c:v>
                </c:pt>
                <c:pt idx="6012">
                  <c:v>11.022</c:v>
                </c:pt>
                <c:pt idx="6013">
                  <c:v>11.022</c:v>
                </c:pt>
                <c:pt idx="6014">
                  <c:v>11.022</c:v>
                </c:pt>
                <c:pt idx="6015">
                  <c:v>11.022</c:v>
                </c:pt>
                <c:pt idx="6016">
                  <c:v>11.022</c:v>
                </c:pt>
                <c:pt idx="6017">
                  <c:v>11.022</c:v>
                </c:pt>
                <c:pt idx="6018">
                  <c:v>11.032999999999999</c:v>
                </c:pt>
                <c:pt idx="6019">
                  <c:v>11.032999999999999</c:v>
                </c:pt>
                <c:pt idx="6020">
                  <c:v>11.032999999999999</c:v>
                </c:pt>
                <c:pt idx="6021">
                  <c:v>11.032999999999999</c:v>
                </c:pt>
                <c:pt idx="6022">
                  <c:v>11.032999999999999</c:v>
                </c:pt>
                <c:pt idx="6023">
                  <c:v>11.032999999999999</c:v>
                </c:pt>
                <c:pt idx="6024">
                  <c:v>11.044</c:v>
                </c:pt>
                <c:pt idx="6025">
                  <c:v>11.044</c:v>
                </c:pt>
                <c:pt idx="6026">
                  <c:v>11.044</c:v>
                </c:pt>
                <c:pt idx="6027">
                  <c:v>11.044</c:v>
                </c:pt>
                <c:pt idx="6028">
                  <c:v>11.044</c:v>
                </c:pt>
                <c:pt idx="6029">
                  <c:v>11.044</c:v>
                </c:pt>
                <c:pt idx="6030">
                  <c:v>11.055</c:v>
                </c:pt>
                <c:pt idx="6031">
                  <c:v>11.055</c:v>
                </c:pt>
                <c:pt idx="6032">
                  <c:v>11.055</c:v>
                </c:pt>
                <c:pt idx="6033">
                  <c:v>11.055</c:v>
                </c:pt>
                <c:pt idx="6034">
                  <c:v>11.055</c:v>
                </c:pt>
                <c:pt idx="6035">
                  <c:v>11.055</c:v>
                </c:pt>
                <c:pt idx="6036">
                  <c:v>11.066000000000001</c:v>
                </c:pt>
                <c:pt idx="6037">
                  <c:v>11.066000000000001</c:v>
                </c:pt>
                <c:pt idx="6038">
                  <c:v>11.066000000000001</c:v>
                </c:pt>
                <c:pt idx="6039">
                  <c:v>11.066000000000001</c:v>
                </c:pt>
                <c:pt idx="6040">
                  <c:v>11.066000000000001</c:v>
                </c:pt>
                <c:pt idx="6041">
                  <c:v>11.066000000000001</c:v>
                </c:pt>
                <c:pt idx="6042">
                  <c:v>11.077</c:v>
                </c:pt>
                <c:pt idx="6043">
                  <c:v>11.077</c:v>
                </c:pt>
                <c:pt idx="6044">
                  <c:v>11.077</c:v>
                </c:pt>
                <c:pt idx="6045">
                  <c:v>11.077</c:v>
                </c:pt>
                <c:pt idx="6046">
                  <c:v>11.077</c:v>
                </c:pt>
                <c:pt idx="6047">
                  <c:v>11.077</c:v>
                </c:pt>
                <c:pt idx="6048">
                  <c:v>11.087999999999999</c:v>
                </c:pt>
                <c:pt idx="6049">
                  <c:v>11.087999999999999</c:v>
                </c:pt>
                <c:pt idx="6050">
                  <c:v>11.087999999999999</c:v>
                </c:pt>
                <c:pt idx="6051">
                  <c:v>11.087999999999999</c:v>
                </c:pt>
                <c:pt idx="6052">
                  <c:v>11.087999999999999</c:v>
                </c:pt>
                <c:pt idx="6053">
                  <c:v>11.087999999999999</c:v>
                </c:pt>
                <c:pt idx="6054">
                  <c:v>11.099</c:v>
                </c:pt>
                <c:pt idx="6055">
                  <c:v>11.099</c:v>
                </c:pt>
                <c:pt idx="6056">
                  <c:v>11.099</c:v>
                </c:pt>
                <c:pt idx="6057">
                  <c:v>11.099</c:v>
                </c:pt>
                <c:pt idx="6058">
                  <c:v>11.099</c:v>
                </c:pt>
                <c:pt idx="6059">
                  <c:v>11.099</c:v>
                </c:pt>
                <c:pt idx="6060">
                  <c:v>11.11</c:v>
                </c:pt>
                <c:pt idx="6061">
                  <c:v>11.11</c:v>
                </c:pt>
                <c:pt idx="6062">
                  <c:v>11.11</c:v>
                </c:pt>
                <c:pt idx="6063">
                  <c:v>11.11</c:v>
                </c:pt>
                <c:pt idx="6064">
                  <c:v>11.11</c:v>
                </c:pt>
                <c:pt idx="6065">
                  <c:v>11.11</c:v>
                </c:pt>
                <c:pt idx="6066">
                  <c:v>11.121</c:v>
                </c:pt>
                <c:pt idx="6067">
                  <c:v>11.121</c:v>
                </c:pt>
                <c:pt idx="6068">
                  <c:v>11.121</c:v>
                </c:pt>
                <c:pt idx="6069">
                  <c:v>11.121</c:v>
                </c:pt>
                <c:pt idx="6070">
                  <c:v>11.121</c:v>
                </c:pt>
                <c:pt idx="6071">
                  <c:v>11.121</c:v>
                </c:pt>
                <c:pt idx="6072">
                  <c:v>11.132</c:v>
                </c:pt>
                <c:pt idx="6073">
                  <c:v>11.132</c:v>
                </c:pt>
                <c:pt idx="6074">
                  <c:v>11.132</c:v>
                </c:pt>
                <c:pt idx="6075">
                  <c:v>11.132</c:v>
                </c:pt>
                <c:pt idx="6076">
                  <c:v>11.132</c:v>
                </c:pt>
                <c:pt idx="6077">
                  <c:v>11.132</c:v>
                </c:pt>
                <c:pt idx="6078">
                  <c:v>11.143000000000001</c:v>
                </c:pt>
                <c:pt idx="6079">
                  <c:v>11.143000000000001</c:v>
                </c:pt>
                <c:pt idx="6080">
                  <c:v>11.143000000000001</c:v>
                </c:pt>
                <c:pt idx="6081">
                  <c:v>11.143000000000001</c:v>
                </c:pt>
                <c:pt idx="6082">
                  <c:v>11.143000000000001</c:v>
                </c:pt>
                <c:pt idx="6083">
                  <c:v>11.143000000000001</c:v>
                </c:pt>
                <c:pt idx="6084">
                  <c:v>11.154</c:v>
                </c:pt>
                <c:pt idx="6085">
                  <c:v>11.154</c:v>
                </c:pt>
                <c:pt idx="6086">
                  <c:v>11.154</c:v>
                </c:pt>
                <c:pt idx="6087">
                  <c:v>11.154</c:v>
                </c:pt>
                <c:pt idx="6088">
                  <c:v>11.154</c:v>
                </c:pt>
                <c:pt idx="6089">
                  <c:v>11.154</c:v>
                </c:pt>
                <c:pt idx="6090">
                  <c:v>11.164999999999999</c:v>
                </c:pt>
                <c:pt idx="6091">
                  <c:v>11.164999999999999</c:v>
                </c:pt>
                <c:pt idx="6092">
                  <c:v>11.164999999999999</c:v>
                </c:pt>
                <c:pt idx="6093">
                  <c:v>11.164999999999999</c:v>
                </c:pt>
                <c:pt idx="6094">
                  <c:v>11.164999999999999</c:v>
                </c:pt>
                <c:pt idx="6095">
                  <c:v>11.164999999999999</c:v>
                </c:pt>
                <c:pt idx="6096">
                  <c:v>11.176</c:v>
                </c:pt>
                <c:pt idx="6097">
                  <c:v>11.176</c:v>
                </c:pt>
                <c:pt idx="6098">
                  <c:v>11.176</c:v>
                </c:pt>
                <c:pt idx="6099">
                  <c:v>11.176</c:v>
                </c:pt>
                <c:pt idx="6100">
                  <c:v>11.176</c:v>
                </c:pt>
                <c:pt idx="6101">
                  <c:v>11.176</c:v>
                </c:pt>
                <c:pt idx="6102">
                  <c:v>11.186999999999999</c:v>
                </c:pt>
                <c:pt idx="6103">
                  <c:v>11.186999999999999</c:v>
                </c:pt>
                <c:pt idx="6104">
                  <c:v>11.186999999999999</c:v>
                </c:pt>
                <c:pt idx="6105">
                  <c:v>11.186999999999999</c:v>
                </c:pt>
                <c:pt idx="6106">
                  <c:v>11.186999999999999</c:v>
                </c:pt>
                <c:pt idx="6107">
                  <c:v>11.186999999999999</c:v>
                </c:pt>
                <c:pt idx="6108">
                  <c:v>11.198</c:v>
                </c:pt>
                <c:pt idx="6109">
                  <c:v>11.198</c:v>
                </c:pt>
                <c:pt idx="6110">
                  <c:v>11.198</c:v>
                </c:pt>
                <c:pt idx="6111">
                  <c:v>11.198</c:v>
                </c:pt>
                <c:pt idx="6112">
                  <c:v>11.198</c:v>
                </c:pt>
                <c:pt idx="6113">
                  <c:v>11.198</c:v>
                </c:pt>
                <c:pt idx="6114">
                  <c:v>11.209</c:v>
                </c:pt>
                <c:pt idx="6115">
                  <c:v>11.209</c:v>
                </c:pt>
                <c:pt idx="6116">
                  <c:v>11.209</c:v>
                </c:pt>
                <c:pt idx="6117">
                  <c:v>11.209</c:v>
                </c:pt>
                <c:pt idx="6118">
                  <c:v>11.209</c:v>
                </c:pt>
                <c:pt idx="6119">
                  <c:v>11.209</c:v>
                </c:pt>
                <c:pt idx="6120">
                  <c:v>11.22</c:v>
                </c:pt>
                <c:pt idx="6121">
                  <c:v>11.22</c:v>
                </c:pt>
                <c:pt idx="6122">
                  <c:v>11.22</c:v>
                </c:pt>
                <c:pt idx="6123">
                  <c:v>11.22</c:v>
                </c:pt>
                <c:pt idx="6124">
                  <c:v>11.22</c:v>
                </c:pt>
                <c:pt idx="6125">
                  <c:v>11.22</c:v>
                </c:pt>
                <c:pt idx="6126">
                  <c:v>11.231</c:v>
                </c:pt>
                <c:pt idx="6127">
                  <c:v>11.231</c:v>
                </c:pt>
                <c:pt idx="6128">
                  <c:v>11.231</c:v>
                </c:pt>
                <c:pt idx="6129">
                  <c:v>11.231</c:v>
                </c:pt>
                <c:pt idx="6130">
                  <c:v>11.231</c:v>
                </c:pt>
                <c:pt idx="6131">
                  <c:v>11.231</c:v>
                </c:pt>
                <c:pt idx="6132">
                  <c:v>11.242000000000001</c:v>
                </c:pt>
                <c:pt idx="6133">
                  <c:v>11.242000000000001</c:v>
                </c:pt>
                <c:pt idx="6134">
                  <c:v>11.242000000000001</c:v>
                </c:pt>
                <c:pt idx="6135">
                  <c:v>11.242000000000001</c:v>
                </c:pt>
                <c:pt idx="6136">
                  <c:v>11.242000000000001</c:v>
                </c:pt>
                <c:pt idx="6137">
                  <c:v>11.242000000000001</c:v>
                </c:pt>
                <c:pt idx="6138">
                  <c:v>11.253</c:v>
                </c:pt>
                <c:pt idx="6139">
                  <c:v>11.253</c:v>
                </c:pt>
                <c:pt idx="6140">
                  <c:v>11.253</c:v>
                </c:pt>
                <c:pt idx="6141">
                  <c:v>11.253</c:v>
                </c:pt>
                <c:pt idx="6142">
                  <c:v>11.253</c:v>
                </c:pt>
                <c:pt idx="6143">
                  <c:v>11.253</c:v>
                </c:pt>
                <c:pt idx="6144">
                  <c:v>11.263999999999999</c:v>
                </c:pt>
                <c:pt idx="6145">
                  <c:v>11.263999999999999</c:v>
                </c:pt>
                <c:pt idx="6146">
                  <c:v>11.263999999999999</c:v>
                </c:pt>
                <c:pt idx="6147">
                  <c:v>11.263999999999999</c:v>
                </c:pt>
                <c:pt idx="6148">
                  <c:v>11.263999999999999</c:v>
                </c:pt>
                <c:pt idx="6149">
                  <c:v>11.263999999999999</c:v>
                </c:pt>
                <c:pt idx="6150">
                  <c:v>11.275</c:v>
                </c:pt>
                <c:pt idx="6151">
                  <c:v>11.275</c:v>
                </c:pt>
                <c:pt idx="6152">
                  <c:v>11.275</c:v>
                </c:pt>
                <c:pt idx="6153">
                  <c:v>11.275</c:v>
                </c:pt>
                <c:pt idx="6154">
                  <c:v>11.275</c:v>
                </c:pt>
                <c:pt idx="6155">
                  <c:v>11.275</c:v>
                </c:pt>
                <c:pt idx="6156">
                  <c:v>11.286</c:v>
                </c:pt>
                <c:pt idx="6157">
                  <c:v>11.286</c:v>
                </c:pt>
                <c:pt idx="6158">
                  <c:v>11.286</c:v>
                </c:pt>
                <c:pt idx="6159">
                  <c:v>11.286</c:v>
                </c:pt>
                <c:pt idx="6160">
                  <c:v>11.286</c:v>
                </c:pt>
                <c:pt idx="6161">
                  <c:v>11.286</c:v>
                </c:pt>
                <c:pt idx="6162">
                  <c:v>11.297000000000001</c:v>
                </c:pt>
                <c:pt idx="6163">
                  <c:v>11.297000000000001</c:v>
                </c:pt>
                <c:pt idx="6164">
                  <c:v>11.297000000000001</c:v>
                </c:pt>
                <c:pt idx="6165">
                  <c:v>11.297000000000001</c:v>
                </c:pt>
                <c:pt idx="6166">
                  <c:v>11.297000000000001</c:v>
                </c:pt>
                <c:pt idx="6167">
                  <c:v>11.297000000000001</c:v>
                </c:pt>
                <c:pt idx="6168">
                  <c:v>11.308</c:v>
                </c:pt>
                <c:pt idx="6169">
                  <c:v>11.308</c:v>
                </c:pt>
                <c:pt idx="6170">
                  <c:v>11.308</c:v>
                </c:pt>
                <c:pt idx="6171">
                  <c:v>11.308</c:v>
                </c:pt>
                <c:pt idx="6172">
                  <c:v>11.308</c:v>
                </c:pt>
                <c:pt idx="6173">
                  <c:v>11.308</c:v>
                </c:pt>
                <c:pt idx="6174">
                  <c:v>11.319000000000001</c:v>
                </c:pt>
                <c:pt idx="6175">
                  <c:v>11.319000000000001</c:v>
                </c:pt>
                <c:pt idx="6176">
                  <c:v>11.319000000000001</c:v>
                </c:pt>
                <c:pt idx="6177">
                  <c:v>11.319000000000001</c:v>
                </c:pt>
                <c:pt idx="6178">
                  <c:v>11.319000000000001</c:v>
                </c:pt>
                <c:pt idx="6179">
                  <c:v>11.319000000000001</c:v>
                </c:pt>
                <c:pt idx="6180">
                  <c:v>11.33</c:v>
                </c:pt>
                <c:pt idx="6181">
                  <c:v>11.33</c:v>
                </c:pt>
                <c:pt idx="6182">
                  <c:v>11.33</c:v>
                </c:pt>
                <c:pt idx="6183">
                  <c:v>11.33</c:v>
                </c:pt>
                <c:pt idx="6184">
                  <c:v>11.33</c:v>
                </c:pt>
                <c:pt idx="6185">
                  <c:v>11.33</c:v>
                </c:pt>
                <c:pt idx="6186">
                  <c:v>11.340999999999999</c:v>
                </c:pt>
                <c:pt idx="6187">
                  <c:v>11.340999999999999</c:v>
                </c:pt>
                <c:pt idx="6188">
                  <c:v>11.340999999999999</c:v>
                </c:pt>
                <c:pt idx="6189">
                  <c:v>11.340999999999999</c:v>
                </c:pt>
                <c:pt idx="6190">
                  <c:v>11.340999999999999</c:v>
                </c:pt>
                <c:pt idx="6191">
                  <c:v>11.340999999999999</c:v>
                </c:pt>
                <c:pt idx="6192">
                  <c:v>11.352</c:v>
                </c:pt>
                <c:pt idx="6193">
                  <c:v>11.352</c:v>
                </c:pt>
                <c:pt idx="6194">
                  <c:v>11.352</c:v>
                </c:pt>
                <c:pt idx="6195">
                  <c:v>11.352</c:v>
                </c:pt>
                <c:pt idx="6196">
                  <c:v>11.352</c:v>
                </c:pt>
                <c:pt idx="6197">
                  <c:v>11.352</c:v>
                </c:pt>
                <c:pt idx="6198">
                  <c:v>11.363</c:v>
                </c:pt>
                <c:pt idx="6199">
                  <c:v>11.363</c:v>
                </c:pt>
                <c:pt idx="6200">
                  <c:v>11.363</c:v>
                </c:pt>
                <c:pt idx="6201">
                  <c:v>11.363</c:v>
                </c:pt>
                <c:pt idx="6202">
                  <c:v>11.363</c:v>
                </c:pt>
                <c:pt idx="6203">
                  <c:v>11.363</c:v>
                </c:pt>
                <c:pt idx="6204">
                  <c:v>11.374000000000001</c:v>
                </c:pt>
                <c:pt idx="6205">
                  <c:v>11.374000000000001</c:v>
                </c:pt>
                <c:pt idx="6206">
                  <c:v>11.374000000000001</c:v>
                </c:pt>
                <c:pt idx="6207">
                  <c:v>11.374000000000001</c:v>
                </c:pt>
                <c:pt idx="6208">
                  <c:v>11.374000000000001</c:v>
                </c:pt>
                <c:pt idx="6209">
                  <c:v>11.374000000000001</c:v>
                </c:pt>
                <c:pt idx="6210">
                  <c:v>11.385</c:v>
                </c:pt>
                <c:pt idx="6211">
                  <c:v>11.385</c:v>
                </c:pt>
                <c:pt idx="6212">
                  <c:v>11.385</c:v>
                </c:pt>
                <c:pt idx="6213">
                  <c:v>11.385</c:v>
                </c:pt>
                <c:pt idx="6214">
                  <c:v>11.385</c:v>
                </c:pt>
                <c:pt idx="6215">
                  <c:v>11.385</c:v>
                </c:pt>
                <c:pt idx="6216">
                  <c:v>11.396000000000001</c:v>
                </c:pt>
                <c:pt idx="6217">
                  <c:v>11.396000000000001</c:v>
                </c:pt>
                <c:pt idx="6218">
                  <c:v>11.396000000000001</c:v>
                </c:pt>
                <c:pt idx="6219">
                  <c:v>11.396000000000001</c:v>
                </c:pt>
                <c:pt idx="6220">
                  <c:v>11.396000000000001</c:v>
                </c:pt>
                <c:pt idx="6221">
                  <c:v>11.396000000000001</c:v>
                </c:pt>
                <c:pt idx="6222">
                  <c:v>11.407</c:v>
                </c:pt>
                <c:pt idx="6223">
                  <c:v>11.407</c:v>
                </c:pt>
                <c:pt idx="6224">
                  <c:v>11.407</c:v>
                </c:pt>
                <c:pt idx="6225">
                  <c:v>11.407</c:v>
                </c:pt>
                <c:pt idx="6226">
                  <c:v>11.407</c:v>
                </c:pt>
                <c:pt idx="6227">
                  <c:v>11.407</c:v>
                </c:pt>
                <c:pt idx="6228">
                  <c:v>11.417999999999999</c:v>
                </c:pt>
                <c:pt idx="6229">
                  <c:v>11.417999999999999</c:v>
                </c:pt>
                <c:pt idx="6230">
                  <c:v>11.417999999999999</c:v>
                </c:pt>
                <c:pt idx="6231">
                  <c:v>11.417999999999999</c:v>
                </c:pt>
                <c:pt idx="6232">
                  <c:v>11.417999999999999</c:v>
                </c:pt>
                <c:pt idx="6233">
                  <c:v>11.417999999999999</c:v>
                </c:pt>
                <c:pt idx="6234">
                  <c:v>11.429</c:v>
                </c:pt>
                <c:pt idx="6235">
                  <c:v>11.429</c:v>
                </c:pt>
                <c:pt idx="6236">
                  <c:v>11.429</c:v>
                </c:pt>
                <c:pt idx="6237">
                  <c:v>11.429</c:v>
                </c:pt>
                <c:pt idx="6238">
                  <c:v>11.429</c:v>
                </c:pt>
                <c:pt idx="6239">
                  <c:v>11.429</c:v>
                </c:pt>
                <c:pt idx="6240">
                  <c:v>11.44</c:v>
                </c:pt>
                <c:pt idx="6241">
                  <c:v>11.44</c:v>
                </c:pt>
                <c:pt idx="6242">
                  <c:v>11.44</c:v>
                </c:pt>
                <c:pt idx="6243">
                  <c:v>11.44</c:v>
                </c:pt>
                <c:pt idx="6244">
                  <c:v>11.44</c:v>
                </c:pt>
                <c:pt idx="6245">
                  <c:v>11.44</c:v>
                </c:pt>
                <c:pt idx="6246">
                  <c:v>11.451000000000001</c:v>
                </c:pt>
                <c:pt idx="6247">
                  <c:v>11.451000000000001</c:v>
                </c:pt>
                <c:pt idx="6248">
                  <c:v>11.451000000000001</c:v>
                </c:pt>
                <c:pt idx="6249">
                  <c:v>11.451000000000001</c:v>
                </c:pt>
                <c:pt idx="6250">
                  <c:v>11.451000000000001</c:v>
                </c:pt>
                <c:pt idx="6251">
                  <c:v>11.451000000000001</c:v>
                </c:pt>
                <c:pt idx="6252">
                  <c:v>11.462</c:v>
                </c:pt>
                <c:pt idx="6253">
                  <c:v>11.462</c:v>
                </c:pt>
                <c:pt idx="6254">
                  <c:v>11.462</c:v>
                </c:pt>
                <c:pt idx="6255">
                  <c:v>11.462</c:v>
                </c:pt>
                <c:pt idx="6256">
                  <c:v>11.462</c:v>
                </c:pt>
                <c:pt idx="6257">
                  <c:v>11.462</c:v>
                </c:pt>
                <c:pt idx="6258">
                  <c:v>11.473000000000001</c:v>
                </c:pt>
                <c:pt idx="6259">
                  <c:v>11.473000000000001</c:v>
                </c:pt>
                <c:pt idx="6260">
                  <c:v>11.473000000000001</c:v>
                </c:pt>
                <c:pt idx="6261">
                  <c:v>11.473000000000001</c:v>
                </c:pt>
                <c:pt idx="6262">
                  <c:v>11.473000000000001</c:v>
                </c:pt>
                <c:pt idx="6263">
                  <c:v>11.473000000000001</c:v>
                </c:pt>
                <c:pt idx="6264">
                  <c:v>11.484</c:v>
                </c:pt>
                <c:pt idx="6265">
                  <c:v>11.484</c:v>
                </c:pt>
                <c:pt idx="6266">
                  <c:v>11.484</c:v>
                </c:pt>
                <c:pt idx="6267">
                  <c:v>11.484</c:v>
                </c:pt>
                <c:pt idx="6268">
                  <c:v>11.484</c:v>
                </c:pt>
                <c:pt idx="6269">
                  <c:v>11.484</c:v>
                </c:pt>
                <c:pt idx="6270">
                  <c:v>11.494999999999999</c:v>
                </c:pt>
                <c:pt idx="6271">
                  <c:v>11.494999999999999</c:v>
                </c:pt>
                <c:pt idx="6272">
                  <c:v>11.494999999999999</c:v>
                </c:pt>
                <c:pt idx="6273">
                  <c:v>11.494999999999999</c:v>
                </c:pt>
                <c:pt idx="6274">
                  <c:v>11.494999999999999</c:v>
                </c:pt>
                <c:pt idx="6275">
                  <c:v>11.494999999999999</c:v>
                </c:pt>
                <c:pt idx="6276">
                  <c:v>11.506</c:v>
                </c:pt>
                <c:pt idx="6277">
                  <c:v>11.506</c:v>
                </c:pt>
                <c:pt idx="6278">
                  <c:v>11.506</c:v>
                </c:pt>
                <c:pt idx="6279">
                  <c:v>11.506</c:v>
                </c:pt>
                <c:pt idx="6280">
                  <c:v>11.506</c:v>
                </c:pt>
                <c:pt idx="6281">
                  <c:v>11.506</c:v>
                </c:pt>
                <c:pt idx="6282">
                  <c:v>11.516999999999999</c:v>
                </c:pt>
                <c:pt idx="6283">
                  <c:v>11.516999999999999</c:v>
                </c:pt>
                <c:pt idx="6284">
                  <c:v>11.516999999999999</c:v>
                </c:pt>
                <c:pt idx="6285">
                  <c:v>11.516999999999999</c:v>
                </c:pt>
                <c:pt idx="6286">
                  <c:v>11.516999999999999</c:v>
                </c:pt>
                <c:pt idx="6287">
                  <c:v>11.516999999999999</c:v>
                </c:pt>
                <c:pt idx="6288">
                  <c:v>11.528</c:v>
                </c:pt>
                <c:pt idx="6289">
                  <c:v>11.528</c:v>
                </c:pt>
                <c:pt idx="6290">
                  <c:v>11.528</c:v>
                </c:pt>
                <c:pt idx="6291">
                  <c:v>11.528</c:v>
                </c:pt>
                <c:pt idx="6292">
                  <c:v>11.528</c:v>
                </c:pt>
                <c:pt idx="6293">
                  <c:v>11.528</c:v>
                </c:pt>
                <c:pt idx="6294">
                  <c:v>11.539</c:v>
                </c:pt>
                <c:pt idx="6295">
                  <c:v>11.539</c:v>
                </c:pt>
                <c:pt idx="6296">
                  <c:v>11.539</c:v>
                </c:pt>
                <c:pt idx="6297">
                  <c:v>11.539</c:v>
                </c:pt>
                <c:pt idx="6298">
                  <c:v>11.539</c:v>
                </c:pt>
                <c:pt idx="6299">
                  <c:v>11.539</c:v>
                </c:pt>
                <c:pt idx="6300">
                  <c:v>11.55</c:v>
                </c:pt>
                <c:pt idx="6301">
                  <c:v>11.55</c:v>
                </c:pt>
                <c:pt idx="6302">
                  <c:v>11.55</c:v>
                </c:pt>
                <c:pt idx="6303">
                  <c:v>11.55</c:v>
                </c:pt>
                <c:pt idx="6304">
                  <c:v>11.55</c:v>
                </c:pt>
                <c:pt idx="6305">
                  <c:v>11.55</c:v>
                </c:pt>
                <c:pt idx="6306">
                  <c:v>11.561</c:v>
                </c:pt>
                <c:pt idx="6307">
                  <c:v>11.561</c:v>
                </c:pt>
                <c:pt idx="6308">
                  <c:v>11.561</c:v>
                </c:pt>
                <c:pt idx="6309">
                  <c:v>11.561</c:v>
                </c:pt>
                <c:pt idx="6310">
                  <c:v>11.561</c:v>
                </c:pt>
                <c:pt idx="6311">
                  <c:v>11.561</c:v>
                </c:pt>
                <c:pt idx="6312">
                  <c:v>11.571999999999999</c:v>
                </c:pt>
                <c:pt idx="6313">
                  <c:v>11.571999999999999</c:v>
                </c:pt>
                <c:pt idx="6314">
                  <c:v>11.571999999999999</c:v>
                </c:pt>
                <c:pt idx="6315">
                  <c:v>11.571999999999999</c:v>
                </c:pt>
                <c:pt idx="6316">
                  <c:v>11.571999999999999</c:v>
                </c:pt>
                <c:pt idx="6317">
                  <c:v>11.571999999999999</c:v>
                </c:pt>
                <c:pt idx="6318">
                  <c:v>11.583</c:v>
                </c:pt>
                <c:pt idx="6319">
                  <c:v>11.583</c:v>
                </c:pt>
                <c:pt idx="6320">
                  <c:v>11.583</c:v>
                </c:pt>
                <c:pt idx="6321">
                  <c:v>11.583</c:v>
                </c:pt>
                <c:pt idx="6322">
                  <c:v>11.583</c:v>
                </c:pt>
                <c:pt idx="6323">
                  <c:v>11.583</c:v>
                </c:pt>
                <c:pt idx="6324">
                  <c:v>11.593999999999999</c:v>
                </c:pt>
                <c:pt idx="6325">
                  <c:v>11.593999999999999</c:v>
                </c:pt>
                <c:pt idx="6326">
                  <c:v>11.593999999999999</c:v>
                </c:pt>
                <c:pt idx="6327">
                  <c:v>11.593999999999999</c:v>
                </c:pt>
                <c:pt idx="6328">
                  <c:v>11.593999999999999</c:v>
                </c:pt>
                <c:pt idx="6329">
                  <c:v>11.593999999999999</c:v>
                </c:pt>
                <c:pt idx="6330">
                  <c:v>11.605</c:v>
                </c:pt>
                <c:pt idx="6331">
                  <c:v>11.605</c:v>
                </c:pt>
                <c:pt idx="6332">
                  <c:v>11.605</c:v>
                </c:pt>
                <c:pt idx="6333">
                  <c:v>11.605</c:v>
                </c:pt>
                <c:pt idx="6334">
                  <c:v>11.605</c:v>
                </c:pt>
                <c:pt idx="6335">
                  <c:v>11.605</c:v>
                </c:pt>
                <c:pt idx="6336">
                  <c:v>11.616</c:v>
                </c:pt>
                <c:pt idx="6337">
                  <c:v>11.616</c:v>
                </c:pt>
                <c:pt idx="6338">
                  <c:v>11.616</c:v>
                </c:pt>
                <c:pt idx="6339">
                  <c:v>11.616</c:v>
                </c:pt>
                <c:pt idx="6340">
                  <c:v>11.616</c:v>
                </c:pt>
                <c:pt idx="6341">
                  <c:v>11.616</c:v>
                </c:pt>
                <c:pt idx="6342">
                  <c:v>11.627000000000001</c:v>
                </c:pt>
                <c:pt idx="6343">
                  <c:v>11.627000000000001</c:v>
                </c:pt>
                <c:pt idx="6344">
                  <c:v>11.627000000000001</c:v>
                </c:pt>
                <c:pt idx="6345">
                  <c:v>11.627000000000001</c:v>
                </c:pt>
                <c:pt idx="6346">
                  <c:v>11.627000000000001</c:v>
                </c:pt>
                <c:pt idx="6347">
                  <c:v>11.627000000000001</c:v>
                </c:pt>
                <c:pt idx="6348">
                  <c:v>11.638</c:v>
                </c:pt>
                <c:pt idx="6349">
                  <c:v>11.638</c:v>
                </c:pt>
                <c:pt idx="6350">
                  <c:v>11.638</c:v>
                </c:pt>
                <c:pt idx="6351">
                  <c:v>11.638</c:v>
                </c:pt>
                <c:pt idx="6352">
                  <c:v>11.638</c:v>
                </c:pt>
                <c:pt idx="6353">
                  <c:v>11.638</c:v>
                </c:pt>
                <c:pt idx="6354">
                  <c:v>11.648999999999999</c:v>
                </c:pt>
                <c:pt idx="6355">
                  <c:v>11.648999999999999</c:v>
                </c:pt>
                <c:pt idx="6356">
                  <c:v>11.648999999999999</c:v>
                </c:pt>
                <c:pt idx="6357">
                  <c:v>11.648999999999999</c:v>
                </c:pt>
                <c:pt idx="6358">
                  <c:v>11.648999999999999</c:v>
                </c:pt>
                <c:pt idx="6359">
                  <c:v>11.648999999999999</c:v>
                </c:pt>
                <c:pt idx="6360">
                  <c:v>11.66</c:v>
                </c:pt>
                <c:pt idx="6361">
                  <c:v>11.66</c:v>
                </c:pt>
                <c:pt idx="6362">
                  <c:v>11.66</c:v>
                </c:pt>
                <c:pt idx="6363">
                  <c:v>11.66</c:v>
                </c:pt>
                <c:pt idx="6364">
                  <c:v>11.66</c:v>
                </c:pt>
                <c:pt idx="6365">
                  <c:v>11.66</c:v>
                </c:pt>
                <c:pt idx="6366">
                  <c:v>11.670999999999999</c:v>
                </c:pt>
                <c:pt idx="6367">
                  <c:v>11.670999999999999</c:v>
                </c:pt>
                <c:pt idx="6368">
                  <c:v>11.670999999999999</c:v>
                </c:pt>
                <c:pt idx="6369">
                  <c:v>11.670999999999999</c:v>
                </c:pt>
                <c:pt idx="6370">
                  <c:v>11.670999999999999</c:v>
                </c:pt>
                <c:pt idx="6371">
                  <c:v>11.670999999999999</c:v>
                </c:pt>
                <c:pt idx="6372">
                  <c:v>11.682</c:v>
                </c:pt>
                <c:pt idx="6373">
                  <c:v>11.682</c:v>
                </c:pt>
                <c:pt idx="6374">
                  <c:v>11.682</c:v>
                </c:pt>
                <c:pt idx="6375">
                  <c:v>11.682</c:v>
                </c:pt>
                <c:pt idx="6376">
                  <c:v>11.682</c:v>
                </c:pt>
                <c:pt idx="6377">
                  <c:v>11.682</c:v>
                </c:pt>
                <c:pt idx="6378">
                  <c:v>11.693</c:v>
                </c:pt>
                <c:pt idx="6379">
                  <c:v>11.693</c:v>
                </c:pt>
                <c:pt idx="6380">
                  <c:v>11.693</c:v>
                </c:pt>
                <c:pt idx="6381">
                  <c:v>11.693</c:v>
                </c:pt>
                <c:pt idx="6382">
                  <c:v>11.693</c:v>
                </c:pt>
                <c:pt idx="6383">
                  <c:v>11.693</c:v>
                </c:pt>
                <c:pt idx="6384">
                  <c:v>11.704000000000001</c:v>
                </c:pt>
                <c:pt idx="6385">
                  <c:v>11.704000000000001</c:v>
                </c:pt>
                <c:pt idx="6386">
                  <c:v>11.704000000000001</c:v>
                </c:pt>
                <c:pt idx="6387">
                  <c:v>11.704000000000001</c:v>
                </c:pt>
                <c:pt idx="6388">
                  <c:v>11.704000000000001</c:v>
                </c:pt>
                <c:pt idx="6389">
                  <c:v>11.704000000000001</c:v>
                </c:pt>
                <c:pt idx="6390">
                  <c:v>11.715</c:v>
                </c:pt>
                <c:pt idx="6391">
                  <c:v>11.715</c:v>
                </c:pt>
                <c:pt idx="6392">
                  <c:v>11.715</c:v>
                </c:pt>
                <c:pt idx="6393">
                  <c:v>11.715</c:v>
                </c:pt>
                <c:pt idx="6394">
                  <c:v>11.715</c:v>
                </c:pt>
                <c:pt idx="6395">
                  <c:v>11.715</c:v>
                </c:pt>
                <c:pt idx="6396">
                  <c:v>11.726000000000001</c:v>
                </c:pt>
                <c:pt idx="6397">
                  <c:v>11.726000000000001</c:v>
                </c:pt>
                <c:pt idx="6398">
                  <c:v>11.726000000000001</c:v>
                </c:pt>
                <c:pt idx="6399">
                  <c:v>11.726000000000001</c:v>
                </c:pt>
                <c:pt idx="6400">
                  <c:v>11.726000000000001</c:v>
                </c:pt>
                <c:pt idx="6401">
                  <c:v>11.726000000000001</c:v>
                </c:pt>
                <c:pt idx="6402">
                  <c:v>11.737</c:v>
                </c:pt>
                <c:pt idx="6403">
                  <c:v>11.737</c:v>
                </c:pt>
                <c:pt idx="6404">
                  <c:v>11.737</c:v>
                </c:pt>
                <c:pt idx="6405">
                  <c:v>11.737</c:v>
                </c:pt>
                <c:pt idx="6406">
                  <c:v>11.737</c:v>
                </c:pt>
                <c:pt idx="6407">
                  <c:v>11.737</c:v>
                </c:pt>
                <c:pt idx="6408">
                  <c:v>11.747999999999999</c:v>
                </c:pt>
                <c:pt idx="6409">
                  <c:v>11.747999999999999</c:v>
                </c:pt>
                <c:pt idx="6410">
                  <c:v>11.747999999999999</c:v>
                </c:pt>
                <c:pt idx="6411">
                  <c:v>11.747999999999999</c:v>
                </c:pt>
                <c:pt idx="6412">
                  <c:v>11.747999999999999</c:v>
                </c:pt>
                <c:pt idx="6413">
                  <c:v>11.747999999999999</c:v>
                </c:pt>
                <c:pt idx="6414">
                  <c:v>11.759</c:v>
                </c:pt>
                <c:pt idx="6415">
                  <c:v>11.759</c:v>
                </c:pt>
                <c:pt idx="6416">
                  <c:v>11.759</c:v>
                </c:pt>
                <c:pt idx="6417">
                  <c:v>11.759</c:v>
                </c:pt>
                <c:pt idx="6418">
                  <c:v>11.759</c:v>
                </c:pt>
                <c:pt idx="6419">
                  <c:v>11.759</c:v>
                </c:pt>
                <c:pt idx="6420">
                  <c:v>11.77</c:v>
                </c:pt>
                <c:pt idx="6421">
                  <c:v>11.77</c:v>
                </c:pt>
                <c:pt idx="6422">
                  <c:v>11.77</c:v>
                </c:pt>
                <c:pt idx="6423">
                  <c:v>11.77</c:v>
                </c:pt>
                <c:pt idx="6424">
                  <c:v>11.77</c:v>
                </c:pt>
                <c:pt idx="6425">
                  <c:v>11.77</c:v>
                </c:pt>
                <c:pt idx="6426">
                  <c:v>11.781000000000001</c:v>
                </c:pt>
                <c:pt idx="6427">
                  <c:v>11.781000000000001</c:v>
                </c:pt>
                <c:pt idx="6428">
                  <c:v>11.781000000000001</c:v>
                </c:pt>
                <c:pt idx="6429">
                  <c:v>11.781000000000001</c:v>
                </c:pt>
                <c:pt idx="6430">
                  <c:v>11.781000000000001</c:v>
                </c:pt>
                <c:pt idx="6431">
                  <c:v>11.781000000000001</c:v>
                </c:pt>
                <c:pt idx="6432">
                  <c:v>11.792</c:v>
                </c:pt>
                <c:pt idx="6433">
                  <c:v>11.792</c:v>
                </c:pt>
                <c:pt idx="6434">
                  <c:v>11.792</c:v>
                </c:pt>
                <c:pt idx="6435">
                  <c:v>11.792</c:v>
                </c:pt>
                <c:pt idx="6436">
                  <c:v>11.792</c:v>
                </c:pt>
                <c:pt idx="6437">
                  <c:v>11.792</c:v>
                </c:pt>
                <c:pt idx="6438">
                  <c:v>11.803000000000001</c:v>
                </c:pt>
                <c:pt idx="6439">
                  <c:v>11.803000000000001</c:v>
                </c:pt>
                <c:pt idx="6440">
                  <c:v>11.803000000000001</c:v>
                </c:pt>
                <c:pt idx="6441">
                  <c:v>11.803000000000001</c:v>
                </c:pt>
                <c:pt idx="6442">
                  <c:v>11.803000000000001</c:v>
                </c:pt>
                <c:pt idx="6443">
                  <c:v>11.803000000000001</c:v>
                </c:pt>
                <c:pt idx="6444">
                  <c:v>11.814</c:v>
                </c:pt>
                <c:pt idx="6445">
                  <c:v>11.814</c:v>
                </c:pt>
                <c:pt idx="6446">
                  <c:v>11.814</c:v>
                </c:pt>
                <c:pt idx="6447">
                  <c:v>11.814</c:v>
                </c:pt>
                <c:pt idx="6448">
                  <c:v>11.814</c:v>
                </c:pt>
                <c:pt idx="6449">
                  <c:v>11.814</c:v>
                </c:pt>
                <c:pt idx="6450">
                  <c:v>11.824999999999999</c:v>
                </c:pt>
                <c:pt idx="6451">
                  <c:v>11.824999999999999</c:v>
                </c:pt>
                <c:pt idx="6452">
                  <c:v>11.824999999999999</c:v>
                </c:pt>
                <c:pt idx="6453">
                  <c:v>11.824999999999999</c:v>
                </c:pt>
                <c:pt idx="6454">
                  <c:v>11.824999999999999</c:v>
                </c:pt>
                <c:pt idx="6455">
                  <c:v>11.824999999999999</c:v>
                </c:pt>
                <c:pt idx="6456">
                  <c:v>11.836</c:v>
                </c:pt>
                <c:pt idx="6457">
                  <c:v>11.836</c:v>
                </c:pt>
                <c:pt idx="6458">
                  <c:v>11.836</c:v>
                </c:pt>
                <c:pt idx="6459">
                  <c:v>11.836</c:v>
                </c:pt>
                <c:pt idx="6460">
                  <c:v>11.836</c:v>
                </c:pt>
                <c:pt idx="6461">
                  <c:v>11.836</c:v>
                </c:pt>
                <c:pt idx="6462">
                  <c:v>11.847</c:v>
                </c:pt>
                <c:pt idx="6463">
                  <c:v>11.847</c:v>
                </c:pt>
                <c:pt idx="6464">
                  <c:v>11.847</c:v>
                </c:pt>
                <c:pt idx="6465">
                  <c:v>11.847</c:v>
                </c:pt>
                <c:pt idx="6466">
                  <c:v>11.847</c:v>
                </c:pt>
                <c:pt idx="6467">
                  <c:v>11.847</c:v>
                </c:pt>
                <c:pt idx="6468">
                  <c:v>11.858000000000001</c:v>
                </c:pt>
                <c:pt idx="6469">
                  <c:v>11.858000000000001</c:v>
                </c:pt>
                <c:pt idx="6470">
                  <c:v>11.858000000000001</c:v>
                </c:pt>
                <c:pt idx="6471">
                  <c:v>11.858000000000001</c:v>
                </c:pt>
                <c:pt idx="6472">
                  <c:v>11.858000000000001</c:v>
                </c:pt>
                <c:pt idx="6473">
                  <c:v>11.858000000000001</c:v>
                </c:pt>
                <c:pt idx="6474">
                  <c:v>11.869</c:v>
                </c:pt>
                <c:pt idx="6475">
                  <c:v>11.869</c:v>
                </c:pt>
                <c:pt idx="6476">
                  <c:v>11.869</c:v>
                </c:pt>
                <c:pt idx="6477">
                  <c:v>11.869</c:v>
                </c:pt>
                <c:pt idx="6478">
                  <c:v>11.869</c:v>
                </c:pt>
                <c:pt idx="6479">
                  <c:v>11.869</c:v>
                </c:pt>
                <c:pt idx="6480">
                  <c:v>11.88</c:v>
                </c:pt>
                <c:pt idx="6481">
                  <c:v>11.88</c:v>
                </c:pt>
                <c:pt idx="6482">
                  <c:v>11.88</c:v>
                </c:pt>
                <c:pt idx="6483">
                  <c:v>11.88</c:v>
                </c:pt>
                <c:pt idx="6484">
                  <c:v>11.88</c:v>
                </c:pt>
                <c:pt idx="6485">
                  <c:v>11.88</c:v>
                </c:pt>
                <c:pt idx="6486">
                  <c:v>11.891</c:v>
                </c:pt>
                <c:pt idx="6487">
                  <c:v>11.891</c:v>
                </c:pt>
                <c:pt idx="6488">
                  <c:v>11.891</c:v>
                </c:pt>
                <c:pt idx="6489">
                  <c:v>11.891</c:v>
                </c:pt>
                <c:pt idx="6490">
                  <c:v>11.891</c:v>
                </c:pt>
                <c:pt idx="6491">
                  <c:v>11.891</c:v>
                </c:pt>
                <c:pt idx="6492">
                  <c:v>11.901999999999999</c:v>
                </c:pt>
                <c:pt idx="6493">
                  <c:v>11.901999999999999</c:v>
                </c:pt>
                <c:pt idx="6494">
                  <c:v>11.901999999999999</c:v>
                </c:pt>
                <c:pt idx="6495">
                  <c:v>11.901999999999999</c:v>
                </c:pt>
                <c:pt idx="6496">
                  <c:v>11.901999999999999</c:v>
                </c:pt>
                <c:pt idx="6497">
                  <c:v>11.901999999999999</c:v>
                </c:pt>
                <c:pt idx="6498">
                  <c:v>11.913</c:v>
                </c:pt>
                <c:pt idx="6499">
                  <c:v>11.913</c:v>
                </c:pt>
                <c:pt idx="6500">
                  <c:v>11.913</c:v>
                </c:pt>
                <c:pt idx="6501">
                  <c:v>11.913</c:v>
                </c:pt>
                <c:pt idx="6502">
                  <c:v>11.913</c:v>
                </c:pt>
                <c:pt idx="6503">
                  <c:v>11.913</c:v>
                </c:pt>
                <c:pt idx="6504">
                  <c:v>11.923999999999999</c:v>
                </c:pt>
                <c:pt idx="6505">
                  <c:v>11.923999999999999</c:v>
                </c:pt>
                <c:pt idx="6506">
                  <c:v>11.923999999999999</c:v>
                </c:pt>
                <c:pt idx="6507">
                  <c:v>11.923999999999999</c:v>
                </c:pt>
                <c:pt idx="6508">
                  <c:v>11.923999999999999</c:v>
                </c:pt>
                <c:pt idx="6509">
                  <c:v>11.923999999999999</c:v>
                </c:pt>
                <c:pt idx="6510">
                  <c:v>11.935</c:v>
                </c:pt>
                <c:pt idx="6511">
                  <c:v>11.935</c:v>
                </c:pt>
                <c:pt idx="6512">
                  <c:v>11.935</c:v>
                </c:pt>
                <c:pt idx="6513">
                  <c:v>11.935</c:v>
                </c:pt>
                <c:pt idx="6514">
                  <c:v>11.935</c:v>
                </c:pt>
                <c:pt idx="6515">
                  <c:v>11.935</c:v>
                </c:pt>
                <c:pt idx="6516">
                  <c:v>11.946</c:v>
                </c:pt>
                <c:pt idx="6517">
                  <c:v>11.946</c:v>
                </c:pt>
                <c:pt idx="6518">
                  <c:v>11.946</c:v>
                </c:pt>
                <c:pt idx="6519">
                  <c:v>11.946</c:v>
                </c:pt>
                <c:pt idx="6520">
                  <c:v>11.946</c:v>
                </c:pt>
                <c:pt idx="6521">
                  <c:v>11.946</c:v>
                </c:pt>
                <c:pt idx="6522">
                  <c:v>11.957000000000001</c:v>
                </c:pt>
                <c:pt idx="6523">
                  <c:v>11.957000000000001</c:v>
                </c:pt>
                <c:pt idx="6524">
                  <c:v>11.957000000000001</c:v>
                </c:pt>
                <c:pt idx="6525">
                  <c:v>11.957000000000001</c:v>
                </c:pt>
                <c:pt idx="6526">
                  <c:v>11.957000000000001</c:v>
                </c:pt>
                <c:pt idx="6527">
                  <c:v>11.957000000000001</c:v>
                </c:pt>
                <c:pt idx="6528">
                  <c:v>11.968</c:v>
                </c:pt>
                <c:pt idx="6529">
                  <c:v>11.968</c:v>
                </c:pt>
                <c:pt idx="6530">
                  <c:v>11.968</c:v>
                </c:pt>
                <c:pt idx="6531">
                  <c:v>11.968</c:v>
                </c:pt>
                <c:pt idx="6532">
                  <c:v>11.968</c:v>
                </c:pt>
                <c:pt idx="6533">
                  <c:v>11.968</c:v>
                </c:pt>
                <c:pt idx="6534">
                  <c:v>11.978999999999999</c:v>
                </c:pt>
                <c:pt idx="6535">
                  <c:v>11.978999999999999</c:v>
                </c:pt>
                <c:pt idx="6536">
                  <c:v>11.978999999999999</c:v>
                </c:pt>
                <c:pt idx="6537">
                  <c:v>11.978999999999999</c:v>
                </c:pt>
                <c:pt idx="6538">
                  <c:v>11.978999999999999</c:v>
                </c:pt>
                <c:pt idx="6539">
                  <c:v>11.978999999999999</c:v>
                </c:pt>
                <c:pt idx="6540">
                  <c:v>11.99</c:v>
                </c:pt>
                <c:pt idx="6541">
                  <c:v>11.99</c:v>
                </c:pt>
                <c:pt idx="6542">
                  <c:v>11.99</c:v>
                </c:pt>
                <c:pt idx="6543">
                  <c:v>11.99</c:v>
                </c:pt>
                <c:pt idx="6544">
                  <c:v>11.99</c:v>
                </c:pt>
                <c:pt idx="6545">
                  <c:v>11.99</c:v>
                </c:pt>
                <c:pt idx="6546">
                  <c:v>12.000999999999999</c:v>
                </c:pt>
                <c:pt idx="6547">
                  <c:v>12.000999999999999</c:v>
                </c:pt>
                <c:pt idx="6548">
                  <c:v>12.000999999999999</c:v>
                </c:pt>
                <c:pt idx="6549">
                  <c:v>12.000999999999999</c:v>
                </c:pt>
                <c:pt idx="6550">
                  <c:v>12.000999999999999</c:v>
                </c:pt>
                <c:pt idx="6551">
                  <c:v>12.000999999999999</c:v>
                </c:pt>
                <c:pt idx="6552">
                  <c:v>12.012</c:v>
                </c:pt>
                <c:pt idx="6553">
                  <c:v>12.012</c:v>
                </c:pt>
                <c:pt idx="6554">
                  <c:v>12.012</c:v>
                </c:pt>
                <c:pt idx="6555">
                  <c:v>12.012</c:v>
                </c:pt>
                <c:pt idx="6556">
                  <c:v>12.012</c:v>
                </c:pt>
                <c:pt idx="6557">
                  <c:v>12.012</c:v>
                </c:pt>
                <c:pt idx="6558">
                  <c:v>12.023</c:v>
                </c:pt>
                <c:pt idx="6559">
                  <c:v>12.023</c:v>
                </c:pt>
                <c:pt idx="6560">
                  <c:v>12.023</c:v>
                </c:pt>
                <c:pt idx="6561">
                  <c:v>12.023</c:v>
                </c:pt>
                <c:pt idx="6562">
                  <c:v>12.023</c:v>
                </c:pt>
                <c:pt idx="6563">
                  <c:v>12.023</c:v>
                </c:pt>
                <c:pt idx="6564">
                  <c:v>12.034000000000001</c:v>
                </c:pt>
                <c:pt idx="6565">
                  <c:v>12.034000000000001</c:v>
                </c:pt>
                <c:pt idx="6566">
                  <c:v>12.034000000000001</c:v>
                </c:pt>
                <c:pt idx="6567">
                  <c:v>12.034000000000001</c:v>
                </c:pt>
                <c:pt idx="6568">
                  <c:v>12.034000000000001</c:v>
                </c:pt>
                <c:pt idx="6569">
                  <c:v>12.034000000000001</c:v>
                </c:pt>
                <c:pt idx="6570">
                  <c:v>12.045</c:v>
                </c:pt>
                <c:pt idx="6571">
                  <c:v>12.045</c:v>
                </c:pt>
                <c:pt idx="6572">
                  <c:v>12.045</c:v>
                </c:pt>
                <c:pt idx="6573">
                  <c:v>12.045</c:v>
                </c:pt>
                <c:pt idx="6574">
                  <c:v>12.045</c:v>
                </c:pt>
                <c:pt idx="6575">
                  <c:v>12.045</c:v>
                </c:pt>
                <c:pt idx="6576">
                  <c:v>12.055999999999999</c:v>
                </c:pt>
                <c:pt idx="6577">
                  <c:v>12.055999999999999</c:v>
                </c:pt>
                <c:pt idx="6578">
                  <c:v>12.055999999999999</c:v>
                </c:pt>
                <c:pt idx="6579">
                  <c:v>12.055999999999999</c:v>
                </c:pt>
                <c:pt idx="6580">
                  <c:v>12.055999999999999</c:v>
                </c:pt>
                <c:pt idx="6581">
                  <c:v>12.055999999999999</c:v>
                </c:pt>
                <c:pt idx="6582">
                  <c:v>12.067</c:v>
                </c:pt>
                <c:pt idx="6583">
                  <c:v>12.067</c:v>
                </c:pt>
                <c:pt idx="6584">
                  <c:v>12.067</c:v>
                </c:pt>
                <c:pt idx="6585">
                  <c:v>12.067</c:v>
                </c:pt>
                <c:pt idx="6586">
                  <c:v>12.067</c:v>
                </c:pt>
                <c:pt idx="6587">
                  <c:v>12.067</c:v>
                </c:pt>
                <c:pt idx="6588">
                  <c:v>12.077999999999999</c:v>
                </c:pt>
                <c:pt idx="6589">
                  <c:v>12.077999999999999</c:v>
                </c:pt>
                <c:pt idx="6590">
                  <c:v>12.077999999999999</c:v>
                </c:pt>
                <c:pt idx="6591">
                  <c:v>12.077999999999999</c:v>
                </c:pt>
                <c:pt idx="6592">
                  <c:v>12.077999999999999</c:v>
                </c:pt>
                <c:pt idx="6593">
                  <c:v>12.077999999999999</c:v>
                </c:pt>
                <c:pt idx="6594">
                  <c:v>12.089</c:v>
                </c:pt>
                <c:pt idx="6595">
                  <c:v>12.089</c:v>
                </c:pt>
                <c:pt idx="6596">
                  <c:v>12.089</c:v>
                </c:pt>
                <c:pt idx="6597">
                  <c:v>12.089</c:v>
                </c:pt>
                <c:pt idx="6598">
                  <c:v>12.089</c:v>
                </c:pt>
                <c:pt idx="6599">
                  <c:v>12.089</c:v>
                </c:pt>
                <c:pt idx="6600">
                  <c:v>12.1</c:v>
                </c:pt>
                <c:pt idx="6601">
                  <c:v>12.1</c:v>
                </c:pt>
                <c:pt idx="6602">
                  <c:v>12.1</c:v>
                </c:pt>
                <c:pt idx="6603">
                  <c:v>12.1</c:v>
                </c:pt>
                <c:pt idx="6604">
                  <c:v>12.1</c:v>
                </c:pt>
                <c:pt idx="6605">
                  <c:v>12.1</c:v>
                </c:pt>
                <c:pt idx="6606">
                  <c:v>12.111000000000001</c:v>
                </c:pt>
                <c:pt idx="6607">
                  <c:v>12.111000000000001</c:v>
                </c:pt>
                <c:pt idx="6608">
                  <c:v>12.111000000000001</c:v>
                </c:pt>
                <c:pt idx="6609">
                  <c:v>12.111000000000001</c:v>
                </c:pt>
                <c:pt idx="6610">
                  <c:v>12.111000000000001</c:v>
                </c:pt>
                <c:pt idx="6611">
                  <c:v>12.111000000000001</c:v>
                </c:pt>
                <c:pt idx="6612">
                  <c:v>12.122</c:v>
                </c:pt>
                <c:pt idx="6613">
                  <c:v>12.122</c:v>
                </c:pt>
                <c:pt idx="6614">
                  <c:v>12.122</c:v>
                </c:pt>
                <c:pt idx="6615">
                  <c:v>12.122</c:v>
                </c:pt>
                <c:pt idx="6616">
                  <c:v>12.122</c:v>
                </c:pt>
                <c:pt idx="6617">
                  <c:v>12.122</c:v>
                </c:pt>
                <c:pt idx="6618">
                  <c:v>12.132999999999999</c:v>
                </c:pt>
                <c:pt idx="6619">
                  <c:v>12.132999999999999</c:v>
                </c:pt>
                <c:pt idx="6620">
                  <c:v>12.132999999999999</c:v>
                </c:pt>
                <c:pt idx="6621">
                  <c:v>12.132999999999999</c:v>
                </c:pt>
                <c:pt idx="6622">
                  <c:v>12.132999999999999</c:v>
                </c:pt>
                <c:pt idx="6623">
                  <c:v>12.132999999999999</c:v>
                </c:pt>
                <c:pt idx="6624">
                  <c:v>12.144</c:v>
                </c:pt>
                <c:pt idx="6625">
                  <c:v>12.144</c:v>
                </c:pt>
                <c:pt idx="6626">
                  <c:v>12.144</c:v>
                </c:pt>
                <c:pt idx="6627">
                  <c:v>12.144</c:v>
                </c:pt>
                <c:pt idx="6628">
                  <c:v>12.144</c:v>
                </c:pt>
                <c:pt idx="6629">
                  <c:v>12.144</c:v>
                </c:pt>
                <c:pt idx="6630">
                  <c:v>12.154999999999999</c:v>
                </c:pt>
                <c:pt idx="6631">
                  <c:v>12.154999999999999</c:v>
                </c:pt>
                <c:pt idx="6632">
                  <c:v>12.154999999999999</c:v>
                </c:pt>
                <c:pt idx="6633">
                  <c:v>12.154999999999999</c:v>
                </c:pt>
                <c:pt idx="6634">
                  <c:v>12.154999999999999</c:v>
                </c:pt>
                <c:pt idx="6635">
                  <c:v>12.154999999999999</c:v>
                </c:pt>
                <c:pt idx="6636">
                  <c:v>12.166</c:v>
                </c:pt>
                <c:pt idx="6637">
                  <c:v>12.166</c:v>
                </c:pt>
                <c:pt idx="6638">
                  <c:v>12.166</c:v>
                </c:pt>
                <c:pt idx="6639">
                  <c:v>12.166</c:v>
                </c:pt>
                <c:pt idx="6640">
                  <c:v>12.166</c:v>
                </c:pt>
                <c:pt idx="6641">
                  <c:v>12.166</c:v>
                </c:pt>
                <c:pt idx="6642">
                  <c:v>12.177</c:v>
                </c:pt>
                <c:pt idx="6643">
                  <c:v>12.177</c:v>
                </c:pt>
                <c:pt idx="6644">
                  <c:v>12.177</c:v>
                </c:pt>
                <c:pt idx="6645">
                  <c:v>12.177</c:v>
                </c:pt>
                <c:pt idx="6646">
                  <c:v>12.177</c:v>
                </c:pt>
                <c:pt idx="6647">
                  <c:v>12.177</c:v>
                </c:pt>
                <c:pt idx="6648">
                  <c:v>12.188000000000001</c:v>
                </c:pt>
                <c:pt idx="6649">
                  <c:v>12.188000000000001</c:v>
                </c:pt>
                <c:pt idx="6650">
                  <c:v>12.188000000000001</c:v>
                </c:pt>
                <c:pt idx="6651">
                  <c:v>12.188000000000001</c:v>
                </c:pt>
                <c:pt idx="6652">
                  <c:v>12.188000000000001</c:v>
                </c:pt>
                <c:pt idx="6653">
                  <c:v>12.188000000000001</c:v>
                </c:pt>
                <c:pt idx="6654">
                  <c:v>12.199</c:v>
                </c:pt>
                <c:pt idx="6655">
                  <c:v>12.199</c:v>
                </c:pt>
                <c:pt idx="6656">
                  <c:v>12.199</c:v>
                </c:pt>
                <c:pt idx="6657">
                  <c:v>12.199</c:v>
                </c:pt>
                <c:pt idx="6658">
                  <c:v>12.199</c:v>
                </c:pt>
                <c:pt idx="6659">
                  <c:v>12.199</c:v>
                </c:pt>
                <c:pt idx="6660">
                  <c:v>12.21</c:v>
                </c:pt>
                <c:pt idx="6661">
                  <c:v>12.21</c:v>
                </c:pt>
                <c:pt idx="6662">
                  <c:v>12.21</c:v>
                </c:pt>
                <c:pt idx="6663">
                  <c:v>12.21</c:v>
                </c:pt>
                <c:pt idx="6664">
                  <c:v>12.21</c:v>
                </c:pt>
                <c:pt idx="6665">
                  <c:v>12.21</c:v>
                </c:pt>
                <c:pt idx="6666">
                  <c:v>12.221</c:v>
                </c:pt>
                <c:pt idx="6667">
                  <c:v>12.221</c:v>
                </c:pt>
                <c:pt idx="6668">
                  <c:v>12.221</c:v>
                </c:pt>
                <c:pt idx="6669">
                  <c:v>12.221</c:v>
                </c:pt>
                <c:pt idx="6670">
                  <c:v>12.221</c:v>
                </c:pt>
                <c:pt idx="6671">
                  <c:v>12.221</c:v>
                </c:pt>
                <c:pt idx="6672">
                  <c:v>12.231999999999999</c:v>
                </c:pt>
                <c:pt idx="6673">
                  <c:v>12.231999999999999</c:v>
                </c:pt>
                <c:pt idx="6674">
                  <c:v>12.231999999999999</c:v>
                </c:pt>
                <c:pt idx="6675">
                  <c:v>12.231999999999999</c:v>
                </c:pt>
                <c:pt idx="6676">
                  <c:v>12.231999999999999</c:v>
                </c:pt>
                <c:pt idx="6677">
                  <c:v>12.231999999999999</c:v>
                </c:pt>
                <c:pt idx="6678">
                  <c:v>12.243</c:v>
                </c:pt>
                <c:pt idx="6679">
                  <c:v>12.243</c:v>
                </c:pt>
                <c:pt idx="6680">
                  <c:v>12.243</c:v>
                </c:pt>
                <c:pt idx="6681">
                  <c:v>12.243</c:v>
                </c:pt>
                <c:pt idx="6682">
                  <c:v>12.243</c:v>
                </c:pt>
                <c:pt idx="6683">
                  <c:v>12.243</c:v>
                </c:pt>
                <c:pt idx="6684">
                  <c:v>12.254</c:v>
                </c:pt>
                <c:pt idx="6685">
                  <c:v>12.254</c:v>
                </c:pt>
                <c:pt idx="6686">
                  <c:v>12.254</c:v>
                </c:pt>
                <c:pt idx="6687">
                  <c:v>12.254</c:v>
                </c:pt>
                <c:pt idx="6688">
                  <c:v>12.254</c:v>
                </c:pt>
                <c:pt idx="6689">
                  <c:v>12.254</c:v>
                </c:pt>
                <c:pt idx="6690">
                  <c:v>12.265000000000001</c:v>
                </c:pt>
                <c:pt idx="6691">
                  <c:v>12.265000000000001</c:v>
                </c:pt>
                <c:pt idx="6692">
                  <c:v>12.265000000000001</c:v>
                </c:pt>
                <c:pt idx="6693">
                  <c:v>12.265000000000001</c:v>
                </c:pt>
                <c:pt idx="6694">
                  <c:v>12.265000000000001</c:v>
                </c:pt>
                <c:pt idx="6695">
                  <c:v>12.265000000000001</c:v>
                </c:pt>
                <c:pt idx="6696">
                  <c:v>12.276</c:v>
                </c:pt>
                <c:pt idx="6697">
                  <c:v>12.276</c:v>
                </c:pt>
                <c:pt idx="6698">
                  <c:v>12.276</c:v>
                </c:pt>
                <c:pt idx="6699">
                  <c:v>12.276</c:v>
                </c:pt>
                <c:pt idx="6700">
                  <c:v>12.276</c:v>
                </c:pt>
                <c:pt idx="6701">
                  <c:v>12.276</c:v>
                </c:pt>
                <c:pt idx="6702">
                  <c:v>12.287000000000001</c:v>
                </c:pt>
                <c:pt idx="6703">
                  <c:v>12.287000000000001</c:v>
                </c:pt>
                <c:pt idx="6704">
                  <c:v>12.287000000000001</c:v>
                </c:pt>
                <c:pt idx="6705">
                  <c:v>12.287000000000001</c:v>
                </c:pt>
                <c:pt idx="6706">
                  <c:v>12.287000000000001</c:v>
                </c:pt>
                <c:pt idx="6707">
                  <c:v>12.287000000000001</c:v>
                </c:pt>
                <c:pt idx="6708">
                  <c:v>12.298</c:v>
                </c:pt>
                <c:pt idx="6709">
                  <c:v>12.298</c:v>
                </c:pt>
                <c:pt idx="6710">
                  <c:v>12.298</c:v>
                </c:pt>
                <c:pt idx="6711">
                  <c:v>12.298</c:v>
                </c:pt>
                <c:pt idx="6712">
                  <c:v>12.298</c:v>
                </c:pt>
                <c:pt idx="6713">
                  <c:v>12.298</c:v>
                </c:pt>
                <c:pt idx="6714">
                  <c:v>12.308999999999999</c:v>
                </c:pt>
                <c:pt idx="6715">
                  <c:v>12.308999999999999</c:v>
                </c:pt>
                <c:pt idx="6716">
                  <c:v>12.308999999999999</c:v>
                </c:pt>
                <c:pt idx="6717">
                  <c:v>12.308999999999999</c:v>
                </c:pt>
                <c:pt idx="6718">
                  <c:v>12.308999999999999</c:v>
                </c:pt>
                <c:pt idx="6719">
                  <c:v>12.308999999999999</c:v>
                </c:pt>
                <c:pt idx="6720">
                  <c:v>12.32</c:v>
                </c:pt>
                <c:pt idx="6721">
                  <c:v>12.32</c:v>
                </c:pt>
                <c:pt idx="6722">
                  <c:v>12.32</c:v>
                </c:pt>
                <c:pt idx="6723">
                  <c:v>12.32</c:v>
                </c:pt>
                <c:pt idx="6724">
                  <c:v>12.32</c:v>
                </c:pt>
                <c:pt idx="6725">
                  <c:v>12.32</c:v>
                </c:pt>
                <c:pt idx="6726">
                  <c:v>12.331</c:v>
                </c:pt>
                <c:pt idx="6727">
                  <c:v>12.331</c:v>
                </c:pt>
                <c:pt idx="6728">
                  <c:v>12.331</c:v>
                </c:pt>
                <c:pt idx="6729">
                  <c:v>12.331</c:v>
                </c:pt>
                <c:pt idx="6730">
                  <c:v>12.331</c:v>
                </c:pt>
                <c:pt idx="6731">
                  <c:v>12.331</c:v>
                </c:pt>
                <c:pt idx="6732">
                  <c:v>12.342000000000001</c:v>
                </c:pt>
                <c:pt idx="6733">
                  <c:v>12.342000000000001</c:v>
                </c:pt>
                <c:pt idx="6734">
                  <c:v>12.342000000000001</c:v>
                </c:pt>
                <c:pt idx="6735">
                  <c:v>12.342000000000001</c:v>
                </c:pt>
                <c:pt idx="6736">
                  <c:v>12.342000000000001</c:v>
                </c:pt>
                <c:pt idx="6737">
                  <c:v>12.342000000000001</c:v>
                </c:pt>
                <c:pt idx="6738">
                  <c:v>12.353</c:v>
                </c:pt>
                <c:pt idx="6739">
                  <c:v>12.353</c:v>
                </c:pt>
                <c:pt idx="6740">
                  <c:v>12.353</c:v>
                </c:pt>
                <c:pt idx="6741">
                  <c:v>12.353</c:v>
                </c:pt>
                <c:pt idx="6742">
                  <c:v>12.353</c:v>
                </c:pt>
                <c:pt idx="6743">
                  <c:v>12.353</c:v>
                </c:pt>
                <c:pt idx="6744">
                  <c:v>12.364000000000001</c:v>
                </c:pt>
                <c:pt idx="6745">
                  <c:v>12.364000000000001</c:v>
                </c:pt>
                <c:pt idx="6746">
                  <c:v>12.364000000000001</c:v>
                </c:pt>
                <c:pt idx="6747">
                  <c:v>12.364000000000001</c:v>
                </c:pt>
                <c:pt idx="6748">
                  <c:v>12.364000000000001</c:v>
                </c:pt>
                <c:pt idx="6749">
                  <c:v>12.364000000000001</c:v>
                </c:pt>
                <c:pt idx="6750">
                  <c:v>12.375</c:v>
                </c:pt>
                <c:pt idx="6751">
                  <c:v>12.375</c:v>
                </c:pt>
                <c:pt idx="6752">
                  <c:v>12.375</c:v>
                </c:pt>
                <c:pt idx="6753">
                  <c:v>12.375</c:v>
                </c:pt>
                <c:pt idx="6754">
                  <c:v>12.375</c:v>
                </c:pt>
                <c:pt idx="6755">
                  <c:v>12.375</c:v>
                </c:pt>
                <c:pt idx="6756">
                  <c:v>12.385999999999999</c:v>
                </c:pt>
                <c:pt idx="6757">
                  <c:v>12.385999999999999</c:v>
                </c:pt>
                <c:pt idx="6758">
                  <c:v>12.385999999999999</c:v>
                </c:pt>
                <c:pt idx="6759">
                  <c:v>12.385999999999999</c:v>
                </c:pt>
                <c:pt idx="6760">
                  <c:v>12.385999999999999</c:v>
                </c:pt>
                <c:pt idx="6761">
                  <c:v>12.385999999999999</c:v>
                </c:pt>
                <c:pt idx="6762">
                  <c:v>12.397</c:v>
                </c:pt>
                <c:pt idx="6763">
                  <c:v>12.397</c:v>
                </c:pt>
                <c:pt idx="6764">
                  <c:v>12.397</c:v>
                </c:pt>
                <c:pt idx="6765">
                  <c:v>12.397</c:v>
                </c:pt>
                <c:pt idx="6766">
                  <c:v>12.397</c:v>
                </c:pt>
                <c:pt idx="6767">
                  <c:v>12.397</c:v>
                </c:pt>
                <c:pt idx="6768">
                  <c:v>12.407999999999999</c:v>
                </c:pt>
                <c:pt idx="6769">
                  <c:v>12.407999999999999</c:v>
                </c:pt>
                <c:pt idx="6770">
                  <c:v>12.407999999999999</c:v>
                </c:pt>
                <c:pt idx="6771">
                  <c:v>12.407999999999999</c:v>
                </c:pt>
                <c:pt idx="6772">
                  <c:v>12.407999999999999</c:v>
                </c:pt>
                <c:pt idx="6773">
                  <c:v>12.407999999999999</c:v>
                </c:pt>
                <c:pt idx="6774">
                  <c:v>12.419</c:v>
                </c:pt>
                <c:pt idx="6775">
                  <c:v>12.419</c:v>
                </c:pt>
                <c:pt idx="6776">
                  <c:v>12.419</c:v>
                </c:pt>
                <c:pt idx="6777">
                  <c:v>12.419</c:v>
                </c:pt>
                <c:pt idx="6778">
                  <c:v>12.419</c:v>
                </c:pt>
                <c:pt idx="6779">
                  <c:v>12.419</c:v>
                </c:pt>
                <c:pt idx="6780">
                  <c:v>12.43</c:v>
                </c:pt>
                <c:pt idx="6781">
                  <c:v>12.43</c:v>
                </c:pt>
                <c:pt idx="6782">
                  <c:v>12.43</c:v>
                </c:pt>
                <c:pt idx="6783">
                  <c:v>12.43</c:v>
                </c:pt>
                <c:pt idx="6784">
                  <c:v>12.43</c:v>
                </c:pt>
                <c:pt idx="6785">
                  <c:v>12.43</c:v>
                </c:pt>
                <c:pt idx="6786">
                  <c:v>12.441000000000001</c:v>
                </c:pt>
                <c:pt idx="6787">
                  <c:v>12.441000000000001</c:v>
                </c:pt>
                <c:pt idx="6788">
                  <c:v>12.441000000000001</c:v>
                </c:pt>
                <c:pt idx="6789">
                  <c:v>12.441000000000001</c:v>
                </c:pt>
                <c:pt idx="6790">
                  <c:v>12.441000000000001</c:v>
                </c:pt>
                <c:pt idx="6791">
                  <c:v>12.441000000000001</c:v>
                </c:pt>
                <c:pt idx="6792">
                  <c:v>12.452999999999999</c:v>
                </c:pt>
                <c:pt idx="6793">
                  <c:v>12.452999999999999</c:v>
                </c:pt>
                <c:pt idx="6794">
                  <c:v>12.452999999999999</c:v>
                </c:pt>
                <c:pt idx="6795">
                  <c:v>12.452999999999999</c:v>
                </c:pt>
                <c:pt idx="6796">
                  <c:v>12.452999999999999</c:v>
                </c:pt>
                <c:pt idx="6797">
                  <c:v>12.452999999999999</c:v>
                </c:pt>
                <c:pt idx="6798">
                  <c:v>12.464</c:v>
                </c:pt>
                <c:pt idx="6799">
                  <c:v>12.464</c:v>
                </c:pt>
                <c:pt idx="6800">
                  <c:v>12.464</c:v>
                </c:pt>
                <c:pt idx="6801">
                  <c:v>12.464</c:v>
                </c:pt>
                <c:pt idx="6802">
                  <c:v>12.464</c:v>
                </c:pt>
                <c:pt idx="6803">
                  <c:v>12.464</c:v>
                </c:pt>
                <c:pt idx="6804">
                  <c:v>12.475</c:v>
                </c:pt>
                <c:pt idx="6805">
                  <c:v>12.475</c:v>
                </c:pt>
                <c:pt idx="6806">
                  <c:v>12.475</c:v>
                </c:pt>
                <c:pt idx="6807">
                  <c:v>12.475</c:v>
                </c:pt>
                <c:pt idx="6808">
                  <c:v>12.475</c:v>
                </c:pt>
                <c:pt idx="6809">
                  <c:v>12.475</c:v>
                </c:pt>
                <c:pt idx="6810">
                  <c:v>12.487</c:v>
                </c:pt>
                <c:pt idx="6811">
                  <c:v>12.487</c:v>
                </c:pt>
                <c:pt idx="6812">
                  <c:v>12.487</c:v>
                </c:pt>
                <c:pt idx="6813">
                  <c:v>12.487</c:v>
                </c:pt>
                <c:pt idx="6814">
                  <c:v>12.487</c:v>
                </c:pt>
                <c:pt idx="6815">
                  <c:v>12.487</c:v>
                </c:pt>
                <c:pt idx="6816">
                  <c:v>12.497999999999999</c:v>
                </c:pt>
                <c:pt idx="6817">
                  <c:v>12.497999999999999</c:v>
                </c:pt>
                <c:pt idx="6818">
                  <c:v>12.497999999999999</c:v>
                </c:pt>
                <c:pt idx="6819">
                  <c:v>12.497999999999999</c:v>
                </c:pt>
                <c:pt idx="6820">
                  <c:v>12.497999999999999</c:v>
                </c:pt>
                <c:pt idx="6821">
                  <c:v>12.497999999999999</c:v>
                </c:pt>
                <c:pt idx="6822">
                  <c:v>12.509</c:v>
                </c:pt>
                <c:pt idx="6823">
                  <c:v>12.509</c:v>
                </c:pt>
                <c:pt idx="6824">
                  <c:v>12.509</c:v>
                </c:pt>
                <c:pt idx="6825">
                  <c:v>12.509</c:v>
                </c:pt>
                <c:pt idx="6826">
                  <c:v>12.509</c:v>
                </c:pt>
                <c:pt idx="6827">
                  <c:v>12.509</c:v>
                </c:pt>
                <c:pt idx="6828">
                  <c:v>12.52</c:v>
                </c:pt>
                <c:pt idx="6829">
                  <c:v>12.52</c:v>
                </c:pt>
                <c:pt idx="6830">
                  <c:v>12.52</c:v>
                </c:pt>
                <c:pt idx="6831">
                  <c:v>12.52</c:v>
                </c:pt>
                <c:pt idx="6832">
                  <c:v>12.52</c:v>
                </c:pt>
                <c:pt idx="6833">
                  <c:v>12.52</c:v>
                </c:pt>
                <c:pt idx="6834">
                  <c:v>12.531000000000001</c:v>
                </c:pt>
                <c:pt idx="6835">
                  <c:v>12.531000000000001</c:v>
                </c:pt>
                <c:pt idx="6836">
                  <c:v>12.531000000000001</c:v>
                </c:pt>
                <c:pt idx="6837">
                  <c:v>12.531000000000001</c:v>
                </c:pt>
                <c:pt idx="6838">
                  <c:v>12.531000000000001</c:v>
                </c:pt>
                <c:pt idx="6839">
                  <c:v>12.531000000000001</c:v>
                </c:pt>
                <c:pt idx="6840">
                  <c:v>12.542</c:v>
                </c:pt>
                <c:pt idx="6841">
                  <c:v>12.542</c:v>
                </c:pt>
                <c:pt idx="6842">
                  <c:v>12.542</c:v>
                </c:pt>
                <c:pt idx="6843">
                  <c:v>12.542</c:v>
                </c:pt>
                <c:pt idx="6844">
                  <c:v>12.542</c:v>
                </c:pt>
                <c:pt idx="6845">
                  <c:v>12.542</c:v>
                </c:pt>
                <c:pt idx="6846">
                  <c:v>12.553000000000001</c:v>
                </c:pt>
                <c:pt idx="6847">
                  <c:v>12.553000000000001</c:v>
                </c:pt>
                <c:pt idx="6848">
                  <c:v>12.553000000000001</c:v>
                </c:pt>
                <c:pt idx="6849">
                  <c:v>12.553000000000001</c:v>
                </c:pt>
                <c:pt idx="6850">
                  <c:v>12.553000000000001</c:v>
                </c:pt>
                <c:pt idx="6851">
                  <c:v>12.553000000000001</c:v>
                </c:pt>
                <c:pt idx="6852">
                  <c:v>12.564</c:v>
                </c:pt>
                <c:pt idx="6853">
                  <c:v>12.564</c:v>
                </c:pt>
                <c:pt idx="6854">
                  <c:v>12.564</c:v>
                </c:pt>
                <c:pt idx="6855">
                  <c:v>12.564</c:v>
                </c:pt>
                <c:pt idx="6856">
                  <c:v>12.564</c:v>
                </c:pt>
                <c:pt idx="6857">
                  <c:v>12.564</c:v>
                </c:pt>
                <c:pt idx="6858">
                  <c:v>12.574999999999999</c:v>
                </c:pt>
                <c:pt idx="6859">
                  <c:v>12.574999999999999</c:v>
                </c:pt>
                <c:pt idx="6860">
                  <c:v>12.574999999999999</c:v>
                </c:pt>
                <c:pt idx="6861">
                  <c:v>12.574999999999999</c:v>
                </c:pt>
                <c:pt idx="6862">
                  <c:v>12.574999999999999</c:v>
                </c:pt>
                <c:pt idx="6863">
                  <c:v>12.574999999999999</c:v>
                </c:pt>
                <c:pt idx="6864">
                  <c:v>12.586</c:v>
                </c:pt>
                <c:pt idx="6865">
                  <c:v>12.586</c:v>
                </c:pt>
                <c:pt idx="6866">
                  <c:v>12.586</c:v>
                </c:pt>
                <c:pt idx="6867">
                  <c:v>12.586</c:v>
                </c:pt>
                <c:pt idx="6868">
                  <c:v>12.586</c:v>
                </c:pt>
                <c:pt idx="6869">
                  <c:v>12.586</c:v>
                </c:pt>
                <c:pt idx="6870">
                  <c:v>12.597</c:v>
                </c:pt>
                <c:pt idx="6871">
                  <c:v>12.597</c:v>
                </c:pt>
                <c:pt idx="6872">
                  <c:v>12.597</c:v>
                </c:pt>
                <c:pt idx="6873">
                  <c:v>12.597</c:v>
                </c:pt>
                <c:pt idx="6874">
                  <c:v>12.597</c:v>
                </c:pt>
                <c:pt idx="6875">
                  <c:v>12.597</c:v>
                </c:pt>
                <c:pt idx="6876">
                  <c:v>12.608000000000001</c:v>
                </c:pt>
                <c:pt idx="6877">
                  <c:v>12.608000000000001</c:v>
                </c:pt>
                <c:pt idx="6878">
                  <c:v>12.608000000000001</c:v>
                </c:pt>
                <c:pt idx="6879">
                  <c:v>12.608000000000001</c:v>
                </c:pt>
                <c:pt idx="6880">
                  <c:v>12.608000000000001</c:v>
                </c:pt>
                <c:pt idx="6881">
                  <c:v>12.608000000000001</c:v>
                </c:pt>
                <c:pt idx="6882">
                  <c:v>12.619</c:v>
                </c:pt>
                <c:pt idx="6883">
                  <c:v>12.619</c:v>
                </c:pt>
                <c:pt idx="6884">
                  <c:v>12.619</c:v>
                </c:pt>
                <c:pt idx="6885">
                  <c:v>12.619</c:v>
                </c:pt>
                <c:pt idx="6886">
                  <c:v>12.619</c:v>
                </c:pt>
                <c:pt idx="6887">
                  <c:v>12.619</c:v>
                </c:pt>
                <c:pt idx="6888">
                  <c:v>12.63</c:v>
                </c:pt>
                <c:pt idx="6889">
                  <c:v>12.63</c:v>
                </c:pt>
                <c:pt idx="6890">
                  <c:v>12.63</c:v>
                </c:pt>
                <c:pt idx="6891">
                  <c:v>12.63</c:v>
                </c:pt>
                <c:pt idx="6892">
                  <c:v>12.63</c:v>
                </c:pt>
                <c:pt idx="6893">
                  <c:v>12.63</c:v>
                </c:pt>
                <c:pt idx="6894">
                  <c:v>12.641</c:v>
                </c:pt>
                <c:pt idx="6895">
                  <c:v>12.641</c:v>
                </c:pt>
                <c:pt idx="6896">
                  <c:v>12.641</c:v>
                </c:pt>
                <c:pt idx="6897">
                  <c:v>12.641</c:v>
                </c:pt>
                <c:pt idx="6898">
                  <c:v>12.641</c:v>
                </c:pt>
                <c:pt idx="6899">
                  <c:v>12.641</c:v>
                </c:pt>
                <c:pt idx="6900">
                  <c:v>12.651999999999999</c:v>
                </c:pt>
                <c:pt idx="6901">
                  <c:v>12.651999999999999</c:v>
                </c:pt>
                <c:pt idx="6902">
                  <c:v>12.651999999999999</c:v>
                </c:pt>
                <c:pt idx="6903">
                  <c:v>12.651999999999999</c:v>
                </c:pt>
                <c:pt idx="6904">
                  <c:v>12.651999999999999</c:v>
                </c:pt>
                <c:pt idx="6905">
                  <c:v>12.651999999999999</c:v>
                </c:pt>
                <c:pt idx="6906">
                  <c:v>12.663</c:v>
                </c:pt>
                <c:pt idx="6907">
                  <c:v>12.663</c:v>
                </c:pt>
                <c:pt idx="6908">
                  <c:v>12.663</c:v>
                </c:pt>
                <c:pt idx="6909">
                  <c:v>12.663</c:v>
                </c:pt>
                <c:pt idx="6910">
                  <c:v>12.663</c:v>
                </c:pt>
                <c:pt idx="6911">
                  <c:v>12.663</c:v>
                </c:pt>
                <c:pt idx="6912">
                  <c:v>12.673999999999999</c:v>
                </c:pt>
                <c:pt idx="6913">
                  <c:v>12.673999999999999</c:v>
                </c:pt>
                <c:pt idx="6914">
                  <c:v>12.673999999999999</c:v>
                </c:pt>
                <c:pt idx="6915">
                  <c:v>12.673999999999999</c:v>
                </c:pt>
                <c:pt idx="6916">
                  <c:v>12.673999999999999</c:v>
                </c:pt>
                <c:pt idx="6917">
                  <c:v>12.673999999999999</c:v>
                </c:pt>
                <c:pt idx="6918">
                  <c:v>12.685</c:v>
                </c:pt>
                <c:pt idx="6919">
                  <c:v>12.685</c:v>
                </c:pt>
                <c:pt idx="6920">
                  <c:v>12.685</c:v>
                </c:pt>
                <c:pt idx="6921">
                  <c:v>12.685</c:v>
                </c:pt>
                <c:pt idx="6922">
                  <c:v>12.685</c:v>
                </c:pt>
                <c:pt idx="6923">
                  <c:v>12.685</c:v>
                </c:pt>
                <c:pt idx="6924">
                  <c:v>12.696</c:v>
                </c:pt>
                <c:pt idx="6925">
                  <c:v>12.696</c:v>
                </c:pt>
                <c:pt idx="6926">
                  <c:v>12.696</c:v>
                </c:pt>
                <c:pt idx="6927">
                  <c:v>12.696</c:v>
                </c:pt>
                <c:pt idx="6928">
                  <c:v>12.696</c:v>
                </c:pt>
                <c:pt idx="6929">
                  <c:v>12.696</c:v>
                </c:pt>
                <c:pt idx="6930">
                  <c:v>12.707000000000001</c:v>
                </c:pt>
                <c:pt idx="6931">
                  <c:v>12.707000000000001</c:v>
                </c:pt>
                <c:pt idx="6932">
                  <c:v>12.707000000000001</c:v>
                </c:pt>
                <c:pt idx="6933">
                  <c:v>12.707000000000001</c:v>
                </c:pt>
                <c:pt idx="6934">
                  <c:v>12.707000000000001</c:v>
                </c:pt>
                <c:pt idx="6935">
                  <c:v>12.707000000000001</c:v>
                </c:pt>
                <c:pt idx="6936">
                  <c:v>12.718</c:v>
                </c:pt>
                <c:pt idx="6937">
                  <c:v>12.718</c:v>
                </c:pt>
                <c:pt idx="6938">
                  <c:v>12.718</c:v>
                </c:pt>
                <c:pt idx="6939">
                  <c:v>12.718</c:v>
                </c:pt>
                <c:pt idx="6940">
                  <c:v>12.718</c:v>
                </c:pt>
                <c:pt idx="6941">
                  <c:v>12.718</c:v>
                </c:pt>
                <c:pt idx="6942">
                  <c:v>12.728999999999999</c:v>
                </c:pt>
                <c:pt idx="6943">
                  <c:v>12.728999999999999</c:v>
                </c:pt>
                <c:pt idx="6944">
                  <c:v>12.728999999999999</c:v>
                </c:pt>
                <c:pt idx="6945">
                  <c:v>12.728999999999999</c:v>
                </c:pt>
                <c:pt idx="6946">
                  <c:v>12.728999999999999</c:v>
                </c:pt>
                <c:pt idx="6947">
                  <c:v>12.728999999999999</c:v>
                </c:pt>
                <c:pt idx="6948">
                  <c:v>12.74</c:v>
                </c:pt>
                <c:pt idx="6949">
                  <c:v>12.74</c:v>
                </c:pt>
                <c:pt idx="6950">
                  <c:v>12.74</c:v>
                </c:pt>
                <c:pt idx="6951">
                  <c:v>12.74</c:v>
                </c:pt>
                <c:pt idx="6952">
                  <c:v>12.74</c:v>
                </c:pt>
                <c:pt idx="6953">
                  <c:v>12.74</c:v>
                </c:pt>
                <c:pt idx="6954">
                  <c:v>12.750999999999999</c:v>
                </c:pt>
                <c:pt idx="6955">
                  <c:v>12.750999999999999</c:v>
                </c:pt>
                <c:pt idx="6956">
                  <c:v>12.750999999999999</c:v>
                </c:pt>
                <c:pt idx="6957">
                  <c:v>12.750999999999999</c:v>
                </c:pt>
                <c:pt idx="6958">
                  <c:v>12.750999999999999</c:v>
                </c:pt>
                <c:pt idx="6959">
                  <c:v>12.750999999999999</c:v>
                </c:pt>
                <c:pt idx="6960">
                  <c:v>12.762</c:v>
                </c:pt>
                <c:pt idx="6961">
                  <c:v>12.762</c:v>
                </c:pt>
                <c:pt idx="6962">
                  <c:v>12.762</c:v>
                </c:pt>
                <c:pt idx="6963">
                  <c:v>12.762</c:v>
                </c:pt>
                <c:pt idx="6964">
                  <c:v>12.762</c:v>
                </c:pt>
                <c:pt idx="6965">
                  <c:v>12.762</c:v>
                </c:pt>
                <c:pt idx="6966">
                  <c:v>12.773</c:v>
                </c:pt>
                <c:pt idx="6967">
                  <c:v>12.773</c:v>
                </c:pt>
                <c:pt idx="6968">
                  <c:v>12.773</c:v>
                </c:pt>
                <c:pt idx="6969">
                  <c:v>12.773</c:v>
                </c:pt>
                <c:pt idx="6970">
                  <c:v>12.773</c:v>
                </c:pt>
                <c:pt idx="6971">
                  <c:v>12.773</c:v>
                </c:pt>
                <c:pt idx="6972">
                  <c:v>12.784000000000001</c:v>
                </c:pt>
                <c:pt idx="6973">
                  <c:v>12.784000000000001</c:v>
                </c:pt>
                <c:pt idx="6974">
                  <c:v>12.784000000000001</c:v>
                </c:pt>
                <c:pt idx="6975">
                  <c:v>12.784000000000001</c:v>
                </c:pt>
                <c:pt idx="6976">
                  <c:v>12.784000000000001</c:v>
                </c:pt>
                <c:pt idx="6977">
                  <c:v>12.784000000000001</c:v>
                </c:pt>
                <c:pt idx="6978">
                  <c:v>12.795</c:v>
                </c:pt>
                <c:pt idx="6979">
                  <c:v>12.795</c:v>
                </c:pt>
                <c:pt idx="6980">
                  <c:v>12.795</c:v>
                </c:pt>
                <c:pt idx="6981">
                  <c:v>12.795</c:v>
                </c:pt>
                <c:pt idx="6982">
                  <c:v>12.795</c:v>
                </c:pt>
                <c:pt idx="6983">
                  <c:v>12.795</c:v>
                </c:pt>
                <c:pt idx="6984">
                  <c:v>12.805999999999999</c:v>
                </c:pt>
                <c:pt idx="6985">
                  <c:v>12.805999999999999</c:v>
                </c:pt>
                <c:pt idx="6986">
                  <c:v>12.805999999999999</c:v>
                </c:pt>
                <c:pt idx="6987">
                  <c:v>12.805999999999999</c:v>
                </c:pt>
                <c:pt idx="6988">
                  <c:v>12.805999999999999</c:v>
                </c:pt>
                <c:pt idx="6989">
                  <c:v>12.805999999999999</c:v>
                </c:pt>
                <c:pt idx="6990">
                  <c:v>12.817</c:v>
                </c:pt>
                <c:pt idx="6991">
                  <c:v>12.817</c:v>
                </c:pt>
                <c:pt idx="6992">
                  <c:v>12.817</c:v>
                </c:pt>
                <c:pt idx="6993">
                  <c:v>12.817</c:v>
                </c:pt>
                <c:pt idx="6994">
                  <c:v>12.817</c:v>
                </c:pt>
                <c:pt idx="6995">
                  <c:v>12.817</c:v>
                </c:pt>
                <c:pt idx="6996">
                  <c:v>12.827999999999999</c:v>
                </c:pt>
                <c:pt idx="6997">
                  <c:v>12.827999999999999</c:v>
                </c:pt>
                <c:pt idx="6998">
                  <c:v>12.827999999999999</c:v>
                </c:pt>
                <c:pt idx="6999">
                  <c:v>12.827999999999999</c:v>
                </c:pt>
                <c:pt idx="7000">
                  <c:v>12.827999999999999</c:v>
                </c:pt>
                <c:pt idx="7001">
                  <c:v>12.827999999999999</c:v>
                </c:pt>
                <c:pt idx="7002">
                  <c:v>12.839</c:v>
                </c:pt>
                <c:pt idx="7003">
                  <c:v>12.839</c:v>
                </c:pt>
                <c:pt idx="7004">
                  <c:v>12.839</c:v>
                </c:pt>
                <c:pt idx="7005">
                  <c:v>12.839</c:v>
                </c:pt>
                <c:pt idx="7006">
                  <c:v>12.839</c:v>
                </c:pt>
                <c:pt idx="7007">
                  <c:v>12.839</c:v>
                </c:pt>
                <c:pt idx="7008">
                  <c:v>12.85</c:v>
                </c:pt>
                <c:pt idx="7009">
                  <c:v>12.85</c:v>
                </c:pt>
                <c:pt idx="7010">
                  <c:v>12.85</c:v>
                </c:pt>
                <c:pt idx="7011">
                  <c:v>12.85</c:v>
                </c:pt>
                <c:pt idx="7012">
                  <c:v>12.85</c:v>
                </c:pt>
                <c:pt idx="7013">
                  <c:v>12.85</c:v>
                </c:pt>
                <c:pt idx="7014">
                  <c:v>12.861000000000001</c:v>
                </c:pt>
                <c:pt idx="7015">
                  <c:v>12.861000000000001</c:v>
                </c:pt>
                <c:pt idx="7016">
                  <c:v>12.861000000000001</c:v>
                </c:pt>
                <c:pt idx="7017">
                  <c:v>12.861000000000001</c:v>
                </c:pt>
                <c:pt idx="7018">
                  <c:v>12.861000000000001</c:v>
                </c:pt>
                <c:pt idx="7019">
                  <c:v>12.861000000000001</c:v>
                </c:pt>
                <c:pt idx="7020">
                  <c:v>12.872</c:v>
                </c:pt>
                <c:pt idx="7021">
                  <c:v>12.872</c:v>
                </c:pt>
                <c:pt idx="7022">
                  <c:v>12.872</c:v>
                </c:pt>
                <c:pt idx="7023">
                  <c:v>12.872</c:v>
                </c:pt>
                <c:pt idx="7024">
                  <c:v>12.872</c:v>
                </c:pt>
                <c:pt idx="7025">
                  <c:v>12.872</c:v>
                </c:pt>
                <c:pt idx="7026">
                  <c:v>12.882999999999999</c:v>
                </c:pt>
                <c:pt idx="7027">
                  <c:v>12.882999999999999</c:v>
                </c:pt>
                <c:pt idx="7028">
                  <c:v>12.882999999999999</c:v>
                </c:pt>
                <c:pt idx="7029">
                  <c:v>12.882999999999999</c:v>
                </c:pt>
                <c:pt idx="7030">
                  <c:v>12.882999999999999</c:v>
                </c:pt>
                <c:pt idx="7031">
                  <c:v>12.882999999999999</c:v>
                </c:pt>
                <c:pt idx="7032">
                  <c:v>12.894</c:v>
                </c:pt>
                <c:pt idx="7033">
                  <c:v>12.894</c:v>
                </c:pt>
                <c:pt idx="7034">
                  <c:v>12.894</c:v>
                </c:pt>
                <c:pt idx="7035">
                  <c:v>12.894</c:v>
                </c:pt>
                <c:pt idx="7036">
                  <c:v>12.894</c:v>
                </c:pt>
                <c:pt idx="7037">
                  <c:v>12.894</c:v>
                </c:pt>
                <c:pt idx="7038">
                  <c:v>12.904999999999999</c:v>
                </c:pt>
                <c:pt idx="7039">
                  <c:v>12.904999999999999</c:v>
                </c:pt>
                <c:pt idx="7040">
                  <c:v>12.904999999999999</c:v>
                </c:pt>
                <c:pt idx="7041">
                  <c:v>12.904999999999999</c:v>
                </c:pt>
                <c:pt idx="7042">
                  <c:v>12.904999999999999</c:v>
                </c:pt>
                <c:pt idx="7043">
                  <c:v>12.904999999999999</c:v>
                </c:pt>
                <c:pt idx="7044">
                  <c:v>12.916</c:v>
                </c:pt>
                <c:pt idx="7045">
                  <c:v>12.916</c:v>
                </c:pt>
                <c:pt idx="7046">
                  <c:v>12.916</c:v>
                </c:pt>
                <c:pt idx="7047">
                  <c:v>12.916</c:v>
                </c:pt>
                <c:pt idx="7048">
                  <c:v>12.916</c:v>
                </c:pt>
                <c:pt idx="7049">
                  <c:v>12.916</c:v>
                </c:pt>
                <c:pt idx="7050">
                  <c:v>12.927</c:v>
                </c:pt>
                <c:pt idx="7051">
                  <c:v>12.927</c:v>
                </c:pt>
                <c:pt idx="7052">
                  <c:v>12.927</c:v>
                </c:pt>
                <c:pt idx="7053">
                  <c:v>12.927</c:v>
                </c:pt>
                <c:pt idx="7054">
                  <c:v>12.927</c:v>
                </c:pt>
                <c:pt idx="7055">
                  <c:v>12.927</c:v>
                </c:pt>
                <c:pt idx="7056">
                  <c:v>12.938000000000001</c:v>
                </c:pt>
                <c:pt idx="7057">
                  <c:v>12.938000000000001</c:v>
                </c:pt>
                <c:pt idx="7058">
                  <c:v>12.938000000000001</c:v>
                </c:pt>
                <c:pt idx="7059">
                  <c:v>12.938000000000001</c:v>
                </c:pt>
                <c:pt idx="7060">
                  <c:v>12.938000000000001</c:v>
                </c:pt>
                <c:pt idx="7061">
                  <c:v>12.938000000000001</c:v>
                </c:pt>
                <c:pt idx="7062">
                  <c:v>12.949</c:v>
                </c:pt>
                <c:pt idx="7063">
                  <c:v>12.949</c:v>
                </c:pt>
                <c:pt idx="7064">
                  <c:v>12.949</c:v>
                </c:pt>
                <c:pt idx="7065">
                  <c:v>12.949</c:v>
                </c:pt>
                <c:pt idx="7066">
                  <c:v>12.949</c:v>
                </c:pt>
                <c:pt idx="7067">
                  <c:v>12.949</c:v>
                </c:pt>
                <c:pt idx="7068">
                  <c:v>12.96</c:v>
                </c:pt>
                <c:pt idx="7069">
                  <c:v>12.96</c:v>
                </c:pt>
                <c:pt idx="7070">
                  <c:v>12.96</c:v>
                </c:pt>
                <c:pt idx="7071">
                  <c:v>12.96</c:v>
                </c:pt>
                <c:pt idx="7072">
                  <c:v>12.96</c:v>
                </c:pt>
                <c:pt idx="7073">
                  <c:v>12.96</c:v>
                </c:pt>
                <c:pt idx="7074">
                  <c:v>12.971</c:v>
                </c:pt>
                <c:pt idx="7075">
                  <c:v>12.971</c:v>
                </c:pt>
                <c:pt idx="7076">
                  <c:v>12.971</c:v>
                </c:pt>
                <c:pt idx="7077">
                  <c:v>12.971</c:v>
                </c:pt>
                <c:pt idx="7078">
                  <c:v>12.971</c:v>
                </c:pt>
                <c:pt idx="7079">
                  <c:v>12.971</c:v>
                </c:pt>
                <c:pt idx="7080">
                  <c:v>12.981999999999999</c:v>
                </c:pt>
                <c:pt idx="7081">
                  <c:v>12.981999999999999</c:v>
                </c:pt>
                <c:pt idx="7082">
                  <c:v>12.981999999999999</c:v>
                </c:pt>
                <c:pt idx="7083">
                  <c:v>12.981999999999999</c:v>
                </c:pt>
                <c:pt idx="7084">
                  <c:v>12.981999999999999</c:v>
                </c:pt>
                <c:pt idx="7085">
                  <c:v>12.981999999999999</c:v>
                </c:pt>
                <c:pt idx="7086">
                  <c:v>12.993</c:v>
                </c:pt>
                <c:pt idx="7087">
                  <c:v>12.993</c:v>
                </c:pt>
                <c:pt idx="7088">
                  <c:v>12.993</c:v>
                </c:pt>
                <c:pt idx="7089">
                  <c:v>12.993</c:v>
                </c:pt>
                <c:pt idx="7090">
                  <c:v>12.993</c:v>
                </c:pt>
                <c:pt idx="7091">
                  <c:v>12.993</c:v>
                </c:pt>
                <c:pt idx="7092">
                  <c:v>13.004</c:v>
                </c:pt>
                <c:pt idx="7093">
                  <c:v>13.004</c:v>
                </c:pt>
                <c:pt idx="7094">
                  <c:v>13.004</c:v>
                </c:pt>
                <c:pt idx="7095">
                  <c:v>13.004</c:v>
                </c:pt>
                <c:pt idx="7096">
                  <c:v>13.004</c:v>
                </c:pt>
                <c:pt idx="7097">
                  <c:v>13.004</c:v>
                </c:pt>
                <c:pt idx="7098">
                  <c:v>13.015000000000001</c:v>
                </c:pt>
                <c:pt idx="7099">
                  <c:v>13.015000000000001</c:v>
                </c:pt>
                <c:pt idx="7100">
                  <c:v>13.015000000000001</c:v>
                </c:pt>
                <c:pt idx="7101">
                  <c:v>13.015000000000001</c:v>
                </c:pt>
                <c:pt idx="7102">
                  <c:v>13.015000000000001</c:v>
                </c:pt>
                <c:pt idx="7103">
                  <c:v>13.015000000000001</c:v>
                </c:pt>
                <c:pt idx="7104">
                  <c:v>13.026</c:v>
                </c:pt>
                <c:pt idx="7105">
                  <c:v>13.026</c:v>
                </c:pt>
                <c:pt idx="7106">
                  <c:v>13.026</c:v>
                </c:pt>
                <c:pt idx="7107">
                  <c:v>13.026</c:v>
                </c:pt>
                <c:pt idx="7108">
                  <c:v>13.026</c:v>
                </c:pt>
                <c:pt idx="7109">
                  <c:v>13.026</c:v>
                </c:pt>
                <c:pt idx="7110">
                  <c:v>13.037000000000001</c:v>
                </c:pt>
                <c:pt idx="7111">
                  <c:v>13.037000000000001</c:v>
                </c:pt>
                <c:pt idx="7112">
                  <c:v>13.037000000000001</c:v>
                </c:pt>
                <c:pt idx="7113">
                  <c:v>13.037000000000001</c:v>
                </c:pt>
                <c:pt idx="7114">
                  <c:v>13.037000000000001</c:v>
                </c:pt>
                <c:pt idx="7115">
                  <c:v>13.037000000000001</c:v>
                </c:pt>
                <c:pt idx="7116">
                  <c:v>13.048</c:v>
                </c:pt>
                <c:pt idx="7117">
                  <c:v>13.048</c:v>
                </c:pt>
                <c:pt idx="7118">
                  <c:v>13.048</c:v>
                </c:pt>
                <c:pt idx="7119">
                  <c:v>13.048</c:v>
                </c:pt>
                <c:pt idx="7120">
                  <c:v>13.048</c:v>
                </c:pt>
                <c:pt idx="7121">
                  <c:v>13.048</c:v>
                </c:pt>
                <c:pt idx="7122">
                  <c:v>13.058999999999999</c:v>
                </c:pt>
                <c:pt idx="7123">
                  <c:v>13.058999999999999</c:v>
                </c:pt>
                <c:pt idx="7124">
                  <c:v>13.058999999999999</c:v>
                </c:pt>
                <c:pt idx="7125">
                  <c:v>13.058999999999999</c:v>
                </c:pt>
                <c:pt idx="7126">
                  <c:v>13.058999999999999</c:v>
                </c:pt>
                <c:pt idx="7127">
                  <c:v>13.058999999999999</c:v>
                </c:pt>
                <c:pt idx="7128">
                  <c:v>13.07</c:v>
                </c:pt>
                <c:pt idx="7129">
                  <c:v>13.07</c:v>
                </c:pt>
                <c:pt idx="7130">
                  <c:v>13.07</c:v>
                </c:pt>
                <c:pt idx="7131">
                  <c:v>13.07</c:v>
                </c:pt>
                <c:pt idx="7132">
                  <c:v>13.07</c:v>
                </c:pt>
                <c:pt idx="7133">
                  <c:v>13.07</c:v>
                </c:pt>
                <c:pt idx="7134">
                  <c:v>13.081</c:v>
                </c:pt>
                <c:pt idx="7135">
                  <c:v>13.081</c:v>
                </c:pt>
                <c:pt idx="7136">
                  <c:v>13.081</c:v>
                </c:pt>
                <c:pt idx="7137">
                  <c:v>13.081</c:v>
                </c:pt>
                <c:pt idx="7138">
                  <c:v>13.081</c:v>
                </c:pt>
                <c:pt idx="7139">
                  <c:v>13.081</c:v>
                </c:pt>
                <c:pt idx="7140">
                  <c:v>13.092000000000001</c:v>
                </c:pt>
                <c:pt idx="7141">
                  <c:v>13.092000000000001</c:v>
                </c:pt>
                <c:pt idx="7142">
                  <c:v>13.092000000000001</c:v>
                </c:pt>
                <c:pt idx="7143">
                  <c:v>13.092000000000001</c:v>
                </c:pt>
                <c:pt idx="7144">
                  <c:v>13.092000000000001</c:v>
                </c:pt>
                <c:pt idx="7145">
                  <c:v>13.092000000000001</c:v>
                </c:pt>
                <c:pt idx="7146">
                  <c:v>13.103</c:v>
                </c:pt>
                <c:pt idx="7147">
                  <c:v>13.103</c:v>
                </c:pt>
                <c:pt idx="7148">
                  <c:v>13.103</c:v>
                </c:pt>
                <c:pt idx="7149">
                  <c:v>13.103</c:v>
                </c:pt>
                <c:pt idx="7150">
                  <c:v>13.103</c:v>
                </c:pt>
                <c:pt idx="7151">
                  <c:v>13.103</c:v>
                </c:pt>
                <c:pt idx="7152">
                  <c:v>13.114000000000001</c:v>
                </c:pt>
                <c:pt idx="7153">
                  <c:v>13.114000000000001</c:v>
                </c:pt>
                <c:pt idx="7154">
                  <c:v>13.114000000000001</c:v>
                </c:pt>
                <c:pt idx="7155">
                  <c:v>13.114000000000001</c:v>
                </c:pt>
                <c:pt idx="7156">
                  <c:v>13.114000000000001</c:v>
                </c:pt>
                <c:pt idx="7157">
                  <c:v>13.114000000000001</c:v>
                </c:pt>
                <c:pt idx="7158">
                  <c:v>13.125</c:v>
                </c:pt>
                <c:pt idx="7159">
                  <c:v>13.125</c:v>
                </c:pt>
                <c:pt idx="7160">
                  <c:v>13.125</c:v>
                </c:pt>
                <c:pt idx="7161">
                  <c:v>13.125</c:v>
                </c:pt>
                <c:pt idx="7162">
                  <c:v>13.125</c:v>
                </c:pt>
                <c:pt idx="7163">
                  <c:v>13.125</c:v>
                </c:pt>
                <c:pt idx="7164">
                  <c:v>13.135999999999999</c:v>
                </c:pt>
                <c:pt idx="7165">
                  <c:v>13.135999999999999</c:v>
                </c:pt>
                <c:pt idx="7166">
                  <c:v>13.135999999999999</c:v>
                </c:pt>
                <c:pt idx="7167">
                  <c:v>13.135999999999999</c:v>
                </c:pt>
                <c:pt idx="7168">
                  <c:v>13.135999999999999</c:v>
                </c:pt>
                <c:pt idx="7169">
                  <c:v>13.135999999999999</c:v>
                </c:pt>
                <c:pt idx="7170">
                  <c:v>13.147</c:v>
                </c:pt>
                <c:pt idx="7171">
                  <c:v>13.147</c:v>
                </c:pt>
                <c:pt idx="7172">
                  <c:v>13.147</c:v>
                </c:pt>
                <c:pt idx="7173">
                  <c:v>13.147</c:v>
                </c:pt>
                <c:pt idx="7174">
                  <c:v>13.147</c:v>
                </c:pt>
                <c:pt idx="7175">
                  <c:v>13.147</c:v>
                </c:pt>
                <c:pt idx="7176">
                  <c:v>13.157999999999999</c:v>
                </c:pt>
                <c:pt idx="7177">
                  <c:v>13.157999999999999</c:v>
                </c:pt>
                <c:pt idx="7178">
                  <c:v>13.157999999999999</c:v>
                </c:pt>
                <c:pt idx="7179">
                  <c:v>13.157999999999999</c:v>
                </c:pt>
                <c:pt idx="7180">
                  <c:v>13.157999999999999</c:v>
                </c:pt>
                <c:pt idx="7181">
                  <c:v>13.157999999999999</c:v>
                </c:pt>
                <c:pt idx="7182">
                  <c:v>13.169</c:v>
                </c:pt>
                <c:pt idx="7183">
                  <c:v>13.169</c:v>
                </c:pt>
                <c:pt idx="7184">
                  <c:v>13.169</c:v>
                </c:pt>
                <c:pt idx="7185">
                  <c:v>13.169</c:v>
                </c:pt>
                <c:pt idx="7186">
                  <c:v>13.169</c:v>
                </c:pt>
                <c:pt idx="7187">
                  <c:v>13.169</c:v>
                </c:pt>
                <c:pt idx="7188">
                  <c:v>13.18</c:v>
                </c:pt>
                <c:pt idx="7189">
                  <c:v>13.18</c:v>
                </c:pt>
                <c:pt idx="7190">
                  <c:v>13.18</c:v>
                </c:pt>
                <c:pt idx="7191">
                  <c:v>13.18</c:v>
                </c:pt>
                <c:pt idx="7192">
                  <c:v>13.18</c:v>
                </c:pt>
                <c:pt idx="7193">
                  <c:v>13.18</c:v>
                </c:pt>
                <c:pt idx="7194">
                  <c:v>13.191000000000001</c:v>
                </c:pt>
                <c:pt idx="7195">
                  <c:v>13.191000000000001</c:v>
                </c:pt>
                <c:pt idx="7196">
                  <c:v>13.191000000000001</c:v>
                </c:pt>
                <c:pt idx="7197">
                  <c:v>13.191000000000001</c:v>
                </c:pt>
                <c:pt idx="7198">
                  <c:v>13.191000000000001</c:v>
                </c:pt>
                <c:pt idx="7199">
                  <c:v>13.191000000000001</c:v>
                </c:pt>
                <c:pt idx="7200">
                  <c:v>13.202</c:v>
                </c:pt>
                <c:pt idx="7201">
                  <c:v>13.202</c:v>
                </c:pt>
                <c:pt idx="7202">
                  <c:v>13.202</c:v>
                </c:pt>
                <c:pt idx="7203">
                  <c:v>13.202</c:v>
                </c:pt>
                <c:pt idx="7204">
                  <c:v>13.202</c:v>
                </c:pt>
                <c:pt idx="7205">
                  <c:v>13.202</c:v>
                </c:pt>
                <c:pt idx="7206">
                  <c:v>13.212999999999999</c:v>
                </c:pt>
                <c:pt idx="7207">
                  <c:v>13.212999999999999</c:v>
                </c:pt>
                <c:pt idx="7208">
                  <c:v>13.212999999999999</c:v>
                </c:pt>
                <c:pt idx="7209">
                  <c:v>13.212999999999999</c:v>
                </c:pt>
                <c:pt idx="7210">
                  <c:v>13.212999999999999</c:v>
                </c:pt>
                <c:pt idx="7211">
                  <c:v>13.212999999999999</c:v>
                </c:pt>
                <c:pt idx="7212">
                  <c:v>13.224</c:v>
                </c:pt>
                <c:pt idx="7213">
                  <c:v>13.224</c:v>
                </c:pt>
                <c:pt idx="7214">
                  <c:v>13.224</c:v>
                </c:pt>
                <c:pt idx="7215">
                  <c:v>13.224</c:v>
                </c:pt>
                <c:pt idx="7216">
                  <c:v>13.224</c:v>
                </c:pt>
                <c:pt idx="7217">
                  <c:v>13.224</c:v>
                </c:pt>
                <c:pt idx="7218">
                  <c:v>13.234999999999999</c:v>
                </c:pt>
                <c:pt idx="7219">
                  <c:v>13.234999999999999</c:v>
                </c:pt>
                <c:pt idx="7220">
                  <c:v>13.234999999999999</c:v>
                </c:pt>
                <c:pt idx="7221">
                  <c:v>13.234999999999999</c:v>
                </c:pt>
                <c:pt idx="7222">
                  <c:v>13.234999999999999</c:v>
                </c:pt>
                <c:pt idx="7223">
                  <c:v>13.234999999999999</c:v>
                </c:pt>
                <c:pt idx="7224">
                  <c:v>13.246</c:v>
                </c:pt>
                <c:pt idx="7225">
                  <c:v>13.246</c:v>
                </c:pt>
                <c:pt idx="7226">
                  <c:v>13.246</c:v>
                </c:pt>
                <c:pt idx="7227">
                  <c:v>13.246</c:v>
                </c:pt>
                <c:pt idx="7228">
                  <c:v>13.246</c:v>
                </c:pt>
                <c:pt idx="7229">
                  <c:v>13.246</c:v>
                </c:pt>
                <c:pt idx="7230">
                  <c:v>13.257</c:v>
                </c:pt>
                <c:pt idx="7231">
                  <c:v>13.257</c:v>
                </c:pt>
                <c:pt idx="7232">
                  <c:v>13.257</c:v>
                </c:pt>
                <c:pt idx="7233">
                  <c:v>13.257</c:v>
                </c:pt>
                <c:pt idx="7234">
                  <c:v>13.257</c:v>
                </c:pt>
                <c:pt idx="7235">
                  <c:v>13.257</c:v>
                </c:pt>
                <c:pt idx="7236">
                  <c:v>13.268000000000001</c:v>
                </c:pt>
                <c:pt idx="7237">
                  <c:v>13.268000000000001</c:v>
                </c:pt>
                <c:pt idx="7238">
                  <c:v>13.268000000000001</c:v>
                </c:pt>
                <c:pt idx="7239">
                  <c:v>13.268000000000001</c:v>
                </c:pt>
                <c:pt idx="7240">
                  <c:v>13.268000000000001</c:v>
                </c:pt>
                <c:pt idx="7241">
                  <c:v>13.268000000000001</c:v>
                </c:pt>
                <c:pt idx="7242">
                  <c:v>13.279</c:v>
                </c:pt>
                <c:pt idx="7243">
                  <c:v>13.279</c:v>
                </c:pt>
                <c:pt idx="7244">
                  <c:v>13.279</c:v>
                </c:pt>
                <c:pt idx="7245">
                  <c:v>13.279</c:v>
                </c:pt>
                <c:pt idx="7246">
                  <c:v>13.279</c:v>
                </c:pt>
                <c:pt idx="7247">
                  <c:v>13.279</c:v>
                </c:pt>
                <c:pt idx="7248">
                  <c:v>13.29</c:v>
                </c:pt>
                <c:pt idx="7249">
                  <c:v>13.29</c:v>
                </c:pt>
                <c:pt idx="7250">
                  <c:v>13.29</c:v>
                </c:pt>
                <c:pt idx="7251">
                  <c:v>13.29</c:v>
                </c:pt>
                <c:pt idx="7252">
                  <c:v>13.29</c:v>
                </c:pt>
                <c:pt idx="7253">
                  <c:v>13.29</c:v>
                </c:pt>
                <c:pt idx="7254">
                  <c:v>13.301</c:v>
                </c:pt>
                <c:pt idx="7255">
                  <c:v>13.301</c:v>
                </c:pt>
                <c:pt idx="7256">
                  <c:v>13.301</c:v>
                </c:pt>
                <c:pt idx="7257">
                  <c:v>13.301</c:v>
                </c:pt>
                <c:pt idx="7258">
                  <c:v>13.301</c:v>
                </c:pt>
                <c:pt idx="7259">
                  <c:v>13.301</c:v>
                </c:pt>
                <c:pt idx="7260">
                  <c:v>13.311999999999999</c:v>
                </c:pt>
                <c:pt idx="7261">
                  <c:v>13.311999999999999</c:v>
                </c:pt>
                <c:pt idx="7262">
                  <c:v>13.311999999999999</c:v>
                </c:pt>
                <c:pt idx="7263">
                  <c:v>13.311999999999999</c:v>
                </c:pt>
                <c:pt idx="7264">
                  <c:v>13.311999999999999</c:v>
                </c:pt>
                <c:pt idx="7265">
                  <c:v>13.311999999999999</c:v>
                </c:pt>
                <c:pt idx="7266">
                  <c:v>13.323</c:v>
                </c:pt>
                <c:pt idx="7267">
                  <c:v>13.323</c:v>
                </c:pt>
                <c:pt idx="7268">
                  <c:v>13.323</c:v>
                </c:pt>
                <c:pt idx="7269">
                  <c:v>13.323</c:v>
                </c:pt>
                <c:pt idx="7270">
                  <c:v>13.323</c:v>
                </c:pt>
                <c:pt idx="7271">
                  <c:v>13.323</c:v>
                </c:pt>
                <c:pt idx="7272">
                  <c:v>13.334</c:v>
                </c:pt>
                <c:pt idx="7273">
                  <c:v>13.334</c:v>
                </c:pt>
                <c:pt idx="7274">
                  <c:v>13.334</c:v>
                </c:pt>
                <c:pt idx="7275">
                  <c:v>13.334</c:v>
                </c:pt>
                <c:pt idx="7276">
                  <c:v>13.334</c:v>
                </c:pt>
                <c:pt idx="7277">
                  <c:v>13.334</c:v>
                </c:pt>
                <c:pt idx="7278">
                  <c:v>13.345000000000001</c:v>
                </c:pt>
                <c:pt idx="7279">
                  <c:v>13.345000000000001</c:v>
                </c:pt>
                <c:pt idx="7280">
                  <c:v>13.345000000000001</c:v>
                </c:pt>
                <c:pt idx="7281">
                  <c:v>13.345000000000001</c:v>
                </c:pt>
                <c:pt idx="7282">
                  <c:v>13.345000000000001</c:v>
                </c:pt>
                <c:pt idx="7283">
                  <c:v>13.345000000000001</c:v>
                </c:pt>
                <c:pt idx="7284">
                  <c:v>13.356</c:v>
                </c:pt>
                <c:pt idx="7285">
                  <c:v>13.356</c:v>
                </c:pt>
                <c:pt idx="7286">
                  <c:v>13.356</c:v>
                </c:pt>
                <c:pt idx="7287">
                  <c:v>13.356</c:v>
                </c:pt>
                <c:pt idx="7288">
                  <c:v>13.356</c:v>
                </c:pt>
                <c:pt idx="7289">
                  <c:v>13.356</c:v>
                </c:pt>
                <c:pt idx="7290">
                  <c:v>13.367000000000001</c:v>
                </c:pt>
                <c:pt idx="7291">
                  <c:v>13.367000000000001</c:v>
                </c:pt>
                <c:pt idx="7292">
                  <c:v>13.367000000000001</c:v>
                </c:pt>
                <c:pt idx="7293">
                  <c:v>13.367000000000001</c:v>
                </c:pt>
                <c:pt idx="7294">
                  <c:v>13.367000000000001</c:v>
                </c:pt>
                <c:pt idx="7295">
                  <c:v>13.367000000000001</c:v>
                </c:pt>
                <c:pt idx="7296">
                  <c:v>13.378</c:v>
                </c:pt>
                <c:pt idx="7297">
                  <c:v>13.378</c:v>
                </c:pt>
                <c:pt idx="7298">
                  <c:v>13.378</c:v>
                </c:pt>
                <c:pt idx="7299">
                  <c:v>13.378</c:v>
                </c:pt>
                <c:pt idx="7300">
                  <c:v>13.378</c:v>
                </c:pt>
                <c:pt idx="7301">
                  <c:v>13.378</c:v>
                </c:pt>
                <c:pt idx="7302">
                  <c:v>13.388999999999999</c:v>
                </c:pt>
                <c:pt idx="7303">
                  <c:v>13.388999999999999</c:v>
                </c:pt>
                <c:pt idx="7304">
                  <c:v>13.388999999999999</c:v>
                </c:pt>
                <c:pt idx="7305">
                  <c:v>13.388999999999999</c:v>
                </c:pt>
                <c:pt idx="7306">
                  <c:v>13.388999999999999</c:v>
                </c:pt>
                <c:pt idx="7307">
                  <c:v>13.388999999999999</c:v>
                </c:pt>
                <c:pt idx="7308">
                  <c:v>13.4</c:v>
                </c:pt>
                <c:pt idx="7309">
                  <c:v>13.4</c:v>
                </c:pt>
                <c:pt idx="7310">
                  <c:v>13.4</c:v>
                </c:pt>
                <c:pt idx="7311">
                  <c:v>13.4</c:v>
                </c:pt>
                <c:pt idx="7312">
                  <c:v>13.4</c:v>
                </c:pt>
                <c:pt idx="7313">
                  <c:v>13.4</c:v>
                </c:pt>
                <c:pt idx="7314">
                  <c:v>13.411</c:v>
                </c:pt>
                <c:pt idx="7315">
                  <c:v>13.411</c:v>
                </c:pt>
                <c:pt idx="7316">
                  <c:v>13.411</c:v>
                </c:pt>
                <c:pt idx="7317">
                  <c:v>13.411</c:v>
                </c:pt>
                <c:pt idx="7318">
                  <c:v>13.411</c:v>
                </c:pt>
                <c:pt idx="7319">
                  <c:v>13.411</c:v>
                </c:pt>
                <c:pt idx="7320">
                  <c:v>13.422000000000001</c:v>
                </c:pt>
                <c:pt idx="7321">
                  <c:v>13.422000000000001</c:v>
                </c:pt>
                <c:pt idx="7322">
                  <c:v>13.422000000000001</c:v>
                </c:pt>
                <c:pt idx="7323">
                  <c:v>13.422000000000001</c:v>
                </c:pt>
                <c:pt idx="7324">
                  <c:v>13.422000000000001</c:v>
                </c:pt>
                <c:pt idx="7325">
                  <c:v>13.422000000000001</c:v>
                </c:pt>
                <c:pt idx="7326">
                  <c:v>13.433</c:v>
                </c:pt>
                <c:pt idx="7327">
                  <c:v>13.433</c:v>
                </c:pt>
                <c:pt idx="7328">
                  <c:v>13.433</c:v>
                </c:pt>
                <c:pt idx="7329">
                  <c:v>13.433</c:v>
                </c:pt>
                <c:pt idx="7330">
                  <c:v>13.433</c:v>
                </c:pt>
                <c:pt idx="7331">
                  <c:v>13.433</c:v>
                </c:pt>
                <c:pt idx="7332">
                  <c:v>13.444000000000001</c:v>
                </c:pt>
                <c:pt idx="7333">
                  <c:v>13.444000000000001</c:v>
                </c:pt>
                <c:pt idx="7334">
                  <c:v>13.444000000000001</c:v>
                </c:pt>
                <c:pt idx="7335">
                  <c:v>13.444000000000001</c:v>
                </c:pt>
                <c:pt idx="7336">
                  <c:v>13.444000000000001</c:v>
                </c:pt>
                <c:pt idx="7337">
                  <c:v>13.444000000000001</c:v>
                </c:pt>
                <c:pt idx="7338">
                  <c:v>13.455</c:v>
                </c:pt>
                <c:pt idx="7339">
                  <c:v>13.455</c:v>
                </c:pt>
                <c:pt idx="7340">
                  <c:v>13.455</c:v>
                </c:pt>
                <c:pt idx="7341">
                  <c:v>13.455</c:v>
                </c:pt>
                <c:pt idx="7342">
                  <c:v>13.455</c:v>
                </c:pt>
                <c:pt idx="7343">
                  <c:v>13.455</c:v>
                </c:pt>
                <c:pt idx="7344">
                  <c:v>13.465999999999999</c:v>
                </c:pt>
                <c:pt idx="7345">
                  <c:v>13.465999999999999</c:v>
                </c:pt>
                <c:pt idx="7346">
                  <c:v>13.465999999999999</c:v>
                </c:pt>
                <c:pt idx="7347">
                  <c:v>13.465999999999999</c:v>
                </c:pt>
                <c:pt idx="7348">
                  <c:v>13.465999999999999</c:v>
                </c:pt>
                <c:pt idx="7349">
                  <c:v>13.465999999999999</c:v>
                </c:pt>
                <c:pt idx="7350">
                  <c:v>13.477</c:v>
                </c:pt>
                <c:pt idx="7351">
                  <c:v>13.477</c:v>
                </c:pt>
                <c:pt idx="7352">
                  <c:v>13.477</c:v>
                </c:pt>
                <c:pt idx="7353">
                  <c:v>13.477</c:v>
                </c:pt>
                <c:pt idx="7354">
                  <c:v>13.477</c:v>
                </c:pt>
                <c:pt idx="7355">
                  <c:v>13.477</c:v>
                </c:pt>
                <c:pt idx="7356">
                  <c:v>13.488</c:v>
                </c:pt>
                <c:pt idx="7357">
                  <c:v>13.488</c:v>
                </c:pt>
                <c:pt idx="7358">
                  <c:v>13.488</c:v>
                </c:pt>
                <c:pt idx="7359">
                  <c:v>13.488</c:v>
                </c:pt>
                <c:pt idx="7360">
                  <c:v>13.488</c:v>
                </c:pt>
                <c:pt idx="7361">
                  <c:v>13.488</c:v>
                </c:pt>
                <c:pt idx="7362">
                  <c:v>13.499000000000001</c:v>
                </c:pt>
                <c:pt idx="7363">
                  <c:v>13.499000000000001</c:v>
                </c:pt>
                <c:pt idx="7364">
                  <c:v>13.499000000000001</c:v>
                </c:pt>
                <c:pt idx="7365">
                  <c:v>13.499000000000001</c:v>
                </c:pt>
                <c:pt idx="7366">
                  <c:v>13.499000000000001</c:v>
                </c:pt>
                <c:pt idx="7367">
                  <c:v>13.499000000000001</c:v>
                </c:pt>
                <c:pt idx="7368">
                  <c:v>13.51</c:v>
                </c:pt>
                <c:pt idx="7369">
                  <c:v>13.51</c:v>
                </c:pt>
                <c:pt idx="7370">
                  <c:v>13.51</c:v>
                </c:pt>
                <c:pt idx="7371">
                  <c:v>13.51</c:v>
                </c:pt>
                <c:pt idx="7372">
                  <c:v>13.51</c:v>
                </c:pt>
                <c:pt idx="7373">
                  <c:v>13.51</c:v>
                </c:pt>
                <c:pt idx="7374">
                  <c:v>13.521000000000001</c:v>
                </c:pt>
                <c:pt idx="7375">
                  <c:v>13.521000000000001</c:v>
                </c:pt>
                <c:pt idx="7376">
                  <c:v>13.521000000000001</c:v>
                </c:pt>
                <c:pt idx="7377">
                  <c:v>13.521000000000001</c:v>
                </c:pt>
                <c:pt idx="7378">
                  <c:v>13.521000000000001</c:v>
                </c:pt>
                <c:pt idx="7379">
                  <c:v>13.521000000000001</c:v>
                </c:pt>
                <c:pt idx="7380">
                  <c:v>13.532</c:v>
                </c:pt>
                <c:pt idx="7381">
                  <c:v>13.532</c:v>
                </c:pt>
                <c:pt idx="7382">
                  <c:v>13.532</c:v>
                </c:pt>
                <c:pt idx="7383">
                  <c:v>13.532</c:v>
                </c:pt>
                <c:pt idx="7384">
                  <c:v>13.532</c:v>
                </c:pt>
                <c:pt idx="7385">
                  <c:v>13.532</c:v>
                </c:pt>
                <c:pt idx="7386">
                  <c:v>13.542999999999999</c:v>
                </c:pt>
                <c:pt idx="7387">
                  <c:v>13.542999999999999</c:v>
                </c:pt>
                <c:pt idx="7388">
                  <c:v>13.542999999999999</c:v>
                </c:pt>
                <c:pt idx="7389">
                  <c:v>13.542999999999999</c:v>
                </c:pt>
                <c:pt idx="7390">
                  <c:v>13.542999999999999</c:v>
                </c:pt>
                <c:pt idx="7391">
                  <c:v>13.542999999999999</c:v>
                </c:pt>
                <c:pt idx="7392">
                  <c:v>13.554</c:v>
                </c:pt>
                <c:pt idx="7393">
                  <c:v>13.554</c:v>
                </c:pt>
                <c:pt idx="7394">
                  <c:v>13.554</c:v>
                </c:pt>
                <c:pt idx="7395">
                  <c:v>13.554</c:v>
                </c:pt>
                <c:pt idx="7396">
                  <c:v>13.554</c:v>
                </c:pt>
                <c:pt idx="7397">
                  <c:v>13.554</c:v>
                </c:pt>
                <c:pt idx="7398">
                  <c:v>13.565</c:v>
                </c:pt>
                <c:pt idx="7399">
                  <c:v>13.565</c:v>
                </c:pt>
                <c:pt idx="7400">
                  <c:v>13.565</c:v>
                </c:pt>
                <c:pt idx="7401">
                  <c:v>13.565</c:v>
                </c:pt>
                <c:pt idx="7402">
                  <c:v>13.565</c:v>
                </c:pt>
                <c:pt idx="7403">
                  <c:v>13.565</c:v>
                </c:pt>
                <c:pt idx="7404">
                  <c:v>13.576000000000001</c:v>
                </c:pt>
                <c:pt idx="7405">
                  <c:v>13.576000000000001</c:v>
                </c:pt>
                <c:pt idx="7406">
                  <c:v>13.576000000000001</c:v>
                </c:pt>
                <c:pt idx="7407">
                  <c:v>13.576000000000001</c:v>
                </c:pt>
                <c:pt idx="7408">
                  <c:v>13.576000000000001</c:v>
                </c:pt>
                <c:pt idx="7409">
                  <c:v>13.576000000000001</c:v>
                </c:pt>
                <c:pt idx="7410">
                  <c:v>13.587</c:v>
                </c:pt>
                <c:pt idx="7411">
                  <c:v>13.587</c:v>
                </c:pt>
                <c:pt idx="7412">
                  <c:v>13.587</c:v>
                </c:pt>
                <c:pt idx="7413">
                  <c:v>13.587</c:v>
                </c:pt>
                <c:pt idx="7414">
                  <c:v>13.587</c:v>
                </c:pt>
                <c:pt idx="7415">
                  <c:v>13.587</c:v>
                </c:pt>
                <c:pt idx="7416">
                  <c:v>13.598000000000001</c:v>
                </c:pt>
                <c:pt idx="7417">
                  <c:v>13.598000000000001</c:v>
                </c:pt>
                <c:pt idx="7418">
                  <c:v>13.598000000000001</c:v>
                </c:pt>
                <c:pt idx="7419">
                  <c:v>13.598000000000001</c:v>
                </c:pt>
                <c:pt idx="7420">
                  <c:v>13.598000000000001</c:v>
                </c:pt>
                <c:pt idx="7421">
                  <c:v>13.598000000000001</c:v>
                </c:pt>
                <c:pt idx="7422">
                  <c:v>13.609</c:v>
                </c:pt>
                <c:pt idx="7423">
                  <c:v>13.609</c:v>
                </c:pt>
                <c:pt idx="7424">
                  <c:v>13.609</c:v>
                </c:pt>
                <c:pt idx="7425">
                  <c:v>13.609</c:v>
                </c:pt>
                <c:pt idx="7426">
                  <c:v>13.609</c:v>
                </c:pt>
                <c:pt idx="7427">
                  <c:v>13.609</c:v>
                </c:pt>
                <c:pt idx="7428">
                  <c:v>13.62</c:v>
                </c:pt>
                <c:pt idx="7429">
                  <c:v>13.62</c:v>
                </c:pt>
                <c:pt idx="7430">
                  <c:v>13.62</c:v>
                </c:pt>
                <c:pt idx="7431">
                  <c:v>13.62</c:v>
                </c:pt>
                <c:pt idx="7432">
                  <c:v>13.62</c:v>
                </c:pt>
                <c:pt idx="7433">
                  <c:v>13.62</c:v>
                </c:pt>
                <c:pt idx="7434">
                  <c:v>13.631</c:v>
                </c:pt>
                <c:pt idx="7435">
                  <c:v>13.631</c:v>
                </c:pt>
                <c:pt idx="7436">
                  <c:v>13.631</c:v>
                </c:pt>
                <c:pt idx="7437">
                  <c:v>13.631</c:v>
                </c:pt>
                <c:pt idx="7438">
                  <c:v>13.631</c:v>
                </c:pt>
                <c:pt idx="7439">
                  <c:v>13.631</c:v>
                </c:pt>
                <c:pt idx="7440">
                  <c:v>13.641999999999999</c:v>
                </c:pt>
                <c:pt idx="7441">
                  <c:v>13.641999999999999</c:v>
                </c:pt>
                <c:pt idx="7442">
                  <c:v>13.641999999999999</c:v>
                </c:pt>
                <c:pt idx="7443">
                  <c:v>13.641999999999999</c:v>
                </c:pt>
                <c:pt idx="7444">
                  <c:v>13.641999999999999</c:v>
                </c:pt>
                <c:pt idx="7445">
                  <c:v>13.641999999999999</c:v>
                </c:pt>
                <c:pt idx="7446">
                  <c:v>13.653</c:v>
                </c:pt>
                <c:pt idx="7447">
                  <c:v>13.653</c:v>
                </c:pt>
                <c:pt idx="7448">
                  <c:v>13.653</c:v>
                </c:pt>
                <c:pt idx="7449">
                  <c:v>13.653</c:v>
                </c:pt>
                <c:pt idx="7450">
                  <c:v>13.653</c:v>
                </c:pt>
                <c:pt idx="7451">
                  <c:v>13.653</c:v>
                </c:pt>
                <c:pt idx="7452">
                  <c:v>13.664</c:v>
                </c:pt>
                <c:pt idx="7453">
                  <c:v>13.664</c:v>
                </c:pt>
                <c:pt idx="7454">
                  <c:v>13.664</c:v>
                </c:pt>
                <c:pt idx="7455">
                  <c:v>13.664</c:v>
                </c:pt>
                <c:pt idx="7456">
                  <c:v>13.664</c:v>
                </c:pt>
                <c:pt idx="7457">
                  <c:v>13.664</c:v>
                </c:pt>
                <c:pt idx="7458">
                  <c:v>13.675000000000001</c:v>
                </c:pt>
                <c:pt idx="7459">
                  <c:v>13.675000000000001</c:v>
                </c:pt>
                <c:pt idx="7460">
                  <c:v>13.675000000000001</c:v>
                </c:pt>
                <c:pt idx="7461">
                  <c:v>13.675000000000001</c:v>
                </c:pt>
                <c:pt idx="7462">
                  <c:v>13.675000000000001</c:v>
                </c:pt>
                <c:pt idx="7463">
                  <c:v>13.675000000000001</c:v>
                </c:pt>
                <c:pt idx="7464">
                  <c:v>13.686</c:v>
                </c:pt>
                <c:pt idx="7465">
                  <c:v>13.686</c:v>
                </c:pt>
                <c:pt idx="7466">
                  <c:v>13.686</c:v>
                </c:pt>
                <c:pt idx="7467">
                  <c:v>13.686</c:v>
                </c:pt>
                <c:pt idx="7468">
                  <c:v>13.686</c:v>
                </c:pt>
                <c:pt idx="7469">
                  <c:v>13.686</c:v>
                </c:pt>
                <c:pt idx="7470">
                  <c:v>13.696999999999999</c:v>
                </c:pt>
                <c:pt idx="7471">
                  <c:v>13.696999999999999</c:v>
                </c:pt>
                <c:pt idx="7472">
                  <c:v>13.696999999999999</c:v>
                </c:pt>
                <c:pt idx="7473">
                  <c:v>13.696999999999999</c:v>
                </c:pt>
                <c:pt idx="7474">
                  <c:v>13.696999999999999</c:v>
                </c:pt>
                <c:pt idx="7475">
                  <c:v>13.696999999999999</c:v>
                </c:pt>
                <c:pt idx="7476">
                  <c:v>13.708</c:v>
                </c:pt>
                <c:pt idx="7477">
                  <c:v>13.708</c:v>
                </c:pt>
                <c:pt idx="7478">
                  <c:v>13.708</c:v>
                </c:pt>
                <c:pt idx="7479">
                  <c:v>13.708</c:v>
                </c:pt>
                <c:pt idx="7480">
                  <c:v>13.708</c:v>
                </c:pt>
                <c:pt idx="7481">
                  <c:v>13.708</c:v>
                </c:pt>
                <c:pt idx="7482">
                  <c:v>13.718999999999999</c:v>
                </c:pt>
                <c:pt idx="7483">
                  <c:v>13.718999999999999</c:v>
                </c:pt>
                <c:pt idx="7484">
                  <c:v>13.718999999999999</c:v>
                </c:pt>
                <c:pt idx="7485">
                  <c:v>13.718999999999999</c:v>
                </c:pt>
                <c:pt idx="7486">
                  <c:v>13.718999999999999</c:v>
                </c:pt>
                <c:pt idx="7487">
                  <c:v>13.718999999999999</c:v>
                </c:pt>
                <c:pt idx="7488">
                  <c:v>13.73</c:v>
                </c:pt>
                <c:pt idx="7489">
                  <c:v>13.73</c:v>
                </c:pt>
                <c:pt idx="7490">
                  <c:v>13.73</c:v>
                </c:pt>
                <c:pt idx="7491">
                  <c:v>13.73</c:v>
                </c:pt>
                <c:pt idx="7492">
                  <c:v>13.73</c:v>
                </c:pt>
                <c:pt idx="7493">
                  <c:v>13.73</c:v>
                </c:pt>
                <c:pt idx="7494">
                  <c:v>13.741</c:v>
                </c:pt>
                <c:pt idx="7495">
                  <c:v>13.741</c:v>
                </c:pt>
                <c:pt idx="7496">
                  <c:v>13.741</c:v>
                </c:pt>
                <c:pt idx="7497">
                  <c:v>13.741</c:v>
                </c:pt>
                <c:pt idx="7498">
                  <c:v>13.741</c:v>
                </c:pt>
                <c:pt idx="7499">
                  <c:v>13.741</c:v>
                </c:pt>
                <c:pt idx="7500">
                  <c:v>13.752000000000001</c:v>
                </c:pt>
                <c:pt idx="7501">
                  <c:v>13.752000000000001</c:v>
                </c:pt>
                <c:pt idx="7502">
                  <c:v>13.752000000000001</c:v>
                </c:pt>
                <c:pt idx="7503">
                  <c:v>13.752000000000001</c:v>
                </c:pt>
                <c:pt idx="7504">
                  <c:v>13.752000000000001</c:v>
                </c:pt>
                <c:pt idx="7505">
                  <c:v>13.752000000000001</c:v>
                </c:pt>
                <c:pt idx="7506">
                  <c:v>13.763</c:v>
                </c:pt>
                <c:pt idx="7507">
                  <c:v>13.763</c:v>
                </c:pt>
                <c:pt idx="7508">
                  <c:v>13.763</c:v>
                </c:pt>
                <c:pt idx="7509">
                  <c:v>13.763</c:v>
                </c:pt>
                <c:pt idx="7510">
                  <c:v>13.763</c:v>
                </c:pt>
                <c:pt idx="7511">
                  <c:v>13.763</c:v>
                </c:pt>
                <c:pt idx="7512">
                  <c:v>13.773999999999999</c:v>
                </c:pt>
                <c:pt idx="7513">
                  <c:v>13.773999999999999</c:v>
                </c:pt>
                <c:pt idx="7514">
                  <c:v>13.773999999999999</c:v>
                </c:pt>
                <c:pt idx="7515">
                  <c:v>13.773999999999999</c:v>
                </c:pt>
                <c:pt idx="7516">
                  <c:v>13.773999999999999</c:v>
                </c:pt>
                <c:pt idx="7517">
                  <c:v>13.773999999999999</c:v>
                </c:pt>
                <c:pt idx="7518">
                  <c:v>13.785</c:v>
                </c:pt>
                <c:pt idx="7519">
                  <c:v>13.785</c:v>
                </c:pt>
                <c:pt idx="7520">
                  <c:v>13.785</c:v>
                </c:pt>
                <c:pt idx="7521">
                  <c:v>13.785</c:v>
                </c:pt>
                <c:pt idx="7522">
                  <c:v>13.785</c:v>
                </c:pt>
                <c:pt idx="7523">
                  <c:v>13.785</c:v>
                </c:pt>
                <c:pt idx="7524">
                  <c:v>13.795999999999999</c:v>
                </c:pt>
                <c:pt idx="7525">
                  <c:v>13.795999999999999</c:v>
                </c:pt>
                <c:pt idx="7526">
                  <c:v>13.795999999999999</c:v>
                </c:pt>
                <c:pt idx="7527">
                  <c:v>13.795999999999999</c:v>
                </c:pt>
                <c:pt idx="7528">
                  <c:v>13.795999999999999</c:v>
                </c:pt>
                <c:pt idx="7529">
                  <c:v>13.795999999999999</c:v>
                </c:pt>
                <c:pt idx="7530">
                  <c:v>13.807</c:v>
                </c:pt>
                <c:pt idx="7531">
                  <c:v>13.807</c:v>
                </c:pt>
                <c:pt idx="7532">
                  <c:v>13.807</c:v>
                </c:pt>
                <c:pt idx="7533">
                  <c:v>13.807</c:v>
                </c:pt>
                <c:pt idx="7534">
                  <c:v>13.807</c:v>
                </c:pt>
                <c:pt idx="7535">
                  <c:v>13.807</c:v>
                </c:pt>
                <c:pt idx="7536">
                  <c:v>13.818</c:v>
                </c:pt>
                <c:pt idx="7537">
                  <c:v>13.818</c:v>
                </c:pt>
                <c:pt idx="7538">
                  <c:v>13.818</c:v>
                </c:pt>
                <c:pt idx="7539">
                  <c:v>13.818</c:v>
                </c:pt>
                <c:pt idx="7540">
                  <c:v>13.818</c:v>
                </c:pt>
                <c:pt idx="7541">
                  <c:v>13.818</c:v>
                </c:pt>
                <c:pt idx="7542">
                  <c:v>13.829000000000001</c:v>
                </c:pt>
                <c:pt idx="7543">
                  <c:v>13.829000000000001</c:v>
                </c:pt>
                <c:pt idx="7544">
                  <c:v>13.829000000000001</c:v>
                </c:pt>
                <c:pt idx="7545">
                  <c:v>13.829000000000001</c:v>
                </c:pt>
                <c:pt idx="7546">
                  <c:v>13.829000000000001</c:v>
                </c:pt>
                <c:pt idx="7547">
                  <c:v>13.829000000000001</c:v>
                </c:pt>
                <c:pt idx="7548">
                  <c:v>13.84</c:v>
                </c:pt>
                <c:pt idx="7549">
                  <c:v>13.84</c:v>
                </c:pt>
                <c:pt idx="7550">
                  <c:v>13.84</c:v>
                </c:pt>
                <c:pt idx="7551">
                  <c:v>13.84</c:v>
                </c:pt>
                <c:pt idx="7552">
                  <c:v>13.84</c:v>
                </c:pt>
                <c:pt idx="7553">
                  <c:v>13.84</c:v>
                </c:pt>
                <c:pt idx="7554">
                  <c:v>13.851000000000001</c:v>
                </c:pt>
                <c:pt idx="7555">
                  <c:v>13.851000000000001</c:v>
                </c:pt>
                <c:pt idx="7556">
                  <c:v>13.851000000000001</c:v>
                </c:pt>
                <c:pt idx="7557">
                  <c:v>13.851000000000001</c:v>
                </c:pt>
                <c:pt idx="7558">
                  <c:v>13.851000000000001</c:v>
                </c:pt>
                <c:pt idx="7559">
                  <c:v>13.851000000000001</c:v>
                </c:pt>
                <c:pt idx="7560">
                  <c:v>13.862</c:v>
                </c:pt>
                <c:pt idx="7561">
                  <c:v>13.862</c:v>
                </c:pt>
                <c:pt idx="7562">
                  <c:v>13.862</c:v>
                </c:pt>
                <c:pt idx="7563">
                  <c:v>13.862</c:v>
                </c:pt>
                <c:pt idx="7564">
                  <c:v>13.862</c:v>
                </c:pt>
                <c:pt idx="7565">
                  <c:v>13.862</c:v>
                </c:pt>
                <c:pt idx="7566">
                  <c:v>13.872999999999999</c:v>
                </c:pt>
                <c:pt idx="7567">
                  <c:v>13.872999999999999</c:v>
                </c:pt>
                <c:pt idx="7568">
                  <c:v>13.872999999999999</c:v>
                </c:pt>
                <c:pt idx="7569">
                  <c:v>13.872999999999999</c:v>
                </c:pt>
                <c:pt idx="7570">
                  <c:v>13.872999999999999</c:v>
                </c:pt>
                <c:pt idx="7571">
                  <c:v>13.872999999999999</c:v>
                </c:pt>
                <c:pt idx="7572">
                  <c:v>13.884</c:v>
                </c:pt>
                <c:pt idx="7573">
                  <c:v>13.884</c:v>
                </c:pt>
                <c:pt idx="7574">
                  <c:v>13.884</c:v>
                </c:pt>
                <c:pt idx="7575">
                  <c:v>13.884</c:v>
                </c:pt>
                <c:pt idx="7576">
                  <c:v>13.884</c:v>
                </c:pt>
                <c:pt idx="7577">
                  <c:v>13.884</c:v>
                </c:pt>
                <c:pt idx="7578">
                  <c:v>13.895</c:v>
                </c:pt>
                <c:pt idx="7579">
                  <c:v>13.895</c:v>
                </c:pt>
                <c:pt idx="7580">
                  <c:v>13.895</c:v>
                </c:pt>
                <c:pt idx="7581">
                  <c:v>13.895</c:v>
                </c:pt>
                <c:pt idx="7582">
                  <c:v>13.895</c:v>
                </c:pt>
                <c:pt idx="7583">
                  <c:v>13.895</c:v>
                </c:pt>
                <c:pt idx="7584">
                  <c:v>13.906000000000001</c:v>
                </c:pt>
                <c:pt idx="7585">
                  <c:v>13.906000000000001</c:v>
                </c:pt>
                <c:pt idx="7586">
                  <c:v>13.906000000000001</c:v>
                </c:pt>
                <c:pt idx="7587">
                  <c:v>13.906000000000001</c:v>
                </c:pt>
                <c:pt idx="7588">
                  <c:v>13.906000000000001</c:v>
                </c:pt>
                <c:pt idx="7589">
                  <c:v>13.906000000000001</c:v>
                </c:pt>
                <c:pt idx="7590">
                  <c:v>13.917</c:v>
                </c:pt>
                <c:pt idx="7591">
                  <c:v>13.917</c:v>
                </c:pt>
                <c:pt idx="7592">
                  <c:v>13.917</c:v>
                </c:pt>
                <c:pt idx="7593">
                  <c:v>13.917</c:v>
                </c:pt>
                <c:pt idx="7594">
                  <c:v>13.917</c:v>
                </c:pt>
                <c:pt idx="7595">
                  <c:v>13.917</c:v>
                </c:pt>
                <c:pt idx="7596">
                  <c:v>13.928000000000001</c:v>
                </c:pt>
                <c:pt idx="7597">
                  <c:v>13.928000000000001</c:v>
                </c:pt>
                <c:pt idx="7598">
                  <c:v>13.928000000000001</c:v>
                </c:pt>
                <c:pt idx="7599">
                  <c:v>13.928000000000001</c:v>
                </c:pt>
                <c:pt idx="7600">
                  <c:v>13.928000000000001</c:v>
                </c:pt>
                <c:pt idx="7601">
                  <c:v>13.928000000000001</c:v>
                </c:pt>
                <c:pt idx="7602">
                  <c:v>13.939</c:v>
                </c:pt>
                <c:pt idx="7603">
                  <c:v>13.939</c:v>
                </c:pt>
                <c:pt idx="7604">
                  <c:v>13.939</c:v>
                </c:pt>
                <c:pt idx="7605">
                  <c:v>13.939</c:v>
                </c:pt>
                <c:pt idx="7606">
                  <c:v>13.939</c:v>
                </c:pt>
                <c:pt idx="7607">
                  <c:v>13.939</c:v>
                </c:pt>
                <c:pt idx="7608">
                  <c:v>13.95</c:v>
                </c:pt>
                <c:pt idx="7609">
                  <c:v>13.95</c:v>
                </c:pt>
                <c:pt idx="7610">
                  <c:v>13.95</c:v>
                </c:pt>
                <c:pt idx="7611">
                  <c:v>13.95</c:v>
                </c:pt>
                <c:pt idx="7612">
                  <c:v>13.95</c:v>
                </c:pt>
                <c:pt idx="7613">
                  <c:v>13.95</c:v>
                </c:pt>
                <c:pt idx="7614">
                  <c:v>13.961</c:v>
                </c:pt>
                <c:pt idx="7615">
                  <c:v>13.961</c:v>
                </c:pt>
                <c:pt idx="7616">
                  <c:v>13.961</c:v>
                </c:pt>
                <c:pt idx="7617">
                  <c:v>13.961</c:v>
                </c:pt>
                <c:pt idx="7618">
                  <c:v>13.961</c:v>
                </c:pt>
                <c:pt idx="7619">
                  <c:v>13.961</c:v>
                </c:pt>
                <c:pt idx="7620">
                  <c:v>13.972</c:v>
                </c:pt>
                <c:pt idx="7621">
                  <c:v>13.972</c:v>
                </c:pt>
                <c:pt idx="7622">
                  <c:v>13.972</c:v>
                </c:pt>
                <c:pt idx="7623">
                  <c:v>13.972</c:v>
                </c:pt>
                <c:pt idx="7624">
                  <c:v>13.972</c:v>
                </c:pt>
                <c:pt idx="7625">
                  <c:v>13.972</c:v>
                </c:pt>
                <c:pt idx="7626">
                  <c:v>13.983000000000001</c:v>
                </c:pt>
                <c:pt idx="7627">
                  <c:v>13.983000000000001</c:v>
                </c:pt>
                <c:pt idx="7628">
                  <c:v>13.983000000000001</c:v>
                </c:pt>
                <c:pt idx="7629">
                  <c:v>13.983000000000001</c:v>
                </c:pt>
                <c:pt idx="7630">
                  <c:v>13.983000000000001</c:v>
                </c:pt>
                <c:pt idx="7631">
                  <c:v>13.983000000000001</c:v>
                </c:pt>
                <c:pt idx="7632">
                  <c:v>13.994</c:v>
                </c:pt>
                <c:pt idx="7633">
                  <c:v>13.994</c:v>
                </c:pt>
                <c:pt idx="7634">
                  <c:v>13.994</c:v>
                </c:pt>
                <c:pt idx="7635">
                  <c:v>13.994</c:v>
                </c:pt>
                <c:pt idx="7636">
                  <c:v>13.994</c:v>
                </c:pt>
                <c:pt idx="7637">
                  <c:v>13.994</c:v>
                </c:pt>
                <c:pt idx="7638">
                  <c:v>14.005000000000001</c:v>
                </c:pt>
                <c:pt idx="7639">
                  <c:v>14.005000000000001</c:v>
                </c:pt>
                <c:pt idx="7640">
                  <c:v>14.005000000000001</c:v>
                </c:pt>
                <c:pt idx="7641">
                  <c:v>14.005000000000001</c:v>
                </c:pt>
                <c:pt idx="7642">
                  <c:v>14.005000000000001</c:v>
                </c:pt>
                <c:pt idx="7643">
                  <c:v>14.005000000000001</c:v>
                </c:pt>
                <c:pt idx="7644">
                  <c:v>14.016</c:v>
                </c:pt>
                <c:pt idx="7645">
                  <c:v>14.016</c:v>
                </c:pt>
                <c:pt idx="7646">
                  <c:v>14.016</c:v>
                </c:pt>
                <c:pt idx="7647">
                  <c:v>14.016</c:v>
                </c:pt>
                <c:pt idx="7648">
                  <c:v>14.016</c:v>
                </c:pt>
                <c:pt idx="7649">
                  <c:v>14.016</c:v>
                </c:pt>
                <c:pt idx="7650">
                  <c:v>14.026999999999999</c:v>
                </c:pt>
                <c:pt idx="7651">
                  <c:v>14.026999999999999</c:v>
                </c:pt>
                <c:pt idx="7652">
                  <c:v>14.026999999999999</c:v>
                </c:pt>
                <c:pt idx="7653">
                  <c:v>14.026999999999999</c:v>
                </c:pt>
                <c:pt idx="7654">
                  <c:v>14.026999999999999</c:v>
                </c:pt>
                <c:pt idx="7655">
                  <c:v>14.026999999999999</c:v>
                </c:pt>
                <c:pt idx="7656">
                  <c:v>14.038</c:v>
                </c:pt>
                <c:pt idx="7657">
                  <c:v>14.038</c:v>
                </c:pt>
                <c:pt idx="7658">
                  <c:v>14.038</c:v>
                </c:pt>
                <c:pt idx="7659">
                  <c:v>14.038</c:v>
                </c:pt>
                <c:pt idx="7660">
                  <c:v>14.038</c:v>
                </c:pt>
                <c:pt idx="7661">
                  <c:v>14.038</c:v>
                </c:pt>
                <c:pt idx="7662">
                  <c:v>14.048999999999999</c:v>
                </c:pt>
                <c:pt idx="7663">
                  <c:v>14.048999999999999</c:v>
                </c:pt>
                <c:pt idx="7664">
                  <c:v>14.048999999999999</c:v>
                </c:pt>
                <c:pt idx="7665">
                  <c:v>14.048999999999999</c:v>
                </c:pt>
                <c:pt idx="7666">
                  <c:v>14.048999999999999</c:v>
                </c:pt>
                <c:pt idx="7667">
                  <c:v>14.048999999999999</c:v>
                </c:pt>
                <c:pt idx="7668">
                  <c:v>14.06</c:v>
                </c:pt>
                <c:pt idx="7669">
                  <c:v>14.06</c:v>
                </c:pt>
                <c:pt idx="7670">
                  <c:v>14.06</c:v>
                </c:pt>
                <c:pt idx="7671">
                  <c:v>14.06</c:v>
                </c:pt>
                <c:pt idx="7672">
                  <c:v>14.06</c:v>
                </c:pt>
                <c:pt idx="7673">
                  <c:v>14.06</c:v>
                </c:pt>
                <c:pt idx="7674">
                  <c:v>14.071</c:v>
                </c:pt>
                <c:pt idx="7675">
                  <c:v>14.071</c:v>
                </c:pt>
                <c:pt idx="7676">
                  <c:v>14.071</c:v>
                </c:pt>
                <c:pt idx="7677">
                  <c:v>14.071</c:v>
                </c:pt>
                <c:pt idx="7678">
                  <c:v>14.071</c:v>
                </c:pt>
                <c:pt idx="7679">
                  <c:v>14.071</c:v>
                </c:pt>
                <c:pt idx="7680">
                  <c:v>14.082000000000001</c:v>
                </c:pt>
                <c:pt idx="7681">
                  <c:v>14.082000000000001</c:v>
                </c:pt>
                <c:pt idx="7682">
                  <c:v>14.082000000000001</c:v>
                </c:pt>
                <c:pt idx="7683">
                  <c:v>14.082000000000001</c:v>
                </c:pt>
                <c:pt idx="7684">
                  <c:v>14.082000000000001</c:v>
                </c:pt>
                <c:pt idx="7685">
                  <c:v>14.082000000000001</c:v>
                </c:pt>
                <c:pt idx="7686">
                  <c:v>14.093</c:v>
                </c:pt>
                <c:pt idx="7687">
                  <c:v>14.093</c:v>
                </c:pt>
                <c:pt idx="7688">
                  <c:v>14.093</c:v>
                </c:pt>
                <c:pt idx="7689">
                  <c:v>14.093</c:v>
                </c:pt>
                <c:pt idx="7690">
                  <c:v>14.093</c:v>
                </c:pt>
                <c:pt idx="7691">
                  <c:v>14.093</c:v>
                </c:pt>
                <c:pt idx="7692">
                  <c:v>14.103999999999999</c:v>
                </c:pt>
                <c:pt idx="7693">
                  <c:v>14.103999999999999</c:v>
                </c:pt>
                <c:pt idx="7694">
                  <c:v>14.103999999999999</c:v>
                </c:pt>
                <c:pt idx="7695">
                  <c:v>14.103999999999999</c:v>
                </c:pt>
                <c:pt idx="7696">
                  <c:v>14.103999999999999</c:v>
                </c:pt>
                <c:pt idx="7697">
                  <c:v>14.103999999999999</c:v>
                </c:pt>
                <c:pt idx="7698">
                  <c:v>14.115</c:v>
                </c:pt>
                <c:pt idx="7699">
                  <c:v>14.115</c:v>
                </c:pt>
                <c:pt idx="7700">
                  <c:v>14.115</c:v>
                </c:pt>
                <c:pt idx="7701">
                  <c:v>14.115</c:v>
                </c:pt>
                <c:pt idx="7702">
                  <c:v>14.115</c:v>
                </c:pt>
                <c:pt idx="7703">
                  <c:v>14.115</c:v>
                </c:pt>
                <c:pt idx="7704">
                  <c:v>14.125999999999999</c:v>
                </c:pt>
                <c:pt idx="7705">
                  <c:v>14.125999999999999</c:v>
                </c:pt>
                <c:pt idx="7706">
                  <c:v>14.125999999999999</c:v>
                </c:pt>
                <c:pt idx="7707">
                  <c:v>14.125999999999999</c:v>
                </c:pt>
                <c:pt idx="7708">
                  <c:v>14.125999999999999</c:v>
                </c:pt>
                <c:pt idx="7709">
                  <c:v>14.125999999999999</c:v>
                </c:pt>
                <c:pt idx="7710">
                  <c:v>14.137</c:v>
                </c:pt>
                <c:pt idx="7711">
                  <c:v>14.137</c:v>
                </c:pt>
                <c:pt idx="7712">
                  <c:v>14.137</c:v>
                </c:pt>
                <c:pt idx="7713">
                  <c:v>14.137</c:v>
                </c:pt>
                <c:pt idx="7714">
                  <c:v>14.137</c:v>
                </c:pt>
                <c:pt idx="7715">
                  <c:v>14.137</c:v>
                </c:pt>
                <c:pt idx="7716">
                  <c:v>14.148</c:v>
                </c:pt>
                <c:pt idx="7717">
                  <c:v>14.148</c:v>
                </c:pt>
                <c:pt idx="7718">
                  <c:v>14.148</c:v>
                </c:pt>
                <c:pt idx="7719">
                  <c:v>14.148</c:v>
                </c:pt>
                <c:pt idx="7720">
                  <c:v>14.148</c:v>
                </c:pt>
                <c:pt idx="7721">
                  <c:v>14.148</c:v>
                </c:pt>
                <c:pt idx="7722">
                  <c:v>14.159000000000001</c:v>
                </c:pt>
                <c:pt idx="7723">
                  <c:v>14.159000000000001</c:v>
                </c:pt>
                <c:pt idx="7724">
                  <c:v>14.159000000000001</c:v>
                </c:pt>
                <c:pt idx="7725">
                  <c:v>14.159000000000001</c:v>
                </c:pt>
                <c:pt idx="7726">
                  <c:v>14.159000000000001</c:v>
                </c:pt>
                <c:pt idx="7727">
                  <c:v>14.159000000000001</c:v>
                </c:pt>
                <c:pt idx="7728">
                  <c:v>14.17</c:v>
                </c:pt>
                <c:pt idx="7729">
                  <c:v>14.17</c:v>
                </c:pt>
                <c:pt idx="7730">
                  <c:v>14.17</c:v>
                </c:pt>
                <c:pt idx="7731">
                  <c:v>14.17</c:v>
                </c:pt>
                <c:pt idx="7732">
                  <c:v>14.17</c:v>
                </c:pt>
                <c:pt idx="7733">
                  <c:v>14.17</c:v>
                </c:pt>
                <c:pt idx="7734">
                  <c:v>14.180999999999999</c:v>
                </c:pt>
                <c:pt idx="7735">
                  <c:v>14.180999999999999</c:v>
                </c:pt>
                <c:pt idx="7736">
                  <c:v>14.180999999999999</c:v>
                </c:pt>
                <c:pt idx="7737">
                  <c:v>14.180999999999999</c:v>
                </c:pt>
                <c:pt idx="7738">
                  <c:v>14.180999999999999</c:v>
                </c:pt>
                <c:pt idx="7739">
                  <c:v>14.180999999999999</c:v>
                </c:pt>
                <c:pt idx="7740">
                  <c:v>14.192</c:v>
                </c:pt>
                <c:pt idx="7741">
                  <c:v>14.192</c:v>
                </c:pt>
                <c:pt idx="7742">
                  <c:v>14.192</c:v>
                </c:pt>
                <c:pt idx="7743">
                  <c:v>14.192</c:v>
                </c:pt>
                <c:pt idx="7744">
                  <c:v>14.192</c:v>
                </c:pt>
                <c:pt idx="7745">
                  <c:v>14.192</c:v>
                </c:pt>
                <c:pt idx="7746">
                  <c:v>14.202999999999999</c:v>
                </c:pt>
                <c:pt idx="7747">
                  <c:v>14.202999999999999</c:v>
                </c:pt>
                <c:pt idx="7748">
                  <c:v>14.202999999999999</c:v>
                </c:pt>
                <c:pt idx="7749">
                  <c:v>14.202999999999999</c:v>
                </c:pt>
                <c:pt idx="7750">
                  <c:v>14.202999999999999</c:v>
                </c:pt>
                <c:pt idx="7751">
                  <c:v>14.202999999999999</c:v>
                </c:pt>
                <c:pt idx="7752">
                  <c:v>14.214</c:v>
                </c:pt>
                <c:pt idx="7753">
                  <c:v>14.214</c:v>
                </c:pt>
                <c:pt idx="7754">
                  <c:v>14.214</c:v>
                </c:pt>
                <c:pt idx="7755">
                  <c:v>14.214</c:v>
                </c:pt>
                <c:pt idx="7756">
                  <c:v>14.214</c:v>
                </c:pt>
                <c:pt idx="7757">
                  <c:v>14.214</c:v>
                </c:pt>
                <c:pt idx="7758">
                  <c:v>14.225</c:v>
                </c:pt>
                <c:pt idx="7759">
                  <c:v>14.225</c:v>
                </c:pt>
                <c:pt idx="7760">
                  <c:v>14.225</c:v>
                </c:pt>
                <c:pt idx="7761">
                  <c:v>14.225</c:v>
                </c:pt>
                <c:pt idx="7762">
                  <c:v>14.225</c:v>
                </c:pt>
                <c:pt idx="7763">
                  <c:v>14.225</c:v>
                </c:pt>
                <c:pt idx="7764">
                  <c:v>14.236000000000001</c:v>
                </c:pt>
                <c:pt idx="7765">
                  <c:v>14.236000000000001</c:v>
                </c:pt>
                <c:pt idx="7766">
                  <c:v>14.236000000000001</c:v>
                </c:pt>
                <c:pt idx="7767">
                  <c:v>14.236000000000001</c:v>
                </c:pt>
                <c:pt idx="7768">
                  <c:v>14.236000000000001</c:v>
                </c:pt>
                <c:pt idx="7769">
                  <c:v>14.236000000000001</c:v>
                </c:pt>
                <c:pt idx="7770">
                  <c:v>14.247</c:v>
                </c:pt>
                <c:pt idx="7771">
                  <c:v>14.247</c:v>
                </c:pt>
                <c:pt idx="7772">
                  <c:v>14.247</c:v>
                </c:pt>
                <c:pt idx="7773">
                  <c:v>14.247</c:v>
                </c:pt>
                <c:pt idx="7774">
                  <c:v>14.247</c:v>
                </c:pt>
                <c:pt idx="7775">
                  <c:v>14.247</c:v>
                </c:pt>
                <c:pt idx="7776">
                  <c:v>14.257999999999999</c:v>
                </c:pt>
                <c:pt idx="7777">
                  <c:v>14.257999999999999</c:v>
                </c:pt>
                <c:pt idx="7778">
                  <c:v>14.257999999999999</c:v>
                </c:pt>
                <c:pt idx="7779">
                  <c:v>14.257999999999999</c:v>
                </c:pt>
                <c:pt idx="7780">
                  <c:v>14.257999999999999</c:v>
                </c:pt>
                <c:pt idx="7781">
                  <c:v>14.257999999999999</c:v>
                </c:pt>
                <c:pt idx="7782">
                  <c:v>14.269</c:v>
                </c:pt>
                <c:pt idx="7783">
                  <c:v>14.269</c:v>
                </c:pt>
                <c:pt idx="7784">
                  <c:v>14.269</c:v>
                </c:pt>
                <c:pt idx="7785">
                  <c:v>14.269</c:v>
                </c:pt>
                <c:pt idx="7786">
                  <c:v>14.269</c:v>
                </c:pt>
                <c:pt idx="7787">
                  <c:v>14.269</c:v>
                </c:pt>
                <c:pt idx="7788">
                  <c:v>14.28</c:v>
                </c:pt>
                <c:pt idx="7789">
                  <c:v>14.28</c:v>
                </c:pt>
                <c:pt idx="7790">
                  <c:v>14.28</c:v>
                </c:pt>
                <c:pt idx="7791">
                  <c:v>14.28</c:v>
                </c:pt>
                <c:pt idx="7792">
                  <c:v>14.28</c:v>
                </c:pt>
                <c:pt idx="7793">
                  <c:v>14.28</c:v>
                </c:pt>
                <c:pt idx="7794">
                  <c:v>14.291</c:v>
                </c:pt>
                <c:pt idx="7795">
                  <c:v>14.291</c:v>
                </c:pt>
                <c:pt idx="7796">
                  <c:v>14.291</c:v>
                </c:pt>
                <c:pt idx="7797">
                  <c:v>14.291</c:v>
                </c:pt>
                <c:pt idx="7798">
                  <c:v>14.291</c:v>
                </c:pt>
                <c:pt idx="7799">
                  <c:v>14.291</c:v>
                </c:pt>
                <c:pt idx="7800">
                  <c:v>14.302</c:v>
                </c:pt>
                <c:pt idx="7801">
                  <c:v>14.302</c:v>
                </c:pt>
                <c:pt idx="7802">
                  <c:v>14.302</c:v>
                </c:pt>
                <c:pt idx="7803">
                  <c:v>14.302</c:v>
                </c:pt>
                <c:pt idx="7804">
                  <c:v>14.302</c:v>
                </c:pt>
                <c:pt idx="7805">
                  <c:v>14.302</c:v>
                </c:pt>
                <c:pt idx="7806">
                  <c:v>14.313000000000001</c:v>
                </c:pt>
                <c:pt idx="7807">
                  <c:v>14.313000000000001</c:v>
                </c:pt>
                <c:pt idx="7808">
                  <c:v>14.313000000000001</c:v>
                </c:pt>
                <c:pt idx="7809">
                  <c:v>14.313000000000001</c:v>
                </c:pt>
                <c:pt idx="7810">
                  <c:v>14.313000000000001</c:v>
                </c:pt>
                <c:pt idx="7811">
                  <c:v>14.313000000000001</c:v>
                </c:pt>
                <c:pt idx="7812">
                  <c:v>14.324</c:v>
                </c:pt>
                <c:pt idx="7813">
                  <c:v>14.324</c:v>
                </c:pt>
                <c:pt idx="7814">
                  <c:v>14.324</c:v>
                </c:pt>
                <c:pt idx="7815">
                  <c:v>14.324</c:v>
                </c:pt>
                <c:pt idx="7816">
                  <c:v>14.324</c:v>
                </c:pt>
                <c:pt idx="7817">
                  <c:v>14.324</c:v>
                </c:pt>
                <c:pt idx="7818">
                  <c:v>14.335000000000001</c:v>
                </c:pt>
                <c:pt idx="7819">
                  <c:v>14.335000000000001</c:v>
                </c:pt>
                <c:pt idx="7820">
                  <c:v>14.335000000000001</c:v>
                </c:pt>
                <c:pt idx="7821">
                  <c:v>14.335000000000001</c:v>
                </c:pt>
                <c:pt idx="7822">
                  <c:v>14.335000000000001</c:v>
                </c:pt>
                <c:pt idx="7823">
                  <c:v>14.335000000000001</c:v>
                </c:pt>
                <c:pt idx="7824">
                  <c:v>14.346</c:v>
                </c:pt>
                <c:pt idx="7825">
                  <c:v>14.346</c:v>
                </c:pt>
                <c:pt idx="7826">
                  <c:v>14.346</c:v>
                </c:pt>
                <c:pt idx="7827">
                  <c:v>14.346</c:v>
                </c:pt>
                <c:pt idx="7828">
                  <c:v>14.346</c:v>
                </c:pt>
                <c:pt idx="7829">
                  <c:v>14.346</c:v>
                </c:pt>
                <c:pt idx="7830">
                  <c:v>14.356999999999999</c:v>
                </c:pt>
                <c:pt idx="7831">
                  <c:v>14.356999999999999</c:v>
                </c:pt>
                <c:pt idx="7832">
                  <c:v>14.356999999999999</c:v>
                </c:pt>
                <c:pt idx="7833">
                  <c:v>14.356999999999999</c:v>
                </c:pt>
                <c:pt idx="7834">
                  <c:v>14.356999999999999</c:v>
                </c:pt>
                <c:pt idx="7835">
                  <c:v>14.356999999999999</c:v>
                </c:pt>
                <c:pt idx="7836">
                  <c:v>14.368</c:v>
                </c:pt>
                <c:pt idx="7837">
                  <c:v>14.368</c:v>
                </c:pt>
                <c:pt idx="7838">
                  <c:v>14.368</c:v>
                </c:pt>
                <c:pt idx="7839">
                  <c:v>14.368</c:v>
                </c:pt>
                <c:pt idx="7840">
                  <c:v>14.368</c:v>
                </c:pt>
                <c:pt idx="7841">
                  <c:v>14.368</c:v>
                </c:pt>
                <c:pt idx="7842">
                  <c:v>14.379</c:v>
                </c:pt>
                <c:pt idx="7843">
                  <c:v>14.379</c:v>
                </c:pt>
                <c:pt idx="7844">
                  <c:v>14.379</c:v>
                </c:pt>
                <c:pt idx="7845">
                  <c:v>14.379</c:v>
                </c:pt>
                <c:pt idx="7846">
                  <c:v>14.379</c:v>
                </c:pt>
                <c:pt idx="7847">
                  <c:v>14.379</c:v>
                </c:pt>
                <c:pt idx="7848">
                  <c:v>14.39</c:v>
                </c:pt>
                <c:pt idx="7849">
                  <c:v>14.39</c:v>
                </c:pt>
                <c:pt idx="7850">
                  <c:v>14.39</c:v>
                </c:pt>
                <c:pt idx="7851">
                  <c:v>14.39</c:v>
                </c:pt>
                <c:pt idx="7852">
                  <c:v>14.39</c:v>
                </c:pt>
                <c:pt idx="7853">
                  <c:v>14.39</c:v>
                </c:pt>
                <c:pt idx="7854">
                  <c:v>14.401</c:v>
                </c:pt>
                <c:pt idx="7855">
                  <c:v>14.401</c:v>
                </c:pt>
                <c:pt idx="7856">
                  <c:v>14.401</c:v>
                </c:pt>
                <c:pt idx="7857">
                  <c:v>14.401</c:v>
                </c:pt>
                <c:pt idx="7858">
                  <c:v>14.401</c:v>
                </c:pt>
                <c:pt idx="7859">
                  <c:v>14.401</c:v>
                </c:pt>
                <c:pt idx="7860">
                  <c:v>14.412000000000001</c:v>
                </c:pt>
                <c:pt idx="7861">
                  <c:v>14.412000000000001</c:v>
                </c:pt>
                <c:pt idx="7862">
                  <c:v>14.412000000000001</c:v>
                </c:pt>
                <c:pt idx="7863">
                  <c:v>14.412000000000001</c:v>
                </c:pt>
                <c:pt idx="7864">
                  <c:v>14.412000000000001</c:v>
                </c:pt>
                <c:pt idx="7865">
                  <c:v>14.412000000000001</c:v>
                </c:pt>
                <c:pt idx="7866">
                  <c:v>14.423</c:v>
                </c:pt>
                <c:pt idx="7867">
                  <c:v>14.423</c:v>
                </c:pt>
                <c:pt idx="7868">
                  <c:v>14.423</c:v>
                </c:pt>
                <c:pt idx="7869">
                  <c:v>14.423</c:v>
                </c:pt>
                <c:pt idx="7870">
                  <c:v>14.423</c:v>
                </c:pt>
                <c:pt idx="7871">
                  <c:v>14.423</c:v>
                </c:pt>
                <c:pt idx="7872">
                  <c:v>14.433999999999999</c:v>
                </c:pt>
                <c:pt idx="7873">
                  <c:v>14.433999999999999</c:v>
                </c:pt>
                <c:pt idx="7874">
                  <c:v>14.433999999999999</c:v>
                </c:pt>
                <c:pt idx="7875">
                  <c:v>14.433999999999999</c:v>
                </c:pt>
                <c:pt idx="7876">
                  <c:v>14.433999999999999</c:v>
                </c:pt>
                <c:pt idx="7877">
                  <c:v>14.433999999999999</c:v>
                </c:pt>
                <c:pt idx="7878">
                  <c:v>14.445</c:v>
                </c:pt>
                <c:pt idx="7879">
                  <c:v>14.445</c:v>
                </c:pt>
                <c:pt idx="7880">
                  <c:v>14.445</c:v>
                </c:pt>
                <c:pt idx="7881">
                  <c:v>14.445</c:v>
                </c:pt>
                <c:pt idx="7882">
                  <c:v>14.445</c:v>
                </c:pt>
                <c:pt idx="7883">
                  <c:v>14.445</c:v>
                </c:pt>
                <c:pt idx="7884">
                  <c:v>14.456</c:v>
                </c:pt>
                <c:pt idx="7885">
                  <c:v>14.456</c:v>
                </c:pt>
                <c:pt idx="7886">
                  <c:v>14.456</c:v>
                </c:pt>
                <c:pt idx="7887">
                  <c:v>14.456</c:v>
                </c:pt>
                <c:pt idx="7888">
                  <c:v>14.456</c:v>
                </c:pt>
                <c:pt idx="7889">
                  <c:v>14.456</c:v>
                </c:pt>
                <c:pt idx="7890">
                  <c:v>14.467000000000001</c:v>
                </c:pt>
                <c:pt idx="7891">
                  <c:v>14.467000000000001</c:v>
                </c:pt>
                <c:pt idx="7892">
                  <c:v>14.467000000000001</c:v>
                </c:pt>
                <c:pt idx="7893">
                  <c:v>14.467000000000001</c:v>
                </c:pt>
                <c:pt idx="7894">
                  <c:v>14.467000000000001</c:v>
                </c:pt>
                <c:pt idx="7895">
                  <c:v>14.467000000000001</c:v>
                </c:pt>
                <c:pt idx="7896">
                  <c:v>14.478</c:v>
                </c:pt>
                <c:pt idx="7897">
                  <c:v>14.478</c:v>
                </c:pt>
                <c:pt idx="7898">
                  <c:v>14.478</c:v>
                </c:pt>
                <c:pt idx="7899">
                  <c:v>14.478</c:v>
                </c:pt>
                <c:pt idx="7900">
                  <c:v>14.478</c:v>
                </c:pt>
                <c:pt idx="7901">
                  <c:v>14.478</c:v>
                </c:pt>
                <c:pt idx="7902">
                  <c:v>14.489000000000001</c:v>
                </c:pt>
                <c:pt idx="7903">
                  <c:v>14.489000000000001</c:v>
                </c:pt>
                <c:pt idx="7904">
                  <c:v>14.489000000000001</c:v>
                </c:pt>
                <c:pt idx="7905">
                  <c:v>14.489000000000001</c:v>
                </c:pt>
                <c:pt idx="7906">
                  <c:v>14.489000000000001</c:v>
                </c:pt>
                <c:pt idx="7907">
                  <c:v>14.489000000000001</c:v>
                </c:pt>
                <c:pt idx="7908">
                  <c:v>14.5</c:v>
                </c:pt>
                <c:pt idx="7909">
                  <c:v>14.5</c:v>
                </c:pt>
                <c:pt idx="7910">
                  <c:v>14.5</c:v>
                </c:pt>
                <c:pt idx="7911">
                  <c:v>14.5</c:v>
                </c:pt>
                <c:pt idx="7912">
                  <c:v>14.5</c:v>
                </c:pt>
                <c:pt idx="7913">
                  <c:v>14.5</c:v>
                </c:pt>
                <c:pt idx="7914">
                  <c:v>14.510999999999999</c:v>
                </c:pt>
                <c:pt idx="7915">
                  <c:v>14.510999999999999</c:v>
                </c:pt>
                <c:pt idx="7916">
                  <c:v>14.510999999999999</c:v>
                </c:pt>
                <c:pt idx="7917">
                  <c:v>14.510999999999999</c:v>
                </c:pt>
                <c:pt idx="7918">
                  <c:v>14.510999999999999</c:v>
                </c:pt>
                <c:pt idx="7919">
                  <c:v>14.510999999999999</c:v>
                </c:pt>
                <c:pt idx="7920">
                  <c:v>14.522</c:v>
                </c:pt>
                <c:pt idx="7921">
                  <c:v>14.522</c:v>
                </c:pt>
                <c:pt idx="7922">
                  <c:v>14.522</c:v>
                </c:pt>
                <c:pt idx="7923">
                  <c:v>14.522</c:v>
                </c:pt>
                <c:pt idx="7924">
                  <c:v>14.522</c:v>
                </c:pt>
                <c:pt idx="7925">
                  <c:v>14.522</c:v>
                </c:pt>
                <c:pt idx="7926">
                  <c:v>14.532999999999999</c:v>
                </c:pt>
                <c:pt idx="7927">
                  <c:v>14.532999999999999</c:v>
                </c:pt>
                <c:pt idx="7928">
                  <c:v>14.532999999999999</c:v>
                </c:pt>
                <c:pt idx="7929">
                  <c:v>14.532999999999999</c:v>
                </c:pt>
                <c:pt idx="7930">
                  <c:v>14.532999999999999</c:v>
                </c:pt>
                <c:pt idx="7931">
                  <c:v>14.532999999999999</c:v>
                </c:pt>
                <c:pt idx="7932">
                  <c:v>14.544</c:v>
                </c:pt>
                <c:pt idx="7933">
                  <c:v>14.544</c:v>
                </c:pt>
                <c:pt idx="7934">
                  <c:v>14.544</c:v>
                </c:pt>
                <c:pt idx="7935">
                  <c:v>14.544</c:v>
                </c:pt>
                <c:pt idx="7936">
                  <c:v>14.544</c:v>
                </c:pt>
                <c:pt idx="7937">
                  <c:v>14.544</c:v>
                </c:pt>
                <c:pt idx="7938">
                  <c:v>14.555</c:v>
                </c:pt>
                <c:pt idx="7939">
                  <c:v>14.555</c:v>
                </c:pt>
                <c:pt idx="7940">
                  <c:v>14.555</c:v>
                </c:pt>
                <c:pt idx="7941">
                  <c:v>14.555</c:v>
                </c:pt>
                <c:pt idx="7942">
                  <c:v>14.555</c:v>
                </c:pt>
                <c:pt idx="7943">
                  <c:v>14.555</c:v>
                </c:pt>
                <c:pt idx="7944">
                  <c:v>14.566000000000001</c:v>
                </c:pt>
                <c:pt idx="7945">
                  <c:v>14.566000000000001</c:v>
                </c:pt>
                <c:pt idx="7946">
                  <c:v>14.566000000000001</c:v>
                </c:pt>
                <c:pt idx="7947">
                  <c:v>14.566000000000001</c:v>
                </c:pt>
                <c:pt idx="7948">
                  <c:v>14.566000000000001</c:v>
                </c:pt>
                <c:pt idx="7949">
                  <c:v>14.566000000000001</c:v>
                </c:pt>
                <c:pt idx="7950">
                  <c:v>14.577</c:v>
                </c:pt>
                <c:pt idx="7951">
                  <c:v>14.577</c:v>
                </c:pt>
                <c:pt idx="7952">
                  <c:v>14.577</c:v>
                </c:pt>
                <c:pt idx="7953">
                  <c:v>14.577</c:v>
                </c:pt>
                <c:pt idx="7954">
                  <c:v>14.577</c:v>
                </c:pt>
                <c:pt idx="7955">
                  <c:v>14.577</c:v>
                </c:pt>
                <c:pt idx="7956">
                  <c:v>14.587999999999999</c:v>
                </c:pt>
                <c:pt idx="7957">
                  <c:v>14.587999999999999</c:v>
                </c:pt>
                <c:pt idx="7958">
                  <c:v>14.587999999999999</c:v>
                </c:pt>
                <c:pt idx="7959">
                  <c:v>14.587999999999999</c:v>
                </c:pt>
                <c:pt idx="7960">
                  <c:v>14.587999999999999</c:v>
                </c:pt>
                <c:pt idx="7961">
                  <c:v>14.587999999999999</c:v>
                </c:pt>
                <c:pt idx="7962">
                  <c:v>14.599</c:v>
                </c:pt>
                <c:pt idx="7963">
                  <c:v>14.599</c:v>
                </c:pt>
                <c:pt idx="7964">
                  <c:v>14.599</c:v>
                </c:pt>
                <c:pt idx="7965">
                  <c:v>14.599</c:v>
                </c:pt>
                <c:pt idx="7966">
                  <c:v>14.599</c:v>
                </c:pt>
                <c:pt idx="7967">
                  <c:v>14.599</c:v>
                </c:pt>
                <c:pt idx="7968">
                  <c:v>14.61</c:v>
                </c:pt>
                <c:pt idx="7969">
                  <c:v>14.61</c:v>
                </c:pt>
                <c:pt idx="7970">
                  <c:v>14.61</c:v>
                </c:pt>
                <c:pt idx="7971">
                  <c:v>14.61</c:v>
                </c:pt>
                <c:pt idx="7972">
                  <c:v>14.61</c:v>
                </c:pt>
                <c:pt idx="7973">
                  <c:v>14.61</c:v>
                </c:pt>
                <c:pt idx="7974">
                  <c:v>14.621</c:v>
                </c:pt>
                <c:pt idx="7975">
                  <c:v>14.621</c:v>
                </c:pt>
                <c:pt idx="7976">
                  <c:v>14.621</c:v>
                </c:pt>
                <c:pt idx="7977">
                  <c:v>14.621</c:v>
                </c:pt>
                <c:pt idx="7978">
                  <c:v>14.621</c:v>
                </c:pt>
                <c:pt idx="7979">
                  <c:v>14.621</c:v>
                </c:pt>
                <c:pt idx="7980">
                  <c:v>14.632</c:v>
                </c:pt>
                <c:pt idx="7981">
                  <c:v>14.632</c:v>
                </c:pt>
                <c:pt idx="7982">
                  <c:v>14.632</c:v>
                </c:pt>
                <c:pt idx="7983">
                  <c:v>14.632</c:v>
                </c:pt>
                <c:pt idx="7984">
                  <c:v>14.632</c:v>
                </c:pt>
                <c:pt idx="7985">
                  <c:v>14.632</c:v>
                </c:pt>
                <c:pt idx="7986">
                  <c:v>14.643000000000001</c:v>
                </c:pt>
                <c:pt idx="7987">
                  <c:v>14.643000000000001</c:v>
                </c:pt>
                <c:pt idx="7988">
                  <c:v>14.643000000000001</c:v>
                </c:pt>
                <c:pt idx="7989">
                  <c:v>14.643000000000001</c:v>
                </c:pt>
                <c:pt idx="7990">
                  <c:v>14.643000000000001</c:v>
                </c:pt>
                <c:pt idx="7991">
                  <c:v>14.643000000000001</c:v>
                </c:pt>
                <c:pt idx="7992">
                  <c:v>14.654</c:v>
                </c:pt>
                <c:pt idx="7993">
                  <c:v>14.654</c:v>
                </c:pt>
                <c:pt idx="7994">
                  <c:v>14.654</c:v>
                </c:pt>
                <c:pt idx="7995">
                  <c:v>14.654</c:v>
                </c:pt>
                <c:pt idx="7996">
                  <c:v>14.654</c:v>
                </c:pt>
                <c:pt idx="7997">
                  <c:v>14.654</c:v>
                </c:pt>
                <c:pt idx="7998">
                  <c:v>14.664999999999999</c:v>
                </c:pt>
                <c:pt idx="7999">
                  <c:v>14.664999999999999</c:v>
                </c:pt>
                <c:pt idx="8000">
                  <c:v>14.664999999999999</c:v>
                </c:pt>
                <c:pt idx="8001">
                  <c:v>14.664999999999999</c:v>
                </c:pt>
                <c:pt idx="8002">
                  <c:v>14.664999999999999</c:v>
                </c:pt>
                <c:pt idx="8003">
                  <c:v>14.664999999999999</c:v>
                </c:pt>
                <c:pt idx="8004">
                  <c:v>14.676</c:v>
                </c:pt>
                <c:pt idx="8005">
                  <c:v>14.676</c:v>
                </c:pt>
                <c:pt idx="8006">
                  <c:v>14.676</c:v>
                </c:pt>
                <c:pt idx="8007">
                  <c:v>14.676</c:v>
                </c:pt>
                <c:pt idx="8008">
                  <c:v>14.676</c:v>
                </c:pt>
                <c:pt idx="8009">
                  <c:v>14.676</c:v>
                </c:pt>
                <c:pt idx="8010">
                  <c:v>14.686999999999999</c:v>
                </c:pt>
                <c:pt idx="8011">
                  <c:v>14.686999999999999</c:v>
                </c:pt>
                <c:pt idx="8012">
                  <c:v>14.686999999999999</c:v>
                </c:pt>
                <c:pt idx="8013">
                  <c:v>14.686999999999999</c:v>
                </c:pt>
                <c:pt idx="8014">
                  <c:v>14.686999999999999</c:v>
                </c:pt>
                <c:pt idx="8015">
                  <c:v>14.686999999999999</c:v>
                </c:pt>
                <c:pt idx="8016">
                  <c:v>14.698</c:v>
                </c:pt>
                <c:pt idx="8017">
                  <c:v>14.698</c:v>
                </c:pt>
                <c:pt idx="8018">
                  <c:v>14.698</c:v>
                </c:pt>
                <c:pt idx="8019">
                  <c:v>14.698</c:v>
                </c:pt>
                <c:pt idx="8020">
                  <c:v>14.698</c:v>
                </c:pt>
                <c:pt idx="8021">
                  <c:v>14.698</c:v>
                </c:pt>
                <c:pt idx="8022">
                  <c:v>14.709</c:v>
                </c:pt>
                <c:pt idx="8023">
                  <c:v>14.709</c:v>
                </c:pt>
                <c:pt idx="8024">
                  <c:v>14.709</c:v>
                </c:pt>
                <c:pt idx="8025">
                  <c:v>14.709</c:v>
                </c:pt>
                <c:pt idx="8026">
                  <c:v>14.709</c:v>
                </c:pt>
                <c:pt idx="8027">
                  <c:v>14.709</c:v>
                </c:pt>
                <c:pt idx="8028">
                  <c:v>14.72</c:v>
                </c:pt>
                <c:pt idx="8029">
                  <c:v>14.72</c:v>
                </c:pt>
                <c:pt idx="8030">
                  <c:v>14.72</c:v>
                </c:pt>
                <c:pt idx="8031">
                  <c:v>14.72</c:v>
                </c:pt>
                <c:pt idx="8032">
                  <c:v>14.72</c:v>
                </c:pt>
                <c:pt idx="8033">
                  <c:v>14.72</c:v>
                </c:pt>
                <c:pt idx="8034">
                  <c:v>14.731</c:v>
                </c:pt>
                <c:pt idx="8035">
                  <c:v>14.731</c:v>
                </c:pt>
                <c:pt idx="8036">
                  <c:v>14.731</c:v>
                </c:pt>
                <c:pt idx="8037">
                  <c:v>14.731</c:v>
                </c:pt>
                <c:pt idx="8038">
                  <c:v>14.731</c:v>
                </c:pt>
                <c:pt idx="8039">
                  <c:v>14.731</c:v>
                </c:pt>
                <c:pt idx="8040">
                  <c:v>14.742000000000001</c:v>
                </c:pt>
                <c:pt idx="8041">
                  <c:v>14.742000000000001</c:v>
                </c:pt>
                <c:pt idx="8042">
                  <c:v>14.742000000000001</c:v>
                </c:pt>
                <c:pt idx="8043">
                  <c:v>14.742000000000001</c:v>
                </c:pt>
                <c:pt idx="8044">
                  <c:v>14.742000000000001</c:v>
                </c:pt>
                <c:pt idx="8045">
                  <c:v>14.742000000000001</c:v>
                </c:pt>
                <c:pt idx="8046">
                  <c:v>14.753</c:v>
                </c:pt>
                <c:pt idx="8047">
                  <c:v>14.753</c:v>
                </c:pt>
                <c:pt idx="8048">
                  <c:v>14.753</c:v>
                </c:pt>
                <c:pt idx="8049">
                  <c:v>14.753</c:v>
                </c:pt>
                <c:pt idx="8050">
                  <c:v>14.753</c:v>
                </c:pt>
                <c:pt idx="8051">
                  <c:v>14.753</c:v>
                </c:pt>
                <c:pt idx="8052">
                  <c:v>14.763999999999999</c:v>
                </c:pt>
                <c:pt idx="8053">
                  <c:v>14.763999999999999</c:v>
                </c:pt>
                <c:pt idx="8054">
                  <c:v>14.763999999999999</c:v>
                </c:pt>
                <c:pt idx="8055">
                  <c:v>14.763999999999999</c:v>
                </c:pt>
                <c:pt idx="8056">
                  <c:v>14.763999999999999</c:v>
                </c:pt>
                <c:pt idx="8057">
                  <c:v>14.763999999999999</c:v>
                </c:pt>
                <c:pt idx="8058">
                  <c:v>14.775</c:v>
                </c:pt>
                <c:pt idx="8059">
                  <c:v>14.775</c:v>
                </c:pt>
                <c:pt idx="8060">
                  <c:v>14.775</c:v>
                </c:pt>
                <c:pt idx="8061">
                  <c:v>14.775</c:v>
                </c:pt>
                <c:pt idx="8062">
                  <c:v>14.775</c:v>
                </c:pt>
                <c:pt idx="8063">
                  <c:v>14.775</c:v>
                </c:pt>
                <c:pt idx="8064">
                  <c:v>14.786</c:v>
                </c:pt>
                <c:pt idx="8065">
                  <c:v>14.786</c:v>
                </c:pt>
                <c:pt idx="8066">
                  <c:v>14.786</c:v>
                </c:pt>
                <c:pt idx="8067">
                  <c:v>14.786</c:v>
                </c:pt>
                <c:pt idx="8068">
                  <c:v>14.786</c:v>
                </c:pt>
                <c:pt idx="8069">
                  <c:v>14.786</c:v>
                </c:pt>
                <c:pt idx="8070">
                  <c:v>14.797000000000001</c:v>
                </c:pt>
                <c:pt idx="8071">
                  <c:v>14.797000000000001</c:v>
                </c:pt>
                <c:pt idx="8072">
                  <c:v>14.797000000000001</c:v>
                </c:pt>
                <c:pt idx="8073">
                  <c:v>14.797000000000001</c:v>
                </c:pt>
                <c:pt idx="8074">
                  <c:v>14.797000000000001</c:v>
                </c:pt>
                <c:pt idx="8075">
                  <c:v>14.797000000000001</c:v>
                </c:pt>
                <c:pt idx="8076">
                  <c:v>14.808</c:v>
                </c:pt>
                <c:pt idx="8077">
                  <c:v>14.808</c:v>
                </c:pt>
                <c:pt idx="8078">
                  <c:v>14.808</c:v>
                </c:pt>
                <c:pt idx="8079">
                  <c:v>14.808</c:v>
                </c:pt>
                <c:pt idx="8080">
                  <c:v>14.808</c:v>
                </c:pt>
                <c:pt idx="8081">
                  <c:v>14.808</c:v>
                </c:pt>
                <c:pt idx="8082">
                  <c:v>14.819000000000001</c:v>
                </c:pt>
                <c:pt idx="8083">
                  <c:v>14.819000000000001</c:v>
                </c:pt>
                <c:pt idx="8084">
                  <c:v>14.819000000000001</c:v>
                </c:pt>
                <c:pt idx="8085">
                  <c:v>14.819000000000001</c:v>
                </c:pt>
                <c:pt idx="8086">
                  <c:v>14.819000000000001</c:v>
                </c:pt>
                <c:pt idx="8087">
                  <c:v>14.819000000000001</c:v>
                </c:pt>
                <c:pt idx="8088">
                  <c:v>14.83</c:v>
                </c:pt>
                <c:pt idx="8089">
                  <c:v>14.83</c:v>
                </c:pt>
                <c:pt idx="8090">
                  <c:v>14.83</c:v>
                </c:pt>
                <c:pt idx="8091">
                  <c:v>14.83</c:v>
                </c:pt>
                <c:pt idx="8092">
                  <c:v>14.83</c:v>
                </c:pt>
                <c:pt idx="8093">
                  <c:v>14.83</c:v>
                </c:pt>
                <c:pt idx="8094">
                  <c:v>14.840999999999999</c:v>
                </c:pt>
                <c:pt idx="8095">
                  <c:v>14.840999999999999</c:v>
                </c:pt>
                <c:pt idx="8096">
                  <c:v>14.840999999999999</c:v>
                </c:pt>
                <c:pt idx="8097">
                  <c:v>14.840999999999999</c:v>
                </c:pt>
                <c:pt idx="8098">
                  <c:v>14.840999999999999</c:v>
                </c:pt>
                <c:pt idx="8099">
                  <c:v>14.840999999999999</c:v>
                </c:pt>
                <c:pt idx="8100">
                  <c:v>14.852</c:v>
                </c:pt>
                <c:pt idx="8101">
                  <c:v>14.852</c:v>
                </c:pt>
                <c:pt idx="8102">
                  <c:v>14.852</c:v>
                </c:pt>
                <c:pt idx="8103">
                  <c:v>14.852</c:v>
                </c:pt>
                <c:pt idx="8104">
                  <c:v>14.852</c:v>
                </c:pt>
                <c:pt idx="8105">
                  <c:v>14.852</c:v>
                </c:pt>
                <c:pt idx="8106">
                  <c:v>14.863</c:v>
                </c:pt>
                <c:pt idx="8107">
                  <c:v>14.863</c:v>
                </c:pt>
                <c:pt idx="8108">
                  <c:v>14.863</c:v>
                </c:pt>
                <c:pt idx="8109">
                  <c:v>14.863</c:v>
                </c:pt>
                <c:pt idx="8110">
                  <c:v>14.863</c:v>
                </c:pt>
                <c:pt idx="8111">
                  <c:v>14.863</c:v>
                </c:pt>
                <c:pt idx="8112">
                  <c:v>14.874000000000001</c:v>
                </c:pt>
                <c:pt idx="8113">
                  <c:v>14.874000000000001</c:v>
                </c:pt>
                <c:pt idx="8114">
                  <c:v>14.874000000000001</c:v>
                </c:pt>
                <c:pt idx="8115">
                  <c:v>14.874000000000001</c:v>
                </c:pt>
                <c:pt idx="8116">
                  <c:v>14.874000000000001</c:v>
                </c:pt>
                <c:pt idx="8117">
                  <c:v>14.874000000000001</c:v>
                </c:pt>
                <c:pt idx="8118">
                  <c:v>14.885</c:v>
                </c:pt>
                <c:pt idx="8119">
                  <c:v>14.885</c:v>
                </c:pt>
                <c:pt idx="8120">
                  <c:v>14.885</c:v>
                </c:pt>
                <c:pt idx="8121">
                  <c:v>14.885</c:v>
                </c:pt>
                <c:pt idx="8122">
                  <c:v>14.885</c:v>
                </c:pt>
                <c:pt idx="8123">
                  <c:v>14.885</c:v>
                </c:pt>
                <c:pt idx="8124">
                  <c:v>14.896000000000001</c:v>
                </c:pt>
                <c:pt idx="8125">
                  <c:v>14.896000000000001</c:v>
                </c:pt>
                <c:pt idx="8126">
                  <c:v>14.896000000000001</c:v>
                </c:pt>
                <c:pt idx="8127">
                  <c:v>14.896000000000001</c:v>
                </c:pt>
                <c:pt idx="8128">
                  <c:v>14.896000000000001</c:v>
                </c:pt>
                <c:pt idx="8129">
                  <c:v>14.896000000000001</c:v>
                </c:pt>
                <c:pt idx="8130">
                  <c:v>14.907</c:v>
                </c:pt>
                <c:pt idx="8131">
                  <c:v>14.907</c:v>
                </c:pt>
                <c:pt idx="8132">
                  <c:v>14.907</c:v>
                </c:pt>
                <c:pt idx="8133">
                  <c:v>14.907</c:v>
                </c:pt>
                <c:pt idx="8134">
                  <c:v>14.907</c:v>
                </c:pt>
                <c:pt idx="8135">
                  <c:v>14.907</c:v>
                </c:pt>
                <c:pt idx="8136">
                  <c:v>14.917999999999999</c:v>
                </c:pt>
                <c:pt idx="8137">
                  <c:v>14.917999999999999</c:v>
                </c:pt>
                <c:pt idx="8138">
                  <c:v>14.917999999999999</c:v>
                </c:pt>
                <c:pt idx="8139">
                  <c:v>14.917999999999999</c:v>
                </c:pt>
                <c:pt idx="8140">
                  <c:v>14.917999999999999</c:v>
                </c:pt>
                <c:pt idx="8141">
                  <c:v>14.917999999999999</c:v>
                </c:pt>
                <c:pt idx="8142">
                  <c:v>14.929</c:v>
                </c:pt>
                <c:pt idx="8143">
                  <c:v>14.929</c:v>
                </c:pt>
                <c:pt idx="8144">
                  <c:v>14.929</c:v>
                </c:pt>
                <c:pt idx="8145">
                  <c:v>14.929</c:v>
                </c:pt>
                <c:pt idx="8146">
                  <c:v>14.929</c:v>
                </c:pt>
                <c:pt idx="8147">
                  <c:v>14.929</c:v>
                </c:pt>
                <c:pt idx="8148">
                  <c:v>14.94</c:v>
                </c:pt>
                <c:pt idx="8149">
                  <c:v>14.94</c:v>
                </c:pt>
                <c:pt idx="8150">
                  <c:v>14.94</c:v>
                </c:pt>
                <c:pt idx="8151">
                  <c:v>14.94</c:v>
                </c:pt>
                <c:pt idx="8152">
                  <c:v>14.94</c:v>
                </c:pt>
                <c:pt idx="8153">
                  <c:v>14.94</c:v>
                </c:pt>
                <c:pt idx="8154">
                  <c:v>14.951000000000001</c:v>
                </c:pt>
                <c:pt idx="8155">
                  <c:v>14.951000000000001</c:v>
                </c:pt>
                <c:pt idx="8156">
                  <c:v>14.951000000000001</c:v>
                </c:pt>
                <c:pt idx="8157">
                  <c:v>14.951000000000001</c:v>
                </c:pt>
                <c:pt idx="8158">
                  <c:v>14.951000000000001</c:v>
                </c:pt>
                <c:pt idx="8159">
                  <c:v>14.951000000000001</c:v>
                </c:pt>
                <c:pt idx="8160">
                  <c:v>14.962</c:v>
                </c:pt>
                <c:pt idx="8161">
                  <c:v>14.962</c:v>
                </c:pt>
                <c:pt idx="8162">
                  <c:v>14.962</c:v>
                </c:pt>
                <c:pt idx="8163">
                  <c:v>14.962</c:v>
                </c:pt>
                <c:pt idx="8164">
                  <c:v>14.962</c:v>
                </c:pt>
                <c:pt idx="8165">
                  <c:v>14.962</c:v>
                </c:pt>
                <c:pt idx="8166">
                  <c:v>14.973000000000001</c:v>
                </c:pt>
                <c:pt idx="8167">
                  <c:v>14.973000000000001</c:v>
                </c:pt>
                <c:pt idx="8168">
                  <c:v>14.973000000000001</c:v>
                </c:pt>
                <c:pt idx="8169">
                  <c:v>14.973000000000001</c:v>
                </c:pt>
                <c:pt idx="8170">
                  <c:v>14.973000000000001</c:v>
                </c:pt>
                <c:pt idx="8171">
                  <c:v>14.973000000000001</c:v>
                </c:pt>
                <c:pt idx="8172">
                  <c:v>14.984</c:v>
                </c:pt>
                <c:pt idx="8173">
                  <c:v>14.984</c:v>
                </c:pt>
                <c:pt idx="8174">
                  <c:v>14.984</c:v>
                </c:pt>
                <c:pt idx="8175">
                  <c:v>14.984</c:v>
                </c:pt>
                <c:pt idx="8176">
                  <c:v>14.984</c:v>
                </c:pt>
                <c:pt idx="8177">
                  <c:v>14.984</c:v>
                </c:pt>
                <c:pt idx="8178">
                  <c:v>14.994999999999999</c:v>
                </c:pt>
                <c:pt idx="8179">
                  <c:v>14.994999999999999</c:v>
                </c:pt>
                <c:pt idx="8180">
                  <c:v>14.994999999999999</c:v>
                </c:pt>
                <c:pt idx="8181">
                  <c:v>14.994999999999999</c:v>
                </c:pt>
                <c:pt idx="8182">
                  <c:v>14.994999999999999</c:v>
                </c:pt>
                <c:pt idx="8183">
                  <c:v>14.994999999999999</c:v>
                </c:pt>
                <c:pt idx="8184">
                  <c:v>15.006</c:v>
                </c:pt>
                <c:pt idx="8185">
                  <c:v>15.006</c:v>
                </c:pt>
                <c:pt idx="8186">
                  <c:v>15.006</c:v>
                </c:pt>
                <c:pt idx="8187">
                  <c:v>15.006</c:v>
                </c:pt>
                <c:pt idx="8188">
                  <c:v>15.006</c:v>
                </c:pt>
                <c:pt idx="8189">
                  <c:v>15.006</c:v>
                </c:pt>
                <c:pt idx="8190">
                  <c:v>15.016999999999999</c:v>
                </c:pt>
                <c:pt idx="8191">
                  <c:v>15.016999999999999</c:v>
                </c:pt>
                <c:pt idx="8192">
                  <c:v>15.016999999999999</c:v>
                </c:pt>
                <c:pt idx="8193">
                  <c:v>15.016999999999999</c:v>
                </c:pt>
                <c:pt idx="8194">
                  <c:v>15.016999999999999</c:v>
                </c:pt>
                <c:pt idx="8195">
                  <c:v>15.016999999999999</c:v>
                </c:pt>
                <c:pt idx="8196">
                  <c:v>15.028</c:v>
                </c:pt>
                <c:pt idx="8197">
                  <c:v>15.028</c:v>
                </c:pt>
                <c:pt idx="8198">
                  <c:v>15.028</c:v>
                </c:pt>
                <c:pt idx="8199">
                  <c:v>15.028</c:v>
                </c:pt>
                <c:pt idx="8200">
                  <c:v>15.028</c:v>
                </c:pt>
                <c:pt idx="8201">
                  <c:v>15.028</c:v>
                </c:pt>
                <c:pt idx="8202">
                  <c:v>15.039</c:v>
                </c:pt>
                <c:pt idx="8203">
                  <c:v>15.039</c:v>
                </c:pt>
                <c:pt idx="8204">
                  <c:v>15.039</c:v>
                </c:pt>
                <c:pt idx="8205">
                  <c:v>15.039</c:v>
                </c:pt>
                <c:pt idx="8206">
                  <c:v>15.039</c:v>
                </c:pt>
                <c:pt idx="8207">
                  <c:v>15.039</c:v>
                </c:pt>
                <c:pt idx="8208">
                  <c:v>15.05</c:v>
                </c:pt>
                <c:pt idx="8209">
                  <c:v>15.05</c:v>
                </c:pt>
                <c:pt idx="8210">
                  <c:v>15.05</c:v>
                </c:pt>
                <c:pt idx="8211">
                  <c:v>15.05</c:v>
                </c:pt>
                <c:pt idx="8212">
                  <c:v>15.05</c:v>
                </c:pt>
                <c:pt idx="8213">
                  <c:v>15.05</c:v>
                </c:pt>
                <c:pt idx="8214">
                  <c:v>15.061</c:v>
                </c:pt>
                <c:pt idx="8215">
                  <c:v>15.061</c:v>
                </c:pt>
                <c:pt idx="8216">
                  <c:v>15.061</c:v>
                </c:pt>
                <c:pt idx="8217">
                  <c:v>15.061</c:v>
                </c:pt>
                <c:pt idx="8218">
                  <c:v>15.061</c:v>
                </c:pt>
                <c:pt idx="8219">
                  <c:v>15.061</c:v>
                </c:pt>
                <c:pt idx="8220">
                  <c:v>15.071999999999999</c:v>
                </c:pt>
                <c:pt idx="8221">
                  <c:v>15.071999999999999</c:v>
                </c:pt>
                <c:pt idx="8222">
                  <c:v>15.071999999999999</c:v>
                </c:pt>
                <c:pt idx="8223">
                  <c:v>15.071999999999999</c:v>
                </c:pt>
                <c:pt idx="8224">
                  <c:v>15.071999999999999</c:v>
                </c:pt>
                <c:pt idx="8225">
                  <c:v>15.071999999999999</c:v>
                </c:pt>
                <c:pt idx="8226">
                  <c:v>15.083</c:v>
                </c:pt>
                <c:pt idx="8227">
                  <c:v>15.083</c:v>
                </c:pt>
                <c:pt idx="8228">
                  <c:v>15.083</c:v>
                </c:pt>
                <c:pt idx="8229">
                  <c:v>15.083</c:v>
                </c:pt>
                <c:pt idx="8230">
                  <c:v>15.083</c:v>
                </c:pt>
                <c:pt idx="8231">
                  <c:v>15.083</c:v>
                </c:pt>
                <c:pt idx="8232">
                  <c:v>15.093999999999999</c:v>
                </c:pt>
                <c:pt idx="8233">
                  <c:v>15.093999999999999</c:v>
                </c:pt>
                <c:pt idx="8234">
                  <c:v>15.093999999999999</c:v>
                </c:pt>
                <c:pt idx="8235">
                  <c:v>15.093999999999999</c:v>
                </c:pt>
                <c:pt idx="8236">
                  <c:v>15.093999999999999</c:v>
                </c:pt>
                <c:pt idx="8237">
                  <c:v>15.093999999999999</c:v>
                </c:pt>
                <c:pt idx="8238">
                  <c:v>15.105</c:v>
                </c:pt>
                <c:pt idx="8239">
                  <c:v>15.105</c:v>
                </c:pt>
                <c:pt idx="8240">
                  <c:v>15.105</c:v>
                </c:pt>
                <c:pt idx="8241">
                  <c:v>15.105</c:v>
                </c:pt>
                <c:pt idx="8242">
                  <c:v>15.105</c:v>
                </c:pt>
                <c:pt idx="8243">
                  <c:v>15.105</c:v>
                </c:pt>
                <c:pt idx="8244">
                  <c:v>15.116</c:v>
                </c:pt>
                <c:pt idx="8245">
                  <c:v>15.116</c:v>
                </c:pt>
                <c:pt idx="8246">
                  <c:v>15.116</c:v>
                </c:pt>
                <c:pt idx="8247">
                  <c:v>15.116</c:v>
                </c:pt>
                <c:pt idx="8248">
                  <c:v>15.116</c:v>
                </c:pt>
                <c:pt idx="8249">
                  <c:v>15.116</c:v>
                </c:pt>
                <c:pt idx="8250">
                  <c:v>15.127000000000001</c:v>
                </c:pt>
                <c:pt idx="8251">
                  <c:v>15.127000000000001</c:v>
                </c:pt>
                <c:pt idx="8252">
                  <c:v>15.127000000000001</c:v>
                </c:pt>
                <c:pt idx="8253">
                  <c:v>15.127000000000001</c:v>
                </c:pt>
                <c:pt idx="8254">
                  <c:v>15.127000000000001</c:v>
                </c:pt>
                <c:pt idx="8255">
                  <c:v>15.127000000000001</c:v>
                </c:pt>
                <c:pt idx="8256">
                  <c:v>15.138</c:v>
                </c:pt>
                <c:pt idx="8257">
                  <c:v>15.138</c:v>
                </c:pt>
                <c:pt idx="8258">
                  <c:v>15.138</c:v>
                </c:pt>
                <c:pt idx="8259">
                  <c:v>15.138</c:v>
                </c:pt>
                <c:pt idx="8260">
                  <c:v>15.138</c:v>
                </c:pt>
                <c:pt idx="8261">
                  <c:v>15.138</c:v>
                </c:pt>
                <c:pt idx="8262">
                  <c:v>15.148999999999999</c:v>
                </c:pt>
                <c:pt idx="8263">
                  <c:v>15.148999999999999</c:v>
                </c:pt>
                <c:pt idx="8264">
                  <c:v>15.148999999999999</c:v>
                </c:pt>
                <c:pt idx="8265">
                  <c:v>15.148999999999999</c:v>
                </c:pt>
                <c:pt idx="8266">
                  <c:v>15.148999999999999</c:v>
                </c:pt>
                <c:pt idx="8267">
                  <c:v>15.148999999999999</c:v>
                </c:pt>
                <c:pt idx="8268">
                  <c:v>15.16</c:v>
                </c:pt>
                <c:pt idx="8269">
                  <c:v>15.16</c:v>
                </c:pt>
                <c:pt idx="8270">
                  <c:v>15.16</c:v>
                </c:pt>
                <c:pt idx="8271">
                  <c:v>15.16</c:v>
                </c:pt>
                <c:pt idx="8272">
                  <c:v>15.16</c:v>
                </c:pt>
                <c:pt idx="8273">
                  <c:v>15.16</c:v>
                </c:pt>
                <c:pt idx="8274">
                  <c:v>15.170999999999999</c:v>
                </c:pt>
                <c:pt idx="8275">
                  <c:v>15.170999999999999</c:v>
                </c:pt>
                <c:pt idx="8276">
                  <c:v>15.170999999999999</c:v>
                </c:pt>
                <c:pt idx="8277">
                  <c:v>15.170999999999999</c:v>
                </c:pt>
                <c:pt idx="8278">
                  <c:v>15.170999999999999</c:v>
                </c:pt>
                <c:pt idx="8279">
                  <c:v>15.170999999999999</c:v>
                </c:pt>
                <c:pt idx="8280">
                  <c:v>15.182</c:v>
                </c:pt>
                <c:pt idx="8281">
                  <c:v>15.182</c:v>
                </c:pt>
                <c:pt idx="8282">
                  <c:v>15.182</c:v>
                </c:pt>
                <c:pt idx="8283">
                  <c:v>15.182</c:v>
                </c:pt>
                <c:pt idx="8284">
                  <c:v>15.182</c:v>
                </c:pt>
                <c:pt idx="8285">
                  <c:v>15.182</c:v>
                </c:pt>
                <c:pt idx="8286">
                  <c:v>15.193</c:v>
                </c:pt>
                <c:pt idx="8287">
                  <c:v>15.193</c:v>
                </c:pt>
                <c:pt idx="8288">
                  <c:v>15.193</c:v>
                </c:pt>
                <c:pt idx="8289">
                  <c:v>15.193</c:v>
                </c:pt>
                <c:pt idx="8290">
                  <c:v>15.193</c:v>
                </c:pt>
                <c:pt idx="8291">
                  <c:v>15.193</c:v>
                </c:pt>
                <c:pt idx="8292">
                  <c:v>15.204000000000001</c:v>
                </c:pt>
                <c:pt idx="8293">
                  <c:v>15.204000000000001</c:v>
                </c:pt>
                <c:pt idx="8294">
                  <c:v>15.204000000000001</c:v>
                </c:pt>
                <c:pt idx="8295">
                  <c:v>15.204000000000001</c:v>
                </c:pt>
                <c:pt idx="8296">
                  <c:v>15.204000000000001</c:v>
                </c:pt>
                <c:pt idx="8297">
                  <c:v>15.204000000000001</c:v>
                </c:pt>
                <c:pt idx="8298">
                  <c:v>15.215</c:v>
                </c:pt>
                <c:pt idx="8299">
                  <c:v>15.215</c:v>
                </c:pt>
                <c:pt idx="8300">
                  <c:v>15.215</c:v>
                </c:pt>
                <c:pt idx="8301">
                  <c:v>15.215</c:v>
                </c:pt>
                <c:pt idx="8302">
                  <c:v>15.215</c:v>
                </c:pt>
                <c:pt idx="8303">
                  <c:v>15.215</c:v>
                </c:pt>
                <c:pt idx="8304">
                  <c:v>15.226000000000001</c:v>
                </c:pt>
                <c:pt idx="8305">
                  <c:v>15.226000000000001</c:v>
                </c:pt>
                <c:pt idx="8306">
                  <c:v>15.226000000000001</c:v>
                </c:pt>
                <c:pt idx="8307">
                  <c:v>15.226000000000001</c:v>
                </c:pt>
                <c:pt idx="8308">
                  <c:v>15.226000000000001</c:v>
                </c:pt>
                <c:pt idx="8309">
                  <c:v>15.226000000000001</c:v>
                </c:pt>
                <c:pt idx="8310">
                  <c:v>15.237</c:v>
                </c:pt>
                <c:pt idx="8311">
                  <c:v>15.237</c:v>
                </c:pt>
                <c:pt idx="8312">
                  <c:v>15.237</c:v>
                </c:pt>
                <c:pt idx="8313">
                  <c:v>15.237</c:v>
                </c:pt>
                <c:pt idx="8314">
                  <c:v>15.237</c:v>
                </c:pt>
                <c:pt idx="8315">
                  <c:v>15.237</c:v>
                </c:pt>
                <c:pt idx="8316">
                  <c:v>15.247999999999999</c:v>
                </c:pt>
                <c:pt idx="8317">
                  <c:v>15.247999999999999</c:v>
                </c:pt>
                <c:pt idx="8318">
                  <c:v>15.247999999999999</c:v>
                </c:pt>
                <c:pt idx="8319">
                  <c:v>15.247999999999999</c:v>
                </c:pt>
                <c:pt idx="8320">
                  <c:v>15.247999999999999</c:v>
                </c:pt>
                <c:pt idx="8321">
                  <c:v>15.247999999999999</c:v>
                </c:pt>
                <c:pt idx="8322">
                  <c:v>15.259</c:v>
                </c:pt>
                <c:pt idx="8323">
                  <c:v>15.259</c:v>
                </c:pt>
                <c:pt idx="8324">
                  <c:v>15.259</c:v>
                </c:pt>
                <c:pt idx="8325">
                  <c:v>15.259</c:v>
                </c:pt>
                <c:pt idx="8326">
                  <c:v>15.259</c:v>
                </c:pt>
                <c:pt idx="8327">
                  <c:v>15.259</c:v>
                </c:pt>
                <c:pt idx="8328">
                  <c:v>15.27</c:v>
                </c:pt>
                <c:pt idx="8329">
                  <c:v>15.27</c:v>
                </c:pt>
                <c:pt idx="8330">
                  <c:v>15.27</c:v>
                </c:pt>
                <c:pt idx="8331">
                  <c:v>15.27</c:v>
                </c:pt>
                <c:pt idx="8332">
                  <c:v>15.27</c:v>
                </c:pt>
                <c:pt idx="8333">
                  <c:v>15.27</c:v>
                </c:pt>
                <c:pt idx="8334">
                  <c:v>15.281000000000001</c:v>
                </c:pt>
                <c:pt idx="8335">
                  <c:v>15.281000000000001</c:v>
                </c:pt>
                <c:pt idx="8336">
                  <c:v>15.281000000000001</c:v>
                </c:pt>
                <c:pt idx="8337">
                  <c:v>15.281000000000001</c:v>
                </c:pt>
                <c:pt idx="8338">
                  <c:v>15.281000000000001</c:v>
                </c:pt>
                <c:pt idx="8339">
                  <c:v>15.281000000000001</c:v>
                </c:pt>
                <c:pt idx="8340">
                  <c:v>15.292</c:v>
                </c:pt>
                <c:pt idx="8341">
                  <c:v>15.292</c:v>
                </c:pt>
                <c:pt idx="8342">
                  <c:v>15.292</c:v>
                </c:pt>
                <c:pt idx="8343">
                  <c:v>15.292</c:v>
                </c:pt>
                <c:pt idx="8344">
                  <c:v>15.292</c:v>
                </c:pt>
                <c:pt idx="8345">
                  <c:v>15.292</c:v>
                </c:pt>
                <c:pt idx="8346">
                  <c:v>15.303000000000001</c:v>
                </c:pt>
                <c:pt idx="8347">
                  <c:v>15.303000000000001</c:v>
                </c:pt>
                <c:pt idx="8348">
                  <c:v>15.303000000000001</c:v>
                </c:pt>
                <c:pt idx="8349">
                  <c:v>15.303000000000001</c:v>
                </c:pt>
                <c:pt idx="8350">
                  <c:v>15.303000000000001</c:v>
                </c:pt>
                <c:pt idx="8351">
                  <c:v>15.303000000000001</c:v>
                </c:pt>
                <c:pt idx="8352">
                  <c:v>15.314</c:v>
                </c:pt>
                <c:pt idx="8353">
                  <c:v>15.314</c:v>
                </c:pt>
                <c:pt idx="8354">
                  <c:v>15.314</c:v>
                </c:pt>
                <c:pt idx="8355">
                  <c:v>15.314</c:v>
                </c:pt>
                <c:pt idx="8356">
                  <c:v>15.314</c:v>
                </c:pt>
                <c:pt idx="8357">
                  <c:v>15.314</c:v>
                </c:pt>
                <c:pt idx="8358">
                  <c:v>15.324999999999999</c:v>
                </c:pt>
                <c:pt idx="8359">
                  <c:v>15.324999999999999</c:v>
                </c:pt>
                <c:pt idx="8360">
                  <c:v>15.324999999999999</c:v>
                </c:pt>
                <c:pt idx="8361">
                  <c:v>15.324999999999999</c:v>
                </c:pt>
                <c:pt idx="8362">
                  <c:v>15.324999999999999</c:v>
                </c:pt>
                <c:pt idx="8363">
                  <c:v>15.324999999999999</c:v>
                </c:pt>
                <c:pt idx="8364">
                  <c:v>15.336</c:v>
                </c:pt>
                <c:pt idx="8365">
                  <c:v>15.336</c:v>
                </c:pt>
                <c:pt idx="8366">
                  <c:v>15.336</c:v>
                </c:pt>
                <c:pt idx="8367">
                  <c:v>15.336</c:v>
                </c:pt>
                <c:pt idx="8368">
                  <c:v>15.336</c:v>
                </c:pt>
                <c:pt idx="8369">
                  <c:v>15.336</c:v>
                </c:pt>
                <c:pt idx="8370">
                  <c:v>15.347</c:v>
                </c:pt>
                <c:pt idx="8371">
                  <c:v>15.347</c:v>
                </c:pt>
                <c:pt idx="8372">
                  <c:v>15.347</c:v>
                </c:pt>
                <c:pt idx="8373">
                  <c:v>15.347</c:v>
                </c:pt>
                <c:pt idx="8374">
                  <c:v>15.347</c:v>
                </c:pt>
                <c:pt idx="8375">
                  <c:v>15.347</c:v>
                </c:pt>
                <c:pt idx="8376">
                  <c:v>15.358000000000001</c:v>
                </c:pt>
                <c:pt idx="8377">
                  <c:v>15.358000000000001</c:v>
                </c:pt>
                <c:pt idx="8378">
                  <c:v>15.358000000000001</c:v>
                </c:pt>
                <c:pt idx="8379">
                  <c:v>15.358000000000001</c:v>
                </c:pt>
                <c:pt idx="8380">
                  <c:v>15.358000000000001</c:v>
                </c:pt>
                <c:pt idx="8381">
                  <c:v>15.358000000000001</c:v>
                </c:pt>
                <c:pt idx="8382">
                  <c:v>15.369</c:v>
                </c:pt>
                <c:pt idx="8383">
                  <c:v>15.369</c:v>
                </c:pt>
                <c:pt idx="8384">
                  <c:v>15.369</c:v>
                </c:pt>
                <c:pt idx="8385">
                  <c:v>15.369</c:v>
                </c:pt>
                <c:pt idx="8386">
                  <c:v>15.369</c:v>
                </c:pt>
                <c:pt idx="8387">
                  <c:v>15.369</c:v>
                </c:pt>
                <c:pt idx="8388">
                  <c:v>15.38</c:v>
                </c:pt>
                <c:pt idx="8389">
                  <c:v>15.38</c:v>
                </c:pt>
                <c:pt idx="8390">
                  <c:v>15.38</c:v>
                </c:pt>
                <c:pt idx="8391">
                  <c:v>15.38</c:v>
                </c:pt>
                <c:pt idx="8392">
                  <c:v>15.38</c:v>
                </c:pt>
                <c:pt idx="8393">
                  <c:v>15.38</c:v>
                </c:pt>
                <c:pt idx="8394">
                  <c:v>15.391</c:v>
                </c:pt>
                <c:pt idx="8395">
                  <c:v>15.391</c:v>
                </c:pt>
                <c:pt idx="8396">
                  <c:v>15.391</c:v>
                </c:pt>
                <c:pt idx="8397">
                  <c:v>15.391</c:v>
                </c:pt>
                <c:pt idx="8398">
                  <c:v>15.391</c:v>
                </c:pt>
                <c:pt idx="8399">
                  <c:v>15.391</c:v>
                </c:pt>
                <c:pt idx="8400">
                  <c:v>15.401999999999999</c:v>
                </c:pt>
                <c:pt idx="8401">
                  <c:v>15.401999999999999</c:v>
                </c:pt>
                <c:pt idx="8402">
                  <c:v>15.401999999999999</c:v>
                </c:pt>
                <c:pt idx="8403">
                  <c:v>15.401999999999999</c:v>
                </c:pt>
                <c:pt idx="8404">
                  <c:v>15.401999999999999</c:v>
                </c:pt>
                <c:pt idx="8405">
                  <c:v>15.401999999999999</c:v>
                </c:pt>
                <c:pt idx="8406">
                  <c:v>15.413</c:v>
                </c:pt>
                <c:pt idx="8407">
                  <c:v>15.413</c:v>
                </c:pt>
                <c:pt idx="8408">
                  <c:v>15.413</c:v>
                </c:pt>
                <c:pt idx="8409">
                  <c:v>15.413</c:v>
                </c:pt>
                <c:pt idx="8410">
                  <c:v>15.413</c:v>
                </c:pt>
                <c:pt idx="8411">
                  <c:v>15.413</c:v>
                </c:pt>
                <c:pt idx="8412">
                  <c:v>15.423999999999999</c:v>
                </c:pt>
                <c:pt idx="8413">
                  <c:v>15.423999999999999</c:v>
                </c:pt>
                <c:pt idx="8414">
                  <c:v>15.423999999999999</c:v>
                </c:pt>
                <c:pt idx="8415">
                  <c:v>15.423999999999999</c:v>
                </c:pt>
                <c:pt idx="8416">
                  <c:v>15.423999999999999</c:v>
                </c:pt>
                <c:pt idx="8417">
                  <c:v>15.423999999999999</c:v>
                </c:pt>
                <c:pt idx="8418">
                  <c:v>15.435</c:v>
                </c:pt>
                <c:pt idx="8419">
                  <c:v>15.435</c:v>
                </c:pt>
                <c:pt idx="8420">
                  <c:v>15.435</c:v>
                </c:pt>
                <c:pt idx="8421">
                  <c:v>15.435</c:v>
                </c:pt>
                <c:pt idx="8422">
                  <c:v>15.435</c:v>
                </c:pt>
                <c:pt idx="8423">
                  <c:v>15.435</c:v>
                </c:pt>
                <c:pt idx="8424">
                  <c:v>15.446</c:v>
                </c:pt>
                <c:pt idx="8425">
                  <c:v>15.446</c:v>
                </c:pt>
                <c:pt idx="8426">
                  <c:v>15.446</c:v>
                </c:pt>
                <c:pt idx="8427">
                  <c:v>15.446</c:v>
                </c:pt>
                <c:pt idx="8428">
                  <c:v>15.446</c:v>
                </c:pt>
                <c:pt idx="8429">
                  <c:v>15.446</c:v>
                </c:pt>
                <c:pt idx="8430">
                  <c:v>15.457000000000001</c:v>
                </c:pt>
                <c:pt idx="8431">
                  <c:v>15.457000000000001</c:v>
                </c:pt>
                <c:pt idx="8432">
                  <c:v>15.457000000000001</c:v>
                </c:pt>
                <c:pt idx="8433">
                  <c:v>15.457000000000001</c:v>
                </c:pt>
                <c:pt idx="8434">
                  <c:v>15.457000000000001</c:v>
                </c:pt>
                <c:pt idx="8435">
                  <c:v>15.457000000000001</c:v>
                </c:pt>
                <c:pt idx="8436">
                  <c:v>15.468</c:v>
                </c:pt>
                <c:pt idx="8437">
                  <c:v>15.468</c:v>
                </c:pt>
                <c:pt idx="8438">
                  <c:v>15.468</c:v>
                </c:pt>
                <c:pt idx="8439">
                  <c:v>15.468</c:v>
                </c:pt>
                <c:pt idx="8440">
                  <c:v>15.468</c:v>
                </c:pt>
                <c:pt idx="8441">
                  <c:v>15.468</c:v>
                </c:pt>
                <c:pt idx="8442">
                  <c:v>15.478999999999999</c:v>
                </c:pt>
                <c:pt idx="8443">
                  <c:v>15.478999999999999</c:v>
                </c:pt>
                <c:pt idx="8444">
                  <c:v>15.478999999999999</c:v>
                </c:pt>
                <c:pt idx="8445">
                  <c:v>15.478999999999999</c:v>
                </c:pt>
                <c:pt idx="8446">
                  <c:v>15.478999999999999</c:v>
                </c:pt>
                <c:pt idx="8447">
                  <c:v>15.478999999999999</c:v>
                </c:pt>
                <c:pt idx="8448">
                  <c:v>15.49</c:v>
                </c:pt>
                <c:pt idx="8449">
                  <c:v>15.49</c:v>
                </c:pt>
                <c:pt idx="8450">
                  <c:v>15.49</c:v>
                </c:pt>
                <c:pt idx="8451">
                  <c:v>15.49</c:v>
                </c:pt>
                <c:pt idx="8452">
                  <c:v>15.49</c:v>
                </c:pt>
                <c:pt idx="8453">
                  <c:v>15.49</c:v>
                </c:pt>
                <c:pt idx="8454">
                  <c:v>15.500999999999999</c:v>
                </c:pt>
                <c:pt idx="8455">
                  <c:v>15.500999999999999</c:v>
                </c:pt>
                <c:pt idx="8456">
                  <c:v>15.500999999999999</c:v>
                </c:pt>
                <c:pt idx="8457">
                  <c:v>15.500999999999999</c:v>
                </c:pt>
                <c:pt idx="8458">
                  <c:v>15.500999999999999</c:v>
                </c:pt>
                <c:pt idx="8459">
                  <c:v>15.500999999999999</c:v>
                </c:pt>
                <c:pt idx="8460">
                  <c:v>15.512</c:v>
                </c:pt>
                <c:pt idx="8461">
                  <c:v>15.512</c:v>
                </c:pt>
                <c:pt idx="8462">
                  <c:v>15.512</c:v>
                </c:pt>
                <c:pt idx="8463">
                  <c:v>15.512</c:v>
                </c:pt>
                <c:pt idx="8464">
                  <c:v>15.512</c:v>
                </c:pt>
                <c:pt idx="8465">
                  <c:v>15.512</c:v>
                </c:pt>
                <c:pt idx="8466">
                  <c:v>15.523</c:v>
                </c:pt>
                <c:pt idx="8467">
                  <c:v>15.523</c:v>
                </c:pt>
                <c:pt idx="8468">
                  <c:v>15.523</c:v>
                </c:pt>
                <c:pt idx="8469">
                  <c:v>15.523</c:v>
                </c:pt>
                <c:pt idx="8470">
                  <c:v>15.523</c:v>
                </c:pt>
                <c:pt idx="8471">
                  <c:v>15.523</c:v>
                </c:pt>
                <c:pt idx="8472">
                  <c:v>15.534000000000001</c:v>
                </c:pt>
                <c:pt idx="8473">
                  <c:v>15.534000000000001</c:v>
                </c:pt>
                <c:pt idx="8474">
                  <c:v>15.534000000000001</c:v>
                </c:pt>
                <c:pt idx="8475">
                  <c:v>15.534000000000001</c:v>
                </c:pt>
                <c:pt idx="8476">
                  <c:v>15.534000000000001</c:v>
                </c:pt>
                <c:pt idx="8477">
                  <c:v>15.534000000000001</c:v>
                </c:pt>
                <c:pt idx="8478">
                  <c:v>15.545</c:v>
                </c:pt>
                <c:pt idx="8479">
                  <c:v>15.545</c:v>
                </c:pt>
                <c:pt idx="8480">
                  <c:v>15.545</c:v>
                </c:pt>
                <c:pt idx="8481">
                  <c:v>15.545</c:v>
                </c:pt>
                <c:pt idx="8482">
                  <c:v>15.545</c:v>
                </c:pt>
                <c:pt idx="8483">
                  <c:v>15.545</c:v>
                </c:pt>
                <c:pt idx="8484">
                  <c:v>15.555999999999999</c:v>
                </c:pt>
                <c:pt idx="8485">
                  <c:v>15.555999999999999</c:v>
                </c:pt>
                <c:pt idx="8486">
                  <c:v>15.555999999999999</c:v>
                </c:pt>
                <c:pt idx="8487">
                  <c:v>15.555999999999999</c:v>
                </c:pt>
                <c:pt idx="8488">
                  <c:v>15.555999999999999</c:v>
                </c:pt>
                <c:pt idx="8489">
                  <c:v>15.555999999999999</c:v>
                </c:pt>
                <c:pt idx="8490">
                  <c:v>15.567</c:v>
                </c:pt>
                <c:pt idx="8491">
                  <c:v>15.567</c:v>
                </c:pt>
                <c:pt idx="8492">
                  <c:v>15.567</c:v>
                </c:pt>
                <c:pt idx="8493">
                  <c:v>15.567</c:v>
                </c:pt>
                <c:pt idx="8494">
                  <c:v>15.567</c:v>
                </c:pt>
                <c:pt idx="8495">
                  <c:v>15.567</c:v>
                </c:pt>
                <c:pt idx="8496">
                  <c:v>15.577999999999999</c:v>
                </c:pt>
                <c:pt idx="8497">
                  <c:v>15.577999999999999</c:v>
                </c:pt>
                <c:pt idx="8498">
                  <c:v>15.577999999999999</c:v>
                </c:pt>
                <c:pt idx="8499">
                  <c:v>15.577999999999999</c:v>
                </c:pt>
                <c:pt idx="8500">
                  <c:v>15.577999999999999</c:v>
                </c:pt>
                <c:pt idx="8501">
                  <c:v>15.577999999999999</c:v>
                </c:pt>
                <c:pt idx="8502">
                  <c:v>15.589</c:v>
                </c:pt>
                <c:pt idx="8503">
                  <c:v>15.589</c:v>
                </c:pt>
                <c:pt idx="8504">
                  <c:v>15.589</c:v>
                </c:pt>
                <c:pt idx="8505">
                  <c:v>15.589</c:v>
                </c:pt>
                <c:pt idx="8506">
                  <c:v>15.589</c:v>
                </c:pt>
                <c:pt idx="8507">
                  <c:v>15.589</c:v>
                </c:pt>
                <c:pt idx="8508">
                  <c:v>15.6</c:v>
                </c:pt>
                <c:pt idx="8509">
                  <c:v>15.6</c:v>
                </c:pt>
                <c:pt idx="8510">
                  <c:v>15.6</c:v>
                </c:pt>
                <c:pt idx="8511">
                  <c:v>15.6</c:v>
                </c:pt>
                <c:pt idx="8512">
                  <c:v>15.6</c:v>
                </c:pt>
                <c:pt idx="8513">
                  <c:v>15.6</c:v>
                </c:pt>
                <c:pt idx="8514">
                  <c:v>15.611000000000001</c:v>
                </c:pt>
                <c:pt idx="8515">
                  <c:v>15.611000000000001</c:v>
                </c:pt>
                <c:pt idx="8516">
                  <c:v>15.611000000000001</c:v>
                </c:pt>
                <c:pt idx="8517">
                  <c:v>15.611000000000001</c:v>
                </c:pt>
                <c:pt idx="8518">
                  <c:v>15.611000000000001</c:v>
                </c:pt>
                <c:pt idx="8519">
                  <c:v>15.611000000000001</c:v>
                </c:pt>
                <c:pt idx="8520">
                  <c:v>15.622</c:v>
                </c:pt>
                <c:pt idx="8521">
                  <c:v>15.622</c:v>
                </c:pt>
                <c:pt idx="8522">
                  <c:v>15.622</c:v>
                </c:pt>
                <c:pt idx="8523">
                  <c:v>15.622</c:v>
                </c:pt>
                <c:pt idx="8524">
                  <c:v>15.622</c:v>
                </c:pt>
                <c:pt idx="8525">
                  <c:v>15.622</c:v>
                </c:pt>
                <c:pt idx="8526">
                  <c:v>15.632999999999999</c:v>
                </c:pt>
                <c:pt idx="8527">
                  <c:v>15.632999999999999</c:v>
                </c:pt>
                <c:pt idx="8528">
                  <c:v>15.632999999999999</c:v>
                </c:pt>
                <c:pt idx="8529">
                  <c:v>15.632999999999999</c:v>
                </c:pt>
                <c:pt idx="8530">
                  <c:v>15.632999999999999</c:v>
                </c:pt>
                <c:pt idx="8531">
                  <c:v>15.632999999999999</c:v>
                </c:pt>
                <c:pt idx="8532">
                  <c:v>15.644</c:v>
                </c:pt>
                <c:pt idx="8533">
                  <c:v>15.644</c:v>
                </c:pt>
                <c:pt idx="8534">
                  <c:v>15.644</c:v>
                </c:pt>
                <c:pt idx="8535">
                  <c:v>15.644</c:v>
                </c:pt>
                <c:pt idx="8536">
                  <c:v>15.644</c:v>
                </c:pt>
                <c:pt idx="8537">
                  <c:v>15.644</c:v>
                </c:pt>
                <c:pt idx="8538">
                  <c:v>15.654999999999999</c:v>
                </c:pt>
                <c:pt idx="8539">
                  <c:v>15.654999999999999</c:v>
                </c:pt>
                <c:pt idx="8540">
                  <c:v>15.654999999999999</c:v>
                </c:pt>
                <c:pt idx="8541">
                  <c:v>15.654999999999999</c:v>
                </c:pt>
                <c:pt idx="8542">
                  <c:v>15.654999999999999</c:v>
                </c:pt>
                <c:pt idx="8543">
                  <c:v>15.654999999999999</c:v>
                </c:pt>
                <c:pt idx="8544">
                  <c:v>15.666</c:v>
                </c:pt>
                <c:pt idx="8545">
                  <c:v>15.666</c:v>
                </c:pt>
                <c:pt idx="8546">
                  <c:v>15.666</c:v>
                </c:pt>
                <c:pt idx="8547">
                  <c:v>15.666</c:v>
                </c:pt>
                <c:pt idx="8548">
                  <c:v>15.666</c:v>
                </c:pt>
                <c:pt idx="8549">
                  <c:v>15.666</c:v>
                </c:pt>
                <c:pt idx="8550">
                  <c:v>15.677</c:v>
                </c:pt>
                <c:pt idx="8551">
                  <c:v>15.677</c:v>
                </c:pt>
                <c:pt idx="8552">
                  <c:v>15.677</c:v>
                </c:pt>
                <c:pt idx="8553">
                  <c:v>15.677</c:v>
                </c:pt>
                <c:pt idx="8554">
                  <c:v>15.677</c:v>
                </c:pt>
                <c:pt idx="8555">
                  <c:v>15.677</c:v>
                </c:pt>
                <c:pt idx="8556">
                  <c:v>15.688000000000001</c:v>
                </c:pt>
                <c:pt idx="8557">
                  <c:v>15.688000000000001</c:v>
                </c:pt>
                <c:pt idx="8558">
                  <c:v>15.688000000000001</c:v>
                </c:pt>
                <c:pt idx="8559">
                  <c:v>15.688000000000001</c:v>
                </c:pt>
                <c:pt idx="8560">
                  <c:v>15.688000000000001</c:v>
                </c:pt>
                <c:pt idx="8561">
                  <c:v>15.688000000000001</c:v>
                </c:pt>
                <c:pt idx="8562">
                  <c:v>15.699</c:v>
                </c:pt>
                <c:pt idx="8563">
                  <c:v>15.699</c:v>
                </c:pt>
                <c:pt idx="8564">
                  <c:v>15.699</c:v>
                </c:pt>
                <c:pt idx="8565">
                  <c:v>15.699</c:v>
                </c:pt>
                <c:pt idx="8566">
                  <c:v>15.699</c:v>
                </c:pt>
                <c:pt idx="8567">
                  <c:v>15.699</c:v>
                </c:pt>
                <c:pt idx="8568">
                  <c:v>15.71</c:v>
                </c:pt>
                <c:pt idx="8569">
                  <c:v>15.71</c:v>
                </c:pt>
                <c:pt idx="8570">
                  <c:v>15.71</c:v>
                </c:pt>
                <c:pt idx="8571">
                  <c:v>15.71</c:v>
                </c:pt>
                <c:pt idx="8572">
                  <c:v>15.71</c:v>
                </c:pt>
                <c:pt idx="8573">
                  <c:v>15.71</c:v>
                </c:pt>
                <c:pt idx="8574">
                  <c:v>15.721</c:v>
                </c:pt>
                <c:pt idx="8575">
                  <c:v>15.721</c:v>
                </c:pt>
                <c:pt idx="8576">
                  <c:v>15.721</c:v>
                </c:pt>
                <c:pt idx="8577">
                  <c:v>15.721</c:v>
                </c:pt>
                <c:pt idx="8578">
                  <c:v>15.721</c:v>
                </c:pt>
                <c:pt idx="8579">
                  <c:v>15.721</c:v>
                </c:pt>
                <c:pt idx="8580">
                  <c:v>15.731999999999999</c:v>
                </c:pt>
                <c:pt idx="8581">
                  <c:v>15.731999999999999</c:v>
                </c:pt>
                <c:pt idx="8582">
                  <c:v>15.731999999999999</c:v>
                </c:pt>
                <c:pt idx="8583">
                  <c:v>15.731999999999999</c:v>
                </c:pt>
                <c:pt idx="8584">
                  <c:v>15.731999999999999</c:v>
                </c:pt>
                <c:pt idx="8585">
                  <c:v>15.731999999999999</c:v>
                </c:pt>
                <c:pt idx="8586">
                  <c:v>15.743</c:v>
                </c:pt>
                <c:pt idx="8587">
                  <c:v>15.743</c:v>
                </c:pt>
                <c:pt idx="8588">
                  <c:v>15.743</c:v>
                </c:pt>
                <c:pt idx="8589">
                  <c:v>15.743</c:v>
                </c:pt>
                <c:pt idx="8590">
                  <c:v>15.743</c:v>
                </c:pt>
                <c:pt idx="8591">
                  <c:v>15.743</c:v>
                </c:pt>
                <c:pt idx="8592">
                  <c:v>15.754</c:v>
                </c:pt>
                <c:pt idx="8593">
                  <c:v>15.754</c:v>
                </c:pt>
                <c:pt idx="8594">
                  <c:v>15.754</c:v>
                </c:pt>
                <c:pt idx="8595">
                  <c:v>15.754</c:v>
                </c:pt>
                <c:pt idx="8596">
                  <c:v>15.754</c:v>
                </c:pt>
                <c:pt idx="8597">
                  <c:v>15.754</c:v>
                </c:pt>
                <c:pt idx="8598">
                  <c:v>15.765000000000001</c:v>
                </c:pt>
                <c:pt idx="8599">
                  <c:v>15.765000000000001</c:v>
                </c:pt>
                <c:pt idx="8600">
                  <c:v>15.765000000000001</c:v>
                </c:pt>
                <c:pt idx="8601">
                  <c:v>15.765000000000001</c:v>
                </c:pt>
                <c:pt idx="8602">
                  <c:v>15.765000000000001</c:v>
                </c:pt>
                <c:pt idx="8603">
                  <c:v>15.765000000000001</c:v>
                </c:pt>
                <c:pt idx="8604">
                  <c:v>15.776</c:v>
                </c:pt>
                <c:pt idx="8605">
                  <c:v>15.776</c:v>
                </c:pt>
                <c:pt idx="8606">
                  <c:v>15.776</c:v>
                </c:pt>
                <c:pt idx="8607">
                  <c:v>15.776</c:v>
                </c:pt>
                <c:pt idx="8608">
                  <c:v>15.776</c:v>
                </c:pt>
                <c:pt idx="8609">
                  <c:v>15.776</c:v>
                </c:pt>
                <c:pt idx="8610">
                  <c:v>15.787000000000001</c:v>
                </c:pt>
                <c:pt idx="8611">
                  <c:v>15.787000000000001</c:v>
                </c:pt>
                <c:pt idx="8612">
                  <c:v>15.787000000000001</c:v>
                </c:pt>
                <c:pt idx="8613">
                  <c:v>15.787000000000001</c:v>
                </c:pt>
                <c:pt idx="8614">
                  <c:v>15.787000000000001</c:v>
                </c:pt>
                <c:pt idx="8615">
                  <c:v>15.787000000000001</c:v>
                </c:pt>
                <c:pt idx="8616">
                  <c:v>15.798</c:v>
                </c:pt>
                <c:pt idx="8617">
                  <c:v>15.798</c:v>
                </c:pt>
                <c:pt idx="8618">
                  <c:v>15.798</c:v>
                </c:pt>
                <c:pt idx="8619">
                  <c:v>15.798</c:v>
                </c:pt>
                <c:pt idx="8620">
                  <c:v>15.798</c:v>
                </c:pt>
                <c:pt idx="8621">
                  <c:v>15.798</c:v>
                </c:pt>
                <c:pt idx="8622">
                  <c:v>15.808999999999999</c:v>
                </c:pt>
                <c:pt idx="8623">
                  <c:v>15.808999999999999</c:v>
                </c:pt>
                <c:pt idx="8624">
                  <c:v>15.808999999999999</c:v>
                </c:pt>
                <c:pt idx="8625">
                  <c:v>15.808999999999999</c:v>
                </c:pt>
                <c:pt idx="8626">
                  <c:v>15.808999999999999</c:v>
                </c:pt>
                <c:pt idx="8627">
                  <c:v>15.808999999999999</c:v>
                </c:pt>
                <c:pt idx="8628">
                  <c:v>15.82</c:v>
                </c:pt>
                <c:pt idx="8629">
                  <c:v>15.82</c:v>
                </c:pt>
                <c:pt idx="8630">
                  <c:v>15.82</c:v>
                </c:pt>
                <c:pt idx="8631">
                  <c:v>15.82</c:v>
                </c:pt>
                <c:pt idx="8632">
                  <c:v>15.82</c:v>
                </c:pt>
                <c:pt idx="8633">
                  <c:v>15.82</c:v>
                </c:pt>
                <c:pt idx="8634">
                  <c:v>15.831</c:v>
                </c:pt>
                <c:pt idx="8635">
                  <c:v>15.831</c:v>
                </c:pt>
                <c:pt idx="8636">
                  <c:v>15.831</c:v>
                </c:pt>
                <c:pt idx="8637">
                  <c:v>15.831</c:v>
                </c:pt>
                <c:pt idx="8638">
                  <c:v>15.831</c:v>
                </c:pt>
                <c:pt idx="8639">
                  <c:v>15.831</c:v>
                </c:pt>
                <c:pt idx="8640">
                  <c:v>15.842000000000001</c:v>
                </c:pt>
                <c:pt idx="8641">
                  <c:v>15.842000000000001</c:v>
                </c:pt>
                <c:pt idx="8642">
                  <c:v>15.842000000000001</c:v>
                </c:pt>
                <c:pt idx="8643">
                  <c:v>15.842000000000001</c:v>
                </c:pt>
                <c:pt idx="8644">
                  <c:v>15.842000000000001</c:v>
                </c:pt>
                <c:pt idx="8645">
                  <c:v>15.842000000000001</c:v>
                </c:pt>
                <c:pt idx="8646">
                  <c:v>15.853</c:v>
                </c:pt>
                <c:pt idx="8647">
                  <c:v>15.853</c:v>
                </c:pt>
                <c:pt idx="8648">
                  <c:v>15.853</c:v>
                </c:pt>
                <c:pt idx="8649">
                  <c:v>15.853</c:v>
                </c:pt>
                <c:pt idx="8650">
                  <c:v>15.853</c:v>
                </c:pt>
                <c:pt idx="8651">
                  <c:v>15.853</c:v>
                </c:pt>
                <c:pt idx="8652">
                  <c:v>15.864000000000001</c:v>
                </c:pt>
                <c:pt idx="8653">
                  <c:v>15.864000000000001</c:v>
                </c:pt>
                <c:pt idx="8654">
                  <c:v>15.864000000000001</c:v>
                </c:pt>
                <c:pt idx="8655">
                  <c:v>15.864000000000001</c:v>
                </c:pt>
                <c:pt idx="8656">
                  <c:v>15.864000000000001</c:v>
                </c:pt>
                <c:pt idx="8657">
                  <c:v>15.864000000000001</c:v>
                </c:pt>
                <c:pt idx="8658">
                  <c:v>15.875</c:v>
                </c:pt>
                <c:pt idx="8659">
                  <c:v>15.875</c:v>
                </c:pt>
                <c:pt idx="8660">
                  <c:v>15.875</c:v>
                </c:pt>
                <c:pt idx="8661">
                  <c:v>15.875</c:v>
                </c:pt>
                <c:pt idx="8662">
                  <c:v>15.875</c:v>
                </c:pt>
                <c:pt idx="8663">
                  <c:v>15.875</c:v>
                </c:pt>
                <c:pt idx="8664">
                  <c:v>15.885999999999999</c:v>
                </c:pt>
                <c:pt idx="8665">
                  <c:v>15.885999999999999</c:v>
                </c:pt>
                <c:pt idx="8666">
                  <c:v>15.885999999999999</c:v>
                </c:pt>
                <c:pt idx="8667">
                  <c:v>15.885999999999999</c:v>
                </c:pt>
                <c:pt idx="8668">
                  <c:v>15.885999999999999</c:v>
                </c:pt>
                <c:pt idx="8669">
                  <c:v>15.885999999999999</c:v>
                </c:pt>
                <c:pt idx="8670">
                  <c:v>15.897</c:v>
                </c:pt>
                <c:pt idx="8671">
                  <c:v>15.897</c:v>
                </c:pt>
                <c:pt idx="8672">
                  <c:v>15.897</c:v>
                </c:pt>
                <c:pt idx="8673">
                  <c:v>15.897</c:v>
                </c:pt>
                <c:pt idx="8674">
                  <c:v>15.897</c:v>
                </c:pt>
                <c:pt idx="8675">
                  <c:v>15.897</c:v>
                </c:pt>
                <c:pt idx="8676">
                  <c:v>15.907999999999999</c:v>
                </c:pt>
                <c:pt idx="8677">
                  <c:v>15.907999999999999</c:v>
                </c:pt>
                <c:pt idx="8678">
                  <c:v>15.907999999999999</c:v>
                </c:pt>
                <c:pt idx="8679">
                  <c:v>15.907999999999999</c:v>
                </c:pt>
                <c:pt idx="8680">
                  <c:v>15.907999999999999</c:v>
                </c:pt>
                <c:pt idx="8681">
                  <c:v>15.907999999999999</c:v>
                </c:pt>
                <c:pt idx="8682">
                  <c:v>15.919</c:v>
                </c:pt>
                <c:pt idx="8683">
                  <c:v>15.919</c:v>
                </c:pt>
                <c:pt idx="8684">
                  <c:v>15.919</c:v>
                </c:pt>
                <c:pt idx="8685">
                  <c:v>15.919</c:v>
                </c:pt>
                <c:pt idx="8686">
                  <c:v>15.919</c:v>
                </c:pt>
                <c:pt idx="8687">
                  <c:v>15.919</c:v>
                </c:pt>
                <c:pt idx="8688">
                  <c:v>15.93</c:v>
                </c:pt>
                <c:pt idx="8689">
                  <c:v>15.93</c:v>
                </c:pt>
                <c:pt idx="8690">
                  <c:v>15.93</c:v>
                </c:pt>
                <c:pt idx="8691">
                  <c:v>15.93</c:v>
                </c:pt>
                <c:pt idx="8692">
                  <c:v>15.93</c:v>
                </c:pt>
                <c:pt idx="8693">
                  <c:v>15.93</c:v>
                </c:pt>
                <c:pt idx="8694">
                  <c:v>15.941000000000001</c:v>
                </c:pt>
                <c:pt idx="8695">
                  <c:v>15.941000000000001</c:v>
                </c:pt>
                <c:pt idx="8696">
                  <c:v>15.941000000000001</c:v>
                </c:pt>
                <c:pt idx="8697">
                  <c:v>15.941000000000001</c:v>
                </c:pt>
                <c:pt idx="8698">
                  <c:v>15.941000000000001</c:v>
                </c:pt>
                <c:pt idx="8699">
                  <c:v>15.941000000000001</c:v>
                </c:pt>
                <c:pt idx="8700">
                  <c:v>15.952</c:v>
                </c:pt>
                <c:pt idx="8701">
                  <c:v>15.952</c:v>
                </c:pt>
                <c:pt idx="8702">
                  <c:v>15.952</c:v>
                </c:pt>
                <c:pt idx="8703">
                  <c:v>15.952</c:v>
                </c:pt>
                <c:pt idx="8704">
                  <c:v>15.952</c:v>
                </c:pt>
                <c:pt idx="8705">
                  <c:v>15.952</c:v>
                </c:pt>
                <c:pt idx="8706">
                  <c:v>15.962999999999999</c:v>
                </c:pt>
                <c:pt idx="8707">
                  <c:v>15.962999999999999</c:v>
                </c:pt>
                <c:pt idx="8708">
                  <c:v>15.962999999999999</c:v>
                </c:pt>
                <c:pt idx="8709">
                  <c:v>15.962999999999999</c:v>
                </c:pt>
                <c:pt idx="8710">
                  <c:v>15.962999999999999</c:v>
                </c:pt>
                <c:pt idx="8711">
                  <c:v>15.962999999999999</c:v>
                </c:pt>
                <c:pt idx="8712">
                  <c:v>15.974</c:v>
                </c:pt>
                <c:pt idx="8713">
                  <c:v>15.974</c:v>
                </c:pt>
                <c:pt idx="8714">
                  <c:v>15.974</c:v>
                </c:pt>
                <c:pt idx="8715">
                  <c:v>15.974</c:v>
                </c:pt>
                <c:pt idx="8716">
                  <c:v>15.974</c:v>
                </c:pt>
                <c:pt idx="8717">
                  <c:v>15.974</c:v>
                </c:pt>
                <c:pt idx="8718">
                  <c:v>15.984999999999999</c:v>
                </c:pt>
                <c:pt idx="8719">
                  <c:v>15.984999999999999</c:v>
                </c:pt>
                <c:pt idx="8720">
                  <c:v>15.984999999999999</c:v>
                </c:pt>
                <c:pt idx="8721">
                  <c:v>15.984999999999999</c:v>
                </c:pt>
                <c:pt idx="8722">
                  <c:v>15.984999999999999</c:v>
                </c:pt>
                <c:pt idx="8723">
                  <c:v>15.984999999999999</c:v>
                </c:pt>
                <c:pt idx="8724">
                  <c:v>15.996</c:v>
                </c:pt>
                <c:pt idx="8725">
                  <c:v>15.996</c:v>
                </c:pt>
                <c:pt idx="8726">
                  <c:v>15.996</c:v>
                </c:pt>
                <c:pt idx="8727">
                  <c:v>15.996</c:v>
                </c:pt>
                <c:pt idx="8728">
                  <c:v>15.996</c:v>
                </c:pt>
                <c:pt idx="8729">
                  <c:v>15.996</c:v>
                </c:pt>
                <c:pt idx="8730">
                  <c:v>16.007000000000001</c:v>
                </c:pt>
                <c:pt idx="8731">
                  <c:v>16.007000000000001</c:v>
                </c:pt>
                <c:pt idx="8732">
                  <c:v>16.007000000000001</c:v>
                </c:pt>
                <c:pt idx="8733">
                  <c:v>16.007000000000001</c:v>
                </c:pt>
                <c:pt idx="8734">
                  <c:v>16.007000000000001</c:v>
                </c:pt>
                <c:pt idx="8735">
                  <c:v>16.007000000000001</c:v>
                </c:pt>
                <c:pt idx="8736">
                  <c:v>16.018000000000001</c:v>
                </c:pt>
                <c:pt idx="8737">
                  <c:v>16.018000000000001</c:v>
                </c:pt>
                <c:pt idx="8738">
                  <c:v>16.018000000000001</c:v>
                </c:pt>
                <c:pt idx="8739">
                  <c:v>16.018000000000001</c:v>
                </c:pt>
                <c:pt idx="8740">
                  <c:v>16.018000000000001</c:v>
                </c:pt>
                <c:pt idx="8741">
                  <c:v>16.018000000000001</c:v>
                </c:pt>
                <c:pt idx="8742">
                  <c:v>16.029</c:v>
                </c:pt>
                <c:pt idx="8743">
                  <c:v>16.029</c:v>
                </c:pt>
                <c:pt idx="8744">
                  <c:v>16.029</c:v>
                </c:pt>
                <c:pt idx="8745">
                  <c:v>16.029</c:v>
                </c:pt>
                <c:pt idx="8746">
                  <c:v>16.029</c:v>
                </c:pt>
                <c:pt idx="8747">
                  <c:v>16.029</c:v>
                </c:pt>
                <c:pt idx="8748">
                  <c:v>16.04</c:v>
                </c:pt>
                <c:pt idx="8749">
                  <c:v>16.04</c:v>
                </c:pt>
                <c:pt idx="8750">
                  <c:v>16.04</c:v>
                </c:pt>
                <c:pt idx="8751">
                  <c:v>16.04</c:v>
                </c:pt>
                <c:pt idx="8752">
                  <c:v>16.04</c:v>
                </c:pt>
                <c:pt idx="8753">
                  <c:v>16.04</c:v>
                </c:pt>
                <c:pt idx="8754">
                  <c:v>16.050999999999998</c:v>
                </c:pt>
                <c:pt idx="8755">
                  <c:v>16.050999999999998</c:v>
                </c:pt>
                <c:pt idx="8756">
                  <c:v>16.050999999999998</c:v>
                </c:pt>
                <c:pt idx="8757">
                  <c:v>16.050999999999998</c:v>
                </c:pt>
                <c:pt idx="8758">
                  <c:v>16.050999999999998</c:v>
                </c:pt>
                <c:pt idx="8759">
                  <c:v>16.050999999999998</c:v>
                </c:pt>
                <c:pt idx="8760">
                  <c:v>16.062000000000001</c:v>
                </c:pt>
                <c:pt idx="8761">
                  <c:v>16.062000000000001</c:v>
                </c:pt>
                <c:pt idx="8762">
                  <c:v>16.062000000000001</c:v>
                </c:pt>
                <c:pt idx="8763">
                  <c:v>16.062000000000001</c:v>
                </c:pt>
                <c:pt idx="8764">
                  <c:v>16.062000000000001</c:v>
                </c:pt>
                <c:pt idx="8765">
                  <c:v>16.062000000000001</c:v>
                </c:pt>
                <c:pt idx="8766">
                  <c:v>16.073</c:v>
                </c:pt>
                <c:pt idx="8767">
                  <c:v>16.073</c:v>
                </c:pt>
                <c:pt idx="8768">
                  <c:v>16.073</c:v>
                </c:pt>
                <c:pt idx="8769">
                  <c:v>16.073</c:v>
                </c:pt>
                <c:pt idx="8770">
                  <c:v>16.073</c:v>
                </c:pt>
                <c:pt idx="8771">
                  <c:v>16.073</c:v>
                </c:pt>
                <c:pt idx="8772">
                  <c:v>16.084</c:v>
                </c:pt>
                <c:pt idx="8773">
                  <c:v>16.084</c:v>
                </c:pt>
                <c:pt idx="8774">
                  <c:v>16.084</c:v>
                </c:pt>
                <c:pt idx="8775">
                  <c:v>16.084</c:v>
                </c:pt>
                <c:pt idx="8776">
                  <c:v>16.084</c:v>
                </c:pt>
                <c:pt idx="8777">
                  <c:v>16.084</c:v>
                </c:pt>
                <c:pt idx="8778">
                  <c:v>16.094999999999999</c:v>
                </c:pt>
                <c:pt idx="8779">
                  <c:v>16.094999999999999</c:v>
                </c:pt>
                <c:pt idx="8780">
                  <c:v>16.094999999999999</c:v>
                </c:pt>
                <c:pt idx="8781">
                  <c:v>16.094999999999999</c:v>
                </c:pt>
                <c:pt idx="8782">
                  <c:v>16.094999999999999</c:v>
                </c:pt>
                <c:pt idx="8783">
                  <c:v>16.094999999999999</c:v>
                </c:pt>
                <c:pt idx="8784">
                  <c:v>16.106000000000002</c:v>
                </c:pt>
                <c:pt idx="8785">
                  <c:v>16.106000000000002</c:v>
                </c:pt>
                <c:pt idx="8786">
                  <c:v>16.106000000000002</c:v>
                </c:pt>
                <c:pt idx="8787">
                  <c:v>16.106000000000002</c:v>
                </c:pt>
                <c:pt idx="8788">
                  <c:v>16.106000000000002</c:v>
                </c:pt>
                <c:pt idx="8789">
                  <c:v>16.106000000000002</c:v>
                </c:pt>
                <c:pt idx="8790">
                  <c:v>16.117000000000001</c:v>
                </c:pt>
                <c:pt idx="8791">
                  <c:v>16.117000000000001</c:v>
                </c:pt>
                <c:pt idx="8792">
                  <c:v>16.117000000000001</c:v>
                </c:pt>
                <c:pt idx="8793">
                  <c:v>16.117000000000001</c:v>
                </c:pt>
                <c:pt idx="8794">
                  <c:v>16.117000000000001</c:v>
                </c:pt>
                <c:pt idx="8795">
                  <c:v>16.117000000000001</c:v>
                </c:pt>
                <c:pt idx="8796">
                  <c:v>16.128</c:v>
                </c:pt>
                <c:pt idx="8797">
                  <c:v>16.128</c:v>
                </c:pt>
                <c:pt idx="8798">
                  <c:v>16.128</c:v>
                </c:pt>
                <c:pt idx="8799">
                  <c:v>16.128</c:v>
                </c:pt>
                <c:pt idx="8800">
                  <c:v>16.128</c:v>
                </c:pt>
                <c:pt idx="8801">
                  <c:v>16.128</c:v>
                </c:pt>
                <c:pt idx="8802">
                  <c:v>16.138999999999999</c:v>
                </c:pt>
                <c:pt idx="8803">
                  <c:v>16.138999999999999</c:v>
                </c:pt>
                <c:pt idx="8804">
                  <c:v>16.138999999999999</c:v>
                </c:pt>
                <c:pt idx="8805">
                  <c:v>16.138999999999999</c:v>
                </c:pt>
                <c:pt idx="8806">
                  <c:v>16.138999999999999</c:v>
                </c:pt>
                <c:pt idx="8807">
                  <c:v>16.138999999999999</c:v>
                </c:pt>
                <c:pt idx="8808">
                  <c:v>16.149999999999999</c:v>
                </c:pt>
                <c:pt idx="8809">
                  <c:v>16.149999999999999</c:v>
                </c:pt>
                <c:pt idx="8810">
                  <c:v>16.149999999999999</c:v>
                </c:pt>
                <c:pt idx="8811">
                  <c:v>16.149999999999999</c:v>
                </c:pt>
                <c:pt idx="8812">
                  <c:v>16.149999999999999</c:v>
                </c:pt>
                <c:pt idx="8813">
                  <c:v>16.149999999999999</c:v>
                </c:pt>
                <c:pt idx="8814">
                  <c:v>16.161000000000001</c:v>
                </c:pt>
                <c:pt idx="8815">
                  <c:v>16.161000000000001</c:v>
                </c:pt>
                <c:pt idx="8816">
                  <c:v>16.161000000000001</c:v>
                </c:pt>
                <c:pt idx="8817">
                  <c:v>16.161000000000001</c:v>
                </c:pt>
                <c:pt idx="8818">
                  <c:v>16.161000000000001</c:v>
                </c:pt>
                <c:pt idx="8819">
                  <c:v>16.161000000000001</c:v>
                </c:pt>
                <c:pt idx="8820">
                  <c:v>16.172000000000001</c:v>
                </c:pt>
                <c:pt idx="8821">
                  <c:v>16.172000000000001</c:v>
                </c:pt>
                <c:pt idx="8822">
                  <c:v>16.172000000000001</c:v>
                </c:pt>
                <c:pt idx="8823">
                  <c:v>16.172000000000001</c:v>
                </c:pt>
                <c:pt idx="8824">
                  <c:v>16.172000000000001</c:v>
                </c:pt>
                <c:pt idx="8825">
                  <c:v>16.172000000000001</c:v>
                </c:pt>
                <c:pt idx="8826">
                  <c:v>16.183</c:v>
                </c:pt>
                <c:pt idx="8827">
                  <c:v>16.183</c:v>
                </c:pt>
                <c:pt idx="8828">
                  <c:v>16.183</c:v>
                </c:pt>
                <c:pt idx="8829">
                  <c:v>16.183</c:v>
                </c:pt>
                <c:pt idx="8830">
                  <c:v>16.183</c:v>
                </c:pt>
                <c:pt idx="8831">
                  <c:v>16.183</c:v>
                </c:pt>
                <c:pt idx="8832">
                  <c:v>16.193999999999999</c:v>
                </c:pt>
                <c:pt idx="8833">
                  <c:v>16.193999999999999</c:v>
                </c:pt>
                <c:pt idx="8834">
                  <c:v>16.193999999999999</c:v>
                </c:pt>
                <c:pt idx="8835">
                  <c:v>16.193999999999999</c:v>
                </c:pt>
                <c:pt idx="8836">
                  <c:v>16.193999999999999</c:v>
                </c:pt>
                <c:pt idx="8837">
                  <c:v>16.193999999999999</c:v>
                </c:pt>
                <c:pt idx="8838">
                  <c:v>16.204999999999998</c:v>
                </c:pt>
                <c:pt idx="8839">
                  <c:v>16.204999999999998</c:v>
                </c:pt>
                <c:pt idx="8840">
                  <c:v>16.204999999999998</c:v>
                </c:pt>
                <c:pt idx="8841">
                  <c:v>16.204999999999998</c:v>
                </c:pt>
                <c:pt idx="8842">
                  <c:v>16.204999999999998</c:v>
                </c:pt>
                <c:pt idx="8843">
                  <c:v>16.204999999999998</c:v>
                </c:pt>
                <c:pt idx="8844">
                  <c:v>16.216000000000001</c:v>
                </c:pt>
                <c:pt idx="8845">
                  <c:v>16.216000000000001</c:v>
                </c:pt>
                <c:pt idx="8846">
                  <c:v>16.216000000000001</c:v>
                </c:pt>
                <c:pt idx="8847">
                  <c:v>16.216000000000001</c:v>
                </c:pt>
                <c:pt idx="8848">
                  <c:v>16.216000000000001</c:v>
                </c:pt>
                <c:pt idx="8849">
                  <c:v>16.216000000000001</c:v>
                </c:pt>
                <c:pt idx="8850">
                  <c:v>16.227</c:v>
                </c:pt>
                <c:pt idx="8851">
                  <c:v>16.227</c:v>
                </c:pt>
                <c:pt idx="8852">
                  <c:v>16.227</c:v>
                </c:pt>
                <c:pt idx="8853">
                  <c:v>16.227</c:v>
                </c:pt>
                <c:pt idx="8854">
                  <c:v>16.227</c:v>
                </c:pt>
                <c:pt idx="8855">
                  <c:v>16.227</c:v>
                </c:pt>
                <c:pt idx="8856">
                  <c:v>16.238</c:v>
                </c:pt>
                <c:pt idx="8857">
                  <c:v>16.238</c:v>
                </c:pt>
                <c:pt idx="8858">
                  <c:v>16.238</c:v>
                </c:pt>
                <c:pt idx="8859">
                  <c:v>16.238</c:v>
                </c:pt>
                <c:pt idx="8860">
                  <c:v>16.238</c:v>
                </c:pt>
                <c:pt idx="8861">
                  <c:v>16.238</c:v>
                </c:pt>
                <c:pt idx="8862">
                  <c:v>16.248999999999999</c:v>
                </c:pt>
                <c:pt idx="8863">
                  <c:v>16.248999999999999</c:v>
                </c:pt>
                <c:pt idx="8864">
                  <c:v>16.248999999999999</c:v>
                </c:pt>
                <c:pt idx="8865">
                  <c:v>16.248999999999999</c:v>
                </c:pt>
                <c:pt idx="8866">
                  <c:v>16.248999999999999</c:v>
                </c:pt>
                <c:pt idx="8867">
                  <c:v>16.248999999999999</c:v>
                </c:pt>
                <c:pt idx="8868">
                  <c:v>16.260000000000002</c:v>
                </c:pt>
                <c:pt idx="8869">
                  <c:v>16.260000000000002</c:v>
                </c:pt>
                <c:pt idx="8870">
                  <c:v>16.260000000000002</c:v>
                </c:pt>
                <c:pt idx="8871">
                  <c:v>16.260000000000002</c:v>
                </c:pt>
                <c:pt idx="8872">
                  <c:v>16.260000000000002</c:v>
                </c:pt>
                <c:pt idx="8873">
                  <c:v>16.260000000000002</c:v>
                </c:pt>
                <c:pt idx="8874">
                  <c:v>16.271000000000001</c:v>
                </c:pt>
                <c:pt idx="8875">
                  <c:v>16.271000000000001</c:v>
                </c:pt>
                <c:pt idx="8876">
                  <c:v>16.271000000000001</c:v>
                </c:pt>
                <c:pt idx="8877">
                  <c:v>16.271000000000001</c:v>
                </c:pt>
                <c:pt idx="8878">
                  <c:v>16.271000000000001</c:v>
                </c:pt>
                <c:pt idx="8879">
                  <c:v>16.271000000000001</c:v>
                </c:pt>
                <c:pt idx="8880">
                  <c:v>16.282</c:v>
                </c:pt>
                <c:pt idx="8881">
                  <c:v>16.282</c:v>
                </c:pt>
                <c:pt idx="8882">
                  <c:v>16.282</c:v>
                </c:pt>
                <c:pt idx="8883">
                  <c:v>16.282</c:v>
                </c:pt>
                <c:pt idx="8884">
                  <c:v>16.282</c:v>
                </c:pt>
                <c:pt idx="8885">
                  <c:v>16.282</c:v>
                </c:pt>
                <c:pt idx="8886">
                  <c:v>16.292999999999999</c:v>
                </c:pt>
                <c:pt idx="8887">
                  <c:v>16.292999999999999</c:v>
                </c:pt>
                <c:pt idx="8888">
                  <c:v>16.292999999999999</c:v>
                </c:pt>
                <c:pt idx="8889">
                  <c:v>16.292999999999999</c:v>
                </c:pt>
                <c:pt idx="8890">
                  <c:v>16.292999999999999</c:v>
                </c:pt>
                <c:pt idx="8891">
                  <c:v>16.292999999999999</c:v>
                </c:pt>
                <c:pt idx="8892">
                  <c:v>16.303999999999998</c:v>
                </c:pt>
                <c:pt idx="8893">
                  <c:v>16.303999999999998</c:v>
                </c:pt>
                <c:pt idx="8894">
                  <c:v>16.303999999999998</c:v>
                </c:pt>
                <c:pt idx="8895">
                  <c:v>16.303999999999998</c:v>
                </c:pt>
                <c:pt idx="8896">
                  <c:v>16.303999999999998</c:v>
                </c:pt>
                <c:pt idx="8897">
                  <c:v>16.303999999999998</c:v>
                </c:pt>
                <c:pt idx="8898">
                  <c:v>16.315000000000001</c:v>
                </c:pt>
                <c:pt idx="8899">
                  <c:v>16.315000000000001</c:v>
                </c:pt>
                <c:pt idx="8900">
                  <c:v>16.315000000000001</c:v>
                </c:pt>
                <c:pt idx="8901">
                  <c:v>16.315000000000001</c:v>
                </c:pt>
                <c:pt idx="8902">
                  <c:v>16.315000000000001</c:v>
                </c:pt>
                <c:pt idx="8903">
                  <c:v>16.315000000000001</c:v>
                </c:pt>
                <c:pt idx="8904">
                  <c:v>16.326000000000001</c:v>
                </c:pt>
                <c:pt idx="8905">
                  <c:v>16.326000000000001</c:v>
                </c:pt>
                <c:pt idx="8906">
                  <c:v>16.326000000000001</c:v>
                </c:pt>
                <c:pt idx="8907">
                  <c:v>16.326000000000001</c:v>
                </c:pt>
                <c:pt idx="8908">
                  <c:v>16.326000000000001</c:v>
                </c:pt>
                <c:pt idx="8909">
                  <c:v>16.326000000000001</c:v>
                </c:pt>
                <c:pt idx="8910">
                  <c:v>16.337</c:v>
                </c:pt>
                <c:pt idx="8911">
                  <c:v>16.337</c:v>
                </c:pt>
                <c:pt idx="8912">
                  <c:v>16.337</c:v>
                </c:pt>
                <c:pt idx="8913">
                  <c:v>16.337</c:v>
                </c:pt>
                <c:pt idx="8914">
                  <c:v>16.337</c:v>
                </c:pt>
                <c:pt idx="8915">
                  <c:v>16.337</c:v>
                </c:pt>
                <c:pt idx="8916">
                  <c:v>16.347999999999999</c:v>
                </c:pt>
                <c:pt idx="8917">
                  <c:v>16.347999999999999</c:v>
                </c:pt>
                <c:pt idx="8918">
                  <c:v>16.347999999999999</c:v>
                </c:pt>
                <c:pt idx="8919">
                  <c:v>16.347999999999999</c:v>
                </c:pt>
                <c:pt idx="8920">
                  <c:v>16.347999999999999</c:v>
                </c:pt>
                <c:pt idx="8921">
                  <c:v>16.347999999999999</c:v>
                </c:pt>
                <c:pt idx="8922">
                  <c:v>16.359000000000002</c:v>
                </c:pt>
                <c:pt idx="8923">
                  <c:v>16.359000000000002</c:v>
                </c:pt>
                <c:pt idx="8924">
                  <c:v>16.359000000000002</c:v>
                </c:pt>
                <c:pt idx="8925">
                  <c:v>16.359000000000002</c:v>
                </c:pt>
                <c:pt idx="8926">
                  <c:v>16.359000000000002</c:v>
                </c:pt>
                <c:pt idx="8927">
                  <c:v>16.359000000000002</c:v>
                </c:pt>
                <c:pt idx="8928">
                  <c:v>16.37</c:v>
                </c:pt>
                <c:pt idx="8929">
                  <c:v>16.37</c:v>
                </c:pt>
                <c:pt idx="8930">
                  <c:v>16.37</c:v>
                </c:pt>
                <c:pt idx="8931">
                  <c:v>16.37</c:v>
                </c:pt>
                <c:pt idx="8932">
                  <c:v>16.37</c:v>
                </c:pt>
                <c:pt idx="8933">
                  <c:v>16.37</c:v>
                </c:pt>
                <c:pt idx="8934">
                  <c:v>16.381</c:v>
                </c:pt>
                <c:pt idx="8935">
                  <c:v>16.381</c:v>
                </c:pt>
                <c:pt idx="8936">
                  <c:v>16.381</c:v>
                </c:pt>
                <c:pt idx="8937">
                  <c:v>16.381</c:v>
                </c:pt>
                <c:pt idx="8938">
                  <c:v>16.381</c:v>
                </c:pt>
                <c:pt idx="8939">
                  <c:v>16.381</c:v>
                </c:pt>
                <c:pt idx="8940">
                  <c:v>16.391999999999999</c:v>
                </c:pt>
                <c:pt idx="8941">
                  <c:v>16.391999999999999</c:v>
                </c:pt>
                <c:pt idx="8942">
                  <c:v>16.391999999999999</c:v>
                </c:pt>
                <c:pt idx="8943">
                  <c:v>16.391999999999999</c:v>
                </c:pt>
                <c:pt idx="8944">
                  <c:v>16.391999999999999</c:v>
                </c:pt>
                <c:pt idx="8945">
                  <c:v>16.391999999999999</c:v>
                </c:pt>
                <c:pt idx="8946">
                  <c:v>16.402999999999999</c:v>
                </c:pt>
                <c:pt idx="8947">
                  <c:v>16.402999999999999</c:v>
                </c:pt>
                <c:pt idx="8948">
                  <c:v>16.402999999999999</c:v>
                </c:pt>
                <c:pt idx="8949">
                  <c:v>16.402999999999999</c:v>
                </c:pt>
                <c:pt idx="8950">
                  <c:v>16.402999999999999</c:v>
                </c:pt>
                <c:pt idx="8951">
                  <c:v>16.402999999999999</c:v>
                </c:pt>
                <c:pt idx="8952">
                  <c:v>16.414000000000001</c:v>
                </c:pt>
                <c:pt idx="8953">
                  <c:v>16.414000000000001</c:v>
                </c:pt>
                <c:pt idx="8954">
                  <c:v>16.414000000000001</c:v>
                </c:pt>
                <c:pt idx="8955">
                  <c:v>16.414000000000001</c:v>
                </c:pt>
                <c:pt idx="8956">
                  <c:v>16.414000000000001</c:v>
                </c:pt>
                <c:pt idx="8957">
                  <c:v>16.414000000000001</c:v>
                </c:pt>
                <c:pt idx="8958">
                  <c:v>16.425000000000001</c:v>
                </c:pt>
                <c:pt idx="8959">
                  <c:v>16.425000000000001</c:v>
                </c:pt>
                <c:pt idx="8960">
                  <c:v>16.425000000000001</c:v>
                </c:pt>
                <c:pt idx="8961">
                  <c:v>16.425000000000001</c:v>
                </c:pt>
                <c:pt idx="8962">
                  <c:v>16.425000000000001</c:v>
                </c:pt>
                <c:pt idx="8963">
                  <c:v>16.425000000000001</c:v>
                </c:pt>
                <c:pt idx="8964">
                  <c:v>16.436</c:v>
                </c:pt>
                <c:pt idx="8965">
                  <c:v>16.436</c:v>
                </c:pt>
                <c:pt idx="8966">
                  <c:v>16.436</c:v>
                </c:pt>
                <c:pt idx="8967">
                  <c:v>16.436</c:v>
                </c:pt>
                <c:pt idx="8968">
                  <c:v>16.436</c:v>
                </c:pt>
                <c:pt idx="8969">
                  <c:v>16.436</c:v>
                </c:pt>
                <c:pt idx="8970">
                  <c:v>16.446999999999999</c:v>
                </c:pt>
                <c:pt idx="8971">
                  <c:v>16.446999999999999</c:v>
                </c:pt>
                <c:pt idx="8972">
                  <c:v>16.446999999999999</c:v>
                </c:pt>
                <c:pt idx="8973">
                  <c:v>16.446999999999999</c:v>
                </c:pt>
                <c:pt idx="8974">
                  <c:v>16.446999999999999</c:v>
                </c:pt>
                <c:pt idx="8975">
                  <c:v>16.446999999999999</c:v>
                </c:pt>
                <c:pt idx="8976">
                  <c:v>16.457999999999998</c:v>
                </c:pt>
                <c:pt idx="8977">
                  <c:v>16.457999999999998</c:v>
                </c:pt>
                <c:pt idx="8978">
                  <c:v>16.457999999999998</c:v>
                </c:pt>
                <c:pt idx="8979">
                  <c:v>16.457999999999998</c:v>
                </c:pt>
                <c:pt idx="8980">
                  <c:v>16.457999999999998</c:v>
                </c:pt>
                <c:pt idx="8981">
                  <c:v>16.457999999999998</c:v>
                </c:pt>
                <c:pt idx="8982">
                  <c:v>16.469000000000001</c:v>
                </c:pt>
                <c:pt idx="8983">
                  <c:v>16.469000000000001</c:v>
                </c:pt>
                <c:pt idx="8984">
                  <c:v>16.469000000000001</c:v>
                </c:pt>
                <c:pt idx="8985">
                  <c:v>16.469000000000001</c:v>
                </c:pt>
                <c:pt idx="8986">
                  <c:v>16.469000000000001</c:v>
                </c:pt>
                <c:pt idx="8987">
                  <c:v>16.469000000000001</c:v>
                </c:pt>
                <c:pt idx="8988">
                  <c:v>16.48</c:v>
                </c:pt>
                <c:pt idx="8989">
                  <c:v>16.48</c:v>
                </c:pt>
                <c:pt idx="8990">
                  <c:v>16.48</c:v>
                </c:pt>
                <c:pt idx="8991">
                  <c:v>16.48</c:v>
                </c:pt>
                <c:pt idx="8992">
                  <c:v>16.48</c:v>
                </c:pt>
                <c:pt idx="8993">
                  <c:v>16.48</c:v>
                </c:pt>
                <c:pt idx="8994">
                  <c:v>16.491</c:v>
                </c:pt>
                <c:pt idx="8995">
                  <c:v>16.491</c:v>
                </c:pt>
                <c:pt idx="8996">
                  <c:v>16.491</c:v>
                </c:pt>
                <c:pt idx="8997">
                  <c:v>16.491</c:v>
                </c:pt>
                <c:pt idx="8998">
                  <c:v>16.491</c:v>
                </c:pt>
                <c:pt idx="8999">
                  <c:v>16.491</c:v>
                </c:pt>
                <c:pt idx="9000">
                  <c:v>16.501999999999999</c:v>
                </c:pt>
                <c:pt idx="9001">
                  <c:v>16.501999999999999</c:v>
                </c:pt>
                <c:pt idx="9002">
                  <c:v>16.501999999999999</c:v>
                </c:pt>
                <c:pt idx="9003">
                  <c:v>16.501999999999999</c:v>
                </c:pt>
                <c:pt idx="9004">
                  <c:v>16.501999999999999</c:v>
                </c:pt>
                <c:pt idx="9005">
                  <c:v>16.501999999999999</c:v>
                </c:pt>
                <c:pt idx="9006">
                  <c:v>16.513000000000002</c:v>
                </c:pt>
                <c:pt idx="9007">
                  <c:v>16.513000000000002</c:v>
                </c:pt>
                <c:pt idx="9008">
                  <c:v>16.513000000000002</c:v>
                </c:pt>
                <c:pt idx="9009">
                  <c:v>16.513000000000002</c:v>
                </c:pt>
                <c:pt idx="9010">
                  <c:v>16.513000000000002</c:v>
                </c:pt>
                <c:pt idx="9011">
                  <c:v>16.513000000000002</c:v>
                </c:pt>
                <c:pt idx="9012">
                  <c:v>16.524000000000001</c:v>
                </c:pt>
                <c:pt idx="9013">
                  <c:v>16.524000000000001</c:v>
                </c:pt>
                <c:pt idx="9014">
                  <c:v>16.524000000000001</c:v>
                </c:pt>
                <c:pt idx="9015">
                  <c:v>16.524000000000001</c:v>
                </c:pt>
                <c:pt idx="9016">
                  <c:v>16.524000000000001</c:v>
                </c:pt>
                <c:pt idx="9017">
                  <c:v>16.524000000000001</c:v>
                </c:pt>
                <c:pt idx="9018">
                  <c:v>16.535</c:v>
                </c:pt>
                <c:pt idx="9019">
                  <c:v>16.535</c:v>
                </c:pt>
                <c:pt idx="9020">
                  <c:v>16.535</c:v>
                </c:pt>
                <c:pt idx="9021">
                  <c:v>16.535</c:v>
                </c:pt>
                <c:pt idx="9022">
                  <c:v>16.535</c:v>
                </c:pt>
                <c:pt idx="9023">
                  <c:v>16.535</c:v>
                </c:pt>
                <c:pt idx="9024">
                  <c:v>16.545999999999999</c:v>
                </c:pt>
                <c:pt idx="9025">
                  <c:v>16.545999999999999</c:v>
                </c:pt>
                <c:pt idx="9026">
                  <c:v>16.545999999999999</c:v>
                </c:pt>
                <c:pt idx="9027">
                  <c:v>16.545999999999999</c:v>
                </c:pt>
                <c:pt idx="9028">
                  <c:v>16.545999999999999</c:v>
                </c:pt>
                <c:pt idx="9029">
                  <c:v>16.545999999999999</c:v>
                </c:pt>
                <c:pt idx="9030">
                  <c:v>16.556999999999999</c:v>
                </c:pt>
                <c:pt idx="9031">
                  <c:v>16.556999999999999</c:v>
                </c:pt>
                <c:pt idx="9032">
                  <c:v>16.556999999999999</c:v>
                </c:pt>
                <c:pt idx="9033">
                  <c:v>16.556999999999999</c:v>
                </c:pt>
                <c:pt idx="9034">
                  <c:v>16.556999999999999</c:v>
                </c:pt>
                <c:pt idx="9035">
                  <c:v>16.556999999999999</c:v>
                </c:pt>
                <c:pt idx="9036">
                  <c:v>16.568000000000001</c:v>
                </c:pt>
                <c:pt idx="9037">
                  <c:v>16.568000000000001</c:v>
                </c:pt>
                <c:pt idx="9038">
                  <c:v>16.568000000000001</c:v>
                </c:pt>
                <c:pt idx="9039">
                  <c:v>16.568000000000001</c:v>
                </c:pt>
                <c:pt idx="9040">
                  <c:v>16.568000000000001</c:v>
                </c:pt>
                <c:pt idx="9041">
                  <c:v>16.568000000000001</c:v>
                </c:pt>
                <c:pt idx="9042">
                  <c:v>16.579000000000001</c:v>
                </c:pt>
                <c:pt idx="9043">
                  <c:v>16.579000000000001</c:v>
                </c:pt>
                <c:pt idx="9044">
                  <c:v>16.579000000000001</c:v>
                </c:pt>
                <c:pt idx="9045">
                  <c:v>16.579000000000001</c:v>
                </c:pt>
                <c:pt idx="9046">
                  <c:v>16.579000000000001</c:v>
                </c:pt>
                <c:pt idx="9047">
                  <c:v>16.579000000000001</c:v>
                </c:pt>
                <c:pt idx="9048">
                  <c:v>16.59</c:v>
                </c:pt>
                <c:pt idx="9049">
                  <c:v>16.59</c:v>
                </c:pt>
                <c:pt idx="9050">
                  <c:v>16.59</c:v>
                </c:pt>
                <c:pt idx="9051">
                  <c:v>16.59</c:v>
                </c:pt>
                <c:pt idx="9052">
                  <c:v>16.59</c:v>
                </c:pt>
                <c:pt idx="9053">
                  <c:v>16.59</c:v>
                </c:pt>
                <c:pt idx="9054">
                  <c:v>16.600999999999999</c:v>
                </c:pt>
                <c:pt idx="9055">
                  <c:v>16.600999999999999</c:v>
                </c:pt>
                <c:pt idx="9056">
                  <c:v>16.600999999999999</c:v>
                </c:pt>
                <c:pt idx="9057">
                  <c:v>16.600999999999999</c:v>
                </c:pt>
                <c:pt idx="9058">
                  <c:v>16.600999999999999</c:v>
                </c:pt>
                <c:pt idx="9059">
                  <c:v>16.600999999999999</c:v>
                </c:pt>
                <c:pt idx="9060">
                  <c:v>16.611999999999998</c:v>
                </c:pt>
                <c:pt idx="9061">
                  <c:v>16.611999999999998</c:v>
                </c:pt>
                <c:pt idx="9062">
                  <c:v>16.611999999999998</c:v>
                </c:pt>
                <c:pt idx="9063">
                  <c:v>16.611999999999998</c:v>
                </c:pt>
                <c:pt idx="9064">
                  <c:v>16.611999999999998</c:v>
                </c:pt>
                <c:pt idx="9065">
                  <c:v>16.611999999999998</c:v>
                </c:pt>
                <c:pt idx="9066">
                  <c:v>16.623000000000001</c:v>
                </c:pt>
                <c:pt idx="9067">
                  <c:v>16.623000000000001</c:v>
                </c:pt>
                <c:pt idx="9068">
                  <c:v>16.623000000000001</c:v>
                </c:pt>
                <c:pt idx="9069">
                  <c:v>16.623000000000001</c:v>
                </c:pt>
                <c:pt idx="9070">
                  <c:v>16.623000000000001</c:v>
                </c:pt>
                <c:pt idx="9071">
                  <c:v>16.623000000000001</c:v>
                </c:pt>
                <c:pt idx="9072">
                  <c:v>16.634</c:v>
                </c:pt>
                <c:pt idx="9073">
                  <c:v>16.634</c:v>
                </c:pt>
                <c:pt idx="9074">
                  <c:v>16.634</c:v>
                </c:pt>
                <c:pt idx="9075">
                  <c:v>16.634</c:v>
                </c:pt>
                <c:pt idx="9076">
                  <c:v>16.634</c:v>
                </c:pt>
                <c:pt idx="9077">
                  <c:v>16.634</c:v>
                </c:pt>
                <c:pt idx="9078">
                  <c:v>16.645</c:v>
                </c:pt>
                <c:pt idx="9079">
                  <c:v>16.645</c:v>
                </c:pt>
                <c:pt idx="9080">
                  <c:v>16.645</c:v>
                </c:pt>
                <c:pt idx="9081">
                  <c:v>16.645</c:v>
                </c:pt>
                <c:pt idx="9082">
                  <c:v>16.645</c:v>
                </c:pt>
                <c:pt idx="9083">
                  <c:v>16.645</c:v>
                </c:pt>
                <c:pt idx="9084">
                  <c:v>16.655999999999999</c:v>
                </c:pt>
                <c:pt idx="9085">
                  <c:v>16.655999999999999</c:v>
                </c:pt>
                <c:pt idx="9086">
                  <c:v>16.655999999999999</c:v>
                </c:pt>
                <c:pt idx="9087">
                  <c:v>16.655999999999999</c:v>
                </c:pt>
                <c:pt idx="9088">
                  <c:v>16.655999999999999</c:v>
                </c:pt>
                <c:pt idx="9089">
                  <c:v>16.655999999999999</c:v>
                </c:pt>
                <c:pt idx="9090">
                  <c:v>16.667000000000002</c:v>
                </c:pt>
                <c:pt idx="9091">
                  <c:v>16.667000000000002</c:v>
                </c:pt>
                <c:pt idx="9092">
                  <c:v>16.667000000000002</c:v>
                </c:pt>
                <c:pt idx="9093">
                  <c:v>16.667000000000002</c:v>
                </c:pt>
                <c:pt idx="9094">
                  <c:v>16.667000000000002</c:v>
                </c:pt>
                <c:pt idx="9095">
                  <c:v>16.667000000000002</c:v>
                </c:pt>
                <c:pt idx="9096">
                  <c:v>16.678000000000001</c:v>
                </c:pt>
                <c:pt idx="9097">
                  <c:v>16.678000000000001</c:v>
                </c:pt>
                <c:pt idx="9098">
                  <c:v>16.678000000000001</c:v>
                </c:pt>
                <c:pt idx="9099">
                  <c:v>16.678000000000001</c:v>
                </c:pt>
                <c:pt idx="9100">
                  <c:v>16.678000000000001</c:v>
                </c:pt>
                <c:pt idx="9101">
                  <c:v>16.678000000000001</c:v>
                </c:pt>
                <c:pt idx="9102">
                  <c:v>16.689</c:v>
                </c:pt>
                <c:pt idx="9103">
                  <c:v>16.689</c:v>
                </c:pt>
                <c:pt idx="9104">
                  <c:v>16.689</c:v>
                </c:pt>
                <c:pt idx="9105">
                  <c:v>16.689</c:v>
                </c:pt>
                <c:pt idx="9106">
                  <c:v>16.689</c:v>
                </c:pt>
                <c:pt idx="9107">
                  <c:v>16.689</c:v>
                </c:pt>
                <c:pt idx="9108">
                  <c:v>16.7</c:v>
                </c:pt>
                <c:pt idx="9109">
                  <c:v>16.7</c:v>
                </c:pt>
                <c:pt idx="9110">
                  <c:v>16.7</c:v>
                </c:pt>
                <c:pt idx="9111">
                  <c:v>16.7</c:v>
                </c:pt>
                <c:pt idx="9112">
                  <c:v>16.7</c:v>
                </c:pt>
                <c:pt idx="9113">
                  <c:v>16.7</c:v>
                </c:pt>
                <c:pt idx="9114">
                  <c:v>16.710999999999999</c:v>
                </c:pt>
                <c:pt idx="9115">
                  <c:v>16.710999999999999</c:v>
                </c:pt>
                <c:pt idx="9116">
                  <c:v>16.710999999999999</c:v>
                </c:pt>
                <c:pt idx="9117">
                  <c:v>16.710999999999999</c:v>
                </c:pt>
                <c:pt idx="9118">
                  <c:v>16.710999999999999</c:v>
                </c:pt>
                <c:pt idx="9119">
                  <c:v>16.710999999999999</c:v>
                </c:pt>
                <c:pt idx="9120">
                  <c:v>16.722000000000001</c:v>
                </c:pt>
                <c:pt idx="9121">
                  <c:v>16.722000000000001</c:v>
                </c:pt>
                <c:pt idx="9122">
                  <c:v>16.722000000000001</c:v>
                </c:pt>
                <c:pt idx="9123">
                  <c:v>16.722000000000001</c:v>
                </c:pt>
                <c:pt idx="9124">
                  <c:v>16.722000000000001</c:v>
                </c:pt>
                <c:pt idx="9125">
                  <c:v>16.722000000000001</c:v>
                </c:pt>
                <c:pt idx="9126">
                  <c:v>16.733000000000001</c:v>
                </c:pt>
                <c:pt idx="9127">
                  <c:v>16.733000000000001</c:v>
                </c:pt>
                <c:pt idx="9128">
                  <c:v>16.733000000000001</c:v>
                </c:pt>
                <c:pt idx="9129">
                  <c:v>16.733000000000001</c:v>
                </c:pt>
                <c:pt idx="9130">
                  <c:v>16.733000000000001</c:v>
                </c:pt>
                <c:pt idx="9131">
                  <c:v>16.733000000000001</c:v>
                </c:pt>
                <c:pt idx="9132">
                  <c:v>16.744</c:v>
                </c:pt>
                <c:pt idx="9133">
                  <c:v>16.744</c:v>
                </c:pt>
                <c:pt idx="9134">
                  <c:v>16.744</c:v>
                </c:pt>
                <c:pt idx="9135">
                  <c:v>16.744</c:v>
                </c:pt>
                <c:pt idx="9136">
                  <c:v>16.744</c:v>
                </c:pt>
                <c:pt idx="9137">
                  <c:v>16.744</c:v>
                </c:pt>
                <c:pt idx="9138">
                  <c:v>16.754999999999999</c:v>
                </c:pt>
                <c:pt idx="9139">
                  <c:v>16.754999999999999</c:v>
                </c:pt>
                <c:pt idx="9140">
                  <c:v>16.754999999999999</c:v>
                </c:pt>
                <c:pt idx="9141">
                  <c:v>16.754999999999999</c:v>
                </c:pt>
                <c:pt idx="9142">
                  <c:v>16.754999999999999</c:v>
                </c:pt>
                <c:pt idx="9143">
                  <c:v>16.754999999999999</c:v>
                </c:pt>
                <c:pt idx="9144">
                  <c:v>16.765999999999998</c:v>
                </c:pt>
                <c:pt idx="9145">
                  <c:v>16.765999999999998</c:v>
                </c:pt>
                <c:pt idx="9146">
                  <c:v>16.765999999999998</c:v>
                </c:pt>
                <c:pt idx="9147">
                  <c:v>16.765999999999998</c:v>
                </c:pt>
                <c:pt idx="9148">
                  <c:v>16.765999999999998</c:v>
                </c:pt>
                <c:pt idx="9149">
                  <c:v>16.765999999999998</c:v>
                </c:pt>
                <c:pt idx="9150">
                  <c:v>16.777000000000001</c:v>
                </c:pt>
                <c:pt idx="9151">
                  <c:v>16.777000000000001</c:v>
                </c:pt>
                <c:pt idx="9152">
                  <c:v>16.777000000000001</c:v>
                </c:pt>
                <c:pt idx="9153">
                  <c:v>16.777000000000001</c:v>
                </c:pt>
                <c:pt idx="9154">
                  <c:v>16.777000000000001</c:v>
                </c:pt>
                <c:pt idx="9155">
                  <c:v>16.777000000000001</c:v>
                </c:pt>
                <c:pt idx="9156">
                  <c:v>16.788</c:v>
                </c:pt>
                <c:pt idx="9157">
                  <c:v>16.788</c:v>
                </c:pt>
                <c:pt idx="9158">
                  <c:v>16.788</c:v>
                </c:pt>
                <c:pt idx="9159">
                  <c:v>16.788</c:v>
                </c:pt>
                <c:pt idx="9160">
                  <c:v>16.788</c:v>
                </c:pt>
                <c:pt idx="9161">
                  <c:v>16.788</c:v>
                </c:pt>
                <c:pt idx="9162">
                  <c:v>16.798999999999999</c:v>
                </c:pt>
                <c:pt idx="9163">
                  <c:v>16.798999999999999</c:v>
                </c:pt>
                <c:pt idx="9164">
                  <c:v>16.798999999999999</c:v>
                </c:pt>
                <c:pt idx="9165">
                  <c:v>16.798999999999999</c:v>
                </c:pt>
                <c:pt idx="9166">
                  <c:v>16.798999999999999</c:v>
                </c:pt>
                <c:pt idx="9167">
                  <c:v>16.798999999999999</c:v>
                </c:pt>
                <c:pt idx="9168">
                  <c:v>16.809999999999999</c:v>
                </c:pt>
                <c:pt idx="9169">
                  <c:v>16.809999999999999</c:v>
                </c:pt>
                <c:pt idx="9170">
                  <c:v>16.809999999999999</c:v>
                </c:pt>
                <c:pt idx="9171">
                  <c:v>16.809999999999999</c:v>
                </c:pt>
                <c:pt idx="9172">
                  <c:v>16.809999999999999</c:v>
                </c:pt>
                <c:pt idx="9173">
                  <c:v>16.809999999999999</c:v>
                </c:pt>
                <c:pt idx="9174">
                  <c:v>16.821000000000002</c:v>
                </c:pt>
                <c:pt idx="9175">
                  <c:v>16.821000000000002</c:v>
                </c:pt>
                <c:pt idx="9176">
                  <c:v>16.821000000000002</c:v>
                </c:pt>
                <c:pt idx="9177">
                  <c:v>16.821000000000002</c:v>
                </c:pt>
                <c:pt idx="9178">
                  <c:v>16.821000000000002</c:v>
                </c:pt>
                <c:pt idx="9179">
                  <c:v>16.821000000000002</c:v>
                </c:pt>
                <c:pt idx="9180">
                  <c:v>16.832000000000001</c:v>
                </c:pt>
                <c:pt idx="9181">
                  <c:v>16.832000000000001</c:v>
                </c:pt>
                <c:pt idx="9182">
                  <c:v>16.832000000000001</c:v>
                </c:pt>
                <c:pt idx="9183">
                  <c:v>16.832000000000001</c:v>
                </c:pt>
                <c:pt idx="9184">
                  <c:v>16.832000000000001</c:v>
                </c:pt>
                <c:pt idx="9185">
                  <c:v>16.832000000000001</c:v>
                </c:pt>
                <c:pt idx="9186">
                  <c:v>16.843</c:v>
                </c:pt>
                <c:pt idx="9187">
                  <c:v>16.843</c:v>
                </c:pt>
                <c:pt idx="9188">
                  <c:v>16.843</c:v>
                </c:pt>
                <c:pt idx="9189">
                  <c:v>16.843</c:v>
                </c:pt>
                <c:pt idx="9190">
                  <c:v>16.843</c:v>
                </c:pt>
                <c:pt idx="9191">
                  <c:v>16.843</c:v>
                </c:pt>
                <c:pt idx="9192">
                  <c:v>16.853999999999999</c:v>
                </c:pt>
                <c:pt idx="9193">
                  <c:v>16.853999999999999</c:v>
                </c:pt>
                <c:pt idx="9194">
                  <c:v>16.853999999999999</c:v>
                </c:pt>
                <c:pt idx="9195">
                  <c:v>16.853999999999999</c:v>
                </c:pt>
                <c:pt idx="9196">
                  <c:v>16.853999999999999</c:v>
                </c:pt>
                <c:pt idx="9197">
                  <c:v>16.853999999999999</c:v>
                </c:pt>
                <c:pt idx="9198">
                  <c:v>16.864999999999998</c:v>
                </c:pt>
                <c:pt idx="9199">
                  <c:v>16.864999999999998</c:v>
                </c:pt>
                <c:pt idx="9200">
                  <c:v>16.864999999999998</c:v>
                </c:pt>
                <c:pt idx="9201">
                  <c:v>16.864999999999998</c:v>
                </c:pt>
                <c:pt idx="9202">
                  <c:v>16.864999999999998</c:v>
                </c:pt>
                <c:pt idx="9203">
                  <c:v>16.864999999999998</c:v>
                </c:pt>
                <c:pt idx="9204">
                  <c:v>16.876000000000001</c:v>
                </c:pt>
                <c:pt idx="9205">
                  <c:v>16.876000000000001</c:v>
                </c:pt>
                <c:pt idx="9206">
                  <c:v>16.876000000000001</c:v>
                </c:pt>
                <c:pt idx="9207">
                  <c:v>16.876000000000001</c:v>
                </c:pt>
                <c:pt idx="9208">
                  <c:v>16.876000000000001</c:v>
                </c:pt>
                <c:pt idx="9209">
                  <c:v>16.876000000000001</c:v>
                </c:pt>
                <c:pt idx="9210">
                  <c:v>16.887</c:v>
                </c:pt>
                <c:pt idx="9211">
                  <c:v>16.887</c:v>
                </c:pt>
                <c:pt idx="9212">
                  <c:v>16.887</c:v>
                </c:pt>
                <c:pt idx="9213">
                  <c:v>16.887</c:v>
                </c:pt>
                <c:pt idx="9214">
                  <c:v>16.887</c:v>
                </c:pt>
                <c:pt idx="9215">
                  <c:v>16.887</c:v>
                </c:pt>
                <c:pt idx="9216">
                  <c:v>16.898</c:v>
                </c:pt>
                <c:pt idx="9217">
                  <c:v>16.898</c:v>
                </c:pt>
                <c:pt idx="9218">
                  <c:v>16.898</c:v>
                </c:pt>
                <c:pt idx="9219">
                  <c:v>16.898</c:v>
                </c:pt>
                <c:pt idx="9220">
                  <c:v>16.898</c:v>
                </c:pt>
                <c:pt idx="9221">
                  <c:v>16.898</c:v>
                </c:pt>
                <c:pt idx="9222">
                  <c:v>16.908999999999999</c:v>
                </c:pt>
                <c:pt idx="9223">
                  <c:v>16.908999999999999</c:v>
                </c:pt>
                <c:pt idx="9224">
                  <c:v>16.908999999999999</c:v>
                </c:pt>
                <c:pt idx="9225">
                  <c:v>16.908999999999999</c:v>
                </c:pt>
                <c:pt idx="9226">
                  <c:v>16.908999999999999</c:v>
                </c:pt>
                <c:pt idx="9227">
                  <c:v>16.908999999999999</c:v>
                </c:pt>
                <c:pt idx="9228">
                  <c:v>16.920000000000002</c:v>
                </c:pt>
                <c:pt idx="9229">
                  <c:v>16.920000000000002</c:v>
                </c:pt>
                <c:pt idx="9230">
                  <c:v>16.920000000000002</c:v>
                </c:pt>
                <c:pt idx="9231">
                  <c:v>16.920000000000002</c:v>
                </c:pt>
                <c:pt idx="9232">
                  <c:v>16.920000000000002</c:v>
                </c:pt>
                <c:pt idx="9233">
                  <c:v>16.920000000000002</c:v>
                </c:pt>
                <c:pt idx="9234">
                  <c:v>16.931000000000001</c:v>
                </c:pt>
                <c:pt idx="9235">
                  <c:v>16.931000000000001</c:v>
                </c:pt>
                <c:pt idx="9236">
                  <c:v>16.931000000000001</c:v>
                </c:pt>
                <c:pt idx="9237">
                  <c:v>16.931000000000001</c:v>
                </c:pt>
                <c:pt idx="9238">
                  <c:v>16.931000000000001</c:v>
                </c:pt>
                <c:pt idx="9239">
                  <c:v>16.931000000000001</c:v>
                </c:pt>
                <c:pt idx="9240">
                  <c:v>16.942</c:v>
                </c:pt>
                <c:pt idx="9241">
                  <c:v>16.942</c:v>
                </c:pt>
                <c:pt idx="9242">
                  <c:v>16.942</c:v>
                </c:pt>
                <c:pt idx="9243">
                  <c:v>16.942</c:v>
                </c:pt>
                <c:pt idx="9244">
                  <c:v>16.942</c:v>
                </c:pt>
                <c:pt idx="9245">
                  <c:v>16.942</c:v>
                </c:pt>
                <c:pt idx="9246">
                  <c:v>16.952999999999999</c:v>
                </c:pt>
                <c:pt idx="9247">
                  <c:v>16.952999999999999</c:v>
                </c:pt>
                <c:pt idx="9248">
                  <c:v>16.952999999999999</c:v>
                </c:pt>
                <c:pt idx="9249">
                  <c:v>16.952999999999999</c:v>
                </c:pt>
                <c:pt idx="9250">
                  <c:v>16.952999999999999</c:v>
                </c:pt>
                <c:pt idx="9251">
                  <c:v>16.952999999999999</c:v>
                </c:pt>
                <c:pt idx="9252">
                  <c:v>16.963999999999999</c:v>
                </c:pt>
                <c:pt idx="9253">
                  <c:v>16.963999999999999</c:v>
                </c:pt>
                <c:pt idx="9254">
                  <c:v>16.963999999999999</c:v>
                </c:pt>
                <c:pt idx="9255">
                  <c:v>16.963999999999999</c:v>
                </c:pt>
                <c:pt idx="9256">
                  <c:v>16.963999999999999</c:v>
                </c:pt>
                <c:pt idx="9257">
                  <c:v>16.963999999999999</c:v>
                </c:pt>
                <c:pt idx="9258">
                  <c:v>16.975000000000001</c:v>
                </c:pt>
                <c:pt idx="9259">
                  <c:v>16.975000000000001</c:v>
                </c:pt>
                <c:pt idx="9260">
                  <c:v>16.975000000000001</c:v>
                </c:pt>
                <c:pt idx="9261">
                  <c:v>16.975000000000001</c:v>
                </c:pt>
                <c:pt idx="9262">
                  <c:v>16.975000000000001</c:v>
                </c:pt>
                <c:pt idx="9263">
                  <c:v>16.975000000000001</c:v>
                </c:pt>
                <c:pt idx="9264">
                  <c:v>16.986000000000001</c:v>
                </c:pt>
                <c:pt idx="9265">
                  <c:v>16.986000000000001</c:v>
                </c:pt>
                <c:pt idx="9266">
                  <c:v>16.986000000000001</c:v>
                </c:pt>
                <c:pt idx="9267">
                  <c:v>16.986000000000001</c:v>
                </c:pt>
                <c:pt idx="9268">
                  <c:v>16.986000000000001</c:v>
                </c:pt>
                <c:pt idx="9269">
                  <c:v>16.986000000000001</c:v>
                </c:pt>
                <c:pt idx="9270">
                  <c:v>16.997</c:v>
                </c:pt>
                <c:pt idx="9271">
                  <c:v>16.997</c:v>
                </c:pt>
                <c:pt idx="9272">
                  <c:v>16.997</c:v>
                </c:pt>
                <c:pt idx="9273">
                  <c:v>16.997</c:v>
                </c:pt>
                <c:pt idx="9274">
                  <c:v>16.997</c:v>
                </c:pt>
                <c:pt idx="9275">
                  <c:v>16.997</c:v>
                </c:pt>
              </c:numCache>
            </c:numRef>
          </c:xVal>
          <c:yVal>
            <c:numRef>
              <c:f>'https://cefsaedu-my.sharepoint.com/personal/062190003_faculdade_cefsa_edu_br/Documents/[Esponja 2.xlsx]Dados do Ensaio'!$C$2:$C$9277</c:f>
              <c:numCache>
                <c:formatCode>General</c:formatCode>
                <c:ptCount val="9276"/>
                <c:pt idx="0">
                  <c:v>30.2</c:v>
                </c:pt>
                <c:pt idx="1">
                  <c:v>30.2</c:v>
                </c:pt>
                <c:pt idx="2">
                  <c:v>30.2</c:v>
                </c:pt>
                <c:pt idx="3">
                  <c:v>30.2</c:v>
                </c:pt>
                <c:pt idx="4">
                  <c:v>30.2</c:v>
                </c:pt>
                <c:pt idx="5">
                  <c:v>30.2</c:v>
                </c:pt>
                <c:pt idx="6">
                  <c:v>30.1</c:v>
                </c:pt>
                <c:pt idx="7">
                  <c:v>30.1</c:v>
                </c:pt>
                <c:pt idx="8">
                  <c:v>30.1</c:v>
                </c:pt>
                <c:pt idx="9">
                  <c:v>30.1</c:v>
                </c:pt>
                <c:pt idx="10">
                  <c:v>30.1</c:v>
                </c:pt>
                <c:pt idx="11">
                  <c:v>30.1</c:v>
                </c:pt>
                <c:pt idx="12">
                  <c:v>30.1</c:v>
                </c:pt>
                <c:pt idx="13">
                  <c:v>30.1</c:v>
                </c:pt>
                <c:pt idx="14">
                  <c:v>30.1</c:v>
                </c:pt>
                <c:pt idx="15">
                  <c:v>30.1</c:v>
                </c:pt>
                <c:pt idx="16">
                  <c:v>30.1</c:v>
                </c:pt>
                <c:pt idx="17">
                  <c:v>30.1</c:v>
                </c:pt>
                <c:pt idx="18">
                  <c:v>30.1</c:v>
                </c:pt>
                <c:pt idx="19">
                  <c:v>30.1</c:v>
                </c:pt>
                <c:pt idx="20">
                  <c:v>30.1</c:v>
                </c:pt>
                <c:pt idx="21">
                  <c:v>30.1</c:v>
                </c:pt>
                <c:pt idx="22">
                  <c:v>30.1</c:v>
                </c:pt>
                <c:pt idx="23">
                  <c:v>30.1</c:v>
                </c:pt>
                <c:pt idx="24">
                  <c:v>30</c:v>
                </c:pt>
                <c:pt idx="25">
                  <c:v>30</c:v>
                </c:pt>
                <c:pt idx="26">
                  <c:v>30</c:v>
                </c:pt>
                <c:pt idx="27">
                  <c:v>30</c:v>
                </c:pt>
                <c:pt idx="28">
                  <c:v>30</c:v>
                </c:pt>
                <c:pt idx="29">
                  <c:v>30</c:v>
                </c:pt>
                <c:pt idx="30">
                  <c:v>30</c:v>
                </c:pt>
                <c:pt idx="31">
                  <c:v>30</c:v>
                </c:pt>
                <c:pt idx="32">
                  <c:v>30</c:v>
                </c:pt>
                <c:pt idx="33">
                  <c:v>30</c:v>
                </c:pt>
                <c:pt idx="34">
                  <c:v>30</c:v>
                </c:pt>
                <c:pt idx="35">
                  <c:v>30</c:v>
                </c:pt>
                <c:pt idx="36">
                  <c:v>29.9</c:v>
                </c:pt>
                <c:pt idx="37">
                  <c:v>29.9</c:v>
                </c:pt>
                <c:pt idx="38">
                  <c:v>29.9</c:v>
                </c:pt>
                <c:pt idx="39">
                  <c:v>29.9</c:v>
                </c:pt>
                <c:pt idx="40">
                  <c:v>29.9</c:v>
                </c:pt>
                <c:pt idx="41">
                  <c:v>29.9</c:v>
                </c:pt>
                <c:pt idx="42">
                  <c:v>29.8</c:v>
                </c:pt>
                <c:pt idx="43">
                  <c:v>29.8</c:v>
                </c:pt>
                <c:pt idx="44">
                  <c:v>29.8</c:v>
                </c:pt>
                <c:pt idx="45">
                  <c:v>29.8</c:v>
                </c:pt>
                <c:pt idx="46">
                  <c:v>29.8</c:v>
                </c:pt>
                <c:pt idx="47">
                  <c:v>29.8</c:v>
                </c:pt>
                <c:pt idx="48">
                  <c:v>29.8</c:v>
                </c:pt>
                <c:pt idx="49">
                  <c:v>29.8</c:v>
                </c:pt>
                <c:pt idx="50">
                  <c:v>29.8</c:v>
                </c:pt>
                <c:pt idx="51">
                  <c:v>29.8</c:v>
                </c:pt>
                <c:pt idx="52">
                  <c:v>29.8</c:v>
                </c:pt>
                <c:pt idx="53">
                  <c:v>29.8</c:v>
                </c:pt>
                <c:pt idx="54">
                  <c:v>29.7</c:v>
                </c:pt>
                <c:pt idx="55">
                  <c:v>29.7</c:v>
                </c:pt>
                <c:pt idx="56">
                  <c:v>29.7</c:v>
                </c:pt>
                <c:pt idx="57">
                  <c:v>29.7</c:v>
                </c:pt>
                <c:pt idx="58">
                  <c:v>29.7</c:v>
                </c:pt>
                <c:pt idx="59">
                  <c:v>29.7</c:v>
                </c:pt>
                <c:pt idx="60">
                  <c:v>29.7</c:v>
                </c:pt>
                <c:pt idx="61">
                  <c:v>29.7</c:v>
                </c:pt>
                <c:pt idx="62">
                  <c:v>29.7</c:v>
                </c:pt>
                <c:pt idx="63">
                  <c:v>29.7</c:v>
                </c:pt>
                <c:pt idx="64">
                  <c:v>29.7</c:v>
                </c:pt>
                <c:pt idx="65">
                  <c:v>29.7</c:v>
                </c:pt>
                <c:pt idx="66">
                  <c:v>29.6</c:v>
                </c:pt>
                <c:pt idx="67">
                  <c:v>29.6</c:v>
                </c:pt>
                <c:pt idx="68">
                  <c:v>29.6</c:v>
                </c:pt>
                <c:pt idx="69">
                  <c:v>29.6</c:v>
                </c:pt>
                <c:pt idx="70">
                  <c:v>29.6</c:v>
                </c:pt>
                <c:pt idx="71">
                  <c:v>29.6</c:v>
                </c:pt>
                <c:pt idx="72">
                  <c:v>29.6</c:v>
                </c:pt>
                <c:pt idx="73">
                  <c:v>29.6</c:v>
                </c:pt>
                <c:pt idx="74">
                  <c:v>29.6</c:v>
                </c:pt>
                <c:pt idx="75">
                  <c:v>29.6</c:v>
                </c:pt>
                <c:pt idx="76">
                  <c:v>29.6</c:v>
                </c:pt>
                <c:pt idx="77">
                  <c:v>29.6</c:v>
                </c:pt>
                <c:pt idx="78">
                  <c:v>29.5</c:v>
                </c:pt>
                <c:pt idx="79">
                  <c:v>29.5</c:v>
                </c:pt>
                <c:pt idx="80">
                  <c:v>29.5</c:v>
                </c:pt>
                <c:pt idx="81">
                  <c:v>29.5</c:v>
                </c:pt>
                <c:pt idx="82">
                  <c:v>29.5</c:v>
                </c:pt>
                <c:pt idx="83">
                  <c:v>29.5</c:v>
                </c:pt>
                <c:pt idx="84">
                  <c:v>29.5</c:v>
                </c:pt>
                <c:pt idx="85">
                  <c:v>29.5</c:v>
                </c:pt>
                <c:pt idx="86">
                  <c:v>29.5</c:v>
                </c:pt>
                <c:pt idx="87">
                  <c:v>29.5</c:v>
                </c:pt>
                <c:pt idx="88">
                  <c:v>29.5</c:v>
                </c:pt>
                <c:pt idx="89">
                  <c:v>29.5</c:v>
                </c:pt>
                <c:pt idx="90">
                  <c:v>29.4</c:v>
                </c:pt>
                <c:pt idx="91">
                  <c:v>29.4</c:v>
                </c:pt>
                <c:pt idx="92">
                  <c:v>29.4</c:v>
                </c:pt>
                <c:pt idx="93">
                  <c:v>29.4</c:v>
                </c:pt>
                <c:pt idx="94">
                  <c:v>29.4</c:v>
                </c:pt>
                <c:pt idx="95">
                  <c:v>29.4</c:v>
                </c:pt>
                <c:pt idx="96">
                  <c:v>29.4</c:v>
                </c:pt>
                <c:pt idx="97">
                  <c:v>29.4</c:v>
                </c:pt>
                <c:pt idx="98">
                  <c:v>29.4</c:v>
                </c:pt>
                <c:pt idx="99">
                  <c:v>29.4</c:v>
                </c:pt>
                <c:pt idx="100">
                  <c:v>29.4</c:v>
                </c:pt>
                <c:pt idx="101">
                  <c:v>29.4</c:v>
                </c:pt>
                <c:pt idx="102">
                  <c:v>29.3</c:v>
                </c:pt>
                <c:pt idx="103">
                  <c:v>29.3</c:v>
                </c:pt>
                <c:pt idx="104">
                  <c:v>29.3</c:v>
                </c:pt>
                <c:pt idx="105">
                  <c:v>29.3</c:v>
                </c:pt>
                <c:pt idx="106">
                  <c:v>29.3</c:v>
                </c:pt>
                <c:pt idx="107">
                  <c:v>29.3</c:v>
                </c:pt>
                <c:pt idx="108">
                  <c:v>29.3</c:v>
                </c:pt>
                <c:pt idx="109">
                  <c:v>29.3</c:v>
                </c:pt>
                <c:pt idx="110">
                  <c:v>29.3</c:v>
                </c:pt>
                <c:pt idx="111">
                  <c:v>29.3</c:v>
                </c:pt>
                <c:pt idx="112">
                  <c:v>29.3</c:v>
                </c:pt>
                <c:pt idx="113">
                  <c:v>29.3</c:v>
                </c:pt>
                <c:pt idx="114">
                  <c:v>29.2</c:v>
                </c:pt>
                <c:pt idx="115">
                  <c:v>29.2</c:v>
                </c:pt>
                <c:pt idx="116">
                  <c:v>29.2</c:v>
                </c:pt>
                <c:pt idx="117">
                  <c:v>29.2</c:v>
                </c:pt>
                <c:pt idx="118">
                  <c:v>29.2</c:v>
                </c:pt>
                <c:pt idx="119">
                  <c:v>29.2</c:v>
                </c:pt>
                <c:pt idx="120">
                  <c:v>29.1</c:v>
                </c:pt>
                <c:pt idx="121">
                  <c:v>29.1</c:v>
                </c:pt>
                <c:pt idx="122">
                  <c:v>29.1</c:v>
                </c:pt>
                <c:pt idx="123">
                  <c:v>29.1</c:v>
                </c:pt>
                <c:pt idx="124">
                  <c:v>29.1</c:v>
                </c:pt>
                <c:pt idx="125">
                  <c:v>29.1</c:v>
                </c:pt>
                <c:pt idx="126">
                  <c:v>29.1</c:v>
                </c:pt>
                <c:pt idx="127">
                  <c:v>29.1</c:v>
                </c:pt>
                <c:pt idx="128">
                  <c:v>29.1</c:v>
                </c:pt>
                <c:pt idx="129">
                  <c:v>29.1</c:v>
                </c:pt>
                <c:pt idx="130">
                  <c:v>29.1</c:v>
                </c:pt>
                <c:pt idx="131">
                  <c:v>29.1</c:v>
                </c:pt>
                <c:pt idx="132">
                  <c:v>29</c:v>
                </c:pt>
                <c:pt idx="133">
                  <c:v>29</c:v>
                </c:pt>
                <c:pt idx="134">
                  <c:v>29</c:v>
                </c:pt>
                <c:pt idx="135">
                  <c:v>29</c:v>
                </c:pt>
                <c:pt idx="136">
                  <c:v>29</c:v>
                </c:pt>
                <c:pt idx="137">
                  <c:v>29</c:v>
                </c:pt>
                <c:pt idx="138">
                  <c:v>29</c:v>
                </c:pt>
                <c:pt idx="139">
                  <c:v>29</c:v>
                </c:pt>
                <c:pt idx="140">
                  <c:v>29</c:v>
                </c:pt>
                <c:pt idx="141">
                  <c:v>29</c:v>
                </c:pt>
                <c:pt idx="142">
                  <c:v>29</c:v>
                </c:pt>
                <c:pt idx="143">
                  <c:v>29</c:v>
                </c:pt>
                <c:pt idx="144">
                  <c:v>28.9</c:v>
                </c:pt>
                <c:pt idx="145">
                  <c:v>28.9</c:v>
                </c:pt>
                <c:pt idx="146">
                  <c:v>28.9</c:v>
                </c:pt>
                <c:pt idx="147">
                  <c:v>28.9</c:v>
                </c:pt>
                <c:pt idx="148">
                  <c:v>28.9</c:v>
                </c:pt>
                <c:pt idx="149">
                  <c:v>28.9</c:v>
                </c:pt>
                <c:pt idx="150">
                  <c:v>28.9</c:v>
                </c:pt>
                <c:pt idx="151">
                  <c:v>28.9</c:v>
                </c:pt>
                <c:pt idx="152">
                  <c:v>28.9</c:v>
                </c:pt>
                <c:pt idx="153">
                  <c:v>28.9</c:v>
                </c:pt>
                <c:pt idx="154">
                  <c:v>28.9</c:v>
                </c:pt>
                <c:pt idx="155">
                  <c:v>28.9</c:v>
                </c:pt>
                <c:pt idx="156">
                  <c:v>28.8</c:v>
                </c:pt>
                <c:pt idx="157">
                  <c:v>28.8</c:v>
                </c:pt>
                <c:pt idx="158">
                  <c:v>28.8</c:v>
                </c:pt>
                <c:pt idx="159">
                  <c:v>28.8</c:v>
                </c:pt>
                <c:pt idx="160">
                  <c:v>28.8</c:v>
                </c:pt>
                <c:pt idx="161">
                  <c:v>28.8</c:v>
                </c:pt>
                <c:pt idx="162">
                  <c:v>28.8</c:v>
                </c:pt>
                <c:pt idx="163">
                  <c:v>28.8</c:v>
                </c:pt>
                <c:pt idx="164">
                  <c:v>28.8</c:v>
                </c:pt>
                <c:pt idx="165">
                  <c:v>28.8</c:v>
                </c:pt>
                <c:pt idx="166">
                  <c:v>28.8</c:v>
                </c:pt>
                <c:pt idx="167">
                  <c:v>28.8</c:v>
                </c:pt>
                <c:pt idx="168">
                  <c:v>28.7</c:v>
                </c:pt>
                <c:pt idx="169">
                  <c:v>28.7</c:v>
                </c:pt>
                <c:pt idx="170">
                  <c:v>28.7</c:v>
                </c:pt>
                <c:pt idx="171">
                  <c:v>28.7</c:v>
                </c:pt>
                <c:pt idx="172">
                  <c:v>28.7</c:v>
                </c:pt>
                <c:pt idx="173">
                  <c:v>28.7</c:v>
                </c:pt>
                <c:pt idx="174">
                  <c:v>28.7</c:v>
                </c:pt>
                <c:pt idx="175">
                  <c:v>28.7</c:v>
                </c:pt>
                <c:pt idx="176">
                  <c:v>28.7</c:v>
                </c:pt>
                <c:pt idx="177">
                  <c:v>28.7</c:v>
                </c:pt>
                <c:pt idx="178">
                  <c:v>28.7</c:v>
                </c:pt>
                <c:pt idx="179">
                  <c:v>28.7</c:v>
                </c:pt>
                <c:pt idx="180">
                  <c:v>28.6</c:v>
                </c:pt>
                <c:pt idx="181">
                  <c:v>28.6</c:v>
                </c:pt>
                <c:pt idx="182">
                  <c:v>28.6</c:v>
                </c:pt>
                <c:pt idx="183">
                  <c:v>28.6</c:v>
                </c:pt>
                <c:pt idx="184">
                  <c:v>28.6</c:v>
                </c:pt>
                <c:pt idx="185">
                  <c:v>28.6</c:v>
                </c:pt>
                <c:pt idx="186">
                  <c:v>28.5</c:v>
                </c:pt>
                <c:pt idx="187">
                  <c:v>28.5</c:v>
                </c:pt>
                <c:pt idx="188">
                  <c:v>28.5</c:v>
                </c:pt>
                <c:pt idx="189">
                  <c:v>28.5</c:v>
                </c:pt>
                <c:pt idx="190">
                  <c:v>28.5</c:v>
                </c:pt>
                <c:pt idx="191">
                  <c:v>28.5</c:v>
                </c:pt>
                <c:pt idx="192">
                  <c:v>28.5</c:v>
                </c:pt>
                <c:pt idx="193">
                  <c:v>28.5</c:v>
                </c:pt>
                <c:pt idx="194">
                  <c:v>28.5</c:v>
                </c:pt>
                <c:pt idx="195">
                  <c:v>28.5</c:v>
                </c:pt>
                <c:pt idx="196">
                  <c:v>28.5</c:v>
                </c:pt>
                <c:pt idx="197">
                  <c:v>28.5</c:v>
                </c:pt>
                <c:pt idx="198">
                  <c:v>28.4</c:v>
                </c:pt>
                <c:pt idx="199">
                  <c:v>28.4</c:v>
                </c:pt>
                <c:pt idx="200">
                  <c:v>28.4</c:v>
                </c:pt>
                <c:pt idx="201">
                  <c:v>28.4</c:v>
                </c:pt>
                <c:pt idx="202">
                  <c:v>28.4</c:v>
                </c:pt>
                <c:pt idx="203">
                  <c:v>28.4</c:v>
                </c:pt>
                <c:pt idx="204">
                  <c:v>28.4</c:v>
                </c:pt>
                <c:pt idx="205">
                  <c:v>28.4</c:v>
                </c:pt>
                <c:pt idx="206">
                  <c:v>28.4</c:v>
                </c:pt>
                <c:pt idx="207">
                  <c:v>28.4</c:v>
                </c:pt>
                <c:pt idx="208">
                  <c:v>28.4</c:v>
                </c:pt>
                <c:pt idx="209">
                  <c:v>28.4</c:v>
                </c:pt>
                <c:pt idx="210">
                  <c:v>28.3</c:v>
                </c:pt>
                <c:pt idx="211">
                  <c:v>28.3</c:v>
                </c:pt>
                <c:pt idx="212">
                  <c:v>28.3</c:v>
                </c:pt>
                <c:pt idx="213">
                  <c:v>28.3</c:v>
                </c:pt>
                <c:pt idx="214">
                  <c:v>28.3</c:v>
                </c:pt>
                <c:pt idx="215">
                  <c:v>28.3</c:v>
                </c:pt>
                <c:pt idx="216">
                  <c:v>28.3</c:v>
                </c:pt>
                <c:pt idx="217">
                  <c:v>28.3</c:v>
                </c:pt>
                <c:pt idx="218">
                  <c:v>28.3</c:v>
                </c:pt>
                <c:pt idx="219">
                  <c:v>28.3</c:v>
                </c:pt>
                <c:pt idx="220">
                  <c:v>28.3</c:v>
                </c:pt>
                <c:pt idx="221">
                  <c:v>28.3</c:v>
                </c:pt>
                <c:pt idx="222">
                  <c:v>28.2</c:v>
                </c:pt>
                <c:pt idx="223">
                  <c:v>28.2</c:v>
                </c:pt>
                <c:pt idx="224">
                  <c:v>28.2</c:v>
                </c:pt>
                <c:pt idx="225">
                  <c:v>28.2</c:v>
                </c:pt>
                <c:pt idx="226">
                  <c:v>28.2</c:v>
                </c:pt>
                <c:pt idx="227">
                  <c:v>28.2</c:v>
                </c:pt>
                <c:pt idx="228">
                  <c:v>28.2</c:v>
                </c:pt>
                <c:pt idx="229">
                  <c:v>28.2</c:v>
                </c:pt>
                <c:pt idx="230">
                  <c:v>28.2</c:v>
                </c:pt>
                <c:pt idx="231">
                  <c:v>28.2</c:v>
                </c:pt>
                <c:pt idx="232">
                  <c:v>28.2</c:v>
                </c:pt>
                <c:pt idx="233">
                  <c:v>28.2</c:v>
                </c:pt>
                <c:pt idx="234">
                  <c:v>28.1</c:v>
                </c:pt>
                <c:pt idx="235">
                  <c:v>28.1</c:v>
                </c:pt>
                <c:pt idx="236">
                  <c:v>28.1</c:v>
                </c:pt>
                <c:pt idx="237">
                  <c:v>28.1</c:v>
                </c:pt>
                <c:pt idx="238">
                  <c:v>28.1</c:v>
                </c:pt>
                <c:pt idx="239">
                  <c:v>28.1</c:v>
                </c:pt>
                <c:pt idx="240">
                  <c:v>28</c:v>
                </c:pt>
                <c:pt idx="241">
                  <c:v>28</c:v>
                </c:pt>
                <c:pt idx="242">
                  <c:v>28</c:v>
                </c:pt>
                <c:pt idx="243">
                  <c:v>28</c:v>
                </c:pt>
                <c:pt idx="244">
                  <c:v>28</c:v>
                </c:pt>
                <c:pt idx="245">
                  <c:v>28</c:v>
                </c:pt>
                <c:pt idx="246">
                  <c:v>28</c:v>
                </c:pt>
                <c:pt idx="247">
                  <c:v>28</c:v>
                </c:pt>
                <c:pt idx="248">
                  <c:v>28</c:v>
                </c:pt>
                <c:pt idx="249">
                  <c:v>28</c:v>
                </c:pt>
                <c:pt idx="250">
                  <c:v>28</c:v>
                </c:pt>
                <c:pt idx="251">
                  <c:v>28</c:v>
                </c:pt>
                <c:pt idx="252">
                  <c:v>27.9</c:v>
                </c:pt>
                <c:pt idx="253">
                  <c:v>27.9</c:v>
                </c:pt>
                <c:pt idx="254">
                  <c:v>27.9</c:v>
                </c:pt>
                <c:pt idx="255">
                  <c:v>27.9</c:v>
                </c:pt>
                <c:pt idx="256">
                  <c:v>27.9</c:v>
                </c:pt>
                <c:pt idx="257">
                  <c:v>27.9</c:v>
                </c:pt>
                <c:pt idx="258">
                  <c:v>27.9</c:v>
                </c:pt>
                <c:pt idx="259">
                  <c:v>27.9</c:v>
                </c:pt>
                <c:pt idx="260">
                  <c:v>27.9</c:v>
                </c:pt>
                <c:pt idx="261">
                  <c:v>27.9</c:v>
                </c:pt>
                <c:pt idx="262">
                  <c:v>27.9</c:v>
                </c:pt>
                <c:pt idx="263">
                  <c:v>27.9</c:v>
                </c:pt>
                <c:pt idx="264">
                  <c:v>27.8</c:v>
                </c:pt>
                <c:pt idx="265">
                  <c:v>27.8</c:v>
                </c:pt>
                <c:pt idx="266">
                  <c:v>27.8</c:v>
                </c:pt>
                <c:pt idx="267">
                  <c:v>27.8</c:v>
                </c:pt>
                <c:pt idx="268">
                  <c:v>27.8</c:v>
                </c:pt>
                <c:pt idx="269">
                  <c:v>27.8</c:v>
                </c:pt>
                <c:pt idx="270">
                  <c:v>27.8</c:v>
                </c:pt>
                <c:pt idx="271">
                  <c:v>27.8</c:v>
                </c:pt>
                <c:pt idx="272">
                  <c:v>27.8</c:v>
                </c:pt>
                <c:pt idx="273">
                  <c:v>27.8</c:v>
                </c:pt>
                <c:pt idx="274">
                  <c:v>27.8</c:v>
                </c:pt>
                <c:pt idx="275">
                  <c:v>27.8</c:v>
                </c:pt>
                <c:pt idx="276">
                  <c:v>27.7</c:v>
                </c:pt>
                <c:pt idx="277">
                  <c:v>27.7</c:v>
                </c:pt>
                <c:pt idx="278">
                  <c:v>27.7</c:v>
                </c:pt>
                <c:pt idx="279">
                  <c:v>27.7</c:v>
                </c:pt>
                <c:pt idx="280">
                  <c:v>27.7</c:v>
                </c:pt>
                <c:pt idx="281">
                  <c:v>27.7</c:v>
                </c:pt>
                <c:pt idx="282">
                  <c:v>27.7</c:v>
                </c:pt>
                <c:pt idx="283">
                  <c:v>27.7</c:v>
                </c:pt>
                <c:pt idx="284">
                  <c:v>27.7</c:v>
                </c:pt>
                <c:pt idx="285">
                  <c:v>27.7</c:v>
                </c:pt>
                <c:pt idx="286">
                  <c:v>27.7</c:v>
                </c:pt>
                <c:pt idx="287">
                  <c:v>27.7</c:v>
                </c:pt>
                <c:pt idx="288">
                  <c:v>27.6</c:v>
                </c:pt>
                <c:pt idx="289">
                  <c:v>27.6</c:v>
                </c:pt>
                <c:pt idx="290">
                  <c:v>27.6</c:v>
                </c:pt>
                <c:pt idx="291">
                  <c:v>27.6</c:v>
                </c:pt>
                <c:pt idx="292">
                  <c:v>27.6</c:v>
                </c:pt>
                <c:pt idx="293">
                  <c:v>27.6</c:v>
                </c:pt>
                <c:pt idx="294">
                  <c:v>27.6</c:v>
                </c:pt>
                <c:pt idx="295">
                  <c:v>27.6</c:v>
                </c:pt>
                <c:pt idx="296">
                  <c:v>27.6</c:v>
                </c:pt>
                <c:pt idx="297">
                  <c:v>27.6</c:v>
                </c:pt>
                <c:pt idx="298">
                  <c:v>27.6</c:v>
                </c:pt>
                <c:pt idx="299">
                  <c:v>27.6</c:v>
                </c:pt>
                <c:pt idx="300">
                  <c:v>27.5</c:v>
                </c:pt>
                <c:pt idx="301">
                  <c:v>27.5</c:v>
                </c:pt>
                <c:pt idx="302">
                  <c:v>27.5</c:v>
                </c:pt>
                <c:pt idx="303">
                  <c:v>27.5</c:v>
                </c:pt>
                <c:pt idx="304">
                  <c:v>27.5</c:v>
                </c:pt>
                <c:pt idx="305">
                  <c:v>27.5</c:v>
                </c:pt>
                <c:pt idx="306">
                  <c:v>27.4</c:v>
                </c:pt>
                <c:pt idx="307">
                  <c:v>27.4</c:v>
                </c:pt>
                <c:pt idx="308">
                  <c:v>27.4</c:v>
                </c:pt>
                <c:pt idx="309">
                  <c:v>27.4</c:v>
                </c:pt>
                <c:pt idx="310">
                  <c:v>27.4</c:v>
                </c:pt>
                <c:pt idx="311">
                  <c:v>27.4</c:v>
                </c:pt>
                <c:pt idx="312">
                  <c:v>27.4</c:v>
                </c:pt>
                <c:pt idx="313">
                  <c:v>27.4</c:v>
                </c:pt>
                <c:pt idx="314">
                  <c:v>27.4</c:v>
                </c:pt>
                <c:pt idx="315">
                  <c:v>27.4</c:v>
                </c:pt>
                <c:pt idx="316">
                  <c:v>27.4</c:v>
                </c:pt>
                <c:pt idx="317">
                  <c:v>27.4</c:v>
                </c:pt>
                <c:pt idx="318">
                  <c:v>27.3</c:v>
                </c:pt>
                <c:pt idx="319">
                  <c:v>27.3</c:v>
                </c:pt>
                <c:pt idx="320">
                  <c:v>27.3</c:v>
                </c:pt>
                <c:pt idx="321">
                  <c:v>27.3</c:v>
                </c:pt>
                <c:pt idx="322">
                  <c:v>27.3</c:v>
                </c:pt>
                <c:pt idx="323">
                  <c:v>27.3</c:v>
                </c:pt>
                <c:pt idx="324">
                  <c:v>27.3</c:v>
                </c:pt>
                <c:pt idx="325">
                  <c:v>27.3</c:v>
                </c:pt>
                <c:pt idx="326">
                  <c:v>27.3</c:v>
                </c:pt>
                <c:pt idx="327">
                  <c:v>27.3</c:v>
                </c:pt>
                <c:pt idx="328">
                  <c:v>27.3</c:v>
                </c:pt>
                <c:pt idx="329">
                  <c:v>27.3</c:v>
                </c:pt>
                <c:pt idx="330">
                  <c:v>27.2</c:v>
                </c:pt>
                <c:pt idx="331">
                  <c:v>27.2</c:v>
                </c:pt>
                <c:pt idx="332">
                  <c:v>27.2</c:v>
                </c:pt>
                <c:pt idx="333">
                  <c:v>27.2</c:v>
                </c:pt>
                <c:pt idx="334">
                  <c:v>27.2</c:v>
                </c:pt>
                <c:pt idx="335">
                  <c:v>27.2</c:v>
                </c:pt>
                <c:pt idx="336">
                  <c:v>27.2</c:v>
                </c:pt>
                <c:pt idx="337">
                  <c:v>27.2</c:v>
                </c:pt>
                <c:pt idx="338">
                  <c:v>27.2</c:v>
                </c:pt>
                <c:pt idx="339">
                  <c:v>27.2</c:v>
                </c:pt>
                <c:pt idx="340">
                  <c:v>27.2</c:v>
                </c:pt>
                <c:pt idx="341">
                  <c:v>27.2</c:v>
                </c:pt>
                <c:pt idx="342">
                  <c:v>27.1</c:v>
                </c:pt>
                <c:pt idx="343">
                  <c:v>27.1</c:v>
                </c:pt>
                <c:pt idx="344">
                  <c:v>27.1</c:v>
                </c:pt>
                <c:pt idx="345">
                  <c:v>27.1</c:v>
                </c:pt>
                <c:pt idx="346">
                  <c:v>27.1</c:v>
                </c:pt>
                <c:pt idx="347">
                  <c:v>27.1</c:v>
                </c:pt>
                <c:pt idx="348">
                  <c:v>27.1</c:v>
                </c:pt>
                <c:pt idx="349">
                  <c:v>27.1</c:v>
                </c:pt>
                <c:pt idx="350">
                  <c:v>27.1</c:v>
                </c:pt>
                <c:pt idx="351">
                  <c:v>27.1</c:v>
                </c:pt>
                <c:pt idx="352">
                  <c:v>27.1</c:v>
                </c:pt>
                <c:pt idx="353">
                  <c:v>27.1</c:v>
                </c:pt>
                <c:pt idx="354">
                  <c:v>27</c:v>
                </c:pt>
                <c:pt idx="355">
                  <c:v>27</c:v>
                </c:pt>
                <c:pt idx="356">
                  <c:v>27</c:v>
                </c:pt>
                <c:pt idx="357">
                  <c:v>27</c:v>
                </c:pt>
                <c:pt idx="358">
                  <c:v>27</c:v>
                </c:pt>
                <c:pt idx="359">
                  <c:v>27</c:v>
                </c:pt>
                <c:pt idx="360">
                  <c:v>26.9</c:v>
                </c:pt>
                <c:pt idx="361">
                  <c:v>26.9</c:v>
                </c:pt>
                <c:pt idx="362">
                  <c:v>26.9</c:v>
                </c:pt>
                <c:pt idx="363">
                  <c:v>26.9</c:v>
                </c:pt>
                <c:pt idx="364">
                  <c:v>26.9</c:v>
                </c:pt>
                <c:pt idx="365">
                  <c:v>26.9</c:v>
                </c:pt>
                <c:pt idx="366">
                  <c:v>26.9</c:v>
                </c:pt>
                <c:pt idx="367">
                  <c:v>26.9</c:v>
                </c:pt>
                <c:pt idx="368">
                  <c:v>26.9</c:v>
                </c:pt>
                <c:pt idx="369">
                  <c:v>26.9</c:v>
                </c:pt>
                <c:pt idx="370">
                  <c:v>26.9</c:v>
                </c:pt>
                <c:pt idx="371">
                  <c:v>26.9</c:v>
                </c:pt>
                <c:pt idx="372">
                  <c:v>26.8</c:v>
                </c:pt>
                <c:pt idx="373">
                  <c:v>26.8</c:v>
                </c:pt>
                <c:pt idx="374">
                  <c:v>26.8</c:v>
                </c:pt>
                <c:pt idx="375">
                  <c:v>26.8</c:v>
                </c:pt>
                <c:pt idx="376">
                  <c:v>26.8</c:v>
                </c:pt>
                <c:pt idx="377">
                  <c:v>26.8</c:v>
                </c:pt>
                <c:pt idx="378">
                  <c:v>26.8</c:v>
                </c:pt>
                <c:pt idx="379">
                  <c:v>26.8</c:v>
                </c:pt>
                <c:pt idx="380">
                  <c:v>26.8</c:v>
                </c:pt>
                <c:pt idx="381">
                  <c:v>26.8</c:v>
                </c:pt>
                <c:pt idx="382">
                  <c:v>26.8</c:v>
                </c:pt>
                <c:pt idx="383">
                  <c:v>26.8</c:v>
                </c:pt>
                <c:pt idx="384">
                  <c:v>26.7</c:v>
                </c:pt>
                <c:pt idx="385">
                  <c:v>26.7</c:v>
                </c:pt>
                <c:pt idx="386">
                  <c:v>26.7</c:v>
                </c:pt>
                <c:pt idx="387">
                  <c:v>26.7</c:v>
                </c:pt>
                <c:pt idx="388">
                  <c:v>26.7</c:v>
                </c:pt>
                <c:pt idx="389">
                  <c:v>26.7</c:v>
                </c:pt>
                <c:pt idx="390">
                  <c:v>26.7</c:v>
                </c:pt>
                <c:pt idx="391">
                  <c:v>26.7</c:v>
                </c:pt>
                <c:pt idx="392">
                  <c:v>26.7</c:v>
                </c:pt>
                <c:pt idx="393">
                  <c:v>26.7</c:v>
                </c:pt>
                <c:pt idx="394">
                  <c:v>26.7</c:v>
                </c:pt>
                <c:pt idx="395">
                  <c:v>26.7</c:v>
                </c:pt>
                <c:pt idx="396">
                  <c:v>26.6</c:v>
                </c:pt>
                <c:pt idx="397">
                  <c:v>26.6</c:v>
                </c:pt>
                <c:pt idx="398">
                  <c:v>26.6</c:v>
                </c:pt>
                <c:pt idx="399">
                  <c:v>26.6</c:v>
                </c:pt>
                <c:pt idx="400">
                  <c:v>26.6</c:v>
                </c:pt>
                <c:pt idx="401">
                  <c:v>26.6</c:v>
                </c:pt>
                <c:pt idx="402">
                  <c:v>26.6</c:v>
                </c:pt>
                <c:pt idx="403">
                  <c:v>26.6</c:v>
                </c:pt>
                <c:pt idx="404">
                  <c:v>26.6</c:v>
                </c:pt>
                <c:pt idx="405">
                  <c:v>26.6</c:v>
                </c:pt>
                <c:pt idx="406">
                  <c:v>26.6</c:v>
                </c:pt>
                <c:pt idx="407">
                  <c:v>26.6</c:v>
                </c:pt>
                <c:pt idx="408">
                  <c:v>26.5</c:v>
                </c:pt>
                <c:pt idx="409">
                  <c:v>26.5</c:v>
                </c:pt>
                <c:pt idx="410">
                  <c:v>26.5</c:v>
                </c:pt>
                <c:pt idx="411">
                  <c:v>26.5</c:v>
                </c:pt>
                <c:pt idx="412">
                  <c:v>26.5</c:v>
                </c:pt>
                <c:pt idx="413">
                  <c:v>26.5</c:v>
                </c:pt>
                <c:pt idx="414">
                  <c:v>26.4</c:v>
                </c:pt>
                <c:pt idx="415">
                  <c:v>26.4</c:v>
                </c:pt>
                <c:pt idx="416">
                  <c:v>26.4</c:v>
                </c:pt>
                <c:pt idx="417">
                  <c:v>26.4</c:v>
                </c:pt>
                <c:pt idx="418">
                  <c:v>26.4</c:v>
                </c:pt>
                <c:pt idx="419">
                  <c:v>26.4</c:v>
                </c:pt>
                <c:pt idx="420">
                  <c:v>26.4</c:v>
                </c:pt>
                <c:pt idx="421">
                  <c:v>26.4</c:v>
                </c:pt>
                <c:pt idx="422">
                  <c:v>26.4</c:v>
                </c:pt>
                <c:pt idx="423">
                  <c:v>26.4</c:v>
                </c:pt>
                <c:pt idx="424">
                  <c:v>26.4</c:v>
                </c:pt>
                <c:pt idx="425">
                  <c:v>26.4</c:v>
                </c:pt>
                <c:pt idx="426">
                  <c:v>26.3</c:v>
                </c:pt>
                <c:pt idx="427">
                  <c:v>26.3</c:v>
                </c:pt>
                <c:pt idx="428">
                  <c:v>26.3</c:v>
                </c:pt>
                <c:pt idx="429">
                  <c:v>26.3</c:v>
                </c:pt>
                <c:pt idx="430">
                  <c:v>26.3</c:v>
                </c:pt>
                <c:pt idx="431">
                  <c:v>26.3</c:v>
                </c:pt>
                <c:pt idx="432">
                  <c:v>26.3</c:v>
                </c:pt>
                <c:pt idx="433">
                  <c:v>26.3</c:v>
                </c:pt>
                <c:pt idx="434">
                  <c:v>26.3</c:v>
                </c:pt>
                <c:pt idx="435">
                  <c:v>26.3</c:v>
                </c:pt>
                <c:pt idx="436">
                  <c:v>26.3</c:v>
                </c:pt>
                <c:pt idx="437">
                  <c:v>26.3</c:v>
                </c:pt>
                <c:pt idx="438">
                  <c:v>26.2</c:v>
                </c:pt>
                <c:pt idx="439">
                  <c:v>26.2</c:v>
                </c:pt>
                <c:pt idx="440">
                  <c:v>26.2</c:v>
                </c:pt>
                <c:pt idx="441">
                  <c:v>26.2</c:v>
                </c:pt>
                <c:pt idx="442">
                  <c:v>26.2</c:v>
                </c:pt>
                <c:pt idx="443">
                  <c:v>26.2</c:v>
                </c:pt>
                <c:pt idx="444">
                  <c:v>26.2</c:v>
                </c:pt>
                <c:pt idx="445">
                  <c:v>26.2</c:v>
                </c:pt>
                <c:pt idx="446">
                  <c:v>26.2</c:v>
                </c:pt>
                <c:pt idx="447">
                  <c:v>26.2</c:v>
                </c:pt>
                <c:pt idx="448">
                  <c:v>26.2</c:v>
                </c:pt>
                <c:pt idx="449">
                  <c:v>26.2</c:v>
                </c:pt>
                <c:pt idx="450">
                  <c:v>26.1</c:v>
                </c:pt>
                <c:pt idx="451">
                  <c:v>26.1</c:v>
                </c:pt>
                <c:pt idx="452">
                  <c:v>26.1</c:v>
                </c:pt>
                <c:pt idx="453">
                  <c:v>26.1</c:v>
                </c:pt>
                <c:pt idx="454">
                  <c:v>26.1</c:v>
                </c:pt>
                <c:pt idx="455">
                  <c:v>26.1</c:v>
                </c:pt>
                <c:pt idx="456">
                  <c:v>26.1</c:v>
                </c:pt>
                <c:pt idx="457">
                  <c:v>26.1</c:v>
                </c:pt>
                <c:pt idx="458">
                  <c:v>26.1</c:v>
                </c:pt>
                <c:pt idx="459">
                  <c:v>26.1</c:v>
                </c:pt>
                <c:pt idx="460">
                  <c:v>26.1</c:v>
                </c:pt>
                <c:pt idx="461">
                  <c:v>26.1</c:v>
                </c:pt>
                <c:pt idx="462">
                  <c:v>26</c:v>
                </c:pt>
                <c:pt idx="463">
                  <c:v>26</c:v>
                </c:pt>
                <c:pt idx="464">
                  <c:v>26</c:v>
                </c:pt>
                <c:pt idx="465">
                  <c:v>26</c:v>
                </c:pt>
                <c:pt idx="466">
                  <c:v>26</c:v>
                </c:pt>
                <c:pt idx="467">
                  <c:v>26</c:v>
                </c:pt>
                <c:pt idx="468">
                  <c:v>26</c:v>
                </c:pt>
                <c:pt idx="469">
                  <c:v>26</c:v>
                </c:pt>
                <c:pt idx="470">
                  <c:v>26</c:v>
                </c:pt>
                <c:pt idx="471">
                  <c:v>26</c:v>
                </c:pt>
                <c:pt idx="472">
                  <c:v>26</c:v>
                </c:pt>
                <c:pt idx="473">
                  <c:v>26</c:v>
                </c:pt>
                <c:pt idx="474">
                  <c:v>25.9</c:v>
                </c:pt>
                <c:pt idx="475">
                  <c:v>25.9</c:v>
                </c:pt>
                <c:pt idx="476">
                  <c:v>25.9</c:v>
                </c:pt>
                <c:pt idx="477">
                  <c:v>25.9</c:v>
                </c:pt>
                <c:pt idx="478">
                  <c:v>25.9</c:v>
                </c:pt>
                <c:pt idx="479">
                  <c:v>25.9</c:v>
                </c:pt>
                <c:pt idx="480">
                  <c:v>25.9</c:v>
                </c:pt>
                <c:pt idx="481">
                  <c:v>25.9</c:v>
                </c:pt>
                <c:pt idx="482">
                  <c:v>25.9</c:v>
                </c:pt>
                <c:pt idx="483">
                  <c:v>25.9</c:v>
                </c:pt>
                <c:pt idx="484">
                  <c:v>25.9</c:v>
                </c:pt>
                <c:pt idx="485">
                  <c:v>25.9</c:v>
                </c:pt>
                <c:pt idx="486">
                  <c:v>25.8</c:v>
                </c:pt>
                <c:pt idx="487">
                  <c:v>25.8</c:v>
                </c:pt>
                <c:pt idx="488">
                  <c:v>25.8</c:v>
                </c:pt>
                <c:pt idx="489">
                  <c:v>25.8</c:v>
                </c:pt>
                <c:pt idx="490">
                  <c:v>25.8</c:v>
                </c:pt>
                <c:pt idx="491">
                  <c:v>25.8</c:v>
                </c:pt>
                <c:pt idx="492">
                  <c:v>25.7</c:v>
                </c:pt>
                <c:pt idx="493">
                  <c:v>25.7</c:v>
                </c:pt>
                <c:pt idx="494">
                  <c:v>25.7</c:v>
                </c:pt>
                <c:pt idx="495">
                  <c:v>25.7</c:v>
                </c:pt>
                <c:pt idx="496">
                  <c:v>25.7</c:v>
                </c:pt>
                <c:pt idx="497">
                  <c:v>25.7</c:v>
                </c:pt>
                <c:pt idx="498">
                  <c:v>25.7</c:v>
                </c:pt>
                <c:pt idx="499">
                  <c:v>25.7</c:v>
                </c:pt>
                <c:pt idx="500">
                  <c:v>25.7</c:v>
                </c:pt>
                <c:pt idx="501">
                  <c:v>25.7</c:v>
                </c:pt>
                <c:pt idx="502">
                  <c:v>25.7</c:v>
                </c:pt>
                <c:pt idx="503">
                  <c:v>25.7</c:v>
                </c:pt>
                <c:pt idx="504">
                  <c:v>25.6</c:v>
                </c:pt>
                <c:pt idx="505">
                  <c:v>25.6</c:v>
                </c:pt>
                <c:pt idx="506">
                  <c:v>25.6</c:v>
                </c:pt>
                <c:pt idx="507">
                  <c:v>25.6</c:v>
                </c:pt>
                <c:pt idx="508">
                  <c:v>25.6</c:v>
                </c:pt>
                <c:pt idx="509">
                  <c:v>25.6</c:v>
                </c:pt>
                <c:pt idx="510">
                  <c:v>25.6</c:v>
                </c:pt>
                <c:pt idx="511">
                  <c:v>25.6</c:v>
                </c:pt>
                <c:pt idx="512">
                  <c:v>25.6</c:v>
                </c:pt>
                <c:pt idx="513">
                  <c:v>25.6</c:v>
                </c:pt>
                <c:pt idx="514">
                  <c:v>25.6</c:v>
                </c:pt>
                <c:pt idx="515">
                  <c:v>25.6</c:v>
                </c:pt>
                <c:pt idx="516">
                  <c:v>25.5</c:v>
                </c:pt>
                <c:pt idx="517">
                  <c:v>25.5</c:v>
                </c:pt>
                <c:pt idx="518">
                  <c:v>25.5</c:v>
                </c:pt>
                <c:pt idx="519">
                  <c:v>25.5</c:v>
                </c:pt>
                <c:pt idx="520">
                  <c:v>25.5</c:v>
                </c:pt>
                <c:pt idx="521">
                  <c:v>25.5</c:v>
                </c:pt>
                <c:pt idx="522">
                  <c:v>25.5</c:v>
                </c:pt>
                <c:pt idx="523">
                  <c:v>25.5</c:v>
                </c:pt>
                <c:pt idx="524">
                  <c:v>25.5</c:v>
                </c:pt>
                <c:pt idx="525">
                  <c:v>25.5</c:v>
                </c:pt>
                <c:pt idx="526">
                  <c:v>25.5</c:v>
                </c:pt>
                <c:pt idx="527">
                  <c:v>25.5</c:v>
                </c:pt>
                <c:pt idx="528">
                  <c:v>25.4</c:v>
                </c:pt>
                <c:pt idx="529">
                  <c:v>25.4</c:v>
                </c:pt>
                <c:pt idx="530">
                  <c:v>25.4</c:v>
                </c:pt>
                <c:pt idx="531">
                  <c:v>25.4</c:v>
                </c:pt>
                <c:pt idx="532">
                  <c:v>25.4</c:v>
                </c:pt>
                <c:pt idx="533">
                  <c:v>25.4</c:v>
                </c:pt>
                <c:pt idx="534">
                  <c:v>25.3</c:v>
                </c:pt>
                <c:pt idx="535">
                  <c:v>25.3</c:v>
                </c:pt>
                <c:pt idx="536">
                  <c:v>25.3</c:v>
                </c:pt>
                <c:pt idx="537">
                  <c:v>25.3</c:v>
                </c:pt>
                <c:pt idx="538">
                  <c:v>25.3</c:v>
                </c:pt>
                <c:pt idx="539">
                  <c:v>25.3</c:v>
                </c:pt>
                <c:pt idx="540">
                  <c:v>25.3</c:v>
                </c:pt>
                <c:pt idx="541">
                  <c:v>25.3</c:v>
                </c:pt>
                <c:pt idx="542">
                  <c:v>25.3</c:v>
                </c:pt>
                <c:pt idx="543">
                  <c:v>25.3</c:v>
                </c:pt>
                <c:pt idx="544">
                  <c:v>25.3</c:v>
                </c:pt>
                <c:pt idx="545">
                  <c:v>25.3</c:v>
                </c:pt>
                <c:pt idx="546">
                  <c:v>25.2</c:v>
                </c:pt>
                <c:pt idx="547">
                  <c:v>25.2</c:v>
                </c:pt>
                <c:pt idx="548">
                  <c:v>25.2</c:v>
                </c:pt>
                <c:pt idx="549">
                  <c:v>25.2</c:v>
                </c:pt>
                <c:pt idx="550">
                  <c:v>25.2</c:v>
                </c:pt>
                <c:pt idx="551">
                  <c:v>25.2</c:v>
                </c:pt>
                <c:pt idx="552">
                  <c:v>25.2</c:v>
                </c:pt>
                <c:pt idx="553">
                  <c:v>25.2</c:v>
                </c:pt>
                <c:pt idx="554">
                  <c:v>25.2</c:v>
                </c:pt>
                <c:pt idx="555">
                  <c:v>25.2</c:v>
                </c:pt>
                <c:pt idx="556">
                  <c:v>25.2</c:v>
                </c:pt>
                <c:pt idx="557">
                  <c:v>25.2</c:v>
                </c:pt>
                <c:pt idx="558">
                  <c:v>25.1</c:v>
                </c:pt>
                <c:pt idx="559">
                  <c:v>25.1</c:v>
                </c:pt>
                <c:pt idx="560">
                  <c:v>25.1</c:v>
                </c:pt>
                <c:pt idx="561">
                  <c:v>25.1</c:v>
                </c:pt>
                <c:pt idx="562">
                  <c:v>25.1</c:v>
                </c:pt>
                <c:pt idx="563">
                  <c:v>25.1</c:v>
                </c:pt>
                <c:pt idx="564">
                  <c:v>25.1</c:v>
                </c:pt>
                <c:pt idx="565">
                  <c:v>25.1</c:v>
                </c:pt>
                <c:pt idx="566">
                  <c:v>25.1</c:v>
                </c:pt>
                <c:pt idx="567">
                  <c:v>25.1</c:v>
                </c:pt>
                <c:pt idx="568">
                  <c:v>25.1</c:v>
                </c:pt>
                <c:pt idx="569">
                  <c:v>25.1</c:v>
                </c:pt>
                <c:pt idx="570">
                  <c:v>25</c:v>
                </c:pt>
                <c:pt idx="571">
                  <c:v>25</c:v>
                </c:pt>
                <c:pt idx="572">
                  <c:v>25</c:v>
                </c:pt>
                <c:pt idx="573">
                  <c:v>25</c:v>
                </c:pt>
                <c:pt idx="574">
                  <c:v>25</c:v>
                </c:pt>
                <c:pt idx="575">
                  <c:v>25</c:v>
                </c:pt>
                <c:pt idx="576">
                  <c:v>25</c:v>
                </c:pt>
                <c:pt idx="577">
                  <c:v>25</c:v>
                </c:pt>
                <c:pt idx="578">
                  <c:v>25</c:v>
                </c:pt>
                <c:pt idx="579">
                  <c:v>25</c:v>
                </c:pt>
                <c:pt idx="580">
                  <c:v>25</c:v>
                </c:pt>
                <c:pt idx="581">
                  <c:v>25</c:v>
                </c:pt>
                <c:pt idx="582">
                  <c:v>24.9</c:v>
                </c:pt>
                <c:pt idx="583">
                  <c:v>24.9</c:v>
                </c:pt>
                <c:pt idx="584">
                  <c:v>24.9</c:v>
                </c:pt>
                <c:pt idx="585">
                  <c:v>24.9</c:v>
                </c:pt>
                <c:pt idx="586">
                  <c:v>24.9</c:v>
                </c:pt>
                <c:pt idx="587">
                  <c:v>24.9</c:v>
                </c:pt>
                <c:pt idx="588">
                  <c:v>24.9</c:v>
                </c:pt>
                <c:pt idx="589">
                  <c:v>24.9</c:v>
                </c:pt>
                <c:pt idx="590">
                  <c:v>24.9</c:v>
                </c:pt>
                <c:pt idx="591">
                  <c:v>24.9</c:v>
                </c:pt>
                <c:pt idx="592">
                  <c:v>24.9</c:v>
                </c:pt>
                <c:pt idx="593">
                  <c:v>24.9</c:v>
                </c:pt>
                <c:pt idx="594">
                  <c:v>24.8</c:v>
                </c:pt>
                <c:pt idx="595">
                  <c:v>24.8</c:v>
                </c:pt>
                <c:pt idx="596">
                  <c:v>24.8</c:v>
                </c:pt>
                <c:pt idx="597">
                  <c:v>24.8</c:v>
                </c:pt>
                <c:pt idx="598">
                  <c:v>24.8</c:v>
                </c:pt>
                <c:pt idx="599">
                  <c:v>24.8</c:v>
                </c:pt>
                <c:pt idx="600">
                  <c:v>24.7</c:v>
                </c:pt>
                <c:pt idx="601">
                  <c:v>24.7</c:v>
                </c:pt>
                <c:pt idx="602">
                  <c:v>24.7</c:v>
                </c:pt>
                <c:pt idx="603">
                  <c:v>24.7</c:v>
                </c:pt>
                <c:pt idx="604">
                  <c:v>24.7</c:v>
                </c:pt>
                <c:pt idx="605">
                  <c:v>24.7</c:v>
                </c:pt>
                <c:pt idx="606">
                  <c:v>24.7</c:v>
                </c:pt>
                <c:pt idx="607">
                  <c:v>24.7</c:v>
                </c:pt>
                <c:pt idx="608">
                  <c:v>24.7</c:v>
                </c:pt>
                <c:pt idx="609">
                  <c:v>24.7</c:v>
                </c:pt>
                <c:pt idx="610">
                  <c:v>24.7</c:v>
                </c:pt>
                <c:pt idx="611">
                  <c:v>24.7</c:v>
                </c:pt>
                <c:pt idx="612">
                  <c:v>24.6</c:v>
                </c:pt>
                <c:pt idx="613">
                  <c:v>24.6</c:v>
                </c:pt>
                <c:pt idx="614">
                  <c:v>24.6</c:v>
                </c:pt>
                <c:pt idx="615">
                  <c:v>24.6</c:v>
                </c:pt>
                <c:pt idx="616">
                  <c:v>24.6</c:v>
                </c:pt>
                <c:pt idx="617">
                  <c:v>24.6</c:v>
                </c:pt>
                <c:pt idx="618">
                  <c:v>24.6</c:v>
                </c:pt>
                <c:pt idx="619">
                  <c:v>24.6</c:v>
                </c:pt>
                <c:pt idx="620">
                  <c:v>24.6</c:v>
                </c:pt>
                <c:pt idx="621">
                  <c:v>24.6</c:v>
                </c:pt>
                <c:pt idx="622">
                  <c:v>24.6</c:v>
                </c:pt>
                <c:pt idx="623">
                  <c:v>24.6</c:v>
                </c:pt>
                <c:pt idx="624">
                  <c:v>24.5</c:v>
                </c:pt>
                <c:pt idx="625">
                  <c:v>24.5</c:v>
                </c:pt>
                <c:pt idx="626">
                  <c:v>24.5</c:v>
                </c:pt>
                <c:pt idx="627">
                  <c:v>24.5</c:v>
                </c:pt>
                <c:pt idx="628">
                  <c:v>24.5</c:v>
                </c:pt>
                <c:pt idx="629">
                  <c:v>24.5</c:v>
                </c:pt>
                <c:pt idx="630">
                  <c:v>24.5</c:v>
                </c:pt>
                <c:pt idx="631">
                  <c:v>24.5</c:v>
                </c:pt>
                <c:pt idx="632">
                  <c:v>24.5</c:v>
                </c:pt>
                <c:pt idx="633">
                  <c:v>24.5</c:v>
                </c:pt>
                <c:pt idx="634">
                  <c:v>24.5</c:v>
                </c:pt>
                <c:pt idx="635">
                  <c:v>24.5</c:v>
                </c:pt>
                <c:pt idx="636">
                  <c:v>24.4</c:v>
                </c:pt>
                <c:pt idx="637">
                  <c:v>24.4</c:v>
                </c:pt>
                <c:pt idx="638">
                  <c:v>24.4</c:v>
                </c:pt>
                <c:pt idx="639">
                  <c:v>24.4</c:v>
                </c:pt>
                <c:pt idx="640">
                  <c:v>24.4</c:v>
                </c:pt>
                <c:pt idx="641">
                  <c:v>24.4</c:v>
                </c:pt>
                <c:pt idx="642">
                  <c:v>24.4</c:v>
                </c:pt>
                <c:pt idx="643">
                  <c:v>24.4</c:v>
                </c:pt>
                <c:pt idx="644">
                  <c:v>24.4</c:v>
                </c:pt>
                <c:pt idx="645">
                  <c:v>24.4</c:v>
                </c:pt>
                <c:pt idx="646">
                  <c:v>24.4</c:v>
                </c:pt>
                <c:pt idx="647">
                  <c:v>24.4</c:v>
                </c:pt>
                <c:pt idx="648">
                  <c:v>24.3</c:v>
                </c:pt>
                <c:pt idx="649">
                  <c:v>24.3</c:v>
                </c:pt>
                <c:pt idx="650">
                  <c:v>24.3</c:v>
                </c:pt>
                <c:pt idx="651">
                  <c:v>24.3</c:v>
                </c:pt>
                <c:pt idx="652">
                  <c:v>24.3</c:v>
                </c:pt>
                <c:pt idx="653">
                  <c:v>24.3</c:v>
                </c:pt>
                <c:pt idx="654">
                  <c:v>24.3</c:v>
                </c:pt>
                <c:pt idx="655">
                  <c:v>24.3</c:v>
                </c:pt>
                <c:pt idx="656">
                  <c:v>24.3</c:v>
                </c:pt>
                <c:pt idx="657">
                  <c:v>24.3</c:v>
                </c:pt>
                <c:pt idx="658">
                  <c:v>24.3</c:v>
                </c:pt>
                <c:pt idx="659">
                  <c:v>24.3</c:v>
                </c:pt>
                <c:pt idx="660">
                  <c:v>24.2</c:v>
                </c:pt>
                <c:pt idx="661">
                  <c:v>24.2</c:v>
                </c:pt>
                <c:pt idx="662">
                  <c:v>24.2</c:v>
                </c:pt>
                <c:pt idx="663">
                  <c:v>24.2</c:v>
                </c:pt>
                <c:pt idx="664">
                  <c:v>24.2</c:v>
                </c:pt>
                <c:pt idx="665">
                  <c:v>24.2</c:v>
                </c:pt>
                <c:pt idx="666">
                  <c:v>24.1</c:v>
                </c:pt>
                <c:pt idx="667">
                  <c:v>24.1</c:v>
                </c:pt>
                <c:pt idx="668">
                  <c:v>24.1</c:v>
                </c:pt>
                <c:pt idx="669">
                  <c:v>24.1</c:v>
                </c:pt>
                <c:pt idx="670">
                  <c:v>24.1</c:v>
                </c:pt>
                <c:pt idx="671">
                  <c:v>24.1</c:v>
                </c:pt>
                <c:pt idx="672">
                  <c:v>24.1</c:v>
                </c:pt>
                <c:pt idx="673">
                  <c:v>24.1</c:v>
                </c:pt>
                <c:pt idx="674">
                  <c:v>24.1</c:v>
                </c:pt>
                <c:pt idx="675">
                  <c:v>24.1</c:v>
                </c:pt>
                <c:pt idx="676">
                  <c:v>24.1</c:v>
                </c:pt>
                <c:pt idx="677">
                  <c:v>24.1</c:v>
                </c:pt>
                <c:pt idx="678">
                  <c:v>24</c:v>
                </c:pt>
                <c:pt idx="679">
                  <c:v>24</c:v>
                </c:pt>
                <c:pt idx="680">
                  <c:v>24</c:v>
                </c:pt>
                <c:pt idx="681">
                  <c:v>24</c:v>
                </c:pt>
                <c:pt idx="682">
                  <c:v>24</c:v>
                </c:pt>
                <c:pt idx="683">
                  <c:v>24</c:v>
                </c:pt>
                <c:pt idx="684">
                  <c:v>24</c:v>
                </c:pt>
                <c:pt idx="685">
                  <c:v>24</c:v>
                </c:pt>
                <c:pt idx="686">
                  <c:v>24</c:v>
                </c:pt>
                <c:pt idx="687">
                  <c:v>24</c:v>
                </c:pt>
                <c:pt idx="688">
                  <c:v>24</c:v>
                </c:pt>
                <c:pt idx="689">
                  <c:v>24</c:v>
                </c:pt>
                <c:pt idx="690">
                  <c:v>23.9</c:v>
                </c:pt>
                <c:pt idx="691">
                  <c:v>23.9</c:v>
                </c:pt>
                <c:pt idx="692">
                  <c:v>23.9</c:v>
                </c:pt>
                <c:pt idx="693">
                  <c:v>23.9</c:v>
                </c:pt>
                <c:pt idx="694">
                  <c:v>23.9</c:v>
                </c:pt>
                <c:pt idx="695">
                  <c:v>23.9</c:v>
                </c:pt>
                <c:pt idx="696">
                  <c:v>23.9</c:v>
                </c:pt>
                <c:pt idx="697">
                  <c:v>23.9</c:v>
                </c:pt>
                <c:pt idx="698">
                  <c:v>23.9</c:v>
                </c:pt>
                <c:pt idx="699">
                  <c:v>23.9</c:v>
                </c:pt>
                <c:pt idx="700">
                  <c:v>23.9</c:v>
                </c:pt>
                <c:pt idx="701">
                  <c:v>23.9</c:v>
                </c:pt>
                <c:pt idx="702">
                  <c:v>23.8</c:v>
                </c:pt>
                <c:pt idx="703">
                  <c:v>23.8</c:v>
                </c:pt>
                <c:pt idx="704">
                  <c:v>23.8</c:v>
                </c:pt>
                <c:pt idx="705">
                  <c:v>23.8</c:v>
                </c:pt>
                <c:pt idx="706">
                  <c:v>23.8</c:v>
                </c:pt>
                <c:pt idx="707">
                  <c:v>23.8</c:v>
                </c:pt>
                <c:pt idx="708">
                  <c:v>23.8</c:v>
                </c:pt>
                <c:pt idx="709">
                  <c:v>23.8</c:v>
                </c:pt>
                <c:pt idx="710">
                  <c:v>23.8</c:v>
                </c:pt>
                <c:pt idx="711">
                  <c:v>23.8</c:v>
                </c:pt>
                <c:pt idx="712">
                  <c:v>23.8</c:v>
                </c:pt>
                <c:pt idx="713">
                  <c:v>23.8</c:v>
                </c:pt>
                <c:pt idx="714">
                  <c:v>23.7</c:v>
                </c:pt>
                <c:pt idx="715">
                  <c:v>23.7</c:v>
                </c:pt>
                <c:pt idx="716">
                  <c:v>23.7</c:v>
                </c:pt>
                <c:pt idx="717">
                  <c:v>23.7</c:v>
                </c:pt>
                <c:pt idx="718">
                  <c:v>23.7</c:v>
                </c:pt>
                <c:pt idx="719">
                  <c:v>23.7</c:v>
                </c:pt>
                <c:pt idx="720">
                  <c:v>23.6</c:v>
                </c:pt>
                <c:pt idx="721">
                  <c:v>23.6</c:v>
                </c:pt>
                <c:pt idx="722">
                  <c:v>23.6</c:v>
                </c:pt>
                <c:pt idx="723">
                  <c:v>23.6</c:v>
                </c:pt>
                <c:pt idx="724">
                  <c:v>23.6</c:v>
                </c:pt>
                <c:pt idx="725">
                  <c:v>23.6</c:v>
                </c:pt>
                <c:pt idx="726">
                  <c:v>23.6</c:v>
                </c:pt>
                <c:pt idx="727">
                  <c:v>23.6</c:v>
                </c:pt>
                <c:pt idx="728">
                  <c:v>23.6</c:v>
                </c:pt>
                <c:pt idx="729">
                  <c:v>23.6</c:v>
                </c:pt>
                <c:pt idx="730">
                  <c:v>23.6</c:v>
                </c:pt>
                <c:pt idx="731">
                  <c:v>23.6</c:v>
                </c:pt>
                <c:pt idx="732">
                  <c:v>23.5</c:v>
                </c:pt>
                <c:pt idx="733">
                  <c:v>23.5</c:v>
                </c:pt>
                <c:pt idx="734">
                  <c:v>23.5</c:v>
                </c:pt>
                <c:pt idx="735">
                  <c:v>23.5</c:v>
                </c:pt>
                <c:pt idx="736">
                  <c:v>23.5</c:v>
                </c:pt>
                <c:pt idx="737">
                  <c:v>23.5</c:v>
                </c:pt>
                <c:pt idx="738">
                  <c:v>23.5</c:v>
                </c:pt>
                <c:pt idx="739">
                  <c:v>23.5</c:v>
                </c:pt>
                <c:pt idx="740">
                  <c:v>23.5</c:v>
                </c:pt>
                <c:pt idx="741">
                  <c:v>23.5</c:v>
                </c:pt>
                <c:pt idx="742">
                  <c:v>23.5</c:v>
                </c:pt>
                <c:pt idx="743">
                  <c:v>23.5</c:v>
                </c:pt>
                <c:pt idx="744">
                  <c:v>23.4</c:v>
                </c:pt>
                <c:pt idx="745">
                  <c:v>23.4</c:v>
                </c:pt>
                <c:pt idx="746">
                  <c:v>23.4</c:v>
                </c:pt>
                <c:pt idx="747">
                  <c:v>23.4</c:v>
                </c:pt>
                <c:pt idx="748">
                  <c:v>23.4</c:v>
                </c:pt>
                <c:pt idx="749">
                  <c:v>23.4</c:v>
                </c:pt>
                <c:pt idx="750">
                  <c:v>23.4</c:v>
                </c:pt>
                <c:pt idx="751">
                  <c:v>23.4</c:v>
                </c:pt>
                <c:pt idx="752">
                  <c:v>23.4</c:v>
                </c:pt>
                <c:pt idx="753">
                  <c:v>23.4</c:v>
                </c:pt>
                <c:pt idx="754">
                  <c:v>23.4</c:v>
                </c:pt>
                <c:pt idx="755">
                  <c:v>23.4</c:v>
                </c:pt>
                <c:pt idx="756">
                  <c:v>23.3</c:v>
                </c:pt>
                <c:pt idx="757">
                  <c:v>23.3</c:v>
                </c:pt>
                <c:pt idx="758">
                  <c:v>23.3</c:v>
                </c:pt>
                <c:pt idx="759">
                  <c:v>23.3</c:v>
                </c:pt>
                <c:pt idx="760">
                  <c:v>23.3</c:v>
                </c:pt>
                <c:pt idx="761">
                  <c:v>23.3</c:v>
                </c:pt>
                <c:pt idx="762">
                  <c:v>23.3</c:v>
                </c:pt>
                <c:pt idx="763">
                  <c:v>23.3</c:v>
                </c:pt>
                <c:pt idx="764">
                  <c:v>23.3</c:v>
                </c:pt>
                <c:pt idx="765">
                  <c:v>23.3</c:v>
                </c:pt>
                <c:pt idx="766">
                  <c:v>23.3</c:v>
                </c:pt>
                <c:pt idx="767">
                  <c:v>23.3</c:v>
                </c:pt>
                <c:pt idx="768">
                  <c:v>23.2</c:v>
                </c:pt>
                <c:pt idx="769">
                  <c:v>23.2</c:v>
                </c:pt>
                <c:pt idx="770">
                  <c:v>23.2</c:v>
                </c:pt>
                <c:pt idx="771">
                  <c:v>23.2</c:v>
                </c:pt>
                <c:pt idx="772">
                  <c:v>23.2</c:v>
                </c:pt>
                <c:pt idx="773">
                  <c:v>23.2</c:v>
                </c:pt>
                <c:pt idx="774">
                  <c:v>23.2</c:v>
                </c:pt>
                <c:pt idx="775">
                  <c:v>23.2</c:v>
                </c:pt>
                <c:pt idx="776">
                  <c:v>23.2</c:v>
                </c:pt>
                <c:pt idx="777">
                  <c:v>23.2</c:v>
                </c:pt>
                <c:pt idx="778">
                  <c:v>23.2</c:v>
                </c:pt>
                <c:pt idx="779">
                  <c:v>23.2</c:v>
                </c:pt>
                <c:pt idx="780">
                  <c:v>23.1</c:v>
                </c:pt>
                <c:pt idx="781">
                  <c:v>23.1</c:v>
                </c:pt>
                <c:pt idx="782">
                  <c:v>23.1</c:v>
                </c:pt>
                <c:pt idx="783">
                  <c:v>23.1</c:v>
                </c:pt>
                <c:pt idx="784">
                  <c:v>23.1</c:v>
                </c:pt>
                <c:pt idx="785">
                  <c:v>23.1</c:v>
                </c:pt>
                <c:pt idx="786">
                  <c:v>23</c:v>
                </c:pt>
                <c:pt idx="787">
                  <c:v>23</c:v>
                </c:pt>
                <c:pt idx="788">
                  <c:v>23</c:v>
                </c:pt>
                <c:pt idx="789">
                  <c:v>23</c:v>
                </c:pt>
                <c:pt idx="790">
                  <c:v>23</c:v>
                </c:pt>
                <c:pt idx="791">
                  <c:v>23</c:v>
                </c:pt>
                <c:pt idx="792">
                  <c:v>23</c:v>
                </c:pt>
                <c:pt idx="793">
                  <c:v>23</c:v>
                </c:pt>
                <c:pt idx="794">
                  <c:v>23</c:v>
                </c:pt>
                <c:pt idx="795">
                  <c:v>23</c:v>
                </c:pt>
                <c:pt idx="796">
                  <c:v>23</c:v>
                </c:pt>
                <c:pt idx="797">
                  <c:v>23</c:v>
                </c:pt>
                <c:pt idx="798">
                  <c:v>22.9</c:v>
                </c:pt>
                <c:pt idx="799">
                  <c:v>22.9</c:v>
                </c:pt>
                <c:pt idx="800">
                  <c:v>22.9</c:v>
                </c:pt>
                <c:pt idx="801">
                  <c:v>22.9</c:v>
                </c:pt>
                <c:pt idx="802">
                  <c:v>22.9</c:v>
                </c:pt>
                <c:pt idx="803">
                  <c:v>22.9</c:v>
                </c:pt>
                <c:pt idx="804">
                  <c:v>22.9</c:v>
                </c:pt>
                <c:pt idx="805">
                  <c:v>22.9</c:v>
                </c:pt>
                <c:pt idx="806">
                  <c:v>22.9</c:v>
                </c:pt>
                <c:pt idx="807">
                  <c:v>22.9</c:v>
                </c:pt>
                <c:pt idx="808">
                  <c:v>22.9</c:v>
                </c:pt>
                <c:pt idx="809">
                  <c:v>22.9</c:v>
                </c:pt>
                <c:pt idx="810">
                  <c:v>22.8</c:v>
                </c:pt>
                <c:pt idx="811">
                  <c:v>22.8</c:v>
                </c:pt>
                <c:pt idx="812">
                  <c:v>22.8</c:v>
                </c:pt>
                <c:pt idx="813">
                  <c:v>22.8</c:v>
                </c:pt>
                <c:pt idx="814">
                  <c:v>22.8</c:v>
                </c:pt>
                <c:pt idx="815">
                  <c:v>22.8</c:v>
                </c:pt>
                <c:pt idx="816">
                  <c:v>22.8</c:v>
                </c:pt>
                <c:pt idx="817">
                  <c:v>22.8</c:v>
                </c:pt>
                <c:pt idx="818">
                  <c:v>22.8</c:v>
                </c:pt>
                <c:pt idx="819">
                  <c:v>22.8</c:v>
                </c:pt>
                <c:pt idx="820">
                  <c:v>22.8</c:v>
                </c:pt>
                <c:pt idx="821">
                  <c:v>22.8</c:v>
                </c:pt>
                <c:pt idx="822">
                  <c:v>22.7</c:v>
                </c:pt>
                <c:pt idx="823">
                  <c:v>22.7</c:v>
                </c:pt>
                <c:pt idx="824">
                  <c:v>22.7</c:v>
                </c:pt>
                <c:pt idx="825">
                  <c:v>22.7</c:v>
                </c:pt>
                <c:pt idx="826">
                  <c:v>22.7</c:v>
                </c:pt>
                <c:pt idx="827">
                  <c:v>22.7</c:v>
                </c:pt>
                <c:pt idx="828">
                  <c:v>22.7</c:v>
                </c:pt>
                <c:pt idx="829">
                  <c:v>22.7</c:v>
                </c:pt>
                <c:pt idx="830">
                  <c:v>22.7</c:v>
                </c:pt>
                <c:pt idx="831">
                  <c:v>22.7</c:v>
                </c:pt>
                <c:pt idx="832">
                  <c:v>22.7</c:v>
                </c:pt>
                <c:pt idx="833">
                  <c:v>22.7</c:v>
                </c:pt>
                <c:pt idx="834">
                  <c:v>22.6</c:v>
                </c:pt>
                <c:pt idx="835">
                  <c:v>22.6</c:v>
                </c:pt>
                <c:pt idx="836">
                  <c:v>22.6</c:v>
                </c:pt>
                <c:pt idx="837">
                  <c:v>22.6</c:v>
                </c:pt>
                <c:pt idx="838">
                  <c:v>22.6</c:v>
                </c:pt>
                <c:pt idx="839">
                  <c:v>22.6</c:v>
                </c:pt>
                <c:pt idx="840">
                  <c:v>22.5</c:v>
                </c:pt>
                <c:pt idx="841">
                  <c:v>22.5</c:v>
                </c:pt>
                <c:pt idx="842">
                  <c:v>22.5</c:v>
                </c:pt>
                <c:pt idx="843">
                  <c:v>22.5</c:v>
                </c:pt>
                <c:pt idx="844">
                  <c:v>22.5</c:v>
                </c:pt>
                <c:pt idx="845">
                  <c:v>22.5</c:v>
                </c:pt>
                <c:pt idx="846">
                  <c:v>22.5</c:v>
                </c:pt>
                <c:pt idx="847">
                  <c:v>22.5</c:v>
                </c:pt>
                <c:pt idx="848">
                  <c:v>22.5</c:v>
                </c:pt>
                <c:pt idx="849">
                  <c:v>22.5</c:v>
                </c:pt>
                <c:pt idx="850">
                  <c:v>22.5</c:v>
                </c:pt>
                <c:pt idx="851">
                  <c:v>22.5</c:v>
                </c:pt>
                <c:pt idx="852">
                  <c:v>22.4</c:v>
                </c:pt>
                <c:pt idx="853">
                  <c:v>22.4</c:v>
                </c:pt>
                <c:pt idx="854">
                  <c:v>22.4</c:v>
                </c:pt>
                <c:pt idx="855">
                  <c:v>22.4</c:v>
                </c:pt>
                <c:pt idx="856">
                  <c:v>22.4</c:v>
                </c:pt>
                <c:pt idx="857">
                  <c:v>22.4</c:v>
                </c:pt>
                <c:pt idx="858">
                  <c:v>22.4</c:v>
                </c:pt>
                <c:pt idx="859">
                  <c:v>22.4</c:v>
                </c:pt>
                <c:pt idx="860">
                  <c:v>22.4</c:v>
                </c:pt>
                <c:pt idx="861">
                  <c:v>22.4</c:v>
                </c:pt>
                <c:pt idx="862">
                  <c:v>22.4</c:v>
                </c:pt>
                <c:pt idx="863">
                  <c:v>22.4</c:v>
                </c:pt>
                <c:pt idx="864">
                  <c:v>22.3</c:v>
                </c:pt>
                <c:pt idx="865">
                  <c:v>22.3</c:v>
                </c:pt>
                <c:pt idx="866">
                  <c:v>22.3</c:v>
                </c:pt>
                <c:pt idx="867">
                  <c:v>22.3</c:v>
                </c:pt>
                <c:pt idx="868">
                  <c:v>22.3</c:v>
                </c:pt>
                <c:pt idx="869">
                  <c:v>22.3</c:v>
                </c:pt>
                <c:pt idx="870">
                  <c:v>22.3</c:v>
                </c:pt>
                <c:pt idx="871">
                  <c:v>22.3</c:v>
                </c:pt>
                <c:pt idx="872">
                  <c:v>22.3</c:v>
                </c:pt>
                <c:pt idx="873">
                  <c:v>22.3</c:v>
                </c:pt>
                <c:pt idx="874">
                  <c:v>22.3</c:v>
                </c:pt>
                <c:pt idx="875">
                  <c:v>22.3</c:v>
                </c:pt>
                <c:pt idx="876">
                  <c:v>22.2</c:v>
                </c:pt>
                <c:pt idx="877">
                  <c:v>22.2</c:v>
                </c:pt>
                <c:pt idx="878">
                  <c:v>22.2</c:v>
                </c:pt>
                <c:pt idx="879">
                  <c:v>22.2</c:v>
                </c:pt>
                <c:pt idx="880">
                  <c:v>22.2</c:v>
                </c:pt>
                <c:pt idx="881">
                  <c:v>22.2</c:v>
                </c:pt>
                <c:pt idx="882">
                  <c:v>22.2</c:v>
                </c:pt>
                <c:pt idx="883">
                  <c:v>22.2</c:v>
                </c:pt>
                <c:pt idx="884">
                  <c:v>22.2</c:v>
                </c:pt>
                <c:pt idx="885">
                  <c:v>22.2</c:v>
                </c:pt>
                <c:pt idx="886">
                  <c:v>22.2</c:v>
                </c:pt>
                <c:pt idx="887">
                  <c:v>22.2</c:v>
                </c:pt>
                <c:pt idx="888">
                  <c:v>22.1</c:v>
                </c:pt>
                <c:pt idx="889">
                  <c:v>22.1</c:v>
                </c:pt>
                <c:pt idx="890">
                  <c:v>22.1</c:v>
                </c:pt>
                <c:pt idx="891">
                  <c:v>22.1</c:v>
                </c:pt>
                <c:pt idx="892">
                  <c:v>22.1</c:v>
                </c:pt>
                <c:pt idx="893">
                  <c:v>22.1</c:v>
                </c:pt>
                <c:pt idx="894">
                  <c:v>22.1</c:v>
                </c:pt>
                <c:pt idx="895">
                  <c:v>22.1</c:v>
                </c:pt>
                <c:pt idx="896">
                  <c:v>22.1</c:v>
                </c:pt>
                <c:pt idx="897">
                  <c:v>22.1</c:v>
                </c:pt>
                <c:pt idx="898">
                  <c:v>22.1</c:v>
                </c:pt>
                <c:pt idx="899">
                  <c:v>22.1</c:v>
                </c:pt>
                <c:pt idx="900">
                  <c:v>22</c:v>
                </c:pt>
                <c:pt idx="901">
                  <c:v>22</c:v>
                </c:pt>
                <c:pt idx="902">
                  <c:v>22</c:v>
                </c:pt>
                <c:pt idx="903">
                  <c:v>22</c:v>
                </c:pt>
                <c:pt idx="904">
                  <c:v>22</c:v>
                </c:pt>
                <c:pt idx="905">
                  <c:v>22</c:v>
                </c:pt>
                <c:pt idx="906">
                  <c:v>21.9</c:v>
                </c:pt>
                <c:pt idx="907">
                  <c:v>21.9</c:v>
                </c:pt>
                <c:pt idx="908">
                  <c:v>21.9</c:v>
                </c:pt>
                <c:pt idx="909">
                  <c:v>21.9</c:v>
                </c:pt>
                <c:pt idx="910">
                  <c:v>21.9</c:v>
                </c:pt>
                <c:pt idx="911">
                  <c:v>21.9</c:v>
                </c:pt>
                <c:pt idx="912">
                  <c:v>21.9</c:v>
                </c:pt>
                <c:pt idx="913">
                  <c:v>21.9</c:v>
                </c:pt>
                <c:pt idx="914">
                  <c:v>21.9</c:v>
                </c:pt>
                <c:pt idx="915">
                  <c:v>21.9</c:v>
                </c:pt>
                <c:pt idx="916">
                  <c:v>21.9</c:v>
                </c:pt>
                <c:pt idx="917">
                  <c:v>21.9</c:v>
                </c:pt>
                <c:pt idx="918">
                  <c:v>21.8</c:v>
                </c:pt>
                <c:pt idx="919">
                  <c:v>21.8</c:v>
                </c:pt>
                <c:pt idx="920">
                  <c:v>21.8</c:v>
                </c:pt>
                <c:pt idx="921">
                  <c:v>21.8</c:v>
                </c:pt>
                <c:pt idx="922">
                  <c:v>21.8</c:v>
                </c:pt>
                <c:pt idx="923">
                  <c:v>21.8</c:v>
                </c:pt>
                <c:pt idx="924">
                  <c:v>21.8</c:v>
                </c:pt>
                <c:pt idx="925">
                  <c:v>21.8</c:v>
                </c:pt>
                <c:pt idx="926">
                  <c:v>21.8</c:v>
                </c:pt>
                <c:pt idx="927">
                  <c:v>21.8</c:v>
                </c:pt>
                <c:pt idx="928">
                  <c:v>21.8</c:v>
                </c:pt>
                <c:pt idx="929">
                  <c:v>21.8</c:v>
                </c:pt>
                <c:pt idx="930">
                  <c:v>21.7</c:v>
                </c:pt>
                <c:pt idx="931">
                  <c:v>21.7</c:v>
                </c:pt>
                <c:pt idx="932">
                  <c:v>21.7</c:v>
                </c:pt>
                <c:pt idx="933">
                  <c:v>21.7</c:v>
                </c:pt>
                <c:pt idx="934">
                  <c:v>21.7</c:v>
                </c:pt>
                <c:pt idx="935">
                  <c:v>21.7</c:v>
                </c:pt>
                <c:pt idx="936">
                  <c:v>21.7</c:v>
                </c:pt>
                <c:pt idx="937">
                  <c:v>21.7</c:v>
                </c:pt>
                <c:pt idx="938">
                  <c:v>21.7</c:v>
                </c:pt>
                <c:pt idx="939">
                  <c:v>21.7</c:v>
                </c:pt>
                <c:pt idx="940">
                  <c:v>21.7</c:v>
                </c:pt>
                <c:pt idx="941">
                  <c:v>21.7</c:v>
                </c:pt>
                <c:pt idx="942">
                  <c:v>21.6</c:v>
                </c:pt>
                <c:pt idx="943">
                  <c:v>21.6</c:v>
                </c:pt>
                <c:pt idx="944">
                  <c:v>21.6</c:v>
                </c:pt>
                <c:pt idx="945">
                  <c:v>21.6</c:v>
                </c:pt>
                <c:pt idx="946">
                  <c:v>21.6</c:v>
                </c:pt>
                <c:pt idx="947">
                  <c:v>21.6</c:v>
                </c:pt>
                <c:pt idx="948">
                  <c:v>21.6</c:v>
                </c:pt>
                <c:pt idx="949">
                  <c:v>21.6</c:v>
                </c:pt>
                <c:pt idx="950">
                  <c:v>21.6</c:v>
                </c:pt>
                <c:pt idx="951">
                  <c:v>21.6</c:v>
                </c:pt>
                <c:pt idx="952">
                  <c:v>21.6</c:v>
                </c:pt>
                <c:pt idx="953">
                  <c:v>21.6</c:v>
                </c:pt>
                <c:pt idx="954">
                  <c:v>21.5</c:v>
                </c:pt>
                <c:pt idx="955">
                  <c:v>21.5</c:v>
                </c:pt>
                <c:pt idx="956">
                  <c:v>21.5</c:v>
                </c:pt>
                <c:pt idx="957">
                  <c:v>21.5</c:v>
                </c:pt>
                <c:pt idx="958">
                  <c:v>21.5</c:v>
                </c:pt>
                <c:pt idx="959">
                  <c:v>21.5</c:v>
                </c:pt>
                <c:pt idx="960">
                  <c:v>21.4</c:v>
                </c:pt>
                <c:pt idx="961">
                  <c:v>21.4</c:v>
                </c:pt>
                <c:pt idx="962">
                  <c:v>21.4</c:v>
                </c:pt>
                <c:pt idx="963">
                  <c:v>21.4</c:v>
                </c:pt>
                <c:pt idx="964">
                  <c:v>21.4</c:v>
                </c:pt>
                <c:pt idx="965">
                  <c:v>21.4</c:v>
                </c:pt>
                <c:pt idx="966">
                  <c:v>21.4</c:v>
                </c:pt>
                <c:pt idx="967">
                  <c:v>21.4</c:v>
                </c:pt>
                <c:pt idx="968">
                  <c:v>21.4</c:v>
                </c:pt>
                <c:pt idx="969">
                  <c:v>21.4</c:v>
                </c:pt>
                <c:pt idx="970">
                  <c:v>21.4</c:v>
                </c:pt>
                <c:pt idx="971">
                  <c:v>21.4</c:v>
                </c:pt>
                <c:pt idx="972">
                  <c:v>21.3</c:v>
                </c:pt>
                <c:pt idx="973">
                  <c:v>21.3</c:v>
                </c:pt>
                <c:pt idx="974">
                  <c:v>21.3</c:v>
                </c:pt>
                <c:pt idx="975">
                  <c:v>21.3</c:v>
                </c:pt>
                <c:pt idx="976">
                  <c:v>21.3</c:v>
                </c:pt>
                <c:pt idx="977">
                  <c:v>21.3</c:v>
                </c:pt>
                <c:pt idx="978">
                  <c:v>21.3</c:v>
                </c:pt>
                <c:pt idx="979">
                  <c:v>21.3</c:v>
                </c:pt>
                <c:pt idx="980">
                  <c:v>21.3</c:v>
                </c:pt>
                <c:pt idx="981">
                  <c:v>21.3</c:v>
                </c:pt>
                <c:pt idx="982">
                  <c:v>21.3</c:v>
                </c:pt>
                <c:pt idx="983">
                  <c:v>21.3</c:v>
                </c:pt>
                <c:pt idx="984">
                  <c:v>21.2</c:v>
                </c:pt>
                <c:pt idx="985">
                  <c:v>21.2</c:v>
                </c:pt>
                <c:pt idx="986">
                  <c:v>21.2</c:v>
                </c:pt>
                <c:pt idx="987">
                  <c:v>21.2</c:v>
                </c:pt>
                <c:pt idx="988">
                  <c:v>21.2</c:v>
                </c:pt>
                <c:pt idx="989">
                  <c:v>21.2</c:v>
                </c:pt>
                <c:pt idx="990">
                  <c:v>21.2</c:v>
                </c:pt>
                <c:pt idx="991">
                  <c:v>21.2</c:v>
                </c:pt>
                <c:pt idx="992">
                  <c:v>21.2</c:v>
                </c:pt>
                <c:pt idx="993">
                  <c:v>21.2</c:v>
                </c:pt>
                <c:pt idx="994">
                  <c:v>21.2</c:v>
                </c:pt>
                <c:pt idx="995">
                  <c:v>21.2</c:v>
                </c:pt>
                <c:pt idx="996">
                  <c:v>21.1</c:v>
                </c:pt>
                <c:pt idx="997">
                  <c:v>21.1</c:v>
                </c:pt>
                <c:pt idx="998">
                  <c:v>21.1</c:v>
                </c:pt>
                <c:pt idx="999">
                  <c:v>21.1</c:v>
                </c:pt>
                <c:pt idx="1000">
                  <c:v>21.1</c:v>
                </c:pt>
                <c:pt idx="1001">
                  <c:v>21.1</c:v>
                </c:pt>
                <c:pt idx="1002">
                  <c:v>21.1</c:v>
                </c:pt>
                <c:pt idx="1003">
                  <c:v>21.1</c:v>
                </c:pt>
                <c:pt idx="1004">
                  <c:v>21.1</c:v>
                </c:pt>
                <c:pt idx="1005">
                  <c:v>21.1</c:v>
                </c:pt>
                <c:pt idx="1006">
                  <c:v>21.1</c:v>
                </c:pt>
                <c:pt idx="1007">
                  <c:v>21.1</c:v>
                </c:pt>
                <c:pt idx="1008">
                  <c:v>21</c:v>
                </c:pt>
                <c:pt idx="1009">
                  <c:v>21</c:v>
                </c:pt>
                <c:pt idx="1010">
                  <c:v>21</c:v>
                </c:pt>
                <c:pt idx="1011">
                  <c:v>21</c:v>
                </c:pt>
                <c:pt idx="1012">
                  <c:v>21</c:v>
                </c:pt>
                <c:pt idx="1013">
                  <c:v>21</c:v>
                </c:pt>
                <c:pt idx="1014">
                  <c:v>21</c:v>
                </c:pt>
                <c:pt idx="1015">
                  <c:v>21</c:v>
                </c:pt>
                <c:pt idx="1016">
                  <c:v>21</c:v>
                </c:pt>
                <c:pt idx="1017">
                  <c:v>21</c:v>
                </c:pt>
                <c:pt idx="1018">
                  <c:v>21</c:v>
                </c:pt>
                <c:pt idx="1019">
                  <c:v>21</c:v>
                </c:pt>
                <c:pt idx="1020">
                  <c:v>20.9</c:v>
                </c:pt>
                <c:pt idx="1021">
                  <c:v>20.9</c:v>
                </c:pt>
                <c:pt idx="1022">
                  <c:v>20.9</c:v>
                </c:pt>
                <c:pt idx="1023">
                  <c:v>20.9</c:v>
                </c:pt>
                <c:pt idx="1024">
                  <c:v>20.9</c:v>
                </c:pt>
                <c:pt idx="1025">
                  <c:v>20.9</c:v>
                </c:pt>
                <c:pt idx="1026">
                  <c:v>20.8</c:v>
                </c:pt>
                <c:pt idx="1027">
                  <c:v>20.8</c:v>
                </c:pt>
                <c:pt idx="1028">
                  <c:v>20.8</c:v>
                </c:pt>
                <c:pt idx="1029">
                  <c:v>20.8</c:v>
                </c:pt>
                <c:pt idx="1030">
                  <c:v>20.8</c:v>
                </c:pt>
                <c:pt idx="1031">
                  <c:v>20.8</c:v>
                </c:pt>
                <c:pt idx="1032">
                  <c:v>20.8</c:v>
                </c:pt>
                <c:pt idx="1033">
                  <c:v>20.8</c:v>
                </c:pt>
                <c:pt idx="1034">
                  <c:v>20.8</c:v>
                </c:pt>
                <c:pt idx="1035">
                  <c:v>20.8</c:v>
                </c:pt>
                <c:pt idx="1036">
                  <c:v>20.8</c:v>
                </c:pt>
                <c:pt idx="1037">
                  <c:v>20.8</c:v>
                </c:pt>
                <c:pt idx="1038">
                  <c:v>20.7</c:v>
                </c:pt>
                <c:pt idx="1039">
                  <c:v>20.7</c:v>
                </c:pt>
                <c:pt idx="1040">
                  <c:v>20.7</c:v>
                </c:pt>
                <c:pt idx="1041">
                  <c:v>20.7</c:v>
                </c:pt>
                <c:pt idx="1042">
                  <c:v>20.7</c:v>
                </c:pt>
                <c:pt idx="1043">
                  <c:v>20.7</c:v>
                </c:pt>
                <c:pt idx="1044">
                  <c:v>20.7</c:v>
                </c:pt>
                <c:pt idx="1045">
                  <c:v>20.7</c:v>
                </c:pt>
                <c:pt idx="1046">
                  <c:v>20.7</c:v>
                </c:pt>
                <c:pt idx="1047">
                  <c:v>20.7</c:v>
                </c:pt>
                <c:pt idx="1048">
                  <c:v>20.7</c:v>
                </c:pt>
                <c:pt idx="1049">
                  <c:v>20.7</c:v>
                </c:pt>
                <c:pt idx="1050">
                  <c:v>20.6</c:v>
                </c:pt>
                <c:pt idx="1051">
                  <c:v>20.6</c:v>
                </c:pt>
                <c:pt idx="1052">
                  <c:v>20.6</c:v>
                </c:pt>
                <c:pt idx="1053">
                  <c:v>20.6</c:v>
                </c:pt>
                <c:pt idx="1054">
                  <c:v>20.6</c:v>
                </c:pt>
                <c:pt idx="1055">
                  <c:v>20.6</c:v>
                </c:pt>
                <c:pt idx="1056">
                  <c:v>20.6</c:v>
                </c:pt>
                <c:pt idx="1057">
                  <c:v>20.6</c:v>
                </c:pt>
                <c:pt idx="1058">
                  <c:v>20.6</c:v>
                </c:pt>
                <c:pt idx="1059">
                  <c:v>20.6</c:v>
                </c:pt>
                <c:pt idx="1060">
                  <c:v>20.6</c:v>
                </c:pt>
                <c:pt idx="1061">
                  <c:v>20.6</c:v>
                </c:pt>
                <c:pt idx="1062">
                  <c:v>20.5</c:v>
                </c:pt>
                <c:pt idx="1063">
                  <c:v>20.5</c:v>
                </c:pt>
                <c:pt idx="1064">
                  <c:v>20.5</c:v>
                </c:pt>
                <c:pt idx="1065">
                  <c:v>20.5</c:v>
                </c:pt>
                <c:pt idx="1066">
                  <c:v>20.5</c:v>
                </c:pt>
                <c:pt idx="1067">
                  <c:v>20.5</c:v>
                </c:pt>
                <c:pt idx="1068">
                  <c:v>20.5</c:v>
                </c:pt>
                <c:pt idx="1069">
                  <c:v>20.5</c:v>
                </c:pt>
                <c:pt idx="1070">
                  <c:v>20.5</c:v>
                </c:pt>
                <c:pt idx="1071">
                  <c:v>20.5</c:v>
                </c:pt>
                <c:pt idx="1072">
                  <c:v>20.5</c:v>
                </c:pt>
                <c:pt idx="1073">
                  <c:v>20.5</c:v>
                </c:pt>
                <c:pt idx="1074">
                  <c:v>20.399999999999999</c:v>
                </c:pt>
                <c:pt idx="1075">
                  <c:v>20.399999999999999</c:v>
                </c:pt>
                <c:pt idx="1076">
                  <c:v>20.399999999999999</c:v>
                </c:pt>
                <c:pt idx="1077">
                  <c:v>20.399999999999999</c:v>
                </c:pt>
                <c:pt idx="1078">
                  <c:v>20.399999999999999</c:v>
                </c:pt>
                <c:pt idx="1079">
                  <c:v>20.399999999999999</c:v>
                </c:pt>
                <c:pt idx="1080">
                  <c:v>20.3</c:v>
                </c:pt>
                <c:pt idx="1081">
                  <c:v>20.3</c:v>
                </c:pt>
                <c:pt idx="1082">
                  <c:v>20.3</c:v>
                </c:pt>
                <c:pt idx="1083">
                  <c:v>20.3</c:v>
                </c:pt>
                <c:pt idx="1084">
                  <c:v>20.3</c:v>
                </c:pt>
                <c:pt idx="1085">
                  <c:v>20.3</c:v>
                </c:pt>
                <c:pt idx="1086">
                  <c:v>20.3</c:v>
                </c:pt>
                <c:pt idx="1087">
                  <c:v>20.3</c:v>
                </c:pt>
                <c:pt idx="1088">
                  <c:v>20.3</c:v>
                </c:pt>
                <c:pt idx="1089">
                  <c:v>20.3</c:v>
                </c:pt>
                <c:pt idx="1090">
                  <c:v>20.3</c:v>
                </c:pt>
                <c:pt idx="1091">
                  <c:v>20.3</c:v>
                </c:pt>
                <c:pt idx="1092">
                  <c:v>20.2</c:v>
                </c:pt>
                <c:pt idx="1093">
                  <c:v>20.2</c:v>
                </c:pt>
                <c:pt idx="1094">
                  <c:v>20.2</c:v>
                </c:pt>
                <c:pt idx="1095">
                  <c:v>20.2</c:v>
                </c:pt>
                <c:pt idx="1096">
                  <c:v>20.2</c:v>
                </c:pt>
                <c:pt idx="1097">
                  <c:v>20.2</c:v>
                </c:pt>
                <c:pt idx="1098">
                  <c:v>20.2</c:v>
                </c:pt>
                <c:pt idx="1099">
                  <c:v>20.2</c:v>
                </c:pt>
                <c:pt idx="1100">
                  <c:v>20.2</c:v>
                </c:pt>
                <c:pt idx="1101">
                  <c:v>20.2</c:v>
                </c:pt>
                <c:pt idx="1102">
                  <c:v>20.2</c:v>
                </c:pt>
                <c:pt idx="1103">
                  <c:v>20.2</c:v>
                </c:pt>
                <c:pt idx="1104">
                  <c:v>20.100000000000001</c:v>
                </c:pt>
                <c:pt idx="1105">
                  <c:v>20.100000000000001</c:v>
                </c:pt>
                <c:pt idx="1106">
                  <c:v>20.100000000000001</c:v>
                </c:pt>
                <c:pt idx="1107">
                  <c:v>20.100000000000001</c:v>
                </c:pt>
                <c:pt idx="1108">
                  <c:v>20.100000000000001</c:v>
                </c:pt>
                <c:pt idx="1109">
                  <c:v>20.100000000000001</c:v>
                </c:pt>
                <c:pt idx="1110">
                  <c:v>20.100000000000001</c:v>
                </c:pt>
                <c:pt idx="1111">
                  <c:v>20.100000000000001</c:v>
                </c:pt>
                <c:pt idx="1112">
                  <c:v>20.100000000000001</c:v>
                </c:pt>
                <c:pt idx="1113">
                  <c:v>20.100000000000001</c:v>
                </c:pt>
                <c:pt idx="1114">
                  <c:v>20.100000000000001</c:v>
                </c:pt>
                <c:pt idx="1115">
                  <c:v>20.100000000000001</c:v>
                </c:pt>
                <c:pt idx="1116">
                  <c:v>20</c:v>
                </c:pt>
                <c:pt idx="1117">
                  <c:v>20</c:v>
                </c:pt>
                <c:pt idx="1118">
                  <c:v>20</c:v>
                </c:pt>
                <c:pt idx="1119">
                  <c:v>20</c:v>
                </c:pt>
                <c:pt idx="1120">
                  <c:v>20</c:v>
                </c:pt>
                <c:pt idx="1121">
                  <c:v>20</c:v>
                </c:pt>
                <c:pt idx="1122">
                  <c:v>20</c:v>
                </c:pt>
                <c:pt idx="1123">
                  <c:v>20</c:v>
                </c:pt>
                <c:pt idx="1124">
                  <c:v>20</c:v>
                </c:pt>
                <c:pt idx="1125">
                  <c:v>20</c:v>
                </c:pt>
                <c:pt idx="1126">
                  <c:v>20</c:v>
                </c:pt>
                <c:pt idx="1127">
                  <c:v>20</c:v>
                </c:pt>
                <c:pt idx="1128">
                  <c:v>19.899999999999999</c:v>
                </c:pt>
                <c:pt idx="1129">
                  <c:v>19.899999999999999</c:v>
                </c:pt>
                <c:pt idx="1130">
                  <c:v>19.899999999999999</c:v>
                </c:pt>
                <c:pt idx="1131">
                  <c:v>19.899999999999999</c:v>
                </c:pt>
                <c:pt idx="1132">
                  <c:v>19.899999999999999</c:v>
                </c:pt>
                <c:pt idx="1133">
                  <c:v>19.899999999999999</c:v>
                </c:pt>
                <c:pt idx="1134">
                  <c:v>19.899999999999999</c:v>
                </c:pt>
                <c:pt idx="1135">
                  <c:v>19.899999999999999</c:v>
                </c:pt>
                <c:pt idx="1136">
                  <c:v>19.899999999999999</c:v>
                </c:pt>
                <c:pt idx="1137">
                  <c:v>19.899999999999999</c:v>
                </c:pt>
                <c:pt idx="1138">
                  <c:v>19.899999999999999</c:v>
                </c:pt>
                <c:pt idx="1139">
                  <c:v>19.899999999999999</c:v>
                </c:pt>
                <c:pt idx="1140">
                  <c:v>19.8</c:v>
                </c:pt>
                <c:pt idx="1141">
                  <c:v>19.8</c:v>
                </c:pt>
                <c:pt idx="1142">
                  <c:v>19.8</c:v>
                </c:pt>
                <c:pt idx="1143">
                  <c:v>19.8</c:v>
                </c:pt>
                <c:pt idx="1144">
                  <c:v>19.8</c:v>
                </c:pt>
                <c:pt idx="1145">
                  <c:v>19.8</c:v>
                </c:pt>
                <c:pt idx="1146">
                  <c:v>19.7</c:v>
                </c:pt>
                <c:pt idx="1147">
                  <c:v>19.7</c:v>
                </c:pt>
                <c:pt idx="1148">
                  <c:v>19.7</c:v>
                </c:pt>
                <c:pt idx="1149">
                  <c:v>19.7</c:v>
                </c:pt>
                <c:pt idx="1150">
                  <c:v>19.7</c:v>
                </c:pt>
                <c:pt idx="1151">
                  <c:v>19.7</c:v>
                </c:pt>
                <c:pt idx="1152">
                  <c:v>19.7</c:v>
                </c:pt>
                <c:pt idx="1153">
                  <c:v>19.7</c:v>
                </c:pt>
                <c:pt idx="1154">
                  <c:v>19.7</c:v>
                </c:pt>
                <c:pt idx="1155">
                  <c:v>19.7</c:v>
                </c:pt>
                <c:pt idx="1156">
                  <c:v>19.7</c:v>
                </c:pt>
                <c:pt idx="1157">
                  <c:v>19.7</c:v>
                </c:pt>
                <c:pt idx="1158">
                  <c:v>19.600000000000001</c:v>
                </c:pt>
                <c:pt idx="1159">
                  <c:v>19.600000000000001</c:v>
                </c:pt>
                <c:pt idx="1160">
                  <c:v>19.600000000000001</c:v>
                </c:pt>
                <c:pt idx="1161">
                  <c:v>19.600000000000001</c:v>
                </c:pt>
                <c:pt idx="1162">
                  <c:v>19.600000000000001</c:v>
                </c:pt>
                <c:pt idx="1163">
                  <c:v>19.600000000000001</c:v>
                </c:pt>
                <c:pt idx="1164">
                  <c:v>19.600000000000001</c:v>
                </c:pt>
                <c:pt idx="1165">
                  <c:v>19.600000000000001</c:v>
                </c:pt>
                <c:pt idx="1166">
                  <c:v>19.600000000000001</c:v>
                </c:pt>
                <c:pt idx="1167">
                  <c:v>19.600000000000001</c:v>
                </c:pt>
                <c:pt idx="1168">
                  <c:v>19.600000000000001</c:v>
                </c:pt>
                <c:pt idx="1169">
                  <c:v>19.600000000000001</c:v>
                </c:pt>
                <c:pt idx="1170">
                  <c:v>19.5</c:v>
                </c:pt>
                <c:pt idx="1171">
                  <c:v>19.5</c:v>
                </c:pt>
                <c:pt idx="1172">
                  <c:v>19.5</c:v>
                </c:pt>
                <c:pt idx="1173">
                  <c:v>19.5</c:v>
                </c:pt>
                <c:pt idx="1174">
                  <c:v>19.5</c:v>
                </c:pt>
                <c:pt idx="1175">
                  <c:v>19.5</c:v>
                </c:pt>
                <c:pt idx="1176">
                  <c:v>19.5</c:v>
                </c:pt>
                <c:pt idx="1177">
                  <c:v>19.5</c:v>
                </c:pt>
                <c:pt idx="1178">
                  <c:v>19.5</c:v>
                </c:pt>
                <c:pt idx="1179">
                  <c:v>19.5</c:v>
                </c:pt>
                <c:pt idx="1180">
                  <c:v>19.5</c:v>
                </c:pt>
                <c:pt idx="1181">
                  <c:v>19.5</c:v>
                </c:pt>
                <c:pt idx="1182">
                  <c:v>19.399999999999999</c:v>
                </c:pt>
                <c:pt idx="1183">
                  <c:v>19.399999999999999</c:v>
                </c:pt>
                <c:pt idx="1184">
                  <c:v>19.399999999999999</c:v>
                </c:pt>
                <c:pt idx="1185">
                  <c:v>19.399999999999999</c:v>
                </c:pt>
                <c:pt idx="1186">
                  <c:v>19.399999999999999</c:v>
                </c:pt>
                <c:pt idx="1187">
                  <c:v>19.399999999999999</c:v>
                </c:pt>
                <c:pt idx="1188">
                  <c:v>19.399999999999999</c:v>
                </c:pt>
                <c:pt idx="1189">
                  <c:v>19.399999999999999</c:v>
                </c:pt>
                <c:pt idx="1190">
                  <c:v>19.399999999999999</c:v>
                </c:pt>
                <c:pt idx="1191">
                  <c:v>19.399999999999999</c:v>
                </c:pt>
                <c:pt idx="1192">
                  <c:v>19.399999999999999</c:v>
                </c:pt>
                <c:pt idx="1193">
                  <c:v>19.399999999999999</c:v>
                </c:pt>
                <c:pt idx="1194">
                  <c:v>19.3</c:v>
                </c:pt>
                <c:pt idx="1195">
                  <c:v>19.3</c:v>
                </c:pt>
                <c:pt idx="1196">
                  <c:v>19.3</c:v>
                </c:pt>
                <c:pt idx="1197">
                  <c:v>19.3</c:v>
                </c:pt>
                <c:pt idx="1198">
                  <c:v>19.3</c:v>
                </c:pt>
                <c:pt idx="1199">
                  <c:v>19.3</c:v>
                </c:pt>
                <c:pt idx="1200">
                  <c:v>19.2</c:v>
                </c:pt>
                <c:pt idx="1201">
                  <c:v>19.2</c:v>
                </c:pt>
                <c:pt idx="1202">
                  <c:v>19.2</c:v>
                </c:pt>
                <c:pt idx="1203">
                  <c:v>19.2</c:v>
                </c:pt>
                <c:pt idx="1204">
                  <c:v>19.2</c:v>
                </c:pt>
                <c:pt idx="1205">
                  <c:v>19.2</c:v>
                </c:pt>
                <c:pt idx="1206">
                  <c:v>19.2</c:v>
                </c:pt>
                <c:pt idx="1207">
                  <c:v>19.2</c:v>
                </c:pt>
                <c:pt idx="1208">
                  <c:v>19.2</c:v>
                </c:pt>
                <c:pt idx="1209">
                  <c:v>19.2</c:v>
                </c:pt>
                <c:pt idx="1210">
                  <c:v>19.2</c:v>
                </c:pt>
                <c:pt idx="1211">
                  <c:v>19.2</c:v>
                </c:pt>
                <c:pt idx="1212">
                  <c:v>19.100000000000001</c:v>
                </c:pt>
                <c:pt idx="1213">
                  <c:v>19.100000000000001</c:v>
                </c:pt>
                <c:pt idx="1214">
                  <c:v>19.100000000000001</c:v>
                </c:pt>
                <c:pt idx="1215">
                  <c:v>19.100000000000001</c:v>
                </c:pt>
                <c:pt idx="1216">
                  <c:v>19.100000000000001</c:v>
                </c:pt>
                <c:pt idx="1217">
                  <c:v>19.100000000000001</c:v>
                </c:pt>
                <c:pt idx="1218">
                  <c:v>19.100000000000001</c:v>
                </c:pt>
                <c:pt idx="1219">
                  <c:v>19.100000000000001</c:v>
                </c:pt>
                <c:pt idx="1220">
                  <c:v>19.100000000000001</c:v>
                </c:pt>
                <c:pt idx="1221">
                  <c:v>19.100000000000001</c:v>
                </c:pt>
                <c:pt idx="1222">
                  <c:v>19.100000000000001</c:v>
                </c:pt>
                <c:pt idx="1223">
                  <c:v>19.100000000000001</c:v>
                </c:pt>
                <c:pt idx="1224">
                  <c:v>19</c:v>
                </c:pt>
                <c:pt idx="1225">
                  <c:v>19</c:v>
                </c:pt>
                <c:pt idx="1226">
                  <c:v>19</c:v>
                </c:pt>
                <c:pt idx="1227">
                  <c:v>19</c:v>
                </c:pt>
                <c:pt idx="1228">
                  <c:v>19</c:v>
                </c:pt>
                <c:pt idx="1229">
                  <c:v>19</c:v>
                </c:pt>
                <c:pt idx="1230">
                  <c:v>19</c:v>
                </c:pt>
                <c:pt idx="1231">
                  <c:v>19</c:v>
                </c:pt>
                <c:pt idx="1232">
                  <c:v>19</c:v>
                </c:pt>
                <c:pt idx="1233">
                  <c:v>19</c:v>
                </c:pt>
                <c:pt idx="1234">
                  <c:v>19</c:v>
                </c:pt>
                <c:pt idx="1235">
                  <c:v>19</c:v>
                </c:pt>
                <c:pt idx="1236">
                  <c:v>18.899999999999999</c:v>
                </c:pt>
                <c:pt idx="1237">
                  <c:v>18.899999999999999</c:v>
                </c:pt>
                <c:pt idx="1238">
                  <c:v>18.899999999999999</c:v>
                </c:pt>
                <c:pt idx="1239">
                  <c:v>18.899999999999999</c:v>
                </c:pt>
                <c:pt idx="1240">
                  <c:v>18.899999999999999</c:v>
                </c:pt>
                <c:pt idx="1241">
                  <c:v>18.899999999999999</c:v>
                </c:pt>
                <c:pt idx="1242">
                  <c:v>18.899999999999999</c:v>
                </c:pt>
                <c:pt idx="1243">
                  <c:v>18.899999999999999</c:v>
                </c:pt>
                <c:pt idx="1244">
                  <c:v>18.899999999999999</c:v>
                </c:pt>
                <c:pt idx="1245">
                  <c:v>18.899999999999999</c:v>
                </c:pt>
                <c:pt idx="1246">
                  <c:v>18.899999999999999</c:v>
                </c:pt>
                <c:pt idx="1247">
                  <c:v>18.899999999999999</c:v>
                </c:pt>
                <c:pt idx="1248">
                  <c:v>18.8</c:v>
                </c:pt>
                <c:pt idx="1249">
                  <c:v>18.8</c:v>
                </c:pt>
                <c:pt idx="1250">
                  <c:v>18.8</c:v>
                </c:pt>
                <c:pt idx="1251">
                  <c:v>18.8</c:v>
                </c:pt>
                <c:pt idx="1252">
                  <c:v>18.8</c:v>
                </c:pt>
                <c:pt idx="1253">
                  <c:v>18.8</c:v>
                </c:pt>
                <c:pt idx="1254">
                  <c:v>18.8</c:v>
                </c:pt>
                <c:pt idx="1255">
                  <c:v>18.8</c:v>
                </c:pt>
                <c:pt idx="1256">
                  <c:v>18.8</c:v>
                </c:pt>
                <c:pt idx="1257">
                  <c:v>18.8</c:v>
                </c:pt>
                <c:pt idx="1258">
                  <c:v>18.8</c:v>
                </c:pt>
                <c:pt idx="1259">
                  <c:v>18.8</c:v>
                </c:pt>
                <c:pt idx="1260">
                  <c:v>18.7</c:v>
                </c:pt>
                <c:pt idx="1261">
                  <c:v>18.7</c:v>
                </c:pt>
                <c:pt idx="1262">
                  <c:v>18.7</c:v>
                </c:pt>
                <c:pt idx="1263">
                  <c:v>18.7</c:v>
                </c:pt>
                <c:pt idx="1264">
                  <c:v>18.7</c:v>
                </c:pt>
                <c:pt idx="1265">
                  <c:v>18.7</c:v>
                </c:pt>
                <c:pt idx="1266">
                  <c:v>18.600000000000001</c:v>
                </c:pt>
                <c:pt idx="1267">
                  <c:v>18.600000000000001</c:v>
                </c:pt>
                <c:pt idx="1268">
                  <c:v>18.600000000000001</c:v>
                </c:pt>
                <c:pt idx="1269">
                  <c:v>18.600000000000001</c:v>
                </c:pt>
                <c:pt idx="1270">
                  <c:v>18.600000000000001</c:v>
                </c:pt>
                <c:pt idx="1271">
                  <c:v>18.600000000000001</c:v>
                </c:pt>
                <c:pt idx="1272">
                  <c:v>18.600000000000001</c:v>
                </c:pt>
                <c:pt idx="1273">
                  <c:v>18.600000000000001</c:v>
                </c:pt>
                <c:pt idx="1274">
                  <c:v>18.600000000000001</c:v>
                </c:pt>
                <c:pt idx="1275">
                  <c:v>18.600000000000001</c:v>
                </c:pt>
                <c:pt idx="1276">
                  <c:v>18.600000000000001</c:v>
                </c:pt>
                <c:pt idx="1277">
                  <c:v>18.600000000000001</c:v>
                </c:pt>
                <c:pt idx="1278">
                  <c:v>18.5</c:v>
                </c:pt>
                <c:pt idx="1279">
                  <c:v>18.5</c:v>
                </c:pt>
                <c:pt idx="1280">
                  <c:v>18.5</c:v>
                </c:pt>
                <c:pt idx="1281">
                  <c:v>18.5</c:v>
                </c:pt>
                <c:pt idx="1282">
                  <c:v>18.5</c:v>
                </c:pt>
                <c:pt idx="1283">
                  <c:v>18.5</c:v>
                </c:pt>
                <c:pt idx="1284">
                  <c:v>18.5</c:v>
                </c:pt>
                <c:pt idx="1285">
                  <c:v>18.5</c:v>
                </c:pt>
                <c:pt idx="1286">
                  <c:v>18.5</c:v>
                </c:pt>
                <c:pt idx="1287">
                  <c:v>18.5</c:v>
                </c:pt>
                <c:pt idx="1288">
                  <c:v>18.5</c:v>
                </c:pt>
                <c:pt idx="1289">
                  <c:v>18.5</c:v>
                </c:pt>
                <c:pt idx="1290">
                  <c:v>18.399999999999999</c:v>
                </c:pt>
                <c:pt idx="1291">
                  <c:v>18.399999999999999</c:v>
                </c:pt>
                <c:pt idx="1292">
                  <c:v>18.399999999999999</c:v>
                </c:pt>
                <c:pt idx="1293">
                  <c:v>18.399999999999999</c:v>
                </c:pt>
                <c:pt idx="1294">
                  <c:v>18.399999999999999</c:v>
                </c:pt>
                <c:pt idx="1295">
                  <c:v>18.399999999999999</c:v>
                </c:pt>
                <c:pt idx="1296">
                  <c:v>18.399999999999999</c:v>
                </c:pt>
                <c:pt idx="1297">
                  <c:v>18.399999999999999</c:v>
                </c:pt>
                <c:pt idx="1298">
                  <c:v>18.399999999999999</c:v>
                </c:pt>
                <c:pt idx="1299">
                  <c:v>18.399999999999999</c:v>
                </c:pt>
                <c:pt idx="1300">
                  <c:v>18.399999999999999</c:v>
                </c:pt>
                <c:pt idx="1301">
                  <c:v>18.399999999999999</c:v>
                </c:pt>
                <c:pt idx="1302">
                  <c:v>18.3</c:v>
                </c:pt>
                <c:pt idx="1303">
                  <c:v>18.3</c:v>
                </c:pt>
                <c:pt idx="1304">
                  <c:v>18.3</c:v>
                </c:pt>
                <c:pt idx="1305">
                  <c:v>18.3</c:v>
                </c:pt>
                <c:pt idx="1306">
                  <c:v>18.3</c:v>
                </c:pt>
                <c:pt idx="1307">
                  <c:v>18.3</c:v>
                </c:pt>
                <c:pt idx="1308">
                  <c:v>18.3</c:v>
                </c:pt>
                <c:pt idx="1309">
                  <c:v>18.3</c:v>
                </c:pt>
                <c:pt idx="1310">
                  <c:v>18.3</c:v>
                </c:pt>
                <c:pt idx="1311">
                  <c:v>18.3</c:v>
                </c:pt>
                <c:pt idx="1312">
                  <c:v>18.3</c:v>
                </c:pt>
                <c:pt idx="1313">
                  <c:v>18.3</c:v>
                </c:pt>
                <c:pt idx="1314">
                  <c:v>18.2</c:v>
                </c:pt>
                <c:pt idx="1315">
                  <c:v>18.2</c:v>
                </c:pt>
                <c:pt idx="1316">
                  <c:v>18.2</c:v>
                </c:pt>
                <c:pt idx="1317">
                  <c:v>18.2</c:v>
                </c:pt>
                <c:pt idx="1318">
                  <c:v>18.2</c:v>
                </c:pt>
                <c:pt idx="1319">
                  <c:v>18.2</c:v>
                </c:pt>
                <c:pt idx="1320">
                  <c:v>18.100000000000001</c:v>
                </c:pt>
                <c:pt idx="1321">
                  <c:v>18.100000000000001</c:v>
                </c:pt>
                <c:pt idx="1322">
                  <c:v>18.100000000000001</c:v>
                </c:pt>
                <c:pt idx="1323">
                  <c:v>18.100000000000001</c:v>
                </c:pt>
                <c:pt idx="1324">
                  <c:v>18.100000000000001</c:v>
                </c:pt>
                <c:pt idx="1325">
                  <c:v>18.100000000000001</c:v>
                </c:pt>
                <c:pt idx="1326">
                  <c:v>18.2</c:v>
                </c:pt>
                <c:pt idx="1327">
                  <c:v>18.2</c:v>
                </c:pt>
                <c:pt idx="1328">
                  <c:v>18.2</c:v>
                </c:pt>
                <c:pt idx="1329">
                  <c:v>18.2</c:v>
                </c:pt>
                <c:pt idx="1330">
                  <c:v>18.2</c:v>
                </c:pt>
                <c:pt idx="1331">
                  <c:v>18.2</c:v>
                </c:pt>
                <c:pt idx="1332">
                  <c:v>18.3</c:v>
                </c:pt>
                <c:pt idx="1333">
                  <c:v>18.3</c:v>
                </c:pt>
                <c:pt idx="1334">
                  <c:v>18.3</c:v>
                </c:pt>
                <c:pt idx="1335">
                  <c:v>18.3</c:v>
                </c:pt>
                <c:pt idx="1336">
                  <c:v>18.3</c:v>
                </c:pt>
                <c:pt idx="1337">
                  <c:v>18.3</c:v>
                </c:pt>
                <c:pt idx="1338">
                  <c:v>18.5</c:v>
                </c:pt>
                <c:pt idx="1339">
                  <c:v>18.5</c:v>
                </c:pt>
                <c:pt idx="1340">
                  <c:v>18.5</c:v>
                </c:pt>
                <c:pt idx="1341">
                  <c:v>18.5</c:v>
                </c:pt>
                <c:pt idx="1342">
                  <c:v>18.5</c:v>
                </c:pt>
                <c:pt idx="1343">
                  <c:v>18.5</c:v>
                </c:pt>
                <c:pt idx="1344">
                  <c:v>18.600000000000001</c:v>
                </c:pt>
                <c:pt idx="1345">
                  <c:v>18.600000000000001</c:v>
                </c:pt>
                <c:pt idx="1346">
                  <c:v>18.600000000000001</c:v>
                </c:pt>
                <c:pt idx="1347">
                  <c:v>18.600000000000001</c:v>
                </c:pt>
                <c:pt idx="1348">
                  <c:v>18.600000000000001</c:v>
                </c:pt>
                <c:pt idx="1349">
                  <c:v>18.600000000000001</c:v>
                </c:pt>
                <c:pt idx="1350">
                  <c:v>18.600000000000001</c:v>
                </c:pt>
                <c:pt idx="1351">
                  <c:v>18.600000000000001</c:v>
                </c:pt>
                <c:pt idx="1352">
                  <c:v>18.600000000000001</c:v>
                </c:pt>
                <c:pt idx="1353">
                  <c:v>18.600000000000001</c:v>
                </c:pt>
                <c:pt idx="1354">
                  <c:v>18.600000000000001</c:v>
                </c:pt>
                <c:pt idx="1355">
                  <c:v>18.600000000000001</c:v>
                </c:pt>
                <c:pt idx="1356">
                  <c:v>18.600000000000001</c:v>
                </c:pt>
                <c:pt idx="1357">
                  <c:v>18.600000000000001</c:v>
                </c:pt>
                <c:pt idx="1358">
                  <c:v>18.600000000000001</c:v>
                </c:pt>
                <c:pt idx="1359">
                  <c:v>18.600000000000001</c:v>
                </c:pt>
                <c:pt idx="1360">
                  <c:v>18.600000000000001</c:v>
                </c:pt>
                <c:pt idx="1361">
                  <c:v>18.600000000000001</c:v>
                </c:pt>
                <c:pt idx="1362">
                  <c:v>18.600000000000001</c:v>
                </c:pt>
                <c:pt idx="1363">
                  <c:v>18.600000000000001</c:v>
                </c:pt>
                <c:pt idx="1364">
                  <c:v>18.600000000000001</c:v>
                </c:pt>
                <c:pt idx="1365">
                  <c:v>18.600000000000001</c:v>
                </c:pt>
                <c:pt idx="1366">
                  <c:v>18.600000000000001</c:v>
                </c:pt>
                <c:pt idx="1367">
                  <c:v>18.600000000000001</c:v>
                </c:pt>
                <c:pt idx="1368">
                  <c:v>18.7</c:v>
                </c:pt>
                <c:pt idx="1369">
                  <c:v>18.7</c:v>
                </c:pt>
                <c:pt idx="1370">
                  <c:v>18.7</c:v>
                </c:pt>
                <c:pt idx="1371">
                  <c:v>18.7</c:v>
                </c:pt>
                <c:pt idx="1372">
                  <c:v>18.7</c:v>
                </c:pt>
                <c:pt idx="1373">
                  <c:v>18.7</c:v>
                </c:pt>
                <c:pt idx="1374">
                  <c:v>18.7</c:v>
                </c:pt>
                <c:pt idx="1375">
                  <c:v>18.7</c:v>
                </c:pt>
                <c:pt idx="1376">
                  <c:v>18.7</c:v>
                </c:pt>
                <c:pt idx="1377">
                  <c:v>18.7</c:v>
                </c:pt>
                <c:pt idx="1378">
                  <c:v>18.7</c:v>
                </c:pt>
                <c:pt idx="1379">
                  <c:v>18.7</c:v>
                </c:pt>
                <c:pt idx="1380">
                  <c:v>18.8</c:v>
                </c:pt>
                <c:pt idx="1381">
                  <c:v>18.8</c:v>
                </c:pt>
                <c:pt idx="1382">
                  <c:v>18.8</c:v>
                </c:pt>
                <c:pt idx="1383">
                  <c:v>18.8</c:v>
                </c:pt>
                <c:pt idx="1384">
                  <c:v>18.8</c:v>
                </c:pt>
                <c:pt idx="1385">
                  <c:v>18.8</c:v>
                </c:pt>
                <c:pt idx="1386">
                  <c:v>18.899999999999999</c:v>
                </c:pt>
                <c:pt idx="1387">
                  <c:v>18.899999999999999</c:v>
                </c:pt>
                <c:pt idx="1388">
                  <c:v>18.899999999999999</c:v>
                </c:pt>
                <c:pt idx="1389">
                  <c:v>18.899999999999999</c:v>
                </c:pt>
                <c:pt idx="1390">
                  <c:v>18.899999999999999</c:v>
                </c:pt>
                <c:pt idx="1391">
                  <c:v>18.899999999999999</c:v>
                </c:pt>
                <c:pt idx="1392">
                  <c:v>19</c:v>
                </c:pt>
                <c:pt idx="1393">
                  <c:v>19</c:v>
                </c:pt>
                <c:pt idx="1394">
                  <c:v>19</c:v>
                </c:pt>
                <c:pt idx="1395">
                  <c:v>19</c:v>
                </c:pt>
                <c:pt idx="1396">
                  <c:v>19</c:v>
                </c:pt>
                <c:pt idx="1397">
                  <c:v>19</c:v>
                </c:pt>
                <c:pt idx="1398">
                  <c:v>19</c:v>
                </c:pt>
                <c:pt idx="1399">
                  <c:v>19</c:v>
                </c:pt>
                <c:pt idx="1400">
                  <c:v>19</c:v>
                </c:pt>
                <c:pt idx="1401">
                  <c:v>19</c:v>
                </c:pt>
                <c:pt idx="1402">
                  <c:v>19</c:v>
                </c:pt>
                <c:pt idx="1403">
                  <c:v>19</c:v>
                </c:pt>
                <c:pt idx="1404">
                  <c:v>19.100000000000001</c:v>
                </c:pt>
                <c:pt idx="1405">
                  <c:v>19.100000000000001</c:v>
                </c:pt>
                <c:pt idx="1406">
                  <c:v>19.100000000000001</c:v>
                </c:pt>
                <c:pt idx="1407">
                  <c:v>19.100000000000001</c:v>
                </c:pt>
                <c:pt idx="1408">
                  <c:v>19.100000000000001</c:v>
                </c:pt>
                <c:pt idx="1409">
                  <c:v>19.100000000000001</c:v>
                </c:pt>
                <c:pt idx="1410">
                  <c:v>19.100000000000001</c:v>
                </c:pt>
                <c:pt idx="1411">
                  <c:v>19.100000000000001</c:v>
                </c:pt>
                <c:pt idx="1412">
                  <c:v>19.100000000000001</c:v>
                </c:pt>
                <c:pt idx="1413">
                  <c:v>19.100000000000001</c:v>
                </c:pt>
                <c:pt idx="1414">
                  <c:v>19.100000000000001</c:v>
                </c:pt>
                <c:pt idx="1415">
                  <c:v>19.100000000000001</c:v>
                </c:pt>
                <c:pt idx="1416">
                  <c:v>19.2</c:v>
                </c:pt>
                <c:pt idx="1417">
                  <c:v>19.2</c:v>
                </c:pt>
                <c:pt idx="1418">
                  <c:v>19.2</c:v>
                </c:pt>
                <c:pt idx="1419">
                  <c:v>19.2</c:v>
                </c:pt>
                <c:pt idx="1420">
                  <c:v>19.2</c:v>
                </c:pt>
                <c:pt idx="1421">
                  <c:v>19.2</c:v>
                </c:pt>
                <c:pt idx="1422">
                  <c:v>19.2</c:v>
                </c:pt>
                <c:pt idx="1423">
                  <c:v>19.2</c:v>
                </c:pt>
                <c:pt idx="1424">
                  <c:v>19.2</c:v>
                </c:pt>
                <c:pt idx="1425">
                  <c:v>19.2</c:v>
                </c:pt>
                <c:pt idx="1426">
                  <c:v>19.2</c:v>
                </c:pt>
                <c:pt idx="1427">
                  <c:v>19.2</c:v>
                </c:pt>
                <c:pt idx="1428">
                  <c:v>19.3</c:v>
                </c:pt>
                <c:pt idx="1429">
                  <c:v>19.3</c:v>
                </c:pt>
                <c:pt idx="1430">
                  <c:v>19.3</c:v>
                </c:pt>
                <c:pt idx="1431">
                  <c:v>19.3</c:v>
                </c:pt>
                <c:pt idx="1432">
                  <c:v>19.3</c:v>
                </c:pt>
                <c:pt idx="1433">
                  <c:v>19.3</c:v>
                </c:pt>
                <c:pt idx="1434">
                  <c:v>19.399999999999999</c:v>
                </c:pt>
                <c:pt idx="1435">
                  <c:v>19.399999999999999</c:v>
                </c:pt>
                <c:pt idx="1436">
                  <c:v>19.399999999999999</c:v>
                </c:pt>
                <c:pt idx="1437">
                  <c:v>19.399999999999999</c:v>
                </c:pt>
                <c:pt idx="1438">
                  <c:v>19.399999999999999</c:v>
                </c:pt>
                <c:pt idx="1439">
                  <c:v>19.399999999999999</c:v>
                </c:pt>
                <c:pt idx="1440">
                  <c:v>19.399999999999999</c:v>
                </c:pt>
                <c:pt idx="1441">
                  <c:v>19.399999999999999</c:v>
                </c:pt>
                <c:pt idx="1442">
                  <c:v>19.399999999999999</c:v>
                </c:pt>
                <c:pt idx="1443">
                  <c:v>19.399999999999999</c:v>
                </c:pt>
                <c:pt idx="1444">
                  <c:v>19.399999999999999</c:v>
                </c:pt>
                <c:pt idx="1445">
                  <c:v>19.399999999999999</c:v>
                </c:pt>
                <c:pt idx="1446">
                  <c:v>19.399999999999999</c:v>
                </c:pt>
                <c:pt idx="1447">
                  <c:v>19.399999999999999</c:v>
                </c:pt>
                <c:pt idx="1448">
                  <c:v>19.399999999999999</c:v>
                </c:pt>
                <c:pt idx="1449">
                  <c:v>19.399999999999999</c:v>
                </c:pt>
                <c:pt idx="1450">
                  <c:v>19.399999999999999</c:v>
                </c:pt>
                <c:pt idx="1451">
                  <c:v>19.399999999999999</c:v>
                </c:pt>
                <c:pt idx="1452">
                  <c:v>19.5</c:v>
                </c:pt>
                <c:pt idx="1453">
                  <c:v>19.5</c:v>
                </c:pt>
                <c:pt idx="1454">
                  <c:v>19.5</c:v>
                </c:pt>
                <c:pt idx="1455">
                  <c:v>19.5</c:v>
                </c:pt>
                <c:pt idx="1456">
                  <c:v>19.5</c:v>
                </c:pt>
                <c:pt idx="1457">
                  <c:v>19.5</c:v>
                </c:pt>
                <c:pt idx="1458">
                  <c:v>19.600000000000001</c:v>
                </c:pt>
                <c:pt idx="1459">
                  <c:v>19.600000000000001</c:v>
                </c:pt>
                <c:pt idx="1460">
                  <c:v>19.600000000000001</c:v>
                </c:pt>
                <c:pt idx="1461">
                  <c:v>19.600000000000001</c:v>
                </c:pt>
                <c:pt idx="1462">
                  <c:v>19.600000000000001</c:v>
                </c:pt>
                <c:pt idx="1463">
                  <c:v>19.600000000000001</c:v>
                </c:pt>
                <c:pt idx="1464">
                  <c:v>19.600000000000001</c:v>
                </c:pt>
                <c:pt idx="1465">
                  <c:v>19.600000000000001</c:v>
                </c:pt>
                <c:pt idx="1466">
                  <c:v>19.600000000000001</c:v>
                </c:pt>
                <c:pt idx="1467">
                  <c:v>19.600000000000001</c:v>
                </c:pt>
                <c:pt idx="1468">
                  <c:v>19.600000000000001</c:v>
                </c:pt>
                <c:pt idx="1469">
                  <c:v>19.600000000000001</c:v>
                </c:pt>
                <c:pt idx="1470">
                  <c:v>19.7</c:v>
                </c:pt>
                <c:pt idx="1471">
                  <c:v>19.7</c:v>
                </c:pt>
                <c:pt idx="1472">
                  <c:v>19.7</c:v>
                </c:pt>
                <c:pt idx="1473">
                  <c:v>19.7</c:v>
                </c:pt>
                <c:pt idx="1474">
                  <c:v>19.7</c:v>
                </c:pt>
                <c:pt idx="1475">
                  <c:v>19.7</c:v>
                </c:pt>
                <c:pt idx="1476">
                  <c:v>19.7</c:v>
                </c:pt>
                <c:pt idx="1477">
                  <c:v>19.7</c:v>
                </c:pt>
                <c:pt idx="1478">
                  <c:v>19.7</c:v>
                </c:pt>
                <c:pt idx="1479">
                  <c:v>19.7</c:v>
                </c:pt>
                <c:pt idx="1480">
                  <c:v>19.7</c:v>
                </c:pt>
                <c:pt idx="1481">
                  <c:v>19.7</c:v>
                </c:pt>
                <c:pt idx="1482">
                  <c:v>19.8</c:v>
                </c:pt>
                <c:pt idx="1483">
                  <c:v>19.8</c:v>
                </c:pt>
                <c:pt idx="1484">
                  <c:v>19.8</c:v>
                </c:pt>
                <c:pt idx="1485">
                  <c:v>19.8</c:v>
                </c:pt>
                <c:pt idx="1486">
                  <c:v>19.8</c:v>
                </c:pt>
                <c:pt idx="1487">
                  <c:v>19.8</c:v>
                </c:pt>
                <c:pt idx="1488">
                  <c:v>19.8</c:v>
                </c:pt>
                <c:pt idx="1489">
                  <c:v>19.8</c:v>
                </c:pt>
                <c:pt idx="1490">
                  <c:v>19.8</c:v>
                </c:pt>
                <c:pt idx="1491">
                  <c:v>19.8</c:v>
                </c:pt>
                <c:pt idx="1492">
                  <c:v>19.8</c:v>
                </c:pt>
                <c:pt idx="1493">
                  <c:v>19.8</c:v>
                </c:pt>
                <c:pt idx="1494">
                  <c:v>19.899999999999999</c:v>
                </c:pt>
                <c:pt idx="1495">
                  <c:v>19.899999999999999</c:v>
                </c:pt>
                <c:pt idx="1496">
                  <c:v>19.899999999999999</c:v>
                </c:pt>
                <c:pt idx="1497">
                  <c:v>19.899999999999999</c:v>
                </c:pt>
                <c:pt idx="1498">
                  <c:v>19.899999999999999</c:v>
                </c:pt>
                <c:pt idx="1499">
                  <c:v>19.899999999999999</c:v>
                </c:pt>
                <c:pt idx="1500">
                  <c:v>19.899999999999999</c:v>
                </c:pt>
                <c:pt idx="1501">
                  <c:v>19.899999999999999</c:v>
                </c:pt>
                <c:pt idx="1502">
                  <c:v>19.899999999999999</c:v>
                </c:pt>
                <c:pt idx="1503">
                  <c:v>19.899999999999999</c:v>
                </c:pt>
                <c:pt idx="1504">
                  <c:v>19.899999999999999</c:v>
                </c:pt>
                <c:pt idx="1505">
                  <c:v>19.899999999999999</c:v>
                </c:pt>
                <c:pt idx="1506">
                  <c:v>20</c:v>
                </c:pt>
                <c:pt idx="1507">
                  <c:v>20</c:v>
                </c:pt>
                <c:pt idx="1508">
                  <c:v>20</c:v>
                </c:pt>
                <c:pt idx="1509">
                  <c:v>20</c:v>
                </c:pt>
                <c:pt idx="1510">
                  <c:v>20</c:v>
                </c:pt>
                <c:pt idx="1511">
                  <c:v>20</c:v>
                </c:pt>
                <c:pt idx="1512">
                  <c:v>20.100000000000001</c:v>
                </c:pt>
                <c:pt idx="1513">
                  <c:v>20.100000000000001</c:v>
                </c:pt>
                <c:pt idx="1514">
                  <c:v>20.100000000000001</c:v>
                </c:pt>
                <c:pt idx="1515">
                  <c:v>20.100000000000001</c:v>
                </c:pt>
                <c:pt idx="1516">
                  <c:v>20.100000000000001</c:v>
                </c:pt>
                <c:pt idx="1517">
                  <c:v>20.100000000000001</c:v>
                </c:pt>
                <c:pt idx="1518">
                  <c:v>20.100000000000001</c:v>
                </c:pt>
                <c:pt idx="1519">
                  <c:v>20.100000000000001</c:v>
                </c:pt>
                <c:pt idx="1520">
                  <c:v>20.100000000000001</c:v>
                </c:pt>
                <c:pt idx="1521">
                  <c:v>20.100000000000001</c:v>
                </c:pt>
                <c:pt idx="1522">
                  <c:v>20.100000000000001</c:v>
                </c:pt>
                <c:pt idx="1523">
                  <c:v>20.100000000000001</c:v>
                </c:pt>
                <c:pt idx="1524">
                  <c:v>20.2</c:v>
                </c:pt>
                <c:pt idx="1525">
                  <c:v>20.2</c:v>
                </c:pt>
                <c:pt idx="1526">
                  <c:v>20.2</c:v>
                </c:pt>
                <c:pt idx="1527">
                  <c:v>20.2</c:v>
                </c:pt>
                <c:pt idx="1528">
                  <c:v>20.2</c:v>
                </c:pt>
                <c:pt idx="1529">
                  <c:v>20.2</c:v>
                </c:pt>
                <c:pt idx="1530">
                  <c:v>20.2</c:v>
                </c:pt>
                <c:pt idx="1531">
                  <c:v>20.2</c:v>
                </c:pt>
                <c:pt idx="1532">
                  <c:v>20.2</c:v>
                </c:pt>
                <c:pt idx="1533">
                  <c:v>20.2</c:v>
                </c:pt>
                <c:pt idx="1534">
                  <c:v>20.2</c:v>
                </c:pt>
                <c:pt idx="1535">
                  <c:v>20.2</c:v>
                </c:pt>
                <c:pt idx="1536">
                  <c:v>20.3</c:v>
                </c:pt>
                <c:pt idx="1537">
                  <c:v>20.3</c:v>
                </c:pt>
                <c:pt idx="1538">
                  <c:v>20.3</c:v>
                </c:pt>
                <c:pt idx="1539">
                  <c:v>20.3</c:v>
                </c:pt>
                <c:pt idx="1540">
                  <c:v>20.3</c:v>
                </c:pt>
                <c:pt idx="1541">
                  <c:v>20.3</c:v>
                </c:pt>
                <c:pt idx="1542">
                  <c:v>20.3</c:v>
                </c:pt>
                <c:pt idx="1543">
                  <c:v>20.3</c:v>
                </c:pt>
                <c:pt idx="1544">
                  <c:v>20.3</c:v>
                </c:pt>
                <c:pt idx="1545">
                  <c:v>20.3</c:v>
                </c:pt>
                <c:pt idx="1546">
                  <c:v>20.3</c:v>
                </c:pt>
                <c:pt idx="1547">
                  <c:v>20.3</c:v>
                </c:pt>
                <c:pt idx="1548">
                  <c:v>20.399999999999999</c:v>
                </c:pt>
                <c:pt idx="1549">
                  <c:v>20.399999999999999</c:v>
                </c:pt>
                <c:pt idx="1550">
                  <c:v>20.399999999999999</c:v>
                </c:pt>
                <c:pt idx="1551">
                  <c:v>20.399999999999999</c:v>
                </c:pt>
                <c:pt idx="1552">
                  <c:v>20.399999999999999</c:v>
                </c:pt>
                <c:pt idx="1553">
                  <c:v>20.399999999999999</c:v>
                </c:pt>
                <c:pt idx="1554">
                  <c:v>20.399999999999999</c:v>
                </c:pt>
                <c:pt idx="1555">
                  <c:v>20.399999999999999</c:v>
                </c:pt>
                <c:pt idx="1556">
                  <c:v>20.399999999999999</c:v>
                </c:pt>
                <c:pt idx="1557">
                  <c:v>20.399999999999999</c:v>
                </c:pt>
                <c:pt idx="1558">
                  <c:v>20.399999999999999</c:v>
                </c:pt>
                <c:pt idx="1559">
                  <c:v>20.399999999999999</c:v>
                </c:pt>
                <c:pt idx="1560">
                  <c:v>20.5</c:v>
                </c:pt>
                <c:pt idx="1561">
                  <c:v>20.5</c:v>
                </c:pt>
                <c:pt idx="1562">
                  <c:v>20.5</c:v>
                </c:pt>
                <c:pt idx="1563">
                  <c:v>20.5</c:v>
                </c:pt>
                <c:pt idx="1564">
                  <c:v>20.5</c:v>
                </c:pt>
                <c:pt idx="1565">
                  <c:v>20.5</c:v>
                </c:pt>
                <c:pt idx="1566">
                  <c:v>20.5</c:v>
                </c:pt>
                <c:pt idx="1567">
                  <c:v>20.5</c:v>
                </c:pt>
                <c:pt idx="1568">
                  <c:v>20.5</c:v>
                </c:pt>
                <c:pt idx="1569">
                  <c:v>20.5</c:v>
                </c:pt>
                <c:pt idx="1570">
                  <c:v>20.5</c:v>
                </c:pt>
                <c:pt idx="1571">
                  <c:v>20.5</c:v>
                </c:pt>
                <c:pt idx="1572">
                  <c:v>20.6</c:v>
                </c:pt>
                <c:pt idx="1573">
                  <c:v>20.6</c:v>
                </c:pt>
                <c:pt idx="1574">
                  <c:v>20.6</c:v>
                </c:pt>
                <c:pt idx="1575">
                  <c:v>20.6</c:v>
                </c:pt>
                <c:pt idx="1576">
                  <c:v>20.6</c:v>
                </c:pt>
                <c:pt idx="1577">
                  <c:v>20.6</c:v>
                </c:pt>
                <c:pt idx="1578">
                  <c:v>20.7</c:v>
                </c:pt>
                <c:pt idx="1579">
                  <c:v>20.7</c:v>
                </c:pt>
                <c:pt idx="1580">
                  <c:v>20.7</c:v>
                </c:pt>
                <c:pt idx="1581">
                  <c:v>20.7</c:v>
                </c:pt>
                <c:pt idx="1582">
                  <c:v>20.7</c:v>
                </c:pt>
                <c:pt idx="1583">
                  <c:v>20.7</c:v>
                </c:pt>
                <c:pt idx="1584">
                  <c:v>20.7</c:v>
                </c:pt>
                <c:pt idx="1585">
                  <c:v>20.7</c:v>
                </c:pt>
                <c:pt idx="1586">
                  <c:v>20.7</c:v>
                </c:pt>
                <c:pt idx="1587">
                  <c:v>20.7</c:v>
                </c:pt>
                <c:pt idx="1588">
                  <c:v>20.7</c:v>
                </c:pt>
                <c:pt idx="1589">
                  <c:v>20.7</c:v>
                </c:pt>
                <c:pt idx="1590">
                  <c:v>20.8</c:v>
                </c:pt>
                <c:pt idx="1591">
                  <c:v>20.8</c:v>
                </c:pt>
                <c:pt idx="1592">
                  <c:v>20.8</c:v>
                </c:pt>
                <c:pt idx="1593">
                  <c:v>20.8</c:v>
                </c:pt>
                <c:pt idx="1594">
                  <c:v>20.8</c:v>
                </c:pt>
                <c:pt idx="1595">
                  <c:v>20.8</c:v>
                </c:pt>
                <c:pt idx="1596">
                  <c:v>20.8</c:v>
                </c:pt>
                <c:pt idx="1597">
                  <c:v>20.8</c:v>
                </c:pt>
                <c:pt idx="1598">
                  <c:v>20.8</c:v>
                </c:pt>
                <c:pt idx="1599">
                  <c:v>20.8</c:v>
                </c:pt>
                <c:pt idx="1600">
                  <c:v>20.8</c:v>
                </c:pt>
                <c:pt idx="1601">
                  <c:v>20.8</c:v>
                </c:pt>
                <c:pt idx="1602">
                  <c:v>20.9</c:v>
                </c:pt>
                <c:pt idx="1603">
                  <c:v>20.9</c:v>
                </c:pt>
                <c:pt idx="1604">
                  <c:v>20.9</c:v>
                </c:pt>
                <c:pt idx="1605">
                  <c:v>20.9</c:v>
                </c:pt>
                <c:pt idx="1606">
                  <c:v>20.9</c:v>
                </c:pt>
                <c:pt idx="1607">
                  <c:v>20.9</c:v>
                </c:pt>
                <c:pt idx="1608">
                  <c:v>20.9</c:v>
                </c:pt>
                <c:pt idx="1609">
                  <c:v>20.9</c:v>
                </c:pt>
                <c:pt idx="1610">
                  <c:v>20.9</c:v>
                </c:pt>
                <c:pt idx="1611">
                  <c:v>20.9</c:v>
                </c:pt>
                <c:pt idx="1612">
                  <c:v>20.9</c:v>
                </c:pt>
                <c:pt idx="1613">
                  <c:v>20.9</c:v>
                </c:pt>
                <c:pt idx="1614">
                  <c:v>21</c:v>
                </c:pt>
                <c:pt idx="1615">
                  <c:v>21</c:v>
                </c:pt>
                <c:pt idx="1616">
                  <c:v>21</c:v>
                </c:pt>
                <c:pt idx="1617">
                  <c:v>21</c:v>
                </c:pt>
                <c:pt idx="1618">
                  <c:v>21</c:v>
                </c:pt>
                <c:pt idx="1619">
                  <c:v>21</c:v>
                </c:pt>
                <c:pt idx="1620">
                  <c:v>21</c:v>
                </c:pt>
                <c:pt idx="1621">
                  <c:v>21</c:v>
                </c:pt>
                <c:pt idx="1622">
                  <c:v>21</c:v>
                </c:pt>
                <c:pt idx="1623">
                  <c:v>21</c:v>
                </c:pt>
                <c:pt idx="1624">
                  <c:v>21</c:v>
                </c:pt>
                <c:pt idx="1625">
                  <c:v>21</c:v>
                </c:pt>
                <c:pt idx="1626">
                  <c:v>21.1</c:v>
                </c:pt>
                <c:pt idx="1627">
                  <c:v>21.1</c:v>
                </c:pt>
                <c:pt idx="1628">
                  <c:v>21.1</c:v>
                </c:pt>
                <c:pt idx="1629">
                  <c:v>21.1</c:v>
                </c:pt>
                <c:pt idx="1630">
                  <c:v>21.1</c:v>
                </c:pt>
                <c:pt idx="1631">
                  <c:v>21.1</c:v>
                </c:pt>
                <c:pt idx="1632">
                  <c:v>21.2</c:v>
                </c:pt>
                <c:pt idx="1633">
                  <c:v>21.2</c:v>
                </c:pt>
                <c:pt idx="1634">
                  <c:v>21.2</c:v>
                </c:pt>
                <c:pt idx="1635">
                  <c:v>21.2</c:v>
                </c:pt>
                <c:pt idx="1636">
                  <c:v>21.2</c:v>
                </c:pt>
                <c:pt idx="1637">
                  <c:v>21.2</c:v>
                </c:pt>
                <c:pt idx="1638">
                  <c:v>21.2</c:v>
                </c:pt>
                <c:pt idx="1639">
                  <c:v>21.2</c:v>
                </c:pt>
                <c:pt idx="1640">
                  <c:v>21.2</c:v>
                </c:pt>
                <c:pt idx="1641">
                  <c:v>21.2</c:v>
                </c:pt>
                <c:pt idx="1642">
                  <c:v>21.2</c:v>
                </c:pt>
                <c:pt idx="1643">
                  <c:v>21.2</c:v>
                </c:pt>
                <c:pt idx="1644">
                  <c:v>21.3</c:v>
                </c:pt>
                <c:pt idx="1645">
                  <c:v>21.3</c:v>
                </c:pt>
                <c:pt idx="1646">
                  <c:v>21.3</c:v>
                </c:pt>
                <c:pt idx="1647">
                  <c:v>21.3</c:v>
                </c:pt>
                <c:pt idx="1648">
                  <c:v>21.3</c:v>
                </c:pt>
                <c:pt idx="1649">
                  <c:v>21.3</c:v>
                </c:pt>
                <c:pt idx="1650">
                  <c:v>21.3</c:v>
                </c:pt>
                <c:pt idx="1651">
                  <c:v>21.3</c:v>
                </c:pt>
                <c:pt idx="1652">
                  <c:v>21.3</c:v>
                </c:pt>
                <c:pt idx="1653">
                  <c:v>21.3</c:v>
                </c:pt>
                <c:pt idx="1654">
                  <c:v>21.3</c:v>
                </c:pt>
                <c:pt idx="1655">
                  <c:v>21.3</c:v>
                </c:pt>
                <c:pt idx="1656">
                  <c:v>21.4</c:v>
                </c:pt>
                <c:pt idx="1657">
                  <c:v>21.4</c:v>
                </c:pt>
                <c:pt idx="1658">
                  <c:v>21.4</c:v>
                </c:pt>
                <c:pt idx="1659">
                  <c:v>21.4</c:v>
                </c:pt>
                <c:pt idx="1660">
                  <c:v>21.4</c:v>
                </c:pt>
                <c:pt idx="1661">
                  <c:v>21.4</c:v>
                </c:pt>
                <c:pt idx="1662">
                  <c:v>21.4</c:v>
                </c:pt>
                <c:pt idx="1663">
                  <c:v>21.4</c:v>
                </c:pt>
                <c:pt idx="1664">
                  <c:v>21.4</c:v>
                </c:pt>
                <c:pt idx="1665">
                  <c:v>21.4</c:v>
                </c:pt>
                <c:pt idx="1666">
                  <c:v>21.4</c:v>
                </c:pt>
                <c:pt idx="1667">
                  <c:v>21.4</c:v>
                </c:pt>
                <c:pt idx="1668">
                  <c:v>21.5</c:v>
                </c:pt>
                <c:pt idx="1669">
                  <c:v>21.5</c:v>
                </c:pt>
                <c:pt idx="1670">
                  <c:v>21.5</c:v>
                </c:pt>
                <c:pt idx="1671">
                  <c:v>21.5</c:v>
                </c:pt>
                <c:pt idx="1672">
                  <c:v>21.5</c:v>
                </c:pt>
                <c:pt idx="1673">
                  <c:v>21.5</c:v>
                </c:pt>
                <c:pt idx="1674">
                  <c:v>21.5</c:v>
                </c:pt>
                <c:pt idx="1675">
                  <c:v>21.5</c:v>
                </c:pt>
                <c:pt idx="1676">
                  <c:v>21.5</c:v>
                </c:pt>
                <c:pt idx="1677">
                  <c:v>21.5</c:v>
                </c:pt>
                <c:pt idx="1678">
                  <c:v>21.5</c:v>
                </c:pt>
                <c:pt idx="1679">
                  <c:v>21.5</c:v>
                </c:pt>
                <c:pt idx="1680">
                  <c:v>21.6</c:v>
                </c:pt>
                <c:pt idx="1681">
                  <c:v>21.6</c:v>
                </c:pt>
                <c:pt idx="1682">
                  <c:v>21.6</c:v>
                </c:pt>
                <c:pt idx="1683">
                  <c:v>21.6</c:v>
                </c:pt>
                <c:pt idx="1684">
                  <c:v>21.6</c:v>
                </c:pt>
                <c:pt idx="1685">
                  <c:v>21.6</c:v>
                </c:pt>
                <c:pt idx="1686">
                  <c:v>21.7</c:v>
                </c:pt>
                <c:pt idx="1687">
                  <c:v>21.7</c:v>
                </c:pt>
                <c:pt idx="1688">
                  <c:v>21.7</c:v>
                </c:pt>
                <c:pt idx="1689">
                  <c:v>21.7</c:v>
                </c:pt>
                <c:pt idx="1690">
                  <c:v>21.7</c:v>
                </c:pt>
                <c:pt idx="1691">
                  <c:v>21.7</c:v>
                </c:pt>
                <c:pt idx="1692">
                  <c:v>21.7</c:v>
                </c:pt>
                <c:pt idx="1693">
                  <c:v>21.7</c:v>
                </c:pt>
                <c:pt idx="1694">
                  <c:v>21.7</c:v>
                </c:pt>
                <c:pt idx="1695">
                  <c:v>21.7</c:v>
                </c:pt>
                <c:pt idx="1696">
                  <c:v>21.7</c:v>
                </c:pt>
                <c:pt idx="1697">
                  <c:v>21.7</c:v>
                </c:pt>
                <c:pt idx="1698">
                  <c:v>21.8</c:v>
                </c:pt>
                <c:pt idx="1699">
                  <c:v>21.8</c:v>
                </c:pt>
                <c:pt idx="1700">
                  <c:v>21.8</c:v>
                </c:pt>
                <c:pt idx="1701">
                  <c:v>21.8</c:v>
                </c:pt>
                <c:pt idx="1702">
                  <c:v>21.8</c:v>
                </c:pt>
                <c:pt idx="1703">
                  <c:v>21.8</c:v>
                </c:pt>
                <c:pt idx="1704">
                  <c:v>21.8</c:v>
                </c:pt>
                <c:pt idx="1705">
                  <c:v>21.8</c:v>
                </c:pt>
                <c:pt idx="1706">
                  <c:v>21.8</c:v>
                </c:pt>
                <c:pt idx="1707">
                  <c:v>21.8</c:v>
                </c:pt>
                <c:pt idx="1708">
                  <c:v>21.8</c:v>
                </c:pt>
                <c:pt idx="1709">
                  <c:v>21.8</c:v>
                </c:pt>
                <c:pt idx="1710">
                  <c:v>21.9</c:v>
                </c:pt>
                <c:pt idx="1711">
                  <c:v>21.9</c:v>
                </c:pt>
                <c:pt idx="1712">
                  <c:v>21.9</c:v>
                </c:pt>
                <c:pt idx="1713">
                  <c:v>21.9</c:v>
                </c:pt>
                <c:pt idx="1714">
                  <c:v>21.9</c:v>
                </c:pt>
                <c:pt idx="1715">
                  <c:v>21.9</c:v>
                </c:pt>
                <c:pt idx="1716">
                  <c:v>21.9</c:v>
                </c:pt>
                <c:pt idx="1717">
                  <c:v>21.9</c:v>
                </c:pt>
                <c:pt idx="1718">
                  <c:v>21.9</c:v>
                </c:pt>
                <c:pt idx="1719">
                  <c:v>21.9</c:v>
                </c:pt>
                <c:pt idx="1720">
                  <c:v>21.9</c:v>
                </c:pt>
                <c:pt idx="1721">
                  <c:v>21.9</c:v>
                </c:pt>
                <c:pt idx="1722">
                  <c:v>22</c:v>
                </c:pt>
                <c:pt idx="1723">
                  <c:v>22</c:v>
                </c:pt>
                <c:pt idx="1724">
                  <c:v>22</c:v>
                </c:pt>
                <c:pt idx="1725">
                  <c:v>22</c:v>
                </c:pt>
                <c:pt idx="1726">
                  <c:v>22</c:v>
                </c:pt>
                <c:pt idx="1727">
                  <c:v>22</c:v>
                </c:pt>
                <c:pt idx="1728">
                  <c:v>22</c:v>
                </c:pt>
                <c:pt idx="1729">
                  <c:v>22</c:v>
                </c:pt>
                <c:pt idx="1730">
                  <c:v>22</c:v>
                </c:pt>
                <c:pt idx="1731">
                  <c:v>22</c:v>
                </c:pt>
                <c:pt idx="1732">
                  <c:v>22</c:v>
                </c:pt>
                <c:pt idx="1733">
                  <c:v>22</c:v>
                </c:pt>
                <c:pt idx="1734">
                  <c:v>22.1</c:v>
                </c:pt>
                <c:pt idx="1735">
                  <c:v>22.1</c:v>
                </c:pt>
                <c:pt idx="1736">
                  <c:v>22.1</c:v>
                </c:pt>
                <c:pt idx="1737">
                  <c:v>22.1</c:v>
                </c:pt>
                <c:pt idx="1738">
                  <c:v>22.1</c:v>
                </c:pt>
                <c:pt idx="1739">
                  <c:v>22.1</c:v>
                </c:pt>
                <c:pt idx="1740">
                  <c:v>22.1</c:v>
                </c:pt>
                <c:pt idx="1741">
                  <c:v>22.1</c:v>
                </c:pt>
                <c:pt idx="1742">
                  <c:v>22.1</c:v>
                </c:pt>
                <c:pt idx="1743">
                  <c:v>22.1</c:v>
                </c:pt>
                <c:pt idx="1744">
                  <c:v>22.1</c:v>
                </c:pt>
                <c:pt idx="1745">
                  <c:v>22.1</c:v>
                </c:pt>
                <c:pt idx="1746">
                  <c:v>22.2</c:v>
                </c:pt>
                <c:pt idx="1747">
                  <c:v>22.2</c:v>
                </c:pt>
                <c:pt idx="1748">
                  <c:v>22.2</c:v>
                </c:pt>
                <c:pt idx="1749">
                  <c:v>22.2</c:v>
                </c:pt>
                <c:pt idx="1750">
                  <c:v>22.2</c:v>
                </c:pt>
                <c:pt idx="1751">
                  <c:v>22.2</c:v>
                </c:pt>
                <c:pt idx="1752">
                  <c:v>22.3</c:v>
                </c:pt>
                <c:pt idx="1753">
                  <c:v>22.3</c:v>
                </c:pt>
                <c:pt idx="1754">
                  <c:v>22.3</c:v>
                </c:pt>
                <c:pt idx="1755">
                  <c:v>22.3</c:v>
                </c:pt>
                <c:pt idx="1756">
                  <c:v>22.3</c:v>
                </c:pt>
                <c:pt idx="1757">
                  <c:v>22.3</c:v>
                </c:pt>
                <c:pt idx="1758">
                  <c:v>22.3</c:v>
                </c:pt>
                <c:pt idx="1759">
                  <c:v>22.3</c:v>
                </c:pt>
                <c:pt idx="1760">
                  <c:v>22.3</c:v>
                </c:pt>
                <c:pt idx="1761">
                  <c:v>22.3</c:v>
                </c:pt>
                <c:pt idx="1762">
                  <c:v>22.3</c:v>
                </c:pt>
                <c:pt idx="1763">
                  <c:v>22.3</c:v>
                </c:pt>
                <c:pt idx="1764">
                  <c:v>22.4</c:v>
                </c:pt>
                <c:pt idx="1765">
                  <c:v>22.4</c:v>
                </c:pt>
                <c:pt idx="1766">
                  <c:v>22.4</c:v>
                </c:pt>
                <c:pt idx="1767">
                  <c:v>22.4</c:v>
                </c:pt>
                <c:pt idx="1768">
                  <c:v>22.4</c:v>
                </c:pt>
                <c:pt idx="1769">
                  <c:v>22.4</c:v>
                </c:pt>
                <c:pt idx="1770">
                  <c:v>22.4</c:v>
                </c:pt>
                <c:pt idx="1771">
                  <c:v>22.4</c:v>
                </c:pt>
                <c:pt idx="1772">
                  <c:v>22.4</c:v>
                </c:pt>
                <c:pt idx="1773">
                  <c:v>22.4</c:v>
                </c:pt>
                <c:pt idx="1774">
                  <c:v>22.4</c:v>
                </c:pt>
                <c:pt idx="1775">
                  <c:v>22.4</c:v>
                </c:pt>
                <c:pt idx="1776">
                  <c:v>22.5</c:v>
                </c:pt>
                <c:pt idx="1777">
                  <c:v>22.5</c:v>
                </c:pt>
                <c:pt idx="1778">
                  <c:v>22.5</c:v>
                </c:pt>
                <c:pt idx="1779">
                  <c:v>22.5</c:v>
                </c:pt>
                <c:pt idx="1780">
                  <c:v>22.5</c:v>
                </c:pt>
                <c:pt idx="1781">
                  <c:v>22.5</c:v>
                </c:pt>
                <c:pt idx="1782">
                  <c:v>22.5</c:v>
                </c:pt>
                <c:pt idx="1783">
                  <c:v>22.5</c:v>
                </c:pt>
                <c:pt idx="1784">
                  <c:v>22.5</c:v>
                </c:pt>
                <c:pt idx="1785">
                  <c:v>22.5</c:v>
                </c:pt>
                <c:pt idx="1786">
                  <c:v>22.5</c:v>
                </c:pt>
                <c:pt idx="1787">
                  <c:v>22.5</c:v>
                </c:pt>
                <c:pt idx="1788">
                  <c:v>22.6</c:v>
                </c:pt>
                <c:pt idx="1789">
                  <c:v>22.6</c:v>
                </c:pt>
                <c:pt idx="1790">
                  <c:v>22.6</c:v>
                </c:pt>
                <c:pt idx="1791">
                  <c:v>22.6</c:v>
                </c:pt>
                <c:pt idx="1792">
                  <c:v>22.6</c:v>
                </c:pt>
                <c:pt idx="1793">
                  <c:v>22.6</c:v>
                </c:pt>
                <c:pt idx="1794">
                  <c:v>22.6</c:v>
                </c:pt>
                <c:pt idx="1795">
                  <c:v>22.6</c:v>
                </c:pt>
                <c:pt idx="1796">
                  <c:v>22.6</c:v>
                </c:pt>
                <c:pt idx="1797">
                  <c:v>22.6</c:v>
                </c:pt>
                <c:pt idx="1798">
                  <c:v>22.6</c:v>
                </c:pt>
                <c:pt idx="1799">
                  <c:v>22.6</c:v>
                </c:pt>
                <c:pt idx="1800">
                  <c:v>22.7</c:v>
                </c:pt>
                <c:pt idx="1801">
                  <c:v>22.7</c:v>
                </c:pt>
                <c:pt idx="1802">
                  <c:v>22.7</c:v>
                </c:pt>
                <c:pt idx="1803">
                  <c:v>22.7</c:v>
                </c:pt>
                <c:pt idx="1804">
                  <c:v>22.7</c:v>
                </c:pt>
                <c:pt idx="1805">
                  <c:v>22.7</c:v>
                </c:pt>
                <c:pt idx="1806">
                  <c:v>22.7</c:v>
                </c:pt>
                <c:pt idx="1807">
                  <c:v>22.7</c:v>
                </c:pt>
                <c:pt idx="1808">
                  <c:v>22.7</c:v>
                </c:pt>
                <c:pt idx="1809">
                  <c:v>22.7</c:v>
                </c:pt>
                <c:pt idx="1810">
                  <c:v>22.7</c:v>
                </c:pt>
                <c:pt idx="1811">
                  <c:v>22.7</c:v>
                </c:pt>
                <c:pt idx="1812">
                  <c:v>22.8</c:v>
                </c:pt>
                <c:pt idx="1813">
                  <c:v>22.8</c:v>
                </c:pt>
                <c:pt idx="1814">
                  <c:v>22.8</c:v>
                </c:pt>
                <c:pt idx="1815">
                  <c:v>22.8</c:v>
                </c:pt>
                <c:pt idx="1816">
                  <c:v>22.8</c:v>
                </c:pt>
                <c:pt idx="1817">
                  <c:v>22.8</c:v>
                </c:pt>
                <c:pt idx="1818">
                  <c:v>22.9</c:v>
                </c:pt>
                <c:pt idx="1819">
                  <c:v>22.9</c:v>
                </c:pt>
                <c:pt idx="1820">
                  <c:v>22.9</c:v>
                </c:pt>
                <c:pt idx="1821">
                  <c:v>22.9</c:v>
                </c:pt>
                <c:pt idx="1822">
                  <c:v>22.9</c:v>
                </c:pt>
                <c:pt idx="1823">
                  <c:v>22.9</c:v>
                </c:pt>
                <c:pt idx="1824">
                  <c:v>22.9</c:v>
                </c:pt>
                <c:pt idx="1825">
                  <c:v>22.9</c:v>
                </c:pt>
                <c:pt idx="1826">
                  <c:v>22.9</c:v>
                </c:pt>
                <c:pt idx="1827">
                  <c:v>22.9</c:v>
                </c:pt>
                <c:pt idx="1828">
                  <c:v>22.9</c:v>
                </c:pt>
                <c:pt idx="1829">
                  <c:v>22.9</c:v>
                </c:pt>
                <c:pt idx="1830">
                  <c:v>23</c:v>
                </c:pt>
                <c:pt idx="1831">
                  <c:v>23</c:v>
                </c:pt>
                <c:pt idx="1832">
                  <c:v>23</c:v>
                </c:pt>
                <c:pt idx="1833">
                  <c:v>23</c:v>
                </c:pt>
                <c:pt idx="1834">
                  <c:v>23</c:v>
                </c:pt>
                <c:pt idx="1835">
                  <c:v>23</c:v>
                </c:pt>
                <c:pt idx="1836">
                  <c:v>23</c:v>
                </c:pt>
                <c:pt idx="1837">
                  <c:v>23</c:v>
                </c:pt>
                <c:pt idx="1838">
                  <c:v>23</c:v>
                </c:pt>
                <c:pt idx="1839">
                  <c:v>23</c:v>
                </c:pt>
                <c:pt idx="1840">
                  <c:v>23</c:v>
                </c:pt>
                <c:pt idx="1841">
                  <c:v>23</c:v>
                </c:pt>
                <c:pt idx="1842">
                  <c:v>23.1</c:v>
                </c:pt>
                <c:pt idx="1843">
                  <c:v>23.1</c:v>
                </c:pt>
                <c:pt idx="1844">
                  <c:v>23.1</c:v>
                </c:pt>
                <c:pt idx="1845">
                  <c:v>23.1</c:v>
                </c:pt>
                <c:pt idx="1846">
                  <c:v>23.1</c:v>
                </c:pt>
                <c:pt idx="1847">
                  <c:v>23.1</c:v>
                </c:pt>
                <c:pt idx="1848">
                  <c:v>23.1</c:v>
                </c:pt>
                <c:pt idx="1849">
                  <c:v>23.1</c:v>
                </c:pt>
                <c:pt idx="1850">
                  <c:v>23.1</c:v>
                </c:pt>
                <c:pt idx="1851">
                  <c:v>23.1</c:v>
                </c:pt>
                <c:pt idx="1852">
                  <c:v>23.1</c:v>
                </c:pt>
                <c:pt idx="1853">
                  <c:v>23.1</c:v>
                </c:pt>
                <c:pt idx="1854">
                  <c:v>23.2</c:v>
                </c:pt>
                <c:pt idx="1855">
                  <c:v>23.2</c:v>
                </c:pt>
                <c:pt idx="1856">
                  <c:v>23.2</c:v>
                </c:pt>
                <c:pt idx="1857">
                  <c:v>23.2</c:v>
                </c:pt>
                <c:pt idx="1858">
                  <c:v>23.2</c:v>
                </c:pt>
                <c:pt idx="1859">
                  <c:v>23.2</c:v>
                </c:pt>
                <c:pt idx="1860">
                  <c:v>23.2</c:v>
                </c:pt>
                <c:pt idx="1861">
                  <c:v>23.2</c:v>
                </c:pt>
                <c:pt idx="1862">
                  <c:v>23.2</c:v>
                </c:pt>
                <c:pt idx="1863">
                  <c:v>23.2</c:v>
                </c:pt>
                <c:pt idx="1864">
                  <c:v>23.2</c:v>
                </c:pt>
                <c:pt idx="1865">
                  <c:v>23.2</c:v>
                </c:pt>
                <c:pt idx="1866">
                  <c:v>23.3</c:v>
                </c:pt>
                <c:pt idx="1867">
                  <c:v>23.3</c:v>
                </c:pt>
                <c:pt idx="1868">
                  <c:v>23.3</c:v>
                </c:pt>
                <c:pt idx="1869">
                  <c:v>23.3</c:v>
                </c:pt>
                <c:pt idx="1870">
                  <c:v>23.3</c:v>
                </c:pt>
                <c:pt idx="1871">
                  <c:v>23.3</c:v>
                </c:pt>
                <c:pt idx="1872">
                  <c:v>23.4</c:v>
                </c:pt>
                <c:pt idx="1873">
                  <c:v>23.4</c:v>
                </c:pt>
                <c:pt idx="1874">
                  <c:v>23.4</c:v>
                </c:pt>
                <c:pt idx="1875">
                  <c:v>23.4</c:v>
                </c:pt>
                <c:pt idx="1876">
                  <c:v>23.4</c:v>
                </c:pt>
                <c:pt idx="1877">
                  <c:v>23.4</c:v>
                </c:pt>
                <c:pt idx="1878">
                  <c:v>23.4</c:v>
                </c:pt>
                <c:pt idx="1879">
                  <c:v>23.4</c:v>
                </c:pt>
                <c:pt idx="1880">
                  <c:v>23.4</c:v>
                </c:pt>
                <c:pt idx="1881">
                  <c:v>23.4</c:v>
                </c:pt>
                <c:pt idx="1882">
                  <c:v>23.4</c:v>
                </c:pt>
                <c:pt idx="1883">
                  <c:v>23.4</c:v>
                </c:pt>
                <c:pt idx="1884">
                  <c:v>23.5</c:v>
                </c:pt>
                <c:pt idx="1885">
                  <c:v>23.5</c:v>
                </c:pt>
                <c:pt idx="1886">
                  <c:v>23.5</c:v>
                </c:pt>
                <c:pt idx="1887">
                  <c:v>23.5</c:v>
                </c:pt>
                <c:pt idx="1888">
                  <c:v>23.5</c:v>
                </c:pt>
                <c:pt idx="1889">
                  <c:v>23.5</c:v>
                </c:pt>
                <c:pt idx="1890">
                  <c:v>23.5</c:v>
                </c:pt>
                <c:pt idx="1891">
                  <c:v>23.5</c:v>
                </c:pt>
                <c:pt idx="1892">
                  <c:v>23.5</c:v>
                </c:pt>
                <c:pt idx="1893">
                  <c:v>23.5</c:v>
                </c:pt>
                <c:pt idx="1894">
                  <c:v>23.5</c:v>
                </c:pt>
                <c:pt idx="1895">
                  <c:v>23.5</c:v>
                </c:pt>
                <c:pt idx="1896">
                  <c:v>23.6</c:v>
                </c:pt>
                <c:pt idx="1897">
                  <c:v>23.6</c:v>
                </c:pt>
                <c:pt idx="1898">
                  <c:v>23.6</c:v>
                </c:pt>
                <c:pt idx="1899">
                  <c:v>23.6</c:v>
                </c:pt>
                <c:pt idx="1900">
                  <c:v>23.6</c:v>
                </c:pt>
                <c:pt idx="1901">
                  <c:v>23.6</c:v>
                </c:pt>
                <c:pt idx="1902">
                  <c:v>23.6</c:v>
                </c:pt>
                <c:pt idx="1903">
                  <c:v>23.6</c:v>
                </c:pt>
                <c:pt idx="1904">
                  <c:v>23.6</c:v>
                </c:pt>
                <c:pt idx="1905">
                  <c:v>23.6</c:v>
                </c:pt>
                <c:pt idx="1906">
                  <c:v>23.6</c:v>
                </c:pt>
                <c:pt idx="1907">
                  <c:v>23.6</c:v>
                </c:pt>
                <c:pt idx="1908">
                  <c:v>23.7</c:v>
                </c:pt>
                <c:pt idx="1909">
                  <c:v>23.7</c:v>
                </c:pt>
                <c:pt idx="1910">
                  <c:v>23.7</c:v>
                </c:pt>
                <c:pt idx="1911">
                  <c:v>23.7</c:v>
                </c:pt>
                <c:pt idx="1912">
                  <c:v>23.7</c:v>
                </c:pt>
                <c:pt idx="1913">
                  <c:v>23.7</c:v>
                </c:pt>
                <c:pt idx="1914">
                  <c:v>23.7</c:v>
                </c:pt>
                <c:pt idx="1915">
                  <c:v>23.7</c:v>
                </c:pt>
                <c:pt idx="1916">
                  <c:v>23.7</c:v>
                </c:pt>
                <c:pt idx="1917">
                  <c:v>23.7</c:v>
                </c:pt>
                <c:pt idx="1918">
                  <c:v>23.7</c:v>
                </c:pt>
                <c:pt idx="1919">
                  <c:v>23.7</c:v>
                </c:pt>
                <c:pt idx="1920">
                  <c:v>23.8</c:v>
                </c:pt>
                <c:pt idx="1921">
                  <c:v>23.8</c:v>
                </c:pt>
                <c:pt idx="1922">
                  <c:v>23.8</c:v>
                </c:pt>
                <c:pt idx="1923">
                  <c:v>23.8</c:v>
                </c:pt>
                <c:pt idx="1924">
                  <c:v>23.8</c:v>
                </c:pt>
                <c:pt idx="1925">
                  <c:v>23.8</c:v>
                </c:pt>
                <c:pt idx="1926">
                  <c:v>23.9</c:v>
                </c:pt>
                <c:pt idx="1927">
                  <c:v>23.9</c:v>
                </c:pt>
                <c:pt idx="1928">
                  <c:v>23.9</c:v>
                </c:pt>
                <c:pt idx="1929">
                  <c:v>23.9</c:v>
                </c:pt>
                <c:pt idx="1930">
                  <c:v>23.9</c:v>
                </c:pt>
                <c:pt idx="1931">
                  <c:v>23.9</c:v>
                </c:pt>
                <c:pt idx="1932">
                  <c:v>23.9</c:v>
                </c:pt>
                <c:pt idx="1933">
                  <c:v>23.9</c:v>
                </c:pt>
                <c:pt idx="1934">
                  <c:v>23.9</c:v>
                </c:pt>
                <c:pt idx="1935">
                  <c:v>23.9</c:v>
                </c:pt>
                <c:pt idx="1936">
                  <c:v>23.9</c:v>
                </c:pt>
                <c:pt idx="1937">
                  <c:v>23.9</c:v>
                </c:pt>
                <c:pt idx="1938">
                  <c:v>24</c:v>
                </c:pt>
                <c:pt idx="1939">
                  <c:v>24</c:v>
                </c:pt>
                <c:pt idx="1940">
                  <c:v>24</c:v>
                </c:pt>
                <c:pt idx="1941">
                  <c:v>24</c:v>
                </c:pt>
                <c:pt idx="1942">
                  <c:v>24</c:v>
                </c:pt>
                <c:pt idx="1943">
                  <c:v>24</c:v>
                </c:pt>
                <c:pt idx="1944">
                  <c:v>24</c:v>
                </c:pt>
                <c:pt idx="1945">
                  <c:v>24</c:v>
                </c:pt>
                <c:pt idx="1946">
                  <c:v>24</c:v>
                </c:pt>
                <c:pt idx="1947">
                  <c:v>24</c:v>
                </c:pt>
                <c:pt idx="1948">
                  <c:v>24</c:v>
                </c:pt>
                <c:pt idx="1949">
                  <c:v>24</c:v>
                </c:pt>
                <c:pt idx="1950">
                  <c:v>24.1</c:v>
                </c:pt>
                <c:pt idx="1951">
                  <c:v>24.1</c:v>
                </c:pt>
                <c:pt idx="1952">
                  <c:v>24.1</c:v>
                </c:pt>
                <c:pt idx="1953">
                  <c:v>24.1</c:v>
                </c:pt>
                <c:pt idx="1954">
                  <c:v>24.1</c:v>
                </c:pt>
                <c:pt idx="1955">
                  <c:v>24.1</c:v>
                </c:pt>
                <c:pt idx="1956">
                  <c:v>24.1</c:v>
                </c:pt>
                <c:pt idx="1957">
                  <c:v>24.1</c:v>
                </c:pt>
                <c:pt idx="1958">
                  <c:v>24.1</c:v>
                </c:pt>
                <c:pt idx="1959">
                  <c:v>24.1</c:v>
                </c:pt>
                <c:pt idx="1960">
                  <c:v>24.1</c:v>
                </c:pt>
                <c:pt idx="1961">
                  <c:v>24.1</c:v>
                </c:pt>
                <c:pt idx="1962">
                  <c:v>24.2</c:v>
                </c:pt>
                <c:pt idx="1963">
                  <c:v>24.2</c:v>
                </c:pt>
                <c:pt idx="1964">
                  <c:v>24.2</c:v>
                </c:pt>
                <c:pt idx="1965">
                  <c:v>24.2</c:v>
                </c:pt>
                <c:pt idx="1966">
                  <c:v>24.2</c:v>
                </c:pt>
                <c:pt idx="1967">
                  <c:v>24.2</c:v>
                </c:pt>
                <c:pt idx="1968">
                  <c:v>24.2</c:v>
                </c:pt>
                <c:pt idx="1969">
                  <c:v>24.2</c:v>
                </c:pt>
                <c:pt idx="1970">
                  <c:v>24.2</c:v>
                </c:pt>
                <c:pt idx="1971">
                  <c:v>24.2</c:v>
                </c:pt>
                <c:pt idx="1972">
                  <c:v>24.2</c:v>
                </c:pt>
                <c:pt idx="1973">
                  <c:v>24.2</c:v>
                </c:pt>
                <c:pt idx="1974">
                  <c:v>24.3</c:v>
                </c:pt>
                <c:pt idx="1975">
                  <c:v>24.3</c:v>
                </c:pt>
                <c:pt idx="1976">
                  <c:v>24.3</c:v>
                </c:pt>
                <c:pt idx="1977">
                  <c:v>24.3</c:v>
                </c:pt>
                <c:pt idx="1978">
                  <c:v>24.3</c:v>
                </c:pt>
                <c:pt idx="1979">
                  <c:v>24.3</c:v>
                </c:pt>
                <c:pt idx="1980">
                  <c:v>24.4</c:v>
                </c:pt>
                <c:pt idx="1981">
                  <c:v>24.4</c:v>
                </c:pt>
                <c:pt idx="1982">
                  <c:v>24.4</c:v>
                </c:pt>
                <c:pt idx="1983">
                  <c:v>24.4</c:v>
                </c:pt>
                <c:pt idx="1984">
                  <c:v>24.4</c:v>
                </c:pt>
                <c:pt idx="1985">
                  <c:v>24.4</c:v>
                </c:pt>
                <c:pt idx="1986">
                  <c:v>24.4</c:v>
                </c:pt>
                <c:pt idx="1987">
                  <c:v>24.4</c:v>
                </c:pt>
                <c:pt idx="1988">
                  <c:v>24.4</c:v>
                </c:pt>
                <c:pt idx="1989">
                  <c:v>24.4</c:v>
                </c:pt>
                <c:pt idx="1990">
                  <c:v>24.4</c:v>
                </c:pt>
                <c:pt idx="1991">
                  <c:v>24.4</c:v>
                </c:pt>
                <c:pt idx="1992">
                  <c:v>24.5</c:v>
                </c:pt>
                <c:pt idx="1993">
                  <c:v>24.5</c:v>
                </c:pt>
                <c:pt idx="1994">
                  <c:v>24.5</c:v>
                </c:pt>
                <c:pt idx="1995">
                  <c:v>24.5</c:v>
                </c:pt>
                <c:pt idx="1996">
                  <c:v>24.5</c:v>
                </c:pt>
                <c:pt idx="1997">
                  <c:v>24.5</c:v>
                </c:pt>
                <c:pt idx="1998">
                  <c:v>24.5</c:v>
                </c:pt>
                <c:pt idx="1999">
                  <c:v>24.5</c:v>
                </c:pt>
                <c:pt idx="2000">
                  <c:v>24.5</c:v>
                </c:pt>
                <c:pt idx="2001">
                  <c:v>24.5</c:v>
                </c:pt>
                <c:pt idx="2002">
                  <c:v>24.5</c:v>
                </c:pt>
                <c:pt idx="2003">
                  <c:v>24.5</c:v>
                </c:pt>
                <c:pt idx="2004">
                  <c:v>24.6</c:v>
                </c:pt>
                <c:pt idx="2005">
                  <c:v>24.6</c:v>
                </c:pt>
                <c:pt idx="2006">
                  <c:v>24.6</c:v>
                </c:pt>
                <c:pt idx="2007">
                  <c:v>24.6</c:v>
                </c:pt>
                <c:pt idx="2008">
                  <c:v>24.6</c:v>
                </c:pt>
                <c:pt idx="2009">
                  <c:v>24.6</c:v>
                </c:pt>
                <c:pt idx="2010">
                  <c:v>24.6</c:v>
                </c:pt>
                <c:pt idx="2011">
                  <c:v>24.6</c:v>
                </c:pt>
                <c:pt idx="2012">
                  <c:v>24.6</c:v>
                </c:pt>
                <c:pt idx="2013">
                  <c:v>24.6</c:v>
                </c:pt>
                <c:pt idx="2014">
                  <c:v>24.6</c:v>
                </c:pt>
                <c:pt idx="2015">
                  <c:v>24.6</c:v>
                </c:pt>
                <c:pt idx="2016">
                  <c:v>24.7</c:v>
                </c:pt>
                <c:pt idx="2017">
                  <c:v>24.7</c:v>
                </c:pt>
                <c:pt idx="2018">
                  <c:v>24.7</c:v>
                </c:pt>
                <c:pt idx="2019">
                  <c:v>24.7</c:v>
                </c:pt>
                <c:pt idx="2020">
                  <c:v>24.7</c:v>
                </c:pt>
                <c:pt idx="2021">
                  <c:v>24.7</c:v>
                </c:pt>
                <c:pt idx="2022">
                  <c:v>24.7</c:v>
                </c:pt>
                <c:pt idx="2023">
                  <c:v>24.7</c:v>
                </c:pt>
                <c:pt idx="2024">
                  <c:v>24.7</c:v>
                </c:pt>
                <c:pt idx="2025">
                  <c:v>24.7</c:v>
                </c:pt>
                <c:pt idx="2026">
                  <c:v>24.7</c:v>
                </c:pt>
                <c:pt idx="2027">
                  <c:v>24.7</c:v>
                </c:pt>
                <c:pt idx="2028">
                  <c:v>24.8</c:v>
                </c:pt>
                <c:pt idx="2029">
                  <c:v>24.8</c:v>
                </c:pt>
                <c:pt idx="2030">
                  <c:v>24.8</c:v>
                </c:pt>
                <c:pt idx="2031">
                  <c:v>24.8</c:v>
                </c:pt>
                <c:pt idx="2032">
                  <c:v>24.8</c:v>
                </c:pt>
                <c:pt idx="2033">
                  <c:v>24.8</c:v>
                </c:pt>
                <c:pt idx="2034">
                  <c:v>24.8</c:v>
                </c:pt>
                <c:pt idx="2035">
                  <c:v>24.8</c:v>
                </c:pt>
                <c:pt idx="2036">
                  <c:v>24.8</c:v>
                </c:pt>
                <c:pt idx="2037">
                  <c:v>24.8</c:v>
                </c:pt>
                <c:pt idx="2038">
                  <c:v>24.8</c:v>
                </c:pt>
                <c:pt idx="2039">
                  <c:v>24.8</c:v>
                </c:pt>
                <c:pt idx="2040">
                  <c:v>24.9</c:v>
                </c:pt>
                <c:pt idx="2041">
                  <c:v>24.9</c:v>
                </c:pt>
                <c:pt idx="2042">
                  <c:v>24.9</c:v>
                </c:pt>
                <c:pt idx="2043">
                  <c:v>24.9</c:v>
                </c:pt>
                <c:pt idx="2044">
                  <c:v>24.9</c:v>
                </c:pt>
                <c:pt idx="2045">
                  <c:v>24.9</c:v>
                </c:pt>
                <c:pt idx="2046">
                  <c:v>25</c:v>
                </c:pt>
                <c:pt idx="2047">
                  <c:v>25</c:v>
                </c:pt>
                <c:pt idx="2048">
                  <c:v>25</c:v>
                </c:pt>
                <c:pt idx="2049">
                  <c:v>25</c:v>
                </c:pt>
                <c:pt idx="2050">
                  <c:v>25</c:v>
                </c:pt>
                <c:pt idx="2051">
                  <c:v>25</c:v>
                </c:pt>
                <c:pt idx="2052">
                  <c:v>25</c:v>
                </c:pt>
                <c:pt idx="2053">
                  <c:v>25</c:v>
                </c:pt>
                <c:pt idx="2054">
                  <c:v>25</c:v>
                </c:pt>
                <c:pt idx="2055">
                  <c:v>25</c:v>
                </c:pt>
                <c:pt idx="2056">
                  <c:v>25</c:v>
                </c:pt>
                <c:pt idx="2057">
                  <c:v>25</c:v>
                </c:pt>
                <c:pt idx="2058">
                  <c:v>25.1</c:v>
                </c:pt>
                <c:pt idx="2059">
                  <c:v>25.1</c:v>
                </c:pt>
                <c:pt idx="2060">
                  <c:v>25.1</c:v>
                </c:pt>
                <c:pt idx="2061">
                  <c:v>25.1</c:v>
                </c:pt>
                <c:pt idx="2062">
                  <c:v>25.1</c:v>
                </c:pt>
                <c:pt idx="2063">
                  <c:v>25.1</c:v>
                </c:pt>
                <c:pt idx="2064">
                  <c:v>25.1</c:v>
                </c:pt>
                <c:pt idx="2065">
                  <c:v>25.1</c:v>
                </c:pt>
                <c:pt idx="2066">
                  <c:v>25.1</c:v>
                </c:pt>
                <c:pt idx="2067">
                  <c:v>25.1</c:v>
                </c:pt>
                <c:pt idx="2068">
                  <c:v>25.1</c:v>
                </c:pt>
                <c:pt idx="2069">
                  <c:v>25.1</c:v>
                </c:pt>
                <c:pt idx="2070">
                  <c:v>25.2</c:v>
                </c:pt>
                <c:pt idx="2071">
                  <c:v>25.2</c:v>
                </c:pt>
                <c:pt idx="2072">
                  <c:v>25.2</c:v>
                </c:pt>
                <c:pt idx="2073">
                  <c:v>25.2</c:v>
                </c:pt>
                <c:pt idx="2074">
                  <c:v>25.2</c:v>
                </c:pt>
                <c:pt idx="2075">
                  <c:v>25.2</c:v>
                </c:pt>
                <c:pt idx="2076">
                  <c:v>25.2</c:v>
                </c:pt>
                <c:pt idx="2077">
                  <c:v>25.2</c:v>
                </c:pt>
                <c:pt idx="2078">
                  <c:v>25.2</c:v>
                </c:pt>
                <c:pt idx="2079">
                  <c:v>25.2</c:v>
                </c:pt>
                <c:pt idx="2080">
                  <c:v>25.2</c:v>
                </c:pt>
                <c:pt idx="2081">
                  <c:v>25.2</c:v>
                </c:pt>
                <c:pt idx="2082">
                  <c:v>25.3</c:v>
                </c:pt>
                <c:pt idx="2083">
                  <c:v>25.3</c:v>
                </c:pt>
                <c:pt idx="2084">
                  <c:v>25.3</c:v>
                </c:pt>
                <c:pt idx="2085">
                  <c:v>25.3</c:v>
                </c:pt>
                <c:pt idx="2086">
                  <c:v>25.3</c:v>
                </c:pt>
                <c:pt idx="2087">
                  <c:v>25.3</c:v>
                </c:pt>
                <c:pt idx="2088">
                  <c:v>25.3</c:v>
                </c:pt>
                <c:pt idx="2089">
                  <c:v>25.3</c:v>
                </c:pt>
                <c:pt idx="2090">
                  <c:v>25.3</c:v>
                </c:pt>
                <c:pt idx="2091">
                  <c:v>25.3</c:v>
                </c:pt>
                <c:pt idx="2092">
                  <c:v>25.3</c:v>
                </c:pt>
                <c:pt idx="2093">
                  <c:v>25.3</c:v>
                </c:pt>
                <c:pt idx="2094">
                  <c:v>25.4</c:v>
                </c:pt>
                <c:pt idx="2095">
                  <c:v>25.4</c:v>
                </c:pt>
                <c:pt idx="2096">
                  <c:v>25.4</c:v>
                </c:pt>
                <c:pt idx="2097">
                  <c:v>25.4</c:v>
                </c:pt>
                <c:pt idx="2098">
                  <c:v>25.4</c:v>
                </c:pt>
                <c:pt idx="2099">
                  <c:v>25.4</c:v>
                </c:pt>
                <c:pt idx="2100">
                  <c:v>25.4</c:v>
                </c:pt>
                <c:pt idx="2101">
                  <c:v>25.4</c:v>
                </c:pt>
                <c:pt idx="2102">
                  <c:v>25.4</c:v>
                </c:pt>
                <c:pt idx="2103">
                  <c:v>25.4</c:v>
                </c:pt>
                <c:pt idx="2104">
                  <c:v>25.4</c:v>
                </c:pt>
                <c:pt idx="2105">
                  <c:v>25.4</c:v>
                </c:pt>
                <c:pt idx="2106">
                  <c:v>25.5</c:v>
                </c:pt>
                <c:pt idx="2107">
                  <c:v>25.5</c:v>
                </c:pt>
                <c:pt idx="2108">
                  <c:v>25.5</c:v>
                </c:pt>
                <c:pt idx="2109">
                  <c:v>25.5</c:v>
                </c:pt>
                <c:pt idx="2110">
                  <c:v>25.5</c:v>
                </c:pt>
                <c:pt idx="2111">
                  <c:v>25.5</c:v>
                </c:pt>
                <c:pt idx="2112">
                  <c:v>25.6</c:v>
                </c:pt>
                <c:pt idx="2113">
                  <c:v>25.6</c:v>
                </c:pt>
                <c:pt idx="2114">
                  <c:v>25.6</c:v>
                </c:pt>
                <c:pt idx="2115">
                  <c:v>25.6</c:v>
                </c:pt>
                <c:pt idx="2116">
                  <c:v>25.6</c:v>
                </c:pt>
                <c:pt idx="2117">
                  <c:v>25.6</c:v>
                </c:pt>
                <c:pt idx="2118">
                  <c:v>25.6</c:v>
                </c:pt>
                <c:pt idx="2119">
                  <c:v>25.6</c:v>
                </c:pt>
                <c:pt idx="2120">
                  <c:v>25.6</c:v>
                </c:pt>
                <c:pt idx="2121">
                  <c:v>25.6</c:v>
                </c:pt>
                <c:pt idx="2122">
                  <c:v>25.6</c:v>
                </c:pt>
                <c:pt idx="2123">
                  <c:v>25.6</c:v>
                </c:pt>
                <c:pt idx="2124">
                  <c:v>25.7</c:v>
                </c:pt>
                <c:pt idx="2125">
                  <c:v>25.7</c:v>
                </c:pt>
                <c:pt idx="2126">
                  <c:v>25.7</c:v>
                </c:pt>
                <c:pt idx="2127">
                  <c:v>25.7</c:v>
                </c:pt>
                <c:pt idx="2128">
                  <c:v>25.7</c:v>
                </c:pt>
                <c:pt idx="2129">
                  <c:v>25.7</c:v>
                </c:pt>
                <c:pt idx="2130">
                  <c:v>25.7</c:v>
                </c:pt>
                <c:pt idx="2131">
                  <c:v>25.7</c:v>
                </c:pt>
                <c:pt idx="2132">
                  <c:v>25.7</c:v>
                </c:pt>
                <c:pt idx="2133">
                  <c:v>25.7</c:v>
                </c:pt>
                <c:pt idx="2134">
                  <c:v>25.7</c:v>
                </c:pt>
                <c:pt idx="2135">
                  <c:v>25.7</c:v>
                </c:pt>
                <c:pt idx="2136">
                  <c:v>25.8</c:v>
                </c:pt>
                <c:pt idx="2137">
                  <c:v>25.8</c:v>
                </c:pt>
                <c:pt idx="2138">
                  <c:v>25.8</c:v>
                </c:pt>
                <c:pt idx="2139">
                  <c:v>25.8</c:v>
                </c:pt>
                <c:pt idx="2140">
                  <c:v>25.8</c:v>
                </c:pt>
                <c:pt idx="2141">
                  <c:v>25.8</c:v>
                </c:pt>
                <c:pt idx="2142">
                  <c:v>25.8</c:v>
                </c:pt>
                <c:pt idx="2143">
                  <c:v>25.8</c:v>
                </c:pt>
                <c:pt idx="2144">
                  <c:v>25.8</c:v>
                </c:pt>
                <c:pt idx="2145">
                  <c:v>25.8</c:v>
                </c:pt>
                <c:pt idx="2146">
                  <c:v>25.8</c:v>
                </c:pt>
                <c:pt idx="2147">
                  <c:v>25.8</c:v>
                </c:pt>
                <c:pt idx="2148">
                  <c:v>25.9</c:v>
                </c:pt>
                <c:pt idx="2149">
                  <c:v>25.9</c:v>
                </c:pt>
                <c:pt idx="2150">
                  <c:v>25.9</c:v>
                </c:pt>
                <c:pt idx="2151">
                  <c:v>25.9</c:v>
                </c:pt>
                <c:pt idx="2152">
                  <c:v>25.9</c:v>
                </c:pt>
                <c:pt idx="2153">
                  <c:v>25.9</c:v>
                </c:pt>
                <c:pt idx="2154">
                  <c:v>25.9</c:v>
                </c:pt>
                <c:pt idx="2155">
                  <c:v>25.9</c:v>
                </c:pt>
                <c:pt idx="2156">
                  <c:v>25.9</c:v>
                </c:pt>
                <c:pt idx="2157">
                  <c:v>25.9</c:v>
                </c:pt>
                <c:pt idx="2158">
                  <c:v>25.9</c:v>
                </c:pt>
                <c:pt idx="2159">
                  <c:v>25.9</c:v>
                </c:pt>
                <c:pt idx="2160">
                  <c:v>26</c:v>
                </c:pt>
                <c:pt idx="2161">
                  <c:v>26</c:v>
                </c:pt>
                <c:pt idx="2162">
                  <c:v>26</c:v>
                </c:pt>
                <c:pt idx="2163">
                  <c:v>26</c:v>
                </c:pt>
                <c:pt idx="2164">
                  <c:v>26</c:v>
                </c:pt>
                <c:pt idx="2165">
                  <c:v>26</c:v>
                </c:pt>
                <c:pt idx="2166">
                  <c:v>26.1</c:v>
                </c:pt>
                <c:pt idx="2167">
                  <c:v>26.1</c:v>
                </c:pt>
                <c:pt idx="2168">
                  <c:v>26.1</c:v>
                </c:pt>
                <c:pt idx="2169">
                  <c:v>26.1</c:v>
                </c:pt>
                <c:pt idx="2170">
                  <c:v>26.1</c:v>
                </c:pt>
                <c:pt idx="2171">
                  <c:v>26.1</c:v>
                </c:pt>
                <c:pt idx="2172">
                  <c:v>26.1</c:v>
                </c:pt>
                <c:pt idx="2173">
                  <c:v>26.1</c:v>
                </c:pt>
                <c:pt idx="2174">
                  <c:v>26.1</c:v>
                </c:pt>
                <c:pt idx="2175">
                  <c:v>26.1</c:v>
                </c:pt>
                <c:pt idx="2176">
                  <c:v>26.1</c:v>
                </c:pt>
                <c:pt idx="2177">
                  <c:v>26.1</c:v>
                </c:pt>
                <c:pt idx="2178">
                  <c:v>26.2</c:v>
                </c:pt>
                <c:pt idx="2179">
                  <c:v>26.2</c:v>
                </c:pt>
                <c:pt idx="2180">
                  <c:v>26.2</c:v>
                </c:pt>
                <c:pt idx="2181">
                  <c:v>26.2</c:v>
                </c:pt>
                <c:pt idx="2182">
                  <c:v>26.2</c:v>
                </c:pt>
                <c:pt idx="2183">
                  <c:v>26.2</c:v>
                </c:pt>
                <c:pt idx="2184">
                  <c:v>26.2</c:v>
                </c:pt>
                <c:pt idx="2185">
                  <c:v>26.2</c:v>
                </c:pt>
                <c:pt idx="2186">
                  <c:v>26.2</c:v>
                </c:pt>
                <c:pt idx="2187">
                  <c:v>26.2</c:v>
                </c:pt>
                <c:pt idx="2188">
                  <c:v>26.2</c:v>
                </c:pt>
                <c:pt idx="2189">
                  <c:v>26.2</c:v>
                </c:pt>
                <c:pt idx="2190">
                  <c:v>26.3</c:v>
                </c:pt>
                <c:pt idx="2191">
                  <c:v>26.3</c:v>
                </c:pt>
                <c:pt idx="2192">
                  <c:v>26.3</c:v>
                </c:pt>
                <c:pt idx="2193">
                  <c:v>26.3</c:v>
                </c:pt>
                <c:pt idx="2194">
                  <c:v>26.3</c:v>
                </c:pt>
                <c:pt idx="2195">
                  <c:v>26.3</c:v>
                </c:pt>
                <c:pt idx="2196">
                  <c:v>26.3</c:v>
                </c:pt>
                <c:pt idx="2197">
                  <c:v>26.3</c:v>
                </c:pt>
                <c:pt idx="2198">
                  <c:v>26.3</c:v>
                </c:pt>
                <c:pt idx="2199">
                  <c:v>26.3</c:v>
                </c:pt>
                <c:pt idx="2200">
                  <c:v>26.3</c:v>
                </c:pt>
                <c:pt idx="2201">
                  <c:v>26.3</c:v>
                </c:pt>
                <c:pt idx="2202">
                  <c:v>26.4</c:v>
                </c:pt>
                <c:pt idx="2203">
                  <c:v>26.4</c:v>
                </c:pt>
                <c:pt idx="2204">
                  <c:v>26.4</c:v>
                </c:pt>
                <c:pt idx="2205">
                  <c:v>26.4</c:v>
                </c:pt>
                <c:pt idx="2206">
                  <c:v>26.4</c:v>
                </c:pt>
                <c:pt idx="2207">
                  <c:v>26.4</c:v>
                </c:pt>
                <c:pt idx="2208">
                  <c:v>26.4</c:v>
                </c:pt>
                <c:pt idx="2209">
                  <c:v>26.4</c:v>
                </c:pt>
                <c:pt idx="2210">
                  <c:v>26.4</c:v>
                </c:pt>
                <c:pt idx="2211">
                  <c:v>26.4</c:v>
                </c:pt>
                <c:pt idx="2212">
                  <c:v>26.4</c:v>
                </c:pt>
                <c:pt idx="2213">
                  <c:v>26.4</c:v>
                </c:pt>
                <c:pt idx="2214">
                  <c:v>26.5</c:v>
                </c:pt>
                <c:pt idx="2215">
                  <c:v>26.5</c:v>
                </c:pt>
                <c:pt idx="2216">
                  <c:v>26.5</c:v>
                </c:pt>
                <c:pt idx="2217">
                  <c:v>26.5</c:v>
                </c:pt>
                <c:pt idx="2218">
                  <c:v>26.5</c:v>
                </c:pt>
                <c:pt idx="2219">
                  <c:v>26.5</c:v>
                </c:pt>
                <c:pt idx="2220">
                  <c:v>26.5</c:v>
                </c:pt>
                <c:pt idx="2221">
                  <c:v>26.5</c:v>
                </c:pt>
                <c:pt idx="2222">
                  <c:v>26.5</c:v>
                </c:pt>
                <c:pt idx="2223">
                  <c:v>26.5</c:v>
                </c:pt>
                <c:pt idx="2224">
                  <c:v>26.5</c:v>
                </c:pt>
                <c:pt idx="2225">
                  <c:v>26.5</c:v>
                </c:pt>
                <c:pt idx="2226">
                  <c:v>26.6</c:v>
                </c:pt>
                <c:pt idx="2227">
                  <c:v>26.6</c:v>
                </c:pt>
                <c:pt idx="2228">
                  <c:v>26.6</c:v>
                </c:pt>
                <c:pt idx="2229">
                  <c:v>26.6</c:v>
                </c:pt>
                <c:pt idx="2230">
                  <c:v>26.6</c:v>
                </c:pt>
                <c:pt idx="2231">
                  <c:v>26.6</c:v>
                </c:pt>
                <c:pt idx="2232">
                  <c:v>26.7</c:v>
                </c:pt>
                <c:pt idx="2233">
                  <c:v>26.7</c:v>
                </c:pt>
                <c:pt idx="2234">
                  <c:v>26.7</c:v>
                </c:pt>
                <c:pt idx="2235">
                  <c:v>26.7</c:v>
                </c:pt>
                <c:pt idx="2236">
                  <c:v>26.7</c:v>
                </c:pt>
                <c:pt idx="2237">
                  <c:v>26.7</c:v>
                </c:pt>
                <c:pt idx="2238">
                  <c:v>26.7</c:v>
                </c:pt>
                <c:pt idx="2239">
                  <c:v>26.7</c:v>
                </c:pt>
                <c:pt idx="2240">
                  <c:v>26.7</c:v>
                </c:pt>
                <c:pt idx="2241">
                  <c:v>26.7</c:v>
                </c:pt>
                <c:pt idx="2242">
                  <c:v>26.7</c:v>
                </c:pt>
                <c:pt idx="2243">
                  <c:v>26.7</c:v>
                </c:pt>
                <c:pt idx="2244">
                  <c:v>26.8</c:v>
                </c:pt>
                <c:pt idx="2245">
                  <c:v>26.8</c:v>
                </c:pt>
                <c:pt idx="2246">
                  <c:v>26.8</c:v>
                </c:pt>
                <c:pt idx="2247">
                  <c:v>26.8</c:v>
                </c:pt>
                <c:pt idx="2248">
                  <c:v>26.8</c:v>
                </c:pt>
                <c:pt idx="2249">
                  <c:v>26.8</c:v>
                </c:pt>
                <c:pt idx="2250">
                  <c:v>26.8</c:v>
                </c:pt>
                <c:pt idx="2251">
                  <c:v>26.8</c:v>
                </c:pt>
                <c:pt idx="2252">
                  <c:v>26.8</c:v>
                </c:pt>
                <c:pt idx="2253">
                  <c:v>26.8</c:v>
                </c:pt>
                <c:pt idx="2254">
                  <c:v>26.8</c:v>
                </c:pt>
                <c:pt idx="2255">
                  <c:v>26.8</c:v>
                </c:pt>
                <c:pt idx="2256">
                  <c:v>26.9</c:v>
                </c:pt>
                <c:pt idx="2257">
                  <c:v>26.9</c:v>
                </c:pt>
                <c:pt idx="2258">
                  <c:v>26.9</c:v>
                </c:pt>
                <c:pt idx="2259">
                  <c:v>26.9</c:v>
                </c:pt>
                <c:pt idx="2260">
                  <c:v>26.9</c:v>
                </c:pt>
                <c:pt idx="2261">
                  <c:v>26.9</c:v>
                </c:pt>
                <c:pt idx="2262">
                  <c:v>26.9</c:v>
                </c:pt>
                <c:pt idx="2263">
                  <c:v>26.9</c:v>
                </c:pt>
                <c:pt idx="2264">
                  <c:v>26.9</c:v>
                </c:pt>
                <c:pt idx="2265">
                  <c:v>26.9</c:v>
                </c:pt>
                <c:pt idx="2266">
                  <c:v>26.9</c:v>
                </c:pt>
                <c:pt idx="2267">
                  <c:v>26.9</c:v>
                </c:pt>
                <c:pt idx="2268">
                  <c:v>27</c:v>
                </c:pt>
                <c:pt idx="2269">
                  <c:v>27</c:v>
                </c:pt>
                <c:pt idx="2270">
                  <c:v>27</c:v>
                </c:pt>
                <c:pt idx="2271">
                  <c:v>27</c:v>
                </c:pt>
                <c:pt idx="2272">
                  <c:v>27</c:v>
                </c:pt>
                <c:pt idx="2273">
                  <c:v>27</c:v>
                </c:pt>
                <c:pt idx="2274">
                  <c:v>27</c:v>
                </c:pt>
                <c:pt idx="2275">
                  <c:v>27</c:v>
                </c:pt>
                <c:pt idx="2276">
                  <c:v>27</c:v>
                </c:pt>
                <c:pt idx="2277">
                  <c:v>27</c:v>
                </c:pt>
                <c:pt idx="2278">
                  <c:v>27</c:v>
                </c:pt>
                <c:pt idx="2279">
                  <c:v>27</c:v>
                </c:pt>
                <c:pt idx="2280">
                  <c:v>27.1</c:v>
                </c:pt>
                <c:pt idx="2281">
                  <c:v>27.1</c:v>
                </c:pt>
                <c:pt idx="2282">
                  <c:v>27.1</c:v>
                </c:pt>
                <c:pt idx="2283">
                  <c:v>27.1</c:v>
                </c:pt>
                <c:pt idx="2284">
                  <c:v>27.1</c:v>
                </c:pt>
                <c:pt idx="2285">
                  <c:v>27.1</c:v>
                </c:pt>
                <c:pt idx="2286">
                  <c:v>27.2</c:v>
                </c:pt>
                <c:pt idx="2287">
                  <c:v>27.2</c:v>
                </c:pt>
                <c:pt idx="2288">
                  <c:v>27.2</c:v>
                </c:pt>
                <c:pt idx="2289">
                  <c:v>27.2</c:v>
                </c:pt>
                <c:pt idx="2290">
                  <c:v>27.2</c:v>
                </c:pt>
                <c:pt idx="2291">
                  <c:v>27.2</c:v>
                </c:pt>
                <c:pt idx="2292">
                  <c:v>27.2</c:v>
                </c:pt>
                <c:pt idx="2293">
                  <c:v>27.2</c:v>
                </c:pt>
                <c:pt idx="2294">
                  <c:v>27.2</c:v>
                </c:pt>
                <c:pt idx="2295">
                  <c:v>27.2</c:v>
                </c:pt>
                <c:pt idx="2296">
                  <c:v>27.2</c:v>
                </c:pt>
                <c:pt idx="2297">
                  <c:v>27.2</c:v>
                </c:pt>
                <c:pt idx="2298">
                  <c:v>27.3</c:v>
                </c:pt>
                <c:pt idx="2299">
                  <c:v>27.3</c:v>
                </c:pt>
                <c:pt idx="2300">
                  <c:v>27.3</c:v>
                </c:pt>
                <c:pt idx="2301">
                  <c:v>27.3</c:v>
                </c:pt>
                <c:pt idx="2302">
                  <c:v>27.3</c:v>
                </c:pt>
                <c:pt idx="2303">
                  <c:v>27.3</c:v>
                </c:pt>
                <c:pt idx="2304">
                  <c:v>27.3</c:v>
                </c:pt>
                <c:pt idx="2305">
                  <c:v>27.3</c:v>
                </c:pt>
                <c:pt idx="2306">
                  <c:v>27.3</c:v>
                </c:pt>
                <c:pt idx="2307">
                  <c:v>27.3</c:v>
                </c:pt>
                <c:pt idx="2308">
                  <c:v>27.3</c:v>
                </c:pt>
                <c:pt idx="2309">
                  <c:v>27.3</c:v>
                </c:pt>
                <c:pt idx="2310">
                  <c:v>27.4</c:v>
                </c:pt>
                <c:pt idx="2311">
                  <c:v>27.4</c:v>
                </c:pt>
                <c:pt idx="2312">
                  <c:v>27.4</c:v>
                </c:pt>
                <c:pt idx="2313">
                  <c:v>27.4</c:v>
                </c:pt>
                <c:pt idx="2314">
                  <c:v>27.4</c:v>
                </c:pt>
                <c:pt idx="2315">
                  <c:v>27.4</c:v>
                </c:pt>
                <c:pt idx="2316">
                  <c:v>27.4</c:v>
                </c:pt>
                <c:pt idx="2317">
                  <c:v>27.4</c:v>
                </c:pt>
                <c:pt idx="2318">
                  <c:v>27.4</c:v>
                </c:pt>
                <c:pt idx="2319">
                  <c:v>27.4</c:v>
                </c:pt>
                <c:pt idx="2320">
                  <c:v>27.4</c:v>
                </c:pt>
                <c:pt idx="2321">
                  <c:v>27.4</c:v>
                </c:pt>
                <c:pt idx="2322">
                  <c:v>27.5</c:v>
                </c:pt>
                <c:pt idx="2323">
                  <c:v>27.5</c:v>
                </c:pt>
                <c:pt idx="2324">
                  <c:v>27.5</c:v>
                </c:pt>
                <c:pt idx="2325">
                  <c:v>27.5</c:v>
                </c:pt>
                <c:pt idx="2326">
                  <c:v>27.5</c:v>
                </c:pt>
                <c:pt idx="2327">
                  <c:v>27.5</c:v>
                </c:pt>
                <c:pt idx="2328">
                  <c:v>27.5</c:v>
                </c:pt>
                <c:pt idx="2329">
                  <c:v>27.5</c:v>
                </c:pt>
                <c:pt idx="2330">
                  <c:v>27.5</c:v>
                </c:pt>
                <c:pt idx="2331">
                  <c:v>27.5</c:v>
                </c:pt>
                <c:pt idx="2332">
                  <c:v>27.5</c:v>
                </c:pt>
                <c:pt idx="2333">
                  <c:v>27.5</c:v>
                </c:pt>
                <c:pt idx="2334">
                  <c:v>27.6</c:v>
                </c:pt>
                <c:pt idx="2335">
                  <c:v>27.6</c:v>
                </c:pt>
                <c:pt idx="2336">
                  <c:v>27.6</c:v>
                </c:pt>
                <c:pt idx="2337">
                  <c:v>27.6</c:v>
                </c:pt>
                <c:pt idx="2338">
                  <c:v>27.6</c:v>
                </c:pt>
                <c:pt idx="2339">
                  <c:v>27.6</c:v>
                </c:pt>
                <c:pt idx="2340">
                  <c:v>27.6</c:v>
                </c:pt>
                <c:pt idx="2341">
                  <c:v>27.6</c:v>
                </c:pt>
                <c:pt idx="2342">
                  <c:v>27.6</c:v>
                </c:pt>
                <c:pt idx="2343">
                  <c:v>27.6</c:v>
                </c:pt>
                <c:pt idx="2344">
                  <c:v>27.6</c:v>
                </c:pt>
                <c:pt idx="2345">
                  <c:v>27.6</c:v>
                </c:pt>
                <c:pt idx="2346">
                  <c:v>27.7</c:v>
                </c:pt>
                <c:pt idx="2347">
                  <c:v>27.7</c:v>
                </c:pt>
                <c:pt idx="2348">
                  <c:v>27.7</c:v>
                </c:pt>
                <c:pt idx="2349">
                  <c:v>27.7</c:v>
                </c:pt>
                <c:pt idx="2350">
                  <c:v>27.7</c:v>
                </c:pt>
                <c:pt idx="2351">
                  <c:v>27.7</c:v>
                </c:pt>
                <c:pt idx="2352">
                  <c:v>27.8</c:v>
                </c:pt>
                <c:pt idx="2353">
                  <c:v>27.8</c:v>
                </c:pt>
                <c:pt idx="2354">
                  <c:v>27.8</c:v>
                </c:pt>
                <c:pt idx="2355">
                  <c:v>27.8</c:v>
                </c:pt>
                <c:pt idx="2356">
                  <c:v>27.8</c:v>
                </c:pt>
                <c:pt idx="2357">
                  <c:v>27.8</c:v>
                </c:pt>
                <c:pt idx="2358">
                  <c:v>27.8</c:v>
                </c:pt>
                <c:pt idx="2359">
                  <c:v>27.8</c:v>
                </c:pt>
                <c:pt idx="2360">
                  <c:v>27.8</c:v>
                </c:pt>
                <c:pt idx="2361">
                  <c:v>27.8</c:v>
                </c:pt>
                <c:pt idx="2362">
                  <c:v>27.8</c:v>
                </c:pt>
                <c:pt idx="2363">
                  <c:v>27.8</c:v>
                </c:pt>
                <c:pt idx="2364">
                  <c:v>27.9</c:v>
                </c:pt>
                <c:pt idx="2365">
                  <c:v>27.9</c:v>
                </c:pt>
                <c:pt idx="2366">
                  <c:v>27.9</c:v>
                </c:pt>
                <c:pt idx="2367">
                  <c:v>27.9</c:v>
                </c:pt>
                <c:pt idx="2368">
                  <c:v>27.9</c:v>
                </c:pt>
                <c:pt idx="2369">
                  <c:v>27.9</c:v>
                </c:pt>
                <c:pt idx="2370">
                  <c:v>27.9</c:v>
                </c:pt>
                <c:pt idx="2371">
                  <c:v>27.9</c:v>
                </c:pt>
                <c:pt idx="2372">
                  <c:v>27.9</c:v>
                </c:pt>
                <c:pt idx="2373">
                  <c:v>27.9</c:v>
                </c:pt>
                <c:pt idx="2374">
                  <c:v>27.9</c:v>
                </c:pt>
                <c:pt idx="2375">
                  <c:v>27.9</c:v>
                </c:pt>
                <c:pt idx="2376">
                  <c:v>28</c:v>
                </c:pt>
                <c:pt idx="2377">
                  <c:v>28</c:v>
                </c:pt>
                <c:pt idx="2378">
                  <c:v>28</c:v>
                </c:pt>
                <c:pt idx="2379">
                  <c:v>28</c:v>
                </c:pt>
                <c:pt idx="2380">
                  <c:v>28</c:v>
                </c:pt>
                <c:pt idx="2381">
                  <c:v>28</c:v>
                </c:pt>
                <c:pt idx="2382">
                  <c:v>28</c:v>
                </c:pt>
                <c:pt idx="2383">
                  <c:v>28</c:v>
                </c:pt>
                <c:pt idx="2384">
                  <c:v>28</c:v>
                </c:pt>
                <c:pt idx="2385">
                  <c:v>28</c:v>
                </c:pt>
                <c:pt idx="2386">
                  <c:v>28</c:v>
                </c:pt>
                <c:pt idx="2387">
                  <c:v>28</c:v>
                </c:pt>
                <c:pt idx="2388">
                  <c:v>28.1</c:v>
                </c:pt>
                <c:pt idx="2389">
                  <c:v>28.1</c:v>
                </c:pt>
                <c:pt idx="2390">
                  <c:v>28.1</c:v>
                </c:pt>
                <c:pt idx="2391">
                  <c:v>28.1</c:v>
                </c:pt>
                <c:pt idx="2392">
                  <c:v>28.1</c:v>
                </c:pt>
                <c:pt idx="2393">
                  <c:v>28.1</c:v>
                </c:pt>
                <c:pt idx="2394">
                  <c:v>28.1</c:v>
                </c:pt>
                <c:pt idx="2395">
                  <c:v>28.1</c:v>
                </c:pt>
                <c:pt idx="2396">
                  <c:v>28.1</c:v>
                </c:pt>
                <c:pt idx="2397">
                  <c:v>28.1</c:v>
                </c:pt>
                <c:pt idx="2398">
                  <c:v>28.1</c:v>
                </c:pt>
                <c:pt idx="2399">
                  <c:v>28.1</c:v>
                </c:pt>
                <c:pt idx="2400">
                  <c:v>28.2</c:v>
                </c:pt>
                <c:pt idx="2401">
                  <c:v>28.2</c:v>
                </c:pt>
                <c:pt idx="2402">
                  <c:v>28.2</c:v>
                </c:pt>
                <c:pt idx="2403">
                  <c:v>28.2</c:v>
                </c:pt>
                <c:pt idx="2404">
                  <c:v>28.2</c:v>
                </c:pt>
                <c:pt idx="2405">
                  <c:v>28.2</c:v>
                </c:pt>
                <c:pt idx="2406">
                  <c:v>28.2</c:v>
                </c:pt>
                <c:pt idx="2407">
                  <c:v>28.2</c:v>
                </c:pt>
                <c:pt idx="2408">
                  <c:v>28.2</c:v>
                </c:pt>
                <c:pt idx="2409">
                  <c:v>28.2</c:v>
                </c:pt>
                <c:pt idx="2410">
                  <c:v>28.2</c:v>
                </c:pt>
                <c:pt idx="2411">
                  <c:v>28.2</c:v>
                </c:pt>
                <c:pt idx="2412">
                  <c:v>28.3</c:v>
                </c:pt>
                <c:pt idx="2413">
                  <c:v>28.3</c:v>
                </c:pt>
                <c:pt idx="2414">
                  <c:v>28.3</c:v>
                </c:pt>
                <c:pt idx="2415">
                  <c:v>28.3</c:v>
                </c:pt>
                <c:pt idx="2416">
                  <c:v>28.3</c:v>
                </c:pt>
                <c:pt idx="2417">
                  <c:v>28.3</c:v>
                </c:pt>
                <c:pt idx="2418">
                  <c:v>28.4</c:v>
                </c:pt>
                <c:pt idx="2419">
                  <c:v>28.4</c:v>
                </c:pt>
                <c:pt idx="2420">
                  <c:v>28.4</c:v>
                </c:pt>
                <c:pt idx="2421">
                  <c:v>28.4</c:v>
                </c:pt>
                <c:pt idx="2422">
                  <c:v>28.4</c:v>
                </c:pt>
                <c:pt idx="2423">
                  <c:v>28.4</c:v>
                </c:pt>
                <c:pt idx="2424">
                  <c:v>28.4</c:v>
                </c:pt>
                <c:pt idx="2425">
                  <c:v>28.4</c:v>
                </c:pt>
                <c:pt idx="2426">
                  <c:v>28.4</c:v>
                </c:pt>
                <c:pt idx="2427">
                  <c:v>28.4</c:v>
                </c:pt>
                <c:pt idx="2428">
                  <c:v>28.4</c:v>
                </c:pt>
                <c:pt idx="2429">
                  <c:v>28.4</c:v>
                </c:pt>
                <c:pt idx="2430">
                  <c:v>28.5</c:v>
                </c:pt>
                <c:pt idx="2431">
                  <c:v>28.5</c:v>
                </c:pt>
                <c:pt idx="2432">
                  <c:v>28.5</c:v>
                </c:pt>
                <c:pt idx="2433">
                  <c:v>28.5</c:v>
                </c:pt>
                <c:pt idx="2434">
                  <c:v>28.5</c:v>
                </c:pt>
                <c:pt idx="2435">
                  <c:v>28.5</c:v>
                </c:pt>
                <c:pt idx="2436">
                  <c:v>28.5</c:v>
                </c:pt>
                <c:pt idx="2437">
                  <c:v>28.5</c:v>
                </c:pt>
                <c:pt idx="2438">
                  <c:v>28.5</c:v>
                </c:pt>
                <c:pt idx="2439">
                  <c:v>28.5</c:v>
                </c:pt>
                <c:pt idx="2440">
                  <c:v>28.5</c:v>
                </c:pt>
                <c:pt idx="2441">
                  <c:v>28.5</c:v>
                </c:pt>
                <c:pt idx="2442">
                  <c:v>28.6</c:v>
                </c:pt>
                <c:pt idx="2443">
                  <c:v>28.6</c:v>
                </c:pt>
                <c:pt idx="2444">
                  <c:v>28.6</c:v>
                </c:pt>
                <c:pt idx="2445">
                  <c:v>28.6</c:v>
                </c:pt>
                <c:pt idx="2446">
                  <c:v>28.6</c:v>
                </c:pt>
                <c:pt idx="2447">
                  <c:v>28.6</c:v>
                </c:pt>
                <c:pt idx="2448">
                  <c:v>28.6</c:v>
                </c:pt>
                <c:pt idx="2449">
                  <c:v>28.6</c:v>
                </c:pt>
                <c:pt idx="2450">
                  <c:v>28.6</c:v>
                </c:pt>
                <c:pt idx="2451">
                  <c:v>28.6</c:v>
                </c:pt>
                <c:pt idx="2452">
                  <c:v>28.6</c:v>
                </c:pt>
                <c:pt idx="2453">
                  <c:v>28.6</c:v>
                </c:pt>
                <c:pt idx="2454">
                  <c:v>28.7</c:v>
                </c:pt>
                <c:pt idx="2455">
                  <c:v>28.7</c:v>
                </c:pt>
                <c:pt idx="2456">
                  <c:v>28.7</c:v>
                </c:pt>
                <c:pt idx="2457">
                  <c:v>28.7</c:v>
                </c:pt>
                <c:pt idx="2458">
                  <c:v>28.7</c:v>
                </c:pt>
                <c:pt idx="2459">
                  <c:v>28.7</c:v>
                </c:pt>
                <c:pt idx="2460">
                  <c:v>28.7</c:v>
                </c:pt>
                <c:pt idx="2461">
                  <c:v>28.7</c:v>
                </c:pt>
                <c:pt idx="2462">
                  <c:v>28.7</c:v>
                </c:pt>
                <c:pt idx="2463">
                  <c:v>28.7</c:v>
                </c:pt>
                <c:pt idx="2464">
                  <c:v>28.7</c:v>
                </c:pt>
                <c:pt idx="2465">
                  <c:v>28.7</c:v>
                </c:pt>
                <c:pt idx="2466">
                  <c:v>28.8</c:v>
                </c:pt>
                <c:pt idx="2467">
                  <c:v>28.8</c:v>
                </c:pt>
                <c:pt idx="2468">
                  <c:v>28.8</c:v>
                </c:pt>
                <c:pt idx="2469">
                  <c:v>28.8</c:v>
                </c:pt>
                <c:pt idx="2470">
                  <c:v>28.8</c:v>
                </c:pt>
                <c:pt idx="2471">
                  <c:v>28.8</c:v>
                </c:pt>
                <c:pt idx="2472">
                  <c:v>28.9</c:v>
                </c:pt>
                <c:pt idx="2473">
                  <c:v>28.9</c:v>
                </c:pt>
                <c:pt idx="2474">
                  <c:v>28.9</c:v>
                </c:pt>
                <c:pt idx="2475">
                  <c:v>28.9</c:v>
                </c:pt>
                <c:pt idx="2476">
                  <c:v>28.9</c:v>
                </c:pt>
                <c:pt idx="2477">
                  <c:v>28.9</c:v>
                </c:pt>
                <c:pt idx="2478">
                  <c:v>28.9</c:v>
                </c:pt>
                <c:pt idx="2479">
                  <c:v>28.9</c:v>
                </c:pt>
                <c:pt idx="2480">
                  <c:v>28.9</c:v>
                </c:pt>
                <c:pt idx="2481">
                  <c:v>28.9</c:v>
                </c:pt>
                <c:pt idx="2482">
                  <c:v>28.9</c:v>
                </c:pt>
                <c:pt idx="2483">
                  <c:v>28.9</c:v>
                </c:pt>
                <c:pt idx="2484">
                  <c:v>29</c:v>
                </c:pt>
                <c:pt idx="2485">
                  <c:v>29</c:v>
                </c:pt>
                <c:pt idx="2486">
                  <c:v>29</c:v>
                </c:pt>
                <c:pt idx="2487">
                  <c:v>29</c:v>
                </c:pt>
                <c:pt idx="2488">
                  <c:v>29</c:v>
                </c:pt>
                <c:pt idx="2489">
                  <c:v>29</c:v>
                </c:pt>
                <c:pt idx="2490">
                  <c:v>29</c:v>
                </c:pt>
                <c:pt idx="2491">
                  <c:v>29</c:v>
                </c:pt>
                <c:pt idx="2492">
                  <c:v>29</c:v>
                </c:pt>
                <c:pt idx="2493">
                  <c:v>29</c:v>
                </c:pt>
                <c:pt idx="2494">
                  <c:v>29</c:v>
                </c:pt>
                <c:pt idx="2495">
                  <c:v>29</c:v>
                </c:pt>
                <c:pt idx="2496">
                  <c:v>29.1</c:v>
                </c:pt>
                <c:pt idx="2497">
                  <c:v>29.1</c:v>
                </c:pt>
                <c:pt idx="2498">
                  <c:v>29.1</c:v>
                </c:pt>
                <c:pt idx="2499">
                  <c:v>29.1</c:v>
                </c:pt>
                <c:pt idx="2500">
                  <c:v>29.1</c:v>
                </c:pt>
                <c:pt idx="2501">
                  <c:v>29.1</c:v>
                </c:pt>
                <c:pt idx="2502">
                  <c:v>29.1</c:v>
                </c:pt>
                <c:pt idx="2503">
                  <c:v>29.1</c:v>
                </c:pt>
                <c:pt idx="2504">
                  <c:v>29.1</c:v>
                </c:pt>
                <c:pt idx="2505">
                  <c:v>29.1</c:v>
                </c:pt>
                <c:pt idx="2506">
                  <c:v>29.1</c:v>
                </c:pt>
                <c:pt idx="2507">
                  <c:v>29.1</c:v>
                </c:pt>
                <c:pt idx="2508">
                  <c:v>29.2</c:v>
                </c:pt>
                <c:pt idx="2509">
                  <c:v>29.2</c:v>
                </c:pt>
                <c:pt idx="2510">
                  <c:v>29.2</c:v>
                </c:pt>
                <c:pt idx="2511">
                  <c:v>29.2</c:v>
                </c:pt>
                <c:pt idx="2512">
                  <c:v>29.2</c:v>
                </c:pt>
                <c:pt idx="2513">
                  <c:v>29.2</c:v>
                </c:pt>
                <c:pt idx="2514">
                  <c:v>29.2</c:v>
                </c:pt>
                <c:pt idx="2515">
                  <c:v>29.2</c:v>
                </c:pt>
                <c:pt idx="2516">
                  <c:v>29.2</c:v>
                </c:pt>
                <c:pt idx="2517">
                  <c:v>29.2</c:v>
                </c:pt>
                <c:pt idx="2518">
                  <c:v>29.2</c:v>
                </c:pt>
                <c:pt idx="2519">
                  <c:v>29.2</c:v>
                </c:pt>
                <c:pt idx="2520">
                  <c:v>29.3</c:v>
                </c:pt>
                <c:pt idx="2521">
                  <c:v>29.3</c:v>
                </c:pt>
                <c:pt idx="2522">
                  <c:v>29.3</c:v>
                </c:pt>
                <c:pt idx="2523">
                  <c:v>29.3</c:v>
                </c:pt>
                <c:pt idx="2524">
                  <c:v>29.3</c:v>
                </c:pt>
                <c:pt idx="2525">
                  <c:v>29.3</c:v>
                </c:pt>
                <c:pt idx="2526">
                  <c:v>29.3</c:v>
                </c:pt>
                <c:pt idx="2527">
                  <c:v>29.3</c:v>
                </c:pt>
                <c:pt idx="2528">
                  <c:v>29.3</c:v>
                </c:pt>
                <c:pt idx="2529">
                  <c:v>29.3</c:v>
                </c:pt>
                <c:pt idx="2530">
                  <c:v>29.3</c:v>
                </c:pt>
                <c:pt idx="2531">
                  <c:v>29.3</c:v>
                </c:pt>
                <c:pt idx="2532">
                  <c:v>29.4</c:v>
                </c:pt>
                <c:pt idx="2533">
                  <c:v>29.4</c:v>
                </c:pt>
                <c:pt idx="2534">
                  <c:v>29.4</c:v>
                </c:pt>
                <c:pt idx="2535">
                  <c:v>29.4</c:v>
                </c:pt>
                <c:pt idx="2536">
                  <c:v>29.4</c:v>
                </c:pt>
                <c:pt idx="2537">
                  <c:v>29.4</c:v>
                </c:pt>
                <c:pt idx="2538">
                  <c:v>29.5</c:v>
                </c:pt>
                <c:pt idx="2539">
                  <c:v>29.5</c:v>
                </c:pt>
                <c:pt idx="2540">
                  <c:v>29.5</c:v>
                </c:pt>
                <c:pt idx="2541">
                  <c:v>29.5</c:v>
                </c:pt>
                <c:pt idx="2542">
                  <c:v>29.5</c:v>
                </c:pt>
                <c:pt idx="2543">
                  <c:v>29.5</c:v>
                </c:pt>
                <c:pt idx="2544">
                  <c:v>29.5</c:v>
                </c:pt>
                <c:pt idx="2545">
                  <c:v>29.5</c:v>
                </c:pt>
                <c:pt idx="2546">
                  <c:v>29.5</c:v>
                </c:pt>
                <c:pt idx="2547">
                  <c:v>29.5</c:v>
                </c:pt>
                <c:pt idx="2548">
                  <c:v>29.5</c:v>
                </c:pt>
                <c:pt idx="2549">
                  <c:v>29.5</c:v>
                </c:pt>
                <c:pt idx="2550">
                  <c:v>29.6</c:v>
                </c:pt>
                <c:pt idx="2551">
                  <c:v>29.6</c:v>
                </c:pt>
                <c:pt idx="2552">
                  <c:v>29.6</c:v>
                </c:pt>
                <c:pt idx="2553">
                  <c:v>29.6</c:v>
                </c:pt>
                <c:pt idx="2554">
                  <c:v>29.6</c:v>
                </c:pt>
                <c:pt idx="2555">
                  <c:v>29.6</c:v>
                </c:pt>
                <c:pt idx="2556">
                  <c:v>29.6</c:v>
                </c:pt>
                <c:pt idx="2557">
                  <c:v>29.6</c:v>
                </c:pt>
                <c:pt idx="2558">
                  <c:v>29.6</c:v>
                </c:pt>
                <c:pt idx="2559">
                  <c:v>29.6</c:v>
                </c:pt>
                <c:pt idx="2560">
                  <c:v>29.6</c:v>
                </c:pt>
                <c:pt idx="2561">
                  <c:v>29.6</c:v>
                </c:pt>
                <c:pt idx="2562">
                  <c:v>29.7</c:v>
                </c:pt>
                <c:pt idx="2563">
                  <c:v>29.7</c:v>
                </c:pt>
                <c:pt idx="2564">
                  <c:v>29.7</c:v>
                </c:pt>
                <c:pt idx="2565">
                  <c:v>29.7</c:v>
                </c:pt>
                <c:pt idx="2566">
                  <c:v>29.7</c:v>
                </c:pt>
                <c:pt idx="2567">
                  <c:v>29.7</c:v>
                </c:pt>
                <c:pt idx="2568">
                  <c:v>29.7</c:v>
                </c:pt>
                <c:pt idx="2569">
                  <c:v>29.7</c:v>
                </c:pt>
                <c:pt idx="2570">
                  <c:v>29.7</c:v>
                </c:pt>
                <c:pt idx="2571">
                  <c:v>29.7</c:v>
                </c:pt>
                <c:pt idx="2572">
                  <c:v>29.7</c:v>
                </c:pt>
                <c:pt idx="2573">
                  <c:v>29.7</c:v>
                </c:pt>
                <c:pt idx="2574">
                  <c:v>29.8</c:v>
                </c:pt>
                <c:pt idx="2575">
                  <c:v>29.8</c:v>
                </c:pt>
                <c:pt idx="2576">
                  <c:v>29.8</c:v>
                </c:pt>
                <c:pt idx="2577">
                  <c:v>29.8</c:v>
                </c:pt>
                <c:pt idx="2578">
                  <c:v>29.8</c:v>
                </c:pt>
                <c:pt idx="2579">
                  <c:v>29.8</c:v>
                </c:pt>
                <c:pt idx="2580">
                  <c:v>29.8</c:v>
                </c:pt>
                <c:pt idx="2581">
                  <c:v>29.8</c:v>
                </c:pt>
                <c:pt idx="2582">
                  <c:v>29.8</c:v>
                </c:pt>
                <c:pt idx="2583">
                  <c:v>29.8</c:v>
                </c:pt>
                <c:pt idx="2584">
                  <c:v>29.8</c:v>
                </c:pt>
                <c:pt idx="2585">
                  <c:v>29.8</c:v>
                </c:pt>
                <c:pt idx="2586">
                  <c:v>29.9</c:v>
                </c:pt>
                <c:pt idx="2587">
                  <c:v>29.9</c:v>
                </c:pt>
                <c:pt idx="2588">
                  <c:v>29.9</c:v>
                </c:pt>
                <c:pt idx="2589">
                  <c:v>29.9</c:v>
                </c:pt>
                <c:pt idx="2590">
                  <c:v>29.9</c:v>
                </c:pt>
                <c:pt idx="2591">
                  <c:v>29.9</c:v>
                </c:pt>
                <c:pt idx="2592">
                  <c:v>30</c:v>
                </c:pt>
                <c:pt idx="2593">
                  <c:v>30</c:v>
                </c:pt>
                <c:pt idx="2594">
                  <c:v>30</c:v>
                </c:pt>
                <c:pt idx="2595">
                  <c:v>30</c:v>
                </c:pt>
                <c:pt idx="2596">
                  <c:v>30</c:v>
                </c:pt>
                <c:pt idx="2597">
                  <c:v>30</c:v>
                </c:pt>
                <c:pt idx="2598">
                  <c:v>30</c:v>
                </c:pt>
                <c:pt idx="2599">
                  <c:v>30</c:v>
                </c:pt>
                <c:pt idx="2600">
                  <c:v>30</c:v>
                </c:pt>
                <c:pt idx="2601">
                  <c:v>30</c:v>
                </c:pt>
                <c:pt idx="2602">
                  <c:v>30</c:v>
                </c:pt>
                <c:pt idx="2603">
                  <c:v>30</c:v>
                </c:pt>
                <c:pt idx="2604">
                  <c:v>30.1</c:v>
                </c:pt>
                <c:pt idx="2605">
                  <c:v>30.1</c:v>
                </c:pt>
                <c:pt idx="2606">
                  <c:v>30.1</c:v>
                </c:pt>
                <c:pt idx="2607">
                  <c:v>30.1</c:v>
                </c:pt>
                <c:pt idx="2608">
                  <c:v>30.1</c:v>
                </c:pt>
                <c:pt idx="2609">
                  <c:v>30.1</c:v>
                </c:pt>
                <c:pt idx="2610">
                  <c:v>30.1</c:v>
                </c:pt>
                <c:pt idx="2611">
                  <c:v>30.1</c:v>
                </c:pt>
                <c:pt idx="2612">
                  <c:v>30.1</c:v>
                </c:pt>
                <c:pt idx="2613">
                  <c:v>30.1</c:v>
                </c:pt>
                <c:pt idx="2614">
                  <c:v>30.1</c:v>
                </c:pt>
                <c:pt idx="2615">
                  <c:v>30.1</c:v>
                </c:pt>
                <c:pt idx="2616">
                  <c:v>30.2</c:v>
                </c:pt>
                <c:pt idx="2617">
                  <c:v>30.2</c:v>
                </c:pt>
                <c:pt idx="2618">
                  <c:v>30.2</c:v>
                </c:pt>
                <c:pt idx="2619">
                  <c:v>30.2</c:v>
                </c:pt>
                <c:pt idx="2620">
                  <c:v>30.2</c:v>
                </c:pt>
                <c:pt idx="2621">
                  <c:v>30.2</c:v>
                </c:pt>
                <c:pt idx="2622">
                  <c:v>30.2</c:v>
                </c:pt>
                <c:pt idx="2623">
                  <c:v>30.2</c:v>
                </c:pt>
                <c:pt idx="2624">
                  <c:v>30.2</c:v>
                </c:pt>
                <c:pt idx="2625">
                  <c:v>30.2</c:v>
                </c:pt>
                <c:pt idx="2626">
                  <c:v>30.2</c:v>
                </c:pt>
                <c:pt idx="2627">
                  <c:v>30.2</c:v>
                </c:pt>
                <c:pt idx="2628">
                  <c:v>30.3</c:v>
                </c:pt>
                <c:pt idx="2629">
                  <c:v>30.3</c:v>
                </c:pt>
                <c:pt idx="2630">
                  <c:v>30.3</c:v>
                </c:pt>
                <c:pt idx="2631">
                  <c:v>30.3</c:v>
                </c:pt>
                <c:pt idx="2632">
                  <c:v>30.3</c:v>
                </c:pt>
                <c:pt idx="2633">
                  <c:v>30.3</c:v>
                </c:pt>
                <c:pt idx="2634">
                  <c:v>30.3</c:v>
                </c:pt>
                <c:pt idx="2635">
                  <c:v>30.3</c:v>
                </c:pt>
                <c:pt idx="2636">
                  <c:v>30.3</c:v>
                </c:pt>
                <c:pt idx="2637">
                  <c:v>30.3</c:v>
                </c:pt>
                <c:pt idx="2638">
                  <c:v>30.3</c:v>
                </c:pt>
                <c:pt idx="2639">
                  <c:v>30.3</c:v>
                </c:pt>
                <c:pt idx="2640">
                  <c:v>30.4</c:v>
                </c:pt>
                <c:pt idx="2641">
                  <c:v>30.4</c:v>
                </c:pt>
                <c:pt idx="2642">
                  <c:v>30.4</c:v>
                </c:pt>
                <c:pt idx="2643">
                  <c:v>30.4</c:v>
                </c:pt>
                <c:pt idx="2644">
                  <c:v>30.4</c:v>
                </c:pt>
                <c:pt idx="2645">
                  <c:v>30.4</c:v>
                </c:pt>
                <c:pt idx="2646">
                  <c:v>30.5</c:v>
                </c:pt>
                <c:pt idx="2647">
                  <c:v>30.5</c:v>
                </c:pt>
                <c:pt idx="2648">
                  <c:v>30.5</c:v>
                </c:pt>
                <c:pt idx="2649">
                  <c:v>30.5</c:v>
                </c:pt>
                <c:pt idx="2650">
                  <c:v>30.5</c:v>
                </c:pt>
                <c:pt idx="2651">
                  <c:v>30.5</c:v>
                </c:pt>
                <c:pt idx="2652">
                  <c:v>30.5</c:v>
                </c:pt>
                <c:pt idx="2653">
                  <c:v>30.5</c:v>
                </c:pt>
                <c:pt idx="2654">
                  <c:v>30.5</c:v>
                </c:pt>
                <c:pt idx="2655">
                  <c:v>30.5</c:v>
                </c:pt>
                <c:pt idx="2656">
                  <c:v>30.5</c:v>
                </c:pt>
                <c:pt idx="2657">
                  <c:v>30.5</c:v>
                </c:pt>
                <c:pt idx="2658">
                  <c:v>30.6</c:v>
                </c:pt>
                <c:pt idx="2659">
                  <c:v>30.6</c:v>
                </c:pt>
                <c:pt idx="2660">
                  <c:v>30.6</c:v>
                </c:pt>
                <c:pt idx="2661">
                  <c:v>30.6</c:v>
                </c:pt>
                <c:pt idx="2662">
                  <c:v>30.6</c:v>
                </c:pt>
                <c:pt idx="2663">
                  <c:v>30.6</c:v>
                </c:pt>
                <c:pt idx="2664">
                  <c:v>30.6</c:v>
                </c:pt>
                <c:pt idx="2665">
                  <c:v>30.6</c:v>
                </c:pt>
                <c:pt idx="2666">
                  <c:v>30.6</c:v>
                </c:pt>
                <c:pt idx="2667">
                  <c:v>30.6</c:v>
                </c:pt>
                <c:pt idx="2668">
                  <c:v>30.6</c:v>
                </c:pt>
                <c:pt idx="2669">
                  <c:v>30.6</c:v>
                </c:pt>
                <c:pt idx="2670">
                  <c:v>30.7</c:v>
                </c:pt>
                <c:pt idx="2671">
                  <c:v>30.7</c:v>
                </c:pt>
                <c:pt idx="2672">
                  <c:v>30.7</c:v>
                </c:pt>
                <c:pt idx="2673">
                  <c:v>30.7</c:v>
                </c:pt>
                <c:pt idx="2674">
                  <c:v>30.7</c:v>
                </c:pt>
                <c:pt idx="2675">
                  <c:v>30.7</c:v>
                </c:pt>
                <c:pt idx="2676">
                  <c:v>30.7</c:v>
                </c:pt>
                <c:pt idx="2677">
                  <c:v>30.7</c:v>
                </c:pt>
                <c:pt idx="2678">
                  <c:v>30.7</c:v>
                </c:pt>
                <c:pt idx="2679">
                  <c:v>30.7</c:v>
                </c:pt>
                <c:pt idx="2680">
                  <c:v>30.7</c:v>
                </c:pt>
                <c:pt idx="2681">
                  <c:v>30.7</c:v>
                </c:pt>
                <c:pt idx="2682">
                  <c:v>30.8</c:v>
                </c:pt>
                <c:pt idx="2683">
                  <c:v>30.8</c:v>
                </c:pt>
                <c:pt idx="2684">
                  <c:v>30.8</c:v>
                </c:pt>
                <c:pt idx="2685">
                  <c:v>30.8</c:v>
                </c:pt>
                <c:pt idx="2686">
                  <c:v>30.8</c:v>
                </c:pt>
                <c:pt idx="2687">
                  <c:v>30.8</c:v>
                </c:pt>
                <c:pt idx="2688">
                  <c:v>30.8</c:v>
                </c:pt>
                <c:pt idx="2689">
                  <c:v>30.8</c:v>
                </c:pt>
                <c:pt idx="2690">
                  <c:v>30.8</c:v>
                </c:pt>
                <c:pt idx="2691">
                  <c:v>30.8</c:v>
                </c:pt>
                <c:pt idx="2692">
                  <c:v>30.8</c:v>
                </c:pt>
                <c:pt idx="2693">
                  <c:v>30.8</c:v>
                </c:pt>
                <c:pt idx="2694">
                  <c:v>30.8</c:v>
                </c:pt>
                <c:pt idx="2695">
                  <c:v>30.8</c:v>
                </c:pt>
                <c:pt idx="2696">
                  <c:v>30.8</c:v>
                </c:pt>
                <c:pt idx="2697">
                  <c:v>30.8</c:v>
                </c:pt>
                <c:pt idx="2698">
                  <c:v>30.8</c:v>
                </c:pt>
                <c:pt idx="2699">
                  <c:v>30.8</c:v>
                </c:pt>
                <c:pt idx="2700">
                  <c:v>30.8</c:v>
                </c:pt>
                <c:pt idx="2701">
                  <c:v>30.8</c:v>
                </c:pt>
                <c:pt idx="2702">
                  <c:v>30.8</c:v>
                </c:pt>
                <c:pt idx="2703">
                  <c:v>30.8</c:v>
                </c:pt>
                <c:pt idx="2704">
                  <c:v>30.8</c:v>
                </c:pt>
                <c:pt idx="2705">
                  <c:v>30.8</c:v>
                </c:pt>
                <c:pt idx="2706">
                  <c:v>30.8</c:v>
                </c:pt>
                <c:pt idx="2707">
                  <c:v>30.8</c:v>
                </c:pt>
                <c:pt idx="2708">
                  <c:v>30.8</c:v>
                </c:pt>
                <c:pt idx="2709">
                  <c:v>30.8</c:v>
                </c:pt>
                <c:pt idx="2710">
                  <c:v>30.8</c:v>
                </c:pt>
                <c:pt idx="2711">
                  <c:v>30.8</c:v>
                </c:pt>
                <c:pt idx="2712">
                  <c:v>30.8</c:v>
                </c:pt>
                <c:pt idx="2713">
                  <c:v>30.8</c:v>
                </c:pt>
                <c:pt idx="2714">
                  <c:v>30.8</c:v>
                </c:pt>
                <c:pt idx="2715">
                  <c:v>30.8</c:v>
                </c:pt>
                <c:pt idx="2716">
                  <c:v>30.8</c:v>
                </c:pt>
                <c:pt idx="2717">
                  <c:v>30.8</c:v>
                </c:pt>
                <c:pt idx="2718">
                  <c:v>30.8</c:v>
                </c:pt>
                <c:pt idx="2719">
                  <c:v>30.8</c:v>
                </c:pt>
                <c:pt idx="2720">
                  <c:v>30.8</c:v>
                </c:pt>
                <c:pt idx="2721">
                  <c:v>30.8</c:v>
                </c:pt>
                <c:pt idx="2722">
                  <c:v>30.8</c:v>
                </c:pt>
                <c:pt idx="2723">
                  <c:v>30.8</c:v>
                </c:pt>
                <c:pt idx="2724">
                  <c:v>30.8</c:v>
                </c:pt>
                <c:pt idx="2725">
                  <c:v>30.8</c:v>
                </c:pt>
                <c:pt idx="2726">
                  <c:v>30.8</c:v>
                </c:pt>
                <c:pt idx="2727">
                  <c:v>30.8</c:v>
                </c:pt>
                <c:pt idx="2728">
                  <c:v>30.8</c:v>
                </c:pt>
                <c:pt idx="2729">
                  <c:v>30.8</c:v>
                </c:pt>
                <c:pt idx="2730">
                  <c:v>30.8</c:v>
                </c:pt>
                <c:pt idx="2731">
                  <c:v>30.8</c:v>
                </c:pt>
                <c:pt idx="2732">
                  <c:v>30.8</c:v>
                </c:pt>
                <c:pt idx="2733">
                  <c:v>30.8</c:v>
                </c:pt>
                <c:pt idx="2734">
                  <c:v>30.8</c:v>
                </c:pt>
                <c:pt idx="2735">
                  <c:v>30.8</c:v>
                </c:pt>
                <c:pt idx="2736">
                  <c:v>30.8</c:v>
                </c:pt>
                <c:pt idx="2737">
                  <c:v>30.8</c:v>
                </c:pt>
                <c:pt idx="2738">
                  <c:v>30.8</c:v>
                </c:pt>
                <c:pt idx="2739">
                  <c:v>30.8</c:v>
                </c:pt>
                <c:pt idx="2740">
                  <c:v>30.8</c:v>
                </c:pt>
                <c:pt idx="2741">
                  <c:v>30.8</c:v>
                </c:pt>
                <c:pt idx="2742">
                  <c:v>30.8</c:v>
                </c:pt>
                <c:pt idx="2743">
                  <c:v>30.8</c:v>
                </c:pt>
                <c:pt idx="2744">
                  <c:v>30.8</c:v>
                </c:pt>
                <c:pt idx="2745">
                  <c:v>30.8</c:v>
                </c:pt>
                <c:pt idx="2746">
                  <c:v>30.8</c:v>
                </c:pt>
                <c:pt idx="2747">
                  <c:v>30.8</c:v>
                </c:pt>
                <c:pt idx="2748">
                  <c:v>30.8</c:v>
                </c:pt>
                <c:pt idx="2749">
                  <c:v>30.8</c:v>
                </c:pt>
                <c:pt idx="2750">
                  <c:v>30.8</c:v>
                </c:pt>
                <c:pt idx="2751">
                  <c:v>30.8</c:v>
                </c:pt>
                <c:pt idx="2752">
                  <c:v>30.8</c:v>
                </c:pt>
                <c:pt idx="2753">
                  <c:v>30.8</c:v>
                </c:pt>
                <c:pt idx="2754">
                  <c:v>30.8</c:v>
                </c:pt>
                <c:pt idx="2755">
                  <c:v>30.8</c:v>
                </c:pt>
                <c:pt idx="2756">
                  <c:v>30.8</c:v>
                </c:pt>
                <c:pt idx="2757">
                  <c:v>30.8</c:v>
                </c:pt>
                <c:pt idx="2758">
                  <c:v>30.8</c:v>
                </c:pt>
                <c:pt idx="2759">
                  <c:v>30.8</c:v>
                </c:pt>
                <c:pt idx="2760">
                  <c:v>30.8</c:v>
                </c:pt>
                <c:pt idx="2761">
                  <c:v>30.8</c:v>
                </c:pt>
                <c:pt idx="2762">
                  <c:v>30.8</c:v>
                </c:pt>
                <c:pt idx="2763">
                  <c:v>30.8</c:v>
                </c:pt>
                <c:pt idx="2764">
                  <c:v>30.8</c:v>
                </c:pt>
                <c:pt idx="2765">
                  <c:v>30.8</c:v>
                </c:pt>
                <c:pt idx="2766">
                  <c:v>30.8</c:v>
                </c:pt>
                <c:pt idx="2767">
                  <c:v>30.8</c:v>
                </c:pt>
                <c:pt idx="2768">
                  <c:v>30.8</c:v>
                </c:pt>
                <c:pt idx="2769">
                  <c:v>30.8</c:v>
                </c:pt>
                <c:pt idx="2770">
                  <c:v>30.8</c:v>
                </c:pt>
                <c:pt idx="2771">
                  <c:v>30.8</c:v>
                </c:pt>
                <c:pt idx="2772">
                  <c:v>30.8</c:v>
                </c:pt>
                <c:pt idx="2773">
                  <c:v>30.8</c:v>
                </c:pt>
                <c:pt idx="2774">
                  <c:v>30.8</c:v>
                </c:pt>
                <c:pt idx="2775">
                  <c:v>30.8</c:v>
                </c:pt>
                <c:pt idx="2776">
                  <c:v>30.8</c:v>
                </c:pt>
                <c:pt idx="2777">
                  <c:v>30.8</c:v>
                </c:pt>
                <c:pt idx="2778">
                  <c:v>30.8</c:v>
                </c:pt>
                <c:pt idx="2779">
                  <c:v>30.8</c:v>
                </c:pt>
                <c:pt idx="2780">
                  <c:v>30.8</c:v>
                </c:pt>
                <c:pt idx="2781">
                  <c:v>30.8</c:v>
                </c:pt>
                <c:pt idx="2782">
                  <c:v>30.8</c:v>
                </c:pt>
                <c:pt idx="2783">
                  <c:v>30.8</c:v>
                </c:pt>
                <c:pt idx="2784">
                  <c:v>30.8</c:v>
                </c:pt>
                <c:pt idx="2785">
                  <c:v>30.8</c:v>
                </c:pt>
                <c:pt idx="2786">
                  <c:v>30.8</c:v>
                </c:pt>
                <c:pt idx="2787">
                  <c:v>30.8</c:v>
                </c:pt>
                <c:pt idx="2788">
                  <c:v>30.8</c:v>
                </c:pt>
                <c:pt idx="2789">
                  <c:v>30.8</c:v>
                </c:pt>
                <c:pt idx="2790">
                  <c:v>30.8</c:v>
                </c:pt>
                <c:pt idx="2791">
                  <c:v>30.8</c:v>
                </c:pt>
                <c:pt idx="2792">
                  <c:v>30.8</c:v>
                </c:pt>
                <c:pt idx="2793">
                  <c:v>30.8</c:v>
                </c:pt>
                <c:pt idx="2794">
                  <c:v>30.8</c:v>
                </c:pt>
                <c:pt idx="2795">
                  <c:v>30.8</c:v>
                </c:pt>
                <c:pt idx="2796">
                  <c:v>30.8</c:v>
                </c:pt>
                <c:pt idx="2797">
                  <c:v>30.8</c:v>
                </c:pt>
                <c:pt idx="2798">
                  <c:v>30.8</c:v>
                </c:pt>
                <c:pt idx="2799">
                  <c:v>30.8</c:v>
                </c:pt>
                <c:pt idx="2800">
                  <c:v>30.8</c:v>
                </c:pt>
                <c:pt idx="2801">
                  <c:v>30.8</c:v>
                </c:pt>
                <c:pt idx="2802">
                  <c:v>30.8</c:v>
                </c:pt>
                <c:pt idx="2803">
                  <c:v>30.8</c:v>
                </c:pt>
                <c:pt idx="2804">
                  <c:v>30.8</c:v>
                </c:pt>
                <c:pt idx="2805">
                  <c:v>30.8</c:v>
                </c:pt>
                <c:pt idx="2806">
                  <c:v>30.8</c:v>
                </c:pt>
                <c:pt idx="2807">
                  <c:v>30.8</c:v>
                </c:pt>
                <c:pt idx="2808">
                  <c:v>30.8</c:v>
                </c:pt>
                <c:pt idx="2809">
                  <c:v>30.8</c:v>
                </c:pt>
                <c:pt idx="2810">
                  <c:v>30.8</c:v>
                </c:pt>
                <c:pt idx="2811">
                  <c:v>30.8</c:v>
                </c:pt>
                <c:pt idx="2812">
                  <c:v>30.8</c:v>
                </c:pt>
                <c:pt idx="2813">
                  <c:v>30.8</c:v>
                </c:pt>
                <c:pt idx="2814">
                  <c:v>30.8</c:v>
                </c:pt>
                <c:pt idx="2815">
                  <c:v>30.8</c:v>
                </c:pt>
                <c:pt idx="2816">
                  <c:v>30.8</c:v>
                </c:pt>
                <c:pt idx="2817">
                  <c:v>30.8</c:v>
                </c:pt>
                <c:pt idx="2818">
                  <c:v>30.8</c:v>
                </c:pt>
                <c:pt idx="2819">
                  <c:v>30.8</c:v>
                </c:pt>
                <c:pt idx="2820">
                  <c:v>30.8</c:v>
                </c:pt>
                <c:pt idx="2821">
                  <c:v>30.8</c:v>
                </c:pt>
                <c:pt idx="2822">
                  <c:v>30.8</c:v>
                </c:pt>
                <c:pt idx="2823">
                  <c:v>30.8</c:v>
                </c:pt>
                <c:pt idx="2824">
                  <c:v>30.8</c:v>
                </c:pt>
                <c:pt idx="2825">
                  <c:v>30.8</c:v>
                </c:pt>
                <c:pt idx="2826">
                  <c:v>30.8</c:v>
                </c:pt>
                <c:pt idx="2827">
                  <c:v>30.8</c:v>
                </c:pt>
                <c:pt idx="2828">
                  <c:v>30.8</c:v>
                </c:pt>
                <c:pt idx="2829">
                  <c:v>30.8</c:v>
                </c:pt>
                <c:pt idx="2830">
                  <c:v>30.8</c:v>
                </c:pt>
                <c:pt idx="2831">
                  <c:v>30.8</c:v>
                </c:pt>
                <c:pt idx="2832">
                  <c:v>30.8</c:v>
                </c:pt>
                <c:pt idx="2833">
                  <c:v>30.8</c:v>
                </c:pt>
                <c:pt idx="2834">
                  <c:v>30.8</c:v>
                </c:pt>
                <c:pt idx="2835">
                  <c:v>30.8</c:v>
                </c:pt>
                <c:pt idx="2836">
                  <c:v>30.8</c:v>
                </c:pt>
                <c:pt idx="2837">
                  <c:v>30.8</c:v>
                </c:pt>
                <c:pt idx="2838">
                  <c:v>30.8</c:v>
                </c:pt>
                <c:pt idx="2839">
                  <c:v>30.8</c:v>
                </c:pt>
                <c:pt idx="2840">
                  <c:v>30.8</c:v>
                </c:pt>
                <c:pt idx="2841">
                  <c:v>30.8</c:v>
                </c:pt>
                <c:pt idx="2842">
                  <c:v>30.8</c:v>
                </c:pt>
                <c:pt idx="2843">
                  <c:v>30.8</c:v>
                </c:pt>
                <c:pt idx="2844">
                  <c:v>30.8</c:v>
                </c:pt>
                <c:pt idx="2845">
                  <c:v>30.8</c:v>
                </c:pt>
                <c:pt idx="2846">
                  <c:v>30.8</c:v>
                </c:pt>
                <c:pt idx="2847">
                  <c:v>30.8</c:v>
                </c:pt>
                <c:pt idx="2848">
                  <c:v>30.8</c:v>
                </c:pt>
                <c:pt idx="2849">
                  <c:v>30.8</c:v>
                </c:pt>
                <c:pt idx="2850">
                  <c:v>30.8</c:v>
                </c:pt>
                <c:pt idx="2851">
                  <c:v>30.8</c:v>
                </c:pt>
                <c:pt idx="2852">
                  <c:v>30.8</c:v>
                </c:pt>
                <c:pt idx="2853">
                  <c:v>30.8</c:v>
                </c:pt>
                <c:pt idx="2854">
                  <c:v>30.8</c:v>
                </c:pt>
                <c:pt idx="2855">
                  <c:v>30.8</c:v>
                </c:pt>
                <c:pt idx="2856">
                  <c:v>30.8</c:v>
                </c:pt>
                <c:pt idx="2857">
                  <c:v>30.8</c:v>
                </c:pt>
                <c:pt idx="2858">
                  <c:v>30.8</c:v>
                </c:pt>
                <c:pt idx="2859">
                  <c:v>30.8</c:v>
                </c:pt>
                <c:pt idx="2860">
                  <c:v>30.8</c:v>
                </c:pt>
                <c:pt idx="2861">
                  <c:v>30.8</c:v>
                </c:pt>
                <c:pt idx="2862">
                  <c:v>30.8</c:v>
                </c:pt>
                <c:pt idx="2863">
                  <c:v>30.8</c:v>
                </c:pt>
                <c:pt idx="2864">
                  <c:v>30.8</c:v>
                </c:pt>
                <c:pt idx="2865">
                  <c:v>30.8</c:v>
                </c:pt>
                <c:pt idx="2866">
                  <c:v>30.8</c:v>
                </c:pt>
                <c:pt idx="2867">
                  <c:v>30.8</c:v>
                </c:pt>
                <c:pt idx="2868">
                  <c:v>30.8</c:v>
                </c:pt>
                <c:pt idx="2869">
                  <c:v>30.8</c:v>
                </c:pt>
                <c:pt idx="2870">
                  <c:v>30.8</c:v>
                </c:pt>
                <c:pt idx="2871">
                  <c:v>30.8</c:v>
                </c:pt>
                <c:pt idx="2872">
                  <c:v>30.8</c:v>
                </c:pt>
                <c:pt idx="2873">
                  <c:v>30.8</c:v>
                </c:pt>
                <c:pt idx="2874">
                  <c:v>30.8</c:v>
                </c:pt>
                <c:pt idx="2875">
                  <c:v>30.8</c:v>
                </c:pt>
                <c:pt idx="2876">
                  <c:v>30.8</c:v>
                </c:pt>
                <c:pt idx="2877">
                  <c:v>30.8</c:v>
                </c:pt>
                <c:pt idx="2878">
                  <c:v>30.8</c:v>
                </c:pt>
                <c:pt idx="2879">
                  <c:v>30.8</c:v>
                </c:pt>
                <c:pt idx="2880">
                  <c:v>30.8</c:v>
                </c:pt>
                <c:pt idx="2881">
                  <c:v>30.8</c:v>
                </c:pt>
                <c:pt idx="2882">
                  <c:v>30.8</c:v>
                </c:pt>
                <c:pt idx="2883">
                  <c:v>30.8</c:v>
                </c:pt>
                <c:pt idx="2884">
                  <c:v>30.8</c:v>
                </c:pt>
                <c:pt idx="2885">
                  <c:v>30.8</c:v>
                </c:pt>
                <c:pt idx="2886">
                  <c:v>30.8</c:v>
                </c:pt>
                <c:pt idx="2887">
                  <c:v>30.8</c:v>
                </c:pt>
                <c:pt idx="2888">
                  <c:v>30.8</c:v>
                </c:pt>
                <c:pt idx="2889">
                  <c:v>30.8</c:v>
                </c:pt>
                <c:pt idx="2890">
                  <c:v>30.8</c:v>
                </c:pt>
                <c:pt idx="2891">
                  <c:v>30.8</c:v>
                </c:pt>
                <c:pt idx="2892">
                  <c:v>30.8</c:v>
                </c:pt>
                <c:pt idx="2893">
                  <c:v>30.8</c:v>
                </c:pt>
                <c:pt idx="2894">
                  <c:v>30.8</c:v>
                </c:pt>
                <c:pt idx="2895">
                  <c:v>30.8</c:v>
                </c:pt>
                <c:pt idx="2896">
                  <c:v>30.8</c:v>
                </c:pt>
                <c:pt idx="2897">
                  <c:v>30.8</c:v>
                </c:pt>
                <c:pt idx="2898">
                  <c:v>30.8</c:v>
                </c:pt>
                <c:pt idx="2899">
                  <c:v>30.8</c:v>
                </c:pt>
                <c:pt idx="2900">
                  <c:v>30.8</c:v>
                </c:pt>
                <c:pt idx="2901">
                  <c:v>30.8</c:v>
                </c:pt>
                <c:pt idx="2902">
                  <c:v>30.8</c:v>
                </c:pt>
                <c:pt idx="2903">
                  <c:v>30.8</c:v>
                </c:pt>
                <c:pt idx="2904">
                  <c:v>30.8</c:v>
                </c:pt>
                <c:pt idx="2905">
                  <c:v>30.8</c:v>
                </c:pt>
                <c:pt idx="2906">
                  <c:v>30.8</c:v>
                </c:pt>
                <c:pt idx="2907">
                  <c:v>30.8</c:v>
                </c:pt>
                <c:pt idx="2908">
                  <c:v>30.8</c:v>
                </c:pt>
                <c:pt idx="2909">
                  <c:v>30.8</c:v>
                </c:pt>
                <c:pt idx="2910">
                  <c:v>30.8</c:v>
                </c:pt>
                <c:pt idx="2911">
                  <c:v>30.8</c:v>
                </c:pt>
                <c:pt idx="2912">
                  <c:v>30.8</c:v>
                </c:pt>
                <c:pt idx="2913">
                  <c:v>30.8</c:v>
                </c:pt>
                <c:pt idx="2914">
                  <c:v>30.8</c:v>
                </c:pt>
                <c:pt idx="2915">
                  <c:v>30.8</c:v>
                </c:pt>
                <c:pt idx="2916">
                  <c:v>30.8</c:v>
                </c:pt>
                <c:pt idx="2917">
                  <c:v>30.8</c:v>
                </c:pt>
                <c:pt idx="2918">
                  <c:v>30.8</c:v>
                </c:pt>
                <c:pt idx="2919">
                  <c:v>30.8</c:v>
                </c:pt>
                <c:pt idx="2920">
                  <c:v>30.8</c:v>
                </c:pt>
                <c:pt idx="2921">
                  <c:v>30.8</c:v>
                </c:pt>
                <c:pt idx="2922">
                  <c:v>30.8</c:v>
                </c:pt>
                <c:pt idx="2923">
                  <c:v>30.8</c:v>
                </c:pt>
                <c:pt idx="2924">
                  <c:v>30.8</c:v>
                </c:pt>
                <c:pt idx="2925">
                  <c:v>30.8</c:v>
                </c:pt>
                <c:pt idx="2926">
                  <c:v>30.8</c:v>
                </c:pt>
                <c:pt idx="2927">
                  <c:v>30.8</c:v>
                </c:pt>
                <c:pt idx="2928">
                  <c:v>30.8</c:v>
                </c:pt>
                <c:pt idx="2929">
                  <c:v>30.8</c:v>
                </c:pt>
                <c:pt idx="2930">
                  <c:v>30.8</c:v>
                </c:pt>
                <c:pt idx="2931">
                  <c:v>30.8</c:v>
                </c:pt>
                <c:pt idx="2932">
                  <c:v>30.8</c:v>
                </c:pt>
                <c:pt idx="2933">
                  <c:v>30.8</c:v>
                </c:pt>
                <c:pt idx="2934">
                  <c:v>30.8</c:v>
                </c:pt>
                <c:pt idx="2935">
                  <c:v>30.8</c:v>
                </c:pt>
                <c:pt idx="2936">
                  <c:v>30.8</c:v>
                </c:pt>
                <c:pt idx="2937">
                  <c:v>30.8</c:v>
                </c:pt>
                <c:pt idx="2938">
                  <c:v>30.8</c:v>
                </c:pt>
                <c:pt idx="2939">
                  <c:v>30.8</c:v>
                </c:pt>
                <c:pt idx="2940">
                  <c:v>30.8</c:v>
                </c:pt>
                <c:pt idx="2941">
                  <c:v>30.8</c:v>
                </c:pt>
                <c:pt idx="2942">
                  <c:v>30.8</c:v>
                </c:pt>
                <c:pt idx="2943">
                  <c:v>30.8</c:v>
                </c:pt>
                <c:pt idx="2944">
                  <c:v>30.8</c:v>
                </c:pt>
                <c:pt idx="2945">
                  <c:v>30.8</c:v>
                </c:pt>
                <c:pt idx="2946">
                  <c:v>30.8</c:v>
                </c:pt>
                <c:pt idx="2947">
                  <c:v>30.8</c:v>
                </c:pt>
                <c:pt idx="2948">
                  <c:v>30.8</c:v>
                </c:pt>
                <c:pt idx="2949">
                  <c:v>30.8</c:v>
                </c:pt>
                <c:pt idx="2950">
                  <c:v>30.8</c:v>
                </c:pt>
                <c:pt idx="2951">
                  <c:v>30.8</c:v>
                </c:pt>
                <c:pt idx="2952">
                  <c:v>30.8</c:v>
                </c:pt>
                <c:pt idx="2953">
                  <c:v>30.8</c:v>
                </c:pt>
                <c:pt idx="2954">
                  <c:v>30.8</c:v>
                </c:pt>
                <c:pt idx="2955">
                  <c:v>30.8</c:v>
                </c:pt>
                <c:pt idx="2956">
                  <c:v>30.8</c:v>
                </c:pt>
                <c:pt idx="2957">
                  <c:v>30.8</c:v>
                </c:pt>
                <c:pt idx="2958">
                  <c:v>30.8</c:v>
                </c:pt>
                <c:pt idx="2959">
                  <c:v>30.8</c:v>
                </c:pt>
                <c:pt idx="2960">
                  <c:v>30.8</c:v>
                </c:pt>
                <c:pt idx="2961">
                  <c:v>30.8</c:v>
                </c:pt>
                <c:pt idx="2962">
                  <c:v>30.8</c:v>
                </c:pt>
                <c:pt idx="2963">
                  <c:v>30.8</c:v>
                </c:pt>
                <c:pt idx="2964">
                  <c:v>30.8</c:v>
                </c:pt>
                <c:pt idx="2965">
                  <c:v>30.8</c:v>
                </c:pt>
                <c:pt idx="2966">
                  <c:v>30.8</c:v>
                </c:pt>
                <c:pt idx="2967">
                  <c:v>30.8</c:v>
                </c:pt>
                <c:pt idx="2968">
                  <c:v>30.8</c:v>
                </c:pt>
                <c:pt idx="2969">
                  <c:v>30.8</c:v>
                </c:pt>
                <c:pt idx="2970">
                  <c:v>30.8</c:v>
                </c:pt>
                <c:pt idx="2971">
                  <c:v>30.8</c:v>
                </c:pt>
                <c:pt idx="2972">
                  <c:v>30.8</c:v>
                </c:pt>
                <c:pt idx="2973">
                  <c:v>30.8</c:v>
                </c:pt>
                <c:pt idx="2974">
                  <c:v>30.8</c:v>
                </c:pt>
                <c:pt idx="2975">
                  <c:v>30.8</c:v>
                </c:pt>
                <c:pt idx="2976">
                  <c:v>30.8</c:v>
                </c:pt>
                <c:pt idx="2977">
                  <c:v>30.8</c:v>
                </c:pt>
                <c:pt idx="2978">
                  <c:v>30.8</c:v>
                </c:pt>
                <c:pt idx="2979">
                  <c:v>30.8</c:v>
                </c:pt>
                <c:pt idx="2980">
                  <c:v>30.8</c:v>
                </c:pt>
                <c:pt idx="2981">
                  <c:v>30.8</c:v>
                </c:pt>
                <c:pt idx="2982">
                  <c:v>30.8</c:v>
                </c:pt>
                <c:pt idx="2983">
                  <c:v>30.8</c:v>
                </c:pt>
                <c:pt idx="2984">
                  <c:v>30.8</c:v>
                </c:pt>
                <c:pt idx="2985">
                  <c:v>30.8</c:v>
                </c:pt>
                <c:pt idx="2986">
                  <c:v>30.8</c:v>
                </c:pt>
                <c:pt idx="2987">
                  <c:v>30.8</c:v>
                </c:pt>
                <c:pt idx="2988">
                  <c:v>30.8</c:v>
                </c:pt>
                <c:pt idx="2989">
                  <c:v>30.8</c:v>
                </c:pt>
                <c:pt idx="2990">
                  <c:v>30.8</c:v>
                </c:pt>
                <c:pt idx="2991">
                  <c:v>30.8</c:v>
                </c:pt>
                <c:pt idx="2992">
                  <c:v>30.8</c:v>
                </c:pt>
                <c:pt idx="2993">
                  <c:v>30.8</c:v>
                </c:pt>
                <c:pt idx="2994">
                  <c:v>30.8</c:v>
                </c:pt>
                <c:pt idx="2995">
                  <c:v>30.8</c:v>
                </c:pt>
                <c:pt idx="2996">
                  <c:v>30.8</c:v>
                </c:pt>
                <c:pt idx="2997">
                  <c:v>30.8</c:v>
                </c:pt>
                <c:pt idx="2998">
                  <c:v>30.8</c:v>
                </c:pt>
                <c:pt idx="2999">
                  <c:v>30.8</c:v>
                </c:pt>
                <c:pt idx="3000">
                  <c:v>30.8</c:v>
                </c:pt>
                <c:pt idx="3001">
                  <c:v>30.8</c:v>
                </c:pt>
                <c:pt idx="3002">
                  <c:v>30.8</c:v>
                </c:pt>
                <c:pt idx="3003">
                  <c:v>30.8</c:v>
                </c:pt>
                <c:pt idx="3004">
                  <c:v>30.8</c:v>
                </c:pt>
                <c:pt idx="3005">
                  <c:v>30.8</c:v>
                </c:pt>
                <c:pt idx="3006">
                  <c:v>30.8</c:v>
                </c:pt>
                <c:pt idx="3007">
                  <c:v>30.8</c:v>
                </c:pt>
                <c:pt idx="3008">
                  <c:v>30.8</c:v>
                </c:pt>
                <c:pt idx="3009">
                  <c:v>30.8</c:v>
                </c:pt>
                <c:pt idx="3010">
                  <c:v>30.8</c:v>
                </c:pt>
                <c:pt idx="3011">
                  <c:v>30.8</c:v>
                </c:pt>
                <c:pt idx="3012">
                  <c:v>30.8</c:v>
                </c:pt>
                <c:pt idx="3013">
                  <c:v>30.8</c:v>
                </c:pt>
                <c:pt idx="3014">
                  <c:v>30.8</c:v>
                </c:pt>
                <c:pt idx="3015">
                  <c:v>30.8</c:v>
                </c:pt>
                <c:pt idx="3016">
                  <c:v>30.8</c:v>
                </c:pt>
                <c:pt idx="3017">
                  <c:v>30.8</c:v>
                </c:pt>
                <c:pt idx="3018">
                  <c:v>30.8</c:v>
                </c:pt>
                <c:pt idx="3019">
                  <c:v>30.8</c:v>
                </c:pt>
                <c:pt idx="3020">
                  <c:v>30.8</c:v>
                </c:pt>
                <c:pt idx="3021">
                  <c:v>30.8</c:v>
                </c:pt>
                <c:pt idx="3022">
                  <c:v>30.8</c:v>
                </c:pt>
                <c:pt idx="3023">
                  <c:v>30.8</c:v>
                </c:pt>
                <c:pt idx="3024">
                  <c:v>30.8</c:v>
                </c:pt>
                <c:pt idx="3025">
                  <c:v>30.8</c:v>
                </c:pt>
                <c:pt idx="3026">
                  <c:v>30.8</c:v>
                </c:pt>
                <c:pt idx="3027">
                  <c:v>30.8</c:v>
                </c:pt>
                <c:pt idx="3028">
                  <c:v>30.8</c:v>
                </c:pt>
                <c:pt idx="3029">
                  <c:v>30.8</c:v>
                </c:pt>
                <c:pt idx="3030">
                  <c:v>30.8</c:v>
                </c:pt>
                <c:pt idx="3031">
                  <c:v>30.8</c:v>
                </c:pt>
                <c:pt idx="3032">
                  <c:v>30.8</c:v>
                </c:pt>
                <c:pt idx="3033">
                  <c:v>30.8</c:v>
                </c:pt>
                <c:pt idx="3034">
                  <c:v>30.8</c:v>
                </c:pt>
                <c:pt idx="3035">
                  <c:v>30.8</c:v>
                </c:pt>
                <c:pt idx="3036">
                  <c:v>30.8</c:v>
                </c:pt>
                <c:pt idx="3037">
                  <c:v>30.8</c:v>
                </c:pt>
                <c:pt idx="3038">
                  <c:v>30.8</c:v>
                </c:pt>
                <c:pt idx="3039">
                  <c:v>30.8</c:v>
                </c:pt>
                <c:pt idx="3040">
                  <c:v>30.8</c:v>
                </c:pt>
                <c:pt idx="3041">
                  <c:v>30.8</c:v>
                </c:pt>
                <c:pt idx="3042">
                  <c:v>30.8</c:v>
                </c:pt>
                <c:pt idx="3043">
                  <c:v>30.8</c:v>
                </c:pt>
                <c:pt idx="3044">
                  <c:v>30.8</c:v>
                </c:pt>
                <c:pt idx="3045">
                  <c:v>30.8</c:v>
                </c:pt>
                <c:pt idx="3046">
                  <c:v>30.8</c:v>
                </c:pt>
                <c:pt idx="3047">
                  <c:v>30.8</c:v>
                </c:pt>
                <c:pt idx="3048">
                  <c:v>30.8</c:v>
                </c:pt>
                <c:pt idx="3049">
                  <c:v>30.8</c:v>
                </c:pt>
                <c:pt idx="3050">
                  <c:v>30.8</c:v>
                </c:pt>
                <c:pt idx="3051">
                  <c:v>30.8</c:v>
                </c:pt>
                <c:pt idx="3052">
                  <c:v>30.8</c:v>
                </c:pt>
                <c:pt idx="3053">
                  <c:v>30.8</c:v>
                </c:pt>
                <c:pt idx="3054">
                  <c:v>30.8</c:v>
                </c:pt>
                <c:pt idx="3055">
                  <c:v>30.8</c:v>
                </c:pt>
                <c:pt idx="3056">
                  <c:v>30.8</c:v>
                </c:pt>
                <c:pt idx="3057">
                  <c:v>30.8</c:v>
                </c:pt>
                <c:pt idx="3058">
                  <c:v>30.8</c:v>
                </c:pt>
                <c:pt idx="3059">
                  <c:v>30.8</c:v>
                </c:pt>
                <c:pt idx="3060">
                  <c:v>30.8</c:v>
                </c:pt>
                <c:pt idx="3061">
                  <c:v>30.8</c:v>
                </c:pt>
                <c:pt idx="3062">
                  <c:v>30.8</c:v>
                </c:pt>
                <c:pt idx="3063">
                  <c:v>30.8</c:v>
                </c:pt>
                <c:pt idx="3064">
                  <c:v>30.8</c:v>
                </c:pt>
                <c:pt idx="3065">
                  <c:v>30.8</c:v>
                </c:pt>
                <c:pt idx="3066">
                  <c:v>30.8</c:v>
                </c:pt>
                <c:pt idx="3067">
                  <c:v>30.8</c:v>
                </c:pt>
                <c:pt idx="3068">
                  <c:v>30.8</c:v>
                </c:pt>
                <c:pt idx="3069">
                  <c:v>30.8</c:v>
                </c:pt>
                <c:pt idx="3070">
                  <c:v>30.8</c:v>
                </c:pt>
                <c:pt idx="3071">
                  <c:v>30.8</c:v>
                </c:pt>
                <c:pt idx="3072">
                  <c:v>30.8</c:v>
                </c:pt>
                <c:pt idx="3073">
                  <c:v>30.8</c:v>
                </c:pt>
                <c:pt idx="3074">
                  <c:v>30.8</c:v>
                </c:pt>
                <c:pt idx="3075">
                  <c:v>30.8</c:v>
                </c:pt>
                <c:pt idx="3076">
                  <c:v>30.8</c:v>
                </c:pt>
                <c:pt idx="3077">
                  <c:v>30.8</c:v>
                </c:pt>
                <c:pt idx="3078">
                  <c:v>30.8</c:v>
                </c:pt>
                <c:pt idx="3079">
                  <c:v>30.8</c:v>
                </c:pt>
                <c:pt idx="3080">
                  <c:v>30.8</c:v>
                </c:pt>
                <c:pt idx="3081">
                  <c:v>30.8</c:v>
                </c:pt>
                <c:pt idx="3082">
                  <c:v>30.8</c:v>
                </c:pt>
                <c:pt idx="3083">
                  <c:v>30.8</c:v>
                </c:pt>
                <c:pt idx="3084">
                  <c:v>30.8</c:v>
                </c:pt>
                <c:pt idx="3085">
                  <c:v>30.8</c:v>
                </c:pt>
                <c:pt idx="3086">
                  <c:v>30.8</c:v>
                </c:pt>
                <c:pt idx="3087">
                  <c:v>30.8</c:v>
                </c:pt>
                <c:pt idx="3088">
                  <c:v>30.8</c:v>
                </c:pt>
                <c:pt idx="3089">
                  <c:v>30.8</c:v>
                </c:pt>
                <c:pt idx="3090">
                  <c:v>30.8</c:v>
                </c:pt>
                <c:pt idx="3091">
                  <c:v>30.8</c:v>
                </c:pt>
                <c:pt idx="3092">
                  <c:v>30.8</c:v>
                </c:pt>
                <c:pt idx="3093">
                  <c:v>30.8</c:v>
                </c:pt>
                <c:pt idx="3094">
                  <c:v>30.8</c:v>
                </c:pt>
                <c:pt idx="3095">
                  <c:v>30.8</c:v>
                </c:pt>
                <c:pt idx="3096">
                  <c:v>30.8</c:v>
                </c:pt>
                <c:pt idx="3097">
                  <c:v>30.8</c:v>
                </c:pt>
                <c:pt idx="3098">
                  <c:v>30.8</c:v>
                </c:pt>
                <c:pt idx="3099">
                  <c:v>30.8</c:v>
                </c:pt>
                <c:pt idx="3100">
                  <c:v>30.8</c:v>
                </c:pt>
                <c:pt idx="3101">
                  <c:v>30.8</c:v>
                </c:pt>
                <c:pt idx="3102">
                  <c:v>30.8</c:v>
                </c:pt>
                <c:pt idx="3103">
                  <c:v>30.8</c:v>
                </c:pt>
                <c:pt idx="3104">
                  <c:v>30.8</c:v>
                </c:pt>
                <c:pt idx="3105">
                  <c:v>30.8</c:v>
                </c:pt>
                <c:pt idx="3106">
                  <c:v>30.8</c:v>
                </c:pt>
                <c:pt idx="3107">
                  <c:v>30.8</c:v>
                </c:pt>
                <c:pt idx="3108">
                  <c:v>30.8</c:v>
                </c:pt>
                <c:pt idx="3109">
                  <c:v>30.8</c:v>
                </c:pt>
                <c:pt idx="3110">
                  <c:v>30.8</c:v>
                </c:pt>
                <c:pt idx="3111">
                  <c:v>30.8</c:v>
                </c:pt>
                <c:pt idx="3112">
                  <c:v>30.8</c:v>
                </c:pt>
                <c:pt idx="3113">
                  <c:v>30.8</c:v>
                </c:pt>
                <c:pt idx="3114">
                  <c:v>30.8</c:v>
                </c:pt>
                <c:pt idx="3115">
                  <c:v>30.8</c:v>
                </c:pt>
                <c:pt idx="3116">
                  <c:v>30.8</c:v>
                </c:pt>
                <c:pt idx="3117">
                  <c:v>30.8</c:v>
                </c:pt>
                <c:pt idx="3118">
                  <c:v>30.8</c:v>
                </c:pt>
                <c:pt idx="3119">
                  <c:v>30.8</c:v>
                </c:pt>
                <c:pt idx="3120">
                  <c:v>30.8</c:v>
                </c:pt>
                <c:pt idx="3121">
                  <c:v>30.8</c:v>
                </c:pt>
                <c:pt idx="3122">
                  <c:v>30.8</c:v>
                </c:pt>
                <c:pt idx="3123">
                  <c:v>30.8</c:v>
                </c:pt>
                <c:pt idx="3124">
                  <c:v>30.8</c:v>
                </c:pt>
                <c:pt idx="3125">
                  <c:v>30.8</c:v>
                </c:pt>
                <c:pt idx="3126">
                  <c:v>30.8</c:v>
                </c:pt>
                <c:pt idx="3127">
                  <c:v>30.8</c:v>
                </c:pt>
                <c:pt idx="3128">
                  <c:v>30.8</c:v>
                </c:pt>
                <c:pt idx="3129">
                  <c:v>30.8</c:v>
                </c:pt>
                <c:pt idx="3130">
                  <c:v>30.8</c:v>
                </c:pt>
                <c:pt idx="3131">
                  <c:v>30.8</c:v>
                </c:pt>
                <c:pt idx="3132">
                  <c:v>30.8</c:v>
                </c:pt>
                <c:pt idx="3133">
                  <c:v>30.8</c:v>
                </c:pt>
                <c:pt idx="3134">
                  <c:v>30.8</c:v>
                </c:pt>
                <c:pt idx="3135">
                  <c:v>30.8</c:v>
                </c:pt>
                <c:pt idx="3136">
                  <c:v>30.8</c:v>
                </c:pt>
                <c:pt idx="3137">
                  <c:v>30.8</c:v>
                </c:pt>
                <c:pt idx="3138">
                  <c:v>30.8</c:v>
                </c:pt>
                <c:pt idx="3139">
                  <c:v>30.8</c:v>
                </c:pt>
                <c:pt idx="3140">
                  <c:v>30.8</c:v>
                </c:pt>
                <c:pt idx="3141">
                  <c:v>30.8</c:v>
                </c:pt>
                <c:pt idx="3142">
                  <c:v>30.8</c:v>
                </c:pt>
                <c:pt idx="3143">
                  <c:v>30.8</c:v>
                </c:pt>
                <c:pt idx="3144">
                  <c:v>30.8</c:v>
                </c:pt>
                <c:pt idx="3145">
                  <c:v>30.8</c:v>
                </c:pt>
                <c:pt idx="3146">
                  <c:v>30.8</c:v>
                </c:pt>
                <c:pt idx="3147">
                  <c:v>30.8</c:v>
                </c:pt>
                <c:pt idx="3148">
                  <c:v>30.8</c:v>
                </c:pt>
                <c:pt idx="3149">
                  <c:v>30.8</c:v>
                </c:pt>
                <c:pt idx="3150">
                  <c:v>30.8</c:v>
                </c:pt>
                <c:pt idx="3151">
                  <c:v>30.8</c:v>
                </c:pt>
                <c:pt idx="3152">
                  <c:v>30.8</c:v>
                </c:pt>
                <c:pt idx="3153">
                  <c:v>30.8</c:v>
                </c:pt>
                <c:pt idx="3154">
                  <c:v>30.8</c:v>
                </c:pt>
                <c:pt idx="3155">
                  <c:v>30.8</c:v>
                </c:pt>
                <c:pt idx="3156">
                  <c:v>30.8</c:v>
                </c:pt>
                <c:pt idx="3157">
                  <c:v>30.8</c:v>
                </c:pt>
                <c:pt idx="3158">
                  <c:v>30.8</c:v>
                </c:pt>
                <c:pt idx="3159">
                  <c:v>30.8</c:v>
                </c:pt>
                <c:pt idx="3160">
                  <c:v>30.8</c:v>
                </c:pt>
                <c:pt idx="3161">
                  <c:v>30.8</c:v>
                </c:pt>
                <c:pt idx="3162">
                  <c:v>30.8</c:v>
                </c:pt>
                <c:pt idx="3163">
                  <c:v>30.8</c:v>
                </c:pt>
                <c:pt idx="3164">
                  <c:v>30.8</c:v>
                </c:pt>
                <c:pt idx="3165">
                  <c:v>30.8</c:v>
                </c:pt>
                <c:pt idx="3166">
                  <c:v>30.8</c:v>
                </c:pt>
                <c:pt idx="3167">
                  <c:v>30.8</c:v>
                </c:pt>
                <c:pt idx="3168">
                  <c:v>30.8</c:v>
                </c:pt>
                <c:pt idx="3169">
                  <c:v>30.8</c:v>
                </c:pt>
                <c:pt idx="3170">
                  <c:v>30.8</c:v>
                </c:pt>
                <c:pt idx="3171">
                  <c:v>30.8</c:v>
                </c:pt>
                <c:pt idx="3172">
                  <c:v>30.8</c:v>
                </c:pt>
                <c:pt idx="3173">
                  <c:v>30.8</c:v>
                </c:pt>
                <c:pt idx="3174">
                  <c:v>30.8</c:v>
                </c:pt>
                <c:pt idx="3175">
                  <c:v>30.8</c:v>
                </c:pt>
                <c:pt idx="3176">
                  <c:v>30.8</c:v>
                </c:pt>
                <c:pt idx="3177">
                  <c:v>30.8</c:v>
                </c:pt>
                <c:pt idx="3178">
                  <c:v>30.8</c:v>
                </c:pt>
                <c:pt idx="3179">
                  <c:v>30.8</c:v>
                </c:pt>
                <c:pt idx="3180">
                  <c:v>30.8</c:v>
                </c:pt>
                <c:pt idx="3181">
                  <c:v>30.8</c:v>
                </c:pt>
                <c:pt idx="3182">
                  <c:v>30.8</c:v>
                </c:pt>
                <c:pt idx="3183">
                  <c:v>30.8</c:v>
                </c:pt>
                <c:pt idx="3184">
                  <c:v>30.8</c:v>
                </c:pt>
                <c:pt idx="3185">
                  <c:v>30.8</c:v>
                </c:pt>
                <c:pt idx="3186">
                  <c:v>30.8</c:v>
                </c:pt>
                <c:pt idx="3187">
                  <c:v>30.8</c:v>
                </c:pt>
                <c:pt idx="3188">
                  <c:v>30.8</c:v>
                </c:pt>
                <c:pt idx="3189">
                  <c:v>30.8</c:v>
                </c:pt>
                <c:pt idx="3190">
                  <c:v>30.8</c:v>
                </c:pt>
                <c:pt idx="3191">
                  <c:v>30.8</c:v>
                </c:pt>
                <c:pt idx="3192">
                  <c:v>30.8</c:v>
                </c:pt>
                <c:pt idx="3193">
                  <c:v>30.8</c:v>
                </c:pt>
                <c:pt idx="3194">
                  <c:v>30.8</c:v>
                </c:pt>
                <c:pt idx="3195">
                  <c:v>30.8</c:v>
                </c:pt>
                <c:pt idx="3196">
                  <c:v>30.8</c:v>
                </c:pt>
                <c:pt idx="3197">
                  <c:v>30.8</c:v>
                </c:pt>
                <c:pt idx="3198">
                  <c:v>30.8</c:v>
                </c:pt>
                <c:pt idx="3199">
                  <c:v>30.8</c:v>
                </c:pt>
                <c:pt idx="3200">
                  <c:v>30.8</c:v>
                </c:pt>
                <c:pt idx="3201">
                  <c:v>30.8</c:v>
                </c:pt>
                <c:pt idx="3202">
                  <c:v>30.8</c:v>
                </c:pt>
                <c:pt idx="3203">
                  <c:v>30.8</c:v>
                </c:pt>
                <c:pt idx="3204">
                  <c:v>30.8</c:v>
                </c:pt>
                <c:pt idx="3205">
                  <c:v>30.8</c:v>
                </c:pt>
                <c:pt idx="3206">
                  <c:v>30.8</c:v>
                </c:pt>
                <c:pt idx="3207">
                  <c:v>30.8</c:v>
                </c:pt>
                <c:pt idx="3208">
                  <c:v>30.8</c:v>
                </c:pt>
                <c:pt idx="3209">
                  <c:v>30.8</c:v>
                </c:pt>
                <c:pt idx="3210">
                  <c:v>30.8</c:v>
                </c:pt>
                <c:pt idx="3211">
                  <c:v>30.8</c:v>
                </c:pt>
                <c:pt idx="3212">
                  <c:v>30.8</c:v>
                </c:pt>
                <c:pt idx="3213">
                  <c:v>30.8</c:v>
                </c:pt>
                <c:pt idx="3214">
                  <c:v>30.8</c:v>
                </c:pt>
                <c:pt idx="3215">
                  <c:v>30.8</c:v>
                </c:pt>
                <c:pt idx="3216">
                  <c:v>30.8</c:v>
                </c:pt>
                <c:pt idx="3217">
                  <c:v>30.8</c:v>
                </c:pt>
                <c:pt idx="3218">
                  <c:v>30.8</c:v>
                </c:pt>
                <c:pt idx="3219">
                  <c:v>30.8</c:v>
                </c:pt>
                <c:pt idx="3220">
                  <c:v>30.8</c:v>
                </c:pt>
                <c:pt idx="3221">
                  <c:v>30.8</c:v>
                </c:pt>
                <c:pt idx="3222">
                  <c:v>30.8</c:v>
                </c:pt>
                <c:pt idx="3223">
                  <c:v>30.8</c:v>
                </c:pt>
                <c:pt idx="3224">
                  <c:v>30.8</c:v>
                </c:pt>
                <c:pt idx="3225">
                  <c:v>30.8</c:v>
                </c:pt>
                <c:pt idx="3226">
                  <c:v>30.8</c:v>
                </c:pt>
                <c:pt idx="3227">
                  <c:v>30.8</c:v>
                </c:pt>
                <c:pt idx="3228">
                  <c:v>30.8</c:v>
                </c:pt>
                <c:pt idx="3229">
                  <c:v>30.8</c:v>
                </c:pt>
                <c:pt idx="3230">
                  <c:v>30.8</c:v>
                </c:pt>
                <c:pt idx="3231">
                  <c:v>30.8</c:v>
                </c:pt>
                <c:pt idx="3232">
                  <c:v>30.8</c:v>
                </c:pt>
                <c:pt idx="3233">
                  <c:v>30.8</c:v>
                </c:pt>
                <c:pt idx="3234">
                  <c:v>30.8</c:v>
                </c:pt>
                <c:pt idx="3235">
                  <c:v>30.8</c:v>
                </c:pt>
                <c:pt idx="3236">
                  <c:v>30.8</c:v>
                </c:pt>
                <c:pt idx="3237">
                  <c:v>30.8</c:v>
                </c:pt>
                <c:pt idx="3238">
                  <c:v>30.8</c:v>
                </c:pt>
                <c:pt idx="3239">
                  <c:v>30.8</c:v>
                </c:pt>
                <c:pt idx="3240">
                  <c:v>30.8</c:v>
                </c:pt>
                <c:pt idx="3241">
                  <c:v>30.8</c:v>
                </c:pt>
                <c:pt idx="3242">
                  <c:v>30.8</c:v>
                </c:pt>
                <c:pt idx="3243">
                  <c:v>30.8</c:v>
                </c:pt>
                <c:pt idx="3244">
                  <c:v>30.8</c:v>
                </c:pt>
                <c:pt idx="3245">
                  <c:v>30.8</c:v>
                </c:pt>
                <c:pt idx="3246">
                  <c:v>30.8</c:v>
                </c:pt>
                <c:pt idx="3247">
                  <c:v>30.8</c:v>
                </c:pt>
                <c:pt idx="3248">
                  <c:v>30.8</c:v>
                </c:pt>
                <c:pt idx="3249">
                  <c:v>30.8</c:v>
                </c:pt>
                <c:pt idx="3250">
                  <c:v>30.8</c:v>
                </c:pt>
                <c:pt idx="3251">
                  <c:v>30.8</c:v>
                </c:pt>
                <c:pt idx="3252">
                  <c:v>30.8</c:v>
                </c:pt>
                <c:pt idx="3253">
                  <c:v>30.8</c:v>
                </c:pt>
                <c:pt idx="3254">
                  <c:v>30.8</c:v>
                </c:pt>
                <c:pt idx="3255">
                  <c:v>30.8</c:v>
                </c:pt>
                <c:pt idx="3256">
                  <c:v>30.8</c:v>
                </c:pt>
                <c:pt idx="3257">
                  <c:v>30.8</c:v>
                </c:pt>
                <c:pt idx="3258">
                  <c:v>30.8</c:v>
                </c:pt>
                <c:pt idx="3259">
                  <c:v>30.8</c:v>
                </c:pt>
                <c:pt idx="3260">
                  <c:v>30.8</c:v>
                </c:pt>
                <c:pt idx="3261">
                  <c:v>30.8</c:v>
                </c:pt>
                <c:pt idx="3262">
                  <c:v>30.8</c:v>
                </c:pt>
                <c:pt idx="3263">
                  <c:v>30.8</c:v>
                </c:pt>
                <c:pt idx="3264">
                  <c:v>30.8</c:v>
                </c:pt>
                <c:pt idx="3265">
                  <c:v>30.8</c:v>
                </c:pt>
                <c:pt idx="3266">
                  <c:v>30.8</c:v>
                </c:pt>
                <c:pt idx="3267">
                  <c:v>30.8</c:v>
                </c:pt>
                <c:pt idx="3268">
                  <c:v>30.8</c:v>
                </c:pt>
                <c:pt idx="3269">
                  <c:v>30.8</c:v>
                </c:pt>
                <c:pt idx="3270">
                  <c:v>30.8</c:v>
                </c:pt>
                <c:pt idx="3271">
                  <c:v>30.8</c:v>
                </c:pt>
                <c:pt idx="3272">
                  <c:v>30.8</c:v>
                </c:pt>
                <c:pt idx="3273">
                  <c:v>30.8</c:v>
                </c:pt>
                <c:pt idx="3274">
                  <c:v>30.8</c:v>
                </c:pt>
                <c:pt idx="3275">
                  <c:v>30.8</c:v>
                </c:pt>
                <c:pt idx="3276">
                  <c:v>30.8</c:v>
                </c:pt>
                <c:pt idx="3277">
                  <c:v>30.8</c:v>
                </c:pt>
                <c:pt idx="3278">
                  <c:v>30.8</c:v>
                </c:pt>
                <c:pt idx="3279">
                  <c:v>30.8</c:v>
                </c:pt>
                <c:pt idx="3280">
                  <c:v>30.8</c:v>
                </c:pt>
                <c:pt idx="3281">
                  <c:v>30.8</c:v>
                </c:pt>
                <c:pt idx="3282">
                  <c:v>30.8</c:v>
                </c:pt>
                <c:pt idx="3283">
                  <c:v>30.8</c:v>
                </c:pt>
                <c:pt idx="3284">
                  <c:v>30.8</c:v>
                </c:pt>
                <c:pt idx="3285">
                  <c:v>30.8</c:v>
                </c:pt>
                <c:pt idx="3286">
                  <c:v>30.8</c:v>
                </c:pt>
                <c:pt idx="3287">
                  <c:v>30.8</c:v>
                </c:pt>
                <c:pt idx="3288">
                  <c:v>30.8</c:v>
                </c:pt>
                <c:pt idx="3289">
                  <c:v>30.8</c:v>
                </c:pt>
                <c:pt idx="3290">
                  <c:v>30.8</c:v>
                </c:pt>
                <c:pt idx="3291">
                  <c:v>30.8</c:v>
                </c:pt>
                <c:pt idx="3292">
                  <c:v>30.8</c:v>
                </c:pt>
                <c:pt idx="3293">
                  <c:v>30.8</c:v>
                </c:pt>
                <c:pt idx="3294">
                  <c:v>30.8</c:v>
                </c:pt>
                <c:pt idx="3295">
                  <c:v>30.8</c:v>
                </c:pt>
                <c:pt idx="3296">
                  <c:v>30.8</c:v>
                </c:pt>
                <c:pt idx="3297">
                  <c:v>30.8</c:v>
                </c:pt>
                <c:pt idx="3298">
                  <c:v>30.8</c:v>
                </c:pt>
                <c:pt idx="3299">
                  <c:v>30.8</c:v>
                </c:pt>
                <c:pt idx="3300">
                  <c:v>30.8</c:v>
                </c:pt>
                <c:pt idx="3301">
                  <c:v>30.8</c:v>
                </c:pt>
                <c:pt idx="3302">
                  <c:v>30.8</c:v>
                </c:pt>
                <c:pt idx="3303">
                  <c:v>30.8</c:v>
                </c:pt>
                <c:pt idx="3304">
                  <c:v>30.8</c:v>
                </c:pt>
                <c:pt idx="3305">
                  <c:v>30.8</c:v>
                </c:pt>
                <c:pt idx="3306">
                  <c:v>30.8</c:v>
                </c:pt>
                <c:pt idx="3307">
                  <c:v>30.8</c:v>
                </c:pt>
                <c:pt idx="3308">
                  <c:v>30.8</c:v>
                </c:pt>
                <c:pt idx="3309">
                  <c:v>30.8</c:v>
                </c:pt>
                <c:pt idx="3310">
                  <c:v>30.8</c:v>
                </c:pt>
                <c:pt idx="3311">
                  <c:v>30.8</c:v>
                </c:pt>
                <c:pt idx="3312">
                  <c:v>30.8</c:v>
                </c:pt>
                <c:pt idx="3313">
                  <c:v>30.8</c:v>
                </c:pt>
                <c:pt idx="3314">
                  <c:v>30.8</c:v>
                </c:pt>
                <c:pt idx="3315">
                  <c:v>30.8</c:v>
                </c:pt>
                <c:pt idx="3316">
                  <c:v>30.8</c:v>
                </c:pt>
                <c:pt idx="3317">
                  <c:v>30.8</c:v>
                </c:pt>
                <c:pt idx="3318">
                  <c:v>30.8</c:v>
                </c:pt>
                <c:pt idx="3319">
                  <c:v>30.8</c:v>
                </c:pt>
                <c:pt idx="3320">
                  <c:v>30.8</c:v>
                </c:pt>
                <c:pt idx="3321">
                  <c:v>30.8</c:v>
                </c:pt>
                <c:pt idx="3322">
                  <c:v>30.8</c:v>
                </c:pt>
                <c:pt idx="3323">
                  <c:v>30.8</c:v>
                </c:pt>
                <c:pt idx="3324">
                  <c:v>30.8</c:v>
                </c:pt>
                <c:pt idx="3325">
                  <c:v>30.8</c:v>
                </c:pt>
                <c:pt idx="3326">
                  <c:v>30.8</c:v>
                </c:pt>
                <c:pt idx="3327">
                  <c:v>30.8</c:v>
                </c:pt>
                <c:pt idx="3328">
                  <c:v>30.8</c:v>
                </c:pt>
                <c:pt idx="3329">
                  <c:v>30.8</c:v>
                </c:pt>
                <c:pt idx="3330">
                  <c:v>30.8</c:v>
                </c:pt>
                <c:pt idx="3331">
                  <c:v>30.8</c:v>
                </c:pt>
                <c:pt idx="3332">
                  <c:v>30.8</c:v>
                </c:pt>
                <c:pt idx="3333">
                  <c:v>30.8</c:v>
                </c:pt>
                <c:pt idx="3334">
                  <c:v>30.8</c:v>
                </c:pt>
                <c:pt idx="3335">
                  <c:v>30.8</c:v>
                </c:pt>
                <c:pt idx="3336">
                  <c:v>30.8</c:v>
                </c:pt>
                <c:pt idx="3337">
                  <c:v>30.8</c:v>
                </c:pt>
                <c:pt idx="3338">
                  <c:v>30.8</c:v>
                </c:pt>
                <c:pt idx="3339">
                  <c:v>30.8</c:v>
                </c:pt>
                <c:pt idx="3340">
                  <c:v>30.8</c:v>
                </c:pt>
                <c:pt idx="3341">
                  <c:v>30.8</c:v>
                </c:pt>
                <c:pt idx="3342">
                  <c:v>30.8</c:v>
                </c:pt>
                <c:pt idx="3343">
                  <c:v>30.8</c:v>
                </c:pt>
                <c:pt idx="3344">
                  <c:v>30.8</c:v>
                </c:pt>
                <c:pt idx="3345">
                  <c:v>30.8</c:v>
                </c:pt>
                <c:pt idx="3346">
                  <c:v>30.8</c:v>
                </c:pt>
                <c:pt idx="3347">
                  <c:v>30.8</c:v>
                </c:pt>
                <c:pt idx="3348">
                  <c:v>30.8</c:v>
                </c:pt>
                <c:pt idx="3349">
                  <c:v>30.8</c:v>
                </c:pt>
                <c:pt idx="3350">
                  <c:v>30.8</c:v>
                </c:pt>
                <c:pt idx="3351">
                  <c:v>30.8</c:v>
                </c:pt>
                <c:pt idx="3352">
                  <c:v>30.8</c:v>
                </c:pt>
                <c:pt idx="3353">
                  <c:v>30.8</c:v>
                </c:pt>
                <c:pt idx="3354">
                  <c:v>30.8</c:v>
                </c:pt>
                <c:pt idx="3355">
                  <c:v>30.8</c:v>
                </c:pt>
                <c:pt idx="3356">
                  <c:v>30.8</c:v>
                </c:pt>
                <c:pt idx="3357">
                  <c:v>30.8</c:v>
                </c:pt>
                <c:pt idx="3358">
                  <c:v>30.8</c:v>
                </c:pt>
                <c:pt idx="3359">
                  <c:v>30.8</c:v>
                </c:pt>
                <c:pt idx="3360">
                  <c:v>30.8</c:v>
                </c:pt>
                <c:pt idx="3361">
                  <c:v>30.8</c:v>
                </c:pt>
                <c:pt idx="3362">
                  <c:v>30.8</c:v>
                </c:pt>
                <c:pt idx="3363">
                  <c:v>30.8</c:v>
                </c:pt>
                <c:pt idx="3364">
                  <c:v>30.8</c:v>
                </c:pt>
                <c:pt idx="3365">
                  <c:v>30.8</c:v>
                </c:pt>
                <c:pt idx="3366">
                  <c:v>30.8</c:v>
                </c:pt>
                <c:pt idx="3367">
                  <c:v>30.8</c:v>
                </c:pt>
                <c:pt idx="3368">
                  <c:v>30.8</c:v>
                </c:pt>
                <c:pt idx="3369">
                  <c:v>30.8</c:v>
                </c:pt>
                <c:pt idx="3370">
                  <c:v>30.8</c:v>
                </c:pt>
                <c:pt idx="3371">
                  <c:v>30.8</c:v>
                </c:pt>
                <c:pt idx="3372">
                  <c:v>30.8</c:v>
                </c:pt>
                <c:pt idx="3373">
                  <c:v>30.8</c:v>
                </c:pt>
                <c:pt idx="3374">
                  <c:v>30.8</c:v>
                </c:pt>
                <c:pt idx="3375">
                  <c:v>30.8</c:v>
                </c:pt>
                <c:pt idx="3376">
                  <c:v>30.8</c:v>
                </c:pt>
                <c:pt idx="3377">
                  <c:v>30.8</c:v>
                </c:pt>
                <c:pt idx="3378">
                  <c:v>30.8</c:v>
                </c:pt>
                <c:pt idx="3379">
                  <c:v>30.8</c:v>
                </c:pt>
                <c:pt idx="3380">
                  <c:v>30.8</c:v>
                </c:pt>
                <c:pt idx="3381">
                  <c:v>30.8</c:v>
                </c:pt>
                <c:pt idx="3382">
                  <c:v>30.8</c:v>
                </c:pt>
                <c:pt idx="3383">
                  <c:v>30.8</c:v>
                </c:pt>
                <c:pt idx="3384">
                  <c:v>30.8</c:v>
                </c:pt>
                <c:pt idx="3385">
                  <c:v>30.8</c:v>
                </c:pt>
                <c:pt idx="3386">
                  <c:v>30.8</c:v>
                </c:pt>
                <c:pt idx="3387">
                  <c:v>30.8</c:v>
                </c:pt>
                <c:pt idx="3388">
                  <c:v>30.8</c:v>
                </c:pt>
                <c:pt idx="3389">
                  <c:v>30.8</c:v>
                </c:pt>
                <c:pt idx="3390">
                  <c:v>30.8</c:v>
                </c:pt>
                <c:pt idx="3391">
                  <c:v>30.8</c:v>
                </c:pt>
                <c:pt idx="3392">
                  <c:v>30.8</c:v>
                </c:pt>
                <c:pt idx="3393">
                  <c:v>30.8</c:v>
                </c:pt>
                <c:pt idx="3394">
                  <c:v>30.8</c:v>
                </c:pt>
                <c:pt idx="3395">
                  <c:v>30.8</c:v>
                </c:pt>
                <c:pt idx="3396">
                  <c:v>30.8</c:v>
                </c:pt>
                <c:pt idx="3397">
                  <c:v>30.8</c:v>
                </c:pt>
                <c:pt idx="3398">
                  <c:v>30.8</c:v>
                </c:pt>
                <c:pt idx="3399">
                  <c:v>30.8</c:v>
                </c:pt>
                <c:pt idx="3400">
                  <c:v>30.8</c:v>
                </c:pt>
                <c:pt idx="3401">
                  <c:v>30.8</c:v>
                </c:pt>
                <c:pt idx="3402">
                  <c:v>30.8</c:v>
                </c:pt>
                <c:pt idx="3403">
                  <c:v>30.8</c:v>
                </c:pt>
                <c:pt idx="3404">
                  <c:v>30.8</c:v>
                </c:pt>
                <c:pt idx="3405">
                  <c:v>30.8</c:v>
                </c:pt>
                <c:pt idx="3406">
                  <c:v>30.8</c:v>
                </c:pt>
                <c:pt idx="3407">
                  <c:v>30.8</c:v>
                </c:pt>
                <c:pt idx="3408">
                  <c:v>30.8</c:v>
                </c:pt>
                <c:pt idx="3409">
                  <c:v>30.8</c:v>
                </c:pt>
                <c:pt idx="3410">
                  <c:v>30.8</c:v>
                </c:pt>
                <c:pt idx="3411">
                  <c:v>30.8</c:v>
                </c:pt>
                <c:pt idx="3412">
                  <c:v>30.8</c:v>
                </c:pt>
                <c:pt idx="3413">
                  <c:v>30.8</c:v>
                </c:pt>
                <c:pt idx="3414">
                  <c:v>30.8</c:v>
                </c:pt>
                <c:pt idx="3415">
                  <c:v>30.8</c:v>
                </c:pt>
                <c:pt idx="3416">
                  <c:v>30.8</c:v>
                </c:pt>
                <c:pt idx="3417">
                  <c:v>30.8</c:v>
                </c:pt>
                <c:pt idx="3418">
                  <c:v>30.8</c:v>
                </c:pt>
                <c:pt idx="3419">
                  <c:v>30.8</c:v>
                </c:pt>
                <c:pt idx="3420">
                  <c:v>30.8</c:v>
                </c:pt>
                <c:pt idx="3421">
                  <c:v>30.8</c:v>
                </c:pt>
                <c:pt idx="3422">
                  <c:v>30.8</c:v>
                </c:pt>
                <c:pt idx="3423">
                  <c:v>30.8</c:v>
                </c:pt>
                <c:pt idx="3424">
                  <c:v>30.8</c:v>
                </c:pt>
                <c:pt idx="3425">
                  <c:v>30.8</c:v>
                </c:pt>
                <c:pt idx="3426">
                  <c:v>30.8</c:v>
                </c:pt>
                <c:pt idx="3427">
                  <c:v>30.8</c:v>
                </c:pt>
                <c:pt idx="3428">
                  <c:v>30.8</c:v>
                </c:pt>
                <c:pt idx="3429">
                  <c:v>30.8</c:v>
                </c:pt>
                <c:pt idx="3430">
                  <c:v>30.8</c:v>
                </c:pt>
                <c:pt idx="3431">
                  <c:v>30.8</c:v>
                </c:pt>
                <c:pt idx="3432">
                  <c:v>30.8</c:v>
                </c:pt>
                <c:pt idx="3433">
                  <c:v>30.8</c:v>
                </c:pt>
                <c:pt idx="3434">
                  <c:v>30.8</c:v>
                </c:pt>
                <c:pt idx="3435">
                  <c:v>30.8</c:v>
                </c:pt>
                <c:pt idx="3436">
                  <c:v>30.8</c:v>
                </c:pt>
                <c:pt idx="3437">
                  <c:v>30.8</c:v>
                </c:pt>
                <c:pt idx="3438">
                  <c:v>30.8</c:v>
                </c:pt>
                <c:pt idx="3439">
                  <c:v>30.8</c:v>
                </c:pt>
                <c:pt idx="3440">
                  <c:v>30.8</c:v>
                </c:pt>
                <c:pt idx="3441">
                  <c:v>30.8</c:v>
                </c:pt>
                <c:pt idx="3442">
                  <c:v>30.8</c:v>
                </c:pt>
                <c:pt idx="3443">
                  <c:v>30.8</c:v>
                </c:pt>
                <c:pt idx="3444">
                  <c:v>30.8</c:v>
                </c:pt>
                <c:pt idx="3445">
                  <c:v>30.8</c:v>
                </c:pt>
                <c:pt idx="3446">
                  <c:v>30.8</c:v>
                </c:pt>
                <c:pt idx="3447">
                  <c:v>30.8</c:v>
                </c:pt>
                <c:pt idx="3448">
                  <c:v>30.8</c:v>
                </c:pt>
                <c:pt idx="3449">
                  <c:v>30.8</c:v>
                </c:pt>
                <c:pt idx="3450">
                  <c:v>30.8</c:v>
                </c:pt>
                <c:pt idx="3451">
                  <c:v>30.8</c:v>
                </c:pt>
                <c:pt idx="3452">
                  <c:v>30.8</c:v>
                </c:pt>
                <c:pt idx="3453">
                  <c:v>30.8</c:v>
                </c:pt>
                <c:pt idx="3454">
                  <c:v>30.8</c:v>
                </c:pt>
                <c:pt idx="3455">
                  <c:v>30.8</c:v>
                </c:pt>
                <c:pt idx="3456">
                  <c:v>30.8</c:v>
                </c:pt>
                <c:pt idx="3457">
                  <c:v>30.8</c:v>
                </c:pt>
                <c:pt idx="3458">
                  <c:v>30.8</c:v>
                </c:pt>
                <c:pt idx="3459">
                  <c:v>30.8</c:v>
                </c:pt>
                <c:pt idx="3460">
                  <c:v>30.8</c:v>
                </c:pt>
                <c:pt idx="3461">
                  <c:v>30.8</c:v>
                </c:pt>
                <c:pt idx="3462">
                  <c:v>30.8</c:v>
                </c:pt>
                <c:pt idx="3463">
                  <c:v>30.8</c:v>
                </c:pt>
                <c:pt idx="3464">
                  <c:v>30.8</c:v>
                </c:pt>
                <c:pt idx="3465">
                  <c:v>30.8</c:v>
                </c:pt>
                <c:pt idx="3466">
                  <c:v>30.8</c:v>
                </c:pt>
                <c:pt idx="3467">
                  <c:v>30.8</c:v>
                </c:pt>
                <c:pt idx="3468">
                  <c:v>30.8</c:v>
                </c:pt>
                <c:pt idx="3469">
                  <c:v>30.8</c:v>
                </c:pt>
                <c:pt idx="3470">
                  <c:v>30.8</c:v>
                </c:pt>
                <c:pt idx="3471">
                  <c:v>30.8</c:v>
                </c:pt>
                <c:pt idx="3472">
                  <c:v>30.8</c:v>
                </c:pt>
                <c:pt idx="3473">
                  <c:v>30.8</c:v>
                </c:pt>
                <c:pt idx="3474">
                  <c:v>30.8</c:v>
                </c:pt>
                <c:pt idx="3475">
                  <c:v>30.8</c:v>
                </c:pt>
                <c:pt idx="3476">
                  <c:v>30.8</c:v>
                </c:pt>
                <c:pt idx="3477">
                  <c:v>30.8</c:v>
                </c:pt>
                <c:pt idx="3478">
                  <c:v>30.8</c:v>
                </c:pt>
                <c:pt idx="3479">
                  <c:v>30.8</c:v>
                </c:pt>
                <c:pt idx="3480">
                  <c:v>30.8</c:v>
                </c:pt>
                <c:pt idx="3481">
                  <c:v>30.8</c:v>
                </c:pt>
                <c:pt idx="3482">
                  <c:v>30.8</c:v>
                </c:pt>
                <c:pt idx="3483">
                  <c:v>30.8</c:v>
                </c:pt>
                <c:pt idx="3484">
                  <c:v>30.8</c:v>
                </c:pt>
                <c:pt idx="3485">
                  <c:v>30.8</c:v>
                </c:pt>
                <c:pt idx="3486">
                  <c:v>30.8</c:v>
                </c:pt>
                <c:pt idx="3487">
                  <c:v>30.8</c:v>
                </c:pt>
                <c:pt idx="3488">
                  <c:v>30.8</c:v>
                </c:pt>
                <c:pt idx="3489">
                  <c:v>30.8</c:v>
                </c:pt>
                <c:pt idx="3490">
                  <c:v>30.8</c:v>
                </c:pt>
                <c:pt idx="3491">
                  <c:v>30.8</c:v>
                </c:pt>
                <c:pt idx="3492">
                  <c:v>30.8</c:v>
                </c:pt>
                <c:pt idx="3493">
                  <c:v>30.8</c:v>
                </c:pt>
                <c:pt idx="3494">
                  <c:v>30.8</c:v>
                </c:pt>
                <c:pt idx="3495">
                  <c:v>30.8</c:v>
                </c:pt>
                <c:pt idx="3496">
                  <c:v>30.8</c:v>
                </c:pt>
                <c:pt idx="3497">
                  <c:v>30.8</c:v>
                </c:pt>
                <c:pt idx="3498">
                  <c:v>30.8</c:v>
                </c:pt>
                <c:pt idx="3499">
                  <c:v>30.8</c:v>
                </c:pt>
                <c:pt idx="3500">
                  <c:v>30.8</c:v>
                </c:pt>
                <c:pt idx="3501">
                  <c:v>30.8</c:v>
                </c:pt>
                <c:pt idx="3502">
                  <c:v>30.8</c:v>
                </c:pt>
                <c:pt idx="3503">
                  <c:v>30.8</c:v>
                </c:pt>
                <c:pt idx="3504">
                  <c:v>30.8</c:v>
                </c:pt>
                <c:pt idx="3505">
                  <c:v>30.8</c:v>
                </c:pt>
                <c:pt idx="3506">
                  <c:v>30.8</c:v>
                </c:pt>
                <c:pt idx="3507">
                  <c:v>30.8</c:v>
                </c:pt>
                <c:pt idx="3508">
                  <c:v>30.8</c:v>
                </c:pt>
                <c:pt idx="3509">
                  <c:v>30.8</c:v>
                </c:pt>
                <c:pt idx="3510">
                  <c:v>30.8</c:v>
                </c:pt>
                <c:pt idx="3511">
                  <c:v>30.8</c:v>
                </c:pt>
                <c:pt idx="3512">
                  <c:v>30.8</c:v>
                </c:pt>
                <c:pt idx="3513">
                  <c:v>30.8</c:v>
                </c:pt>
                <c:pt idx="3514">
                  <c:v>30.8</c:v>
                </c:pt>
                <c:pt idx="3515">
                  <c:v>30.8</c:v>
                </c:pt>
                <c:pt idx="3516">
                  <c:v>30.8</c:v>
                </c:pt>
                <c:pt idx="3517">
                  <c:v>30.8</c:v>
                </c:pt>
                <c:pt idx="3518">
                  <c:v>30.8</c:v>
                </c:pt>
                <c:pt idx="3519">
                  <c:v>30.8</c:v>
                </c:pt>
                <c:pt idx="3520">
                  <c:v>30.8</c:v>
                </c:pt>
                <c:pt idx="3521">
                  <c:v>30.8</c:v>
                </c:pt>
                <c:pt idx="3522">
                  <c:v>30.8</c:v>
                </c:pt>
                <c:pt idx="3523">
                  <c:v>30.8</c:v>
                </c:pt>
                <c:pt idx="3524">
                  <c:v>30.8</c:v>
                </c:pt>
                <c:pt idx="3525">
                  <c:v>30.8</c:v>
                </c:pt>
                <c:pt idx="3526">
                  <c:v>30.8</c:v>
                </c:pt>
                <c:pt idx="3527">
                  <c:v>30.8</c:v>
                </c:pt>
                <c:pt idx="3528">
                  <c:v>30.8</c:v>
                </c:pt>
                <c:pt idx="3529">
                  <c:v>30.8</c:v>
                </c:pt>
                <c:pt idx="3530">
                  <c:v>30.8</c:v>
                </c:pt>
                <c:pt idx="3531">
                  <c:v>30.8</c:v>
                </c:pt>
                <c:pt idx="3532">
                  <c:v>30.8</c:v>
                </c:pt>
                <c:pt idx="3533">
                  <c:v>30.8</c:v>
                </c:pt>
                <c:pt idx="3534">
                  <c:v>30.8</c:v>
                </c:pt>
                <c:pt idx="3535">
                  <c:v>30.8</c:v>
                </c:pt>
                <c:pt idx="3536">
                  <c:v>30.8</c:v>
                </c:pt>
                <c:pt idx="3537">
                  <c:v>30.8</c:v>
                </c:pt>
                <c:pt idx="3538">
                  <c:v>30.8</c:v>
                </c:pt>
                <c:pt idx="3539">
                  <c:v>30.8</c:v>
                </c:pt>
                <c:pt idx="3540">
                  <c:v>30.8</c:v>
                </c:pt>
                <c:pt idx="3541">
                  <c:v>30.8</c:v>
                </c:pt>
                <c:pt idx="3542">
                  <c:v>30.8</c:v>
                </c:pt>
                <c:pt idx="3543">
                  <c:v>30.8</c:v>
                </c:pt>
                <c:pt idx="3544">
                  <c:v>30.8</c:v>
                </c:pt>
                <c:pt idx="3545">
                  <c:v>30.8</c:v>
                </c:pt>
                <c:pt idx="3546">
                  <c:v>30.8</c:v>
                </c:pt>
                <c:pt idx="3547">
                  <c:v>30.8</c:v>
                </c:pt>
                <c:pt idx="3548">
                  <c:v>30.8</c:v>
                </c:pt>
                <c:pt idx="3549">
                  <c:v>30.8</c:v>
                </c:pt>
                <c:pt idx="3550">
                  <c:v>30.8</c:v>
                </c:pt>
                <c:pt idx="3551">
                  <c:v>30.8</c:v>
                </c:pt>
                <c:pt idx="3552">
                  <c:v>30.8</c:v>
                </c:pt>
                <c:pt idx="3553">
                  <c:v>30.8</c:v>
                </c:pt>
                <c:pt idx="3554">
                  <c:v>30.8</c:v>
                </c:pt>
                <c:pt idx="3555">
                  <c:v>30.8</c:v>
                </c:pt>
                <c:pt idx="3556">
                  <c:v>30.8</c:v>
                </c:pt>
                <c:pt idx="3557">
                  <c:v>30.8</c:v>
                </c:pt>
                <c:pt idx="3558">
                  <c:v>30.8</c:v>
                </c:pt>
                <c:pt idx="3559">
                  <c:v>30.8</c:v>
                </c:pt>
                <c:pt idx="3560">
                  <c:v>30.8</c:v>
                </c:pt>
                <c:pt idx="3561">
                  <c:v>30.8</c:v>
                </c:pt>
                <c:pt idx="3562">
                  <c:v>30.8</c:v>
                </c:pt>
                <c:pt idx="3563">
                  <c:v>30.8</c:v>
                </c:pt>
                <c:pt idx="3564">
                  <c:v>30.8</c:v>
                </c:pt>
                <c:pt idx="3565">
                  <c:v>30.8</c:v>
                </c:pt>
                <c:pt idx="3566">
                  <c:v>30.8</c:v>
                </c:pt>
                <c:pt idx="3567">
                  <c:v>30.8</c:v>
                </c:pt>
                <c:pt idx="3568">
                  <c:v>30.8</c:v>
                </c:pt>
                <c:pt idx="3569">
                  <c:v>30.8</c:v>
                </c:pt>
                <c:pt idx="3570">
                  <c:v>30.8</c:v>
                </c:pt>
                <c:pt idx="3571">
                  <c:v>30.8</c:v>
                </c:pt>
                <c:pt idx="3572">
                  <c:v>30.8</c:v>
                </c:pt>
                <c:pt idx="3573">
                  <c:v>30.8</c:v>
                </c:pt>
                <c:pt idx="3574">
                  <c:v>30.8</c:v>
                </c:pt>
                <c:pt idx="3575">
                  <c:v>30.8</c:v>
                </c:pt>
                <c:pt idx="3576">
                  <c:v>30.8</c:v>
                </c:pt>
                <c:pt idx="3577">
                  <c:v>30.8</c:v>
                </c:pt>
                <c:pt idx="3578">
                  <c:v>30.8</c:v>
                </c:pt>
                <c:pt idx="3579">
                  <c:v>30.8</c:v>
                </c:pt>
                <c:pt idx="3580">
                  <c:v>30.8</c:v>
                </c:pt>
                <c:pt idx="3581">
                  <c:v>30.8</c:v>
                </c:pt>
                <c:pt idx="3582">
                  <c:v>30.8</c:v>
                </c:pt>
                <c:pt idx="3583">
                  <c:v>30.8</c:v>
                </c:pt>
                <c:pt idx="3584">
                  <c:v>30.8</c:v>
                </c:pt>
                <c:pt idx="3585">
                  <c:v>30.8</c:v>
                </c:pt>
                <c:pt idx="3586">
                  <c:v>30.8</c:v>
                </c:pt>
                <c:pt idx="3587">
                  <c:v>30.8</c:v>
                </c:pt>
                <c:pt idx="3588">
                  <c:v>30.8</c:v>
                </c:pt>
                <c:pt idx="3589">
                  <c:v>30.8</c:v>
                </c:pt>
                <c:pt idx="3590">
                  <c:v>30.8</c:v>
                </c:pt>
                <c:pt idx="3591">
                  <c:v>30.8</c:v>
                </c:pt>
                <c:pt idx="3592">
                  <c:v>30.8</c:v>
                </c:pt>
                <c:pt idx="3593">
                  <c:v>30.8</c:v>
                </c:pt>
                <c:pt idx="3594">
                  <c:v>30.8</c:v>
                </c:pt>
                <c:pt idx="3595">
                  <c:v>30.8</c:v>
                </c:pt>
                <c:pt idx="3596">
                  <c:v>30.8</c:v>
                </c:pt>
                <c:pt idx="3597">
                  <c:v>30.8</c:v>
                </c:pt>
                <c:pt idx="3598">
                  <c:v>30.8</c:v>
                </c:pt>
                <c:pt idx="3599">
                  <c:v>30.8</c:v>
                </c:pt>
                <c:pt idx="3600">
                  <c:v>30.8</c:v>
                </c:pt>
                <c:pt idx="3601">
                  <c:v>30.8</c:v>
                </c:pt>
                <c:pt idx="3602">
                  <c:v>30.8</c:v>
                </c:pt>
                <c:pt idx="3603">
                  <c:v>30.8</c:v>
                </c:pt>
                <c:pt idx="3604">
                  <c:v>30.8</c:v>
                </c:pt>
                <c:pt idx="3605">
                  <c:v>30.8</c:v>
                </c:pt>
                <c:pt idx="3606">
                  <c:v>30.8</c:v>
                </c:pt>
                <c:pt idx="3607">
                  <c:v>30.8</c:v>
                </c:pt>
                <c:pt idx="3608">
                  <c:v>30.8</c:v>
                </c:pt>
                <c:pt idx="3609">
                  <c:v>30.8</c:v>
                </c:pt>
                <c:pt idx="3610">
                  <c:v>30.8</c:v>
                </c:pt>
                <c:pt idx="3611">
                  <c:v>30.8</c:v>
                </c:pt>
                <c:pt idx="3612">
                  <c:v>30.8</c:v>
                </c:pt>
                <c:pt idx="3613">
                  <c:v>30.8</c:v>
                </c:pt>
                <c:pt idx="3614">
                  <c:v>30.8</c:v>
                </c:pt>
                <c:pt idx="3615">
                  <c:v>30.8</c:v>
                </c:pt>
                <c:pt idx="3616">
                  <c:v>30.8</c:v>
                </c:pt>
                <c:pt idx="3617">
                  <c:v>30.8</c:v>
                </c:pt>
                <c:pt idx="3618">
                  <c:v>30.8</c:v>
                </c:pt>
                <c:pt idx="3619">
                  <c:v>30.8</c:v>
                </c:pt>
                <c:pt idx="3620">
                  <c:v>30.8</c:v>
                </c:pt>
                <c:pt idx="3621">
                  <c:v>30.8</c:v>
                </c:pt>
                <c:pt idx="3622">
                  <c:v>30.8</c:v>
                </c:pt>
                <c:pt idx="3623">
                  <c:v>30.8</c:v>
                </c:pt>
                <c:pt idx="3624">
                  <c:v>30.8</c:v>
                </c:pt>
                <c:pt idx="3625">
                  <c:v>30.8</c:v>
                </c:pt>
                <c:pt idx="3626">
                  <c:v>30.8</c:v>
                </c:pt>
                <c:pt idx="3627">
                  <c:v>30.8</c:v>
                </c:pt>
                <c:pt idx="3628">
                  <c:v>30.8</c:v>
                </c:pt>
                <c:pt idx="3629">
                  <c:v>30.8</c:v>
                </c:pt>
                <c:pt idx="3630">
                  <c:v>30.8</c:v>
                </c:pt>
                <c:pt idx="3631">
                  <c:v>30.8</c:v>
                </c:pt>
                <c:pt idx="3632">
                  <c:v>30.8</c:v>
                </c:pt>
                <c:pt idx="3633">
                  <c:v>30.8</c:v>
                </c:pt>
                <c:pt idx="3634">
                  <c:v>30.8</c:v>
                </c:pt>
                <c:pt idx="3635">
                  <c:v>30.8</c:v>
                </c:pt>
                <c:pt idx="3636">
                  <c:v>30.8</c:v>
                </c:pt>
                <c:pt idx="3637">
                  <c:v>30.8</c:v>
                </c:pt>
                <c:pt idx="3638">
                  <c:v>30.8</c:v>
                </c:pt>
                <c:pt idx="3639">
                  <c:v>30.8</c:v>
                </c:pt>
                <c:pt idx="3640">
                  <c:v>30.8</c:v>
                </c:pt>
                <c:pt idx="3641">
                  <c:v>30.8</c:v>
                </c:pt>
                <c:pt idx="3642">
                  <c:v>30.8</c:v>
                </c:pt>
                <c:pt idx="3643">
                  <c:v>30.8</c:v>
                </c:pt>
                <c:pt idx="3644">
                  <c:v>30.8</c:v>
                </c:pt>
                <c:pt idx="3645">
                  <c:v>30.8</c:v>
                </c:pt>
                <c:pt idx="3646">
                  <c:v>30.8</c:v>
                </c:pt>
                <c:pt idx="3647">
                  <c:v>30.8</c:v>
                </c:pt>
                <c:pt idx="3648">
                  <c:v>30.8</c:v>
                </c:pt>
                <c:pt idx="3649">
                  <c:v>30.8</c:v>
                </c:pt>
                <c:pt idx="3650">
                  <c:v>30.8</c:v>
                </c:pt>
                <c:pt idx="3651">
                  <c:v>30.8</c:v>
                </c:pt>
                <c:pt idx="3652">
                  <c:v>30.8</c:v>
                </c:pt>
                <c:pt idx="3653">
                  <c:v>30.8</c:v>
                </c:pt>
                <c:pt idx="3654">
                  <c:v>30.8</c:v>
                </c:pt>
                <c:pt idx="3655">
                  <c:v>30.8</c:v>
                </c:pt>
                <c:pt idx="3656">
                  <c:v>30.8</c:v>
                </c:pt>
                <c:pt idx="3657">
                  <c:v>30.8</c:v>
                </c:pt>
                <c:pt idx="3658">
                  <c:v>30.8</c:v>
                </c:pt>
                <c:pt idx="3659">
                  <c:v>30.8</c:v>
                </c:pt>
                <c:pt idx="3660">
                  <c:v>30.8</c:v>
                </c:pt>
                <c:pt idx="3661">
                  <c:v>30.8</c:v>
                </c:pt>
                <c:pt idx="3662">
                  <c:v>30.8</c:v>
                </c:pt>
                <c:pt idx="3663">
                  <c:v>30.8</c:v>
                </c:pt>
                <c:pt idx="3664">
                  <c:v>30.8</c:v>
                </c:pt>
                <c:pt idx="3665">
                  <c:v>30.8</c:v>
                </c:pt>
                <c:pt idx="3666">
                  <c:v>30.8</c:v>
                </c:pt>
                <c:pt idx="3667">
                  <c:v>30.8</c:v>
                </c:pt>
                <c:pt idx="3668">
                  <c:v>30.8</c:v>
                </c:pt>
                <c:pt idx="3669">
                  <c:v>30.8</c:v>
                </c:pt>
                <c:pt idx="3670">
                  <c:v>30.8</c:v>
                </c:pt>
                <c:pt idx="3671">
                  <c:v>30.8</c:v>
                </c:pt>
                <c:pt idx="3672">
                  <c:v>30.8</c:v>
                </c:pt>
                <c:pt idx="3673">
                  <c:v>30.8</c:v>
                </c:pt>
                <c:pt idx="3674">
                  <c:v>30.8</c:v>
                </c:pt>
                <c:pt idx="3675">
                  <c:v>30.8</c:v>
                </c:pt>
                <c:pt idx="3676">
                  <c:v>30.8</c:v>
                </c:pt>
                <c:pt idx="3677">
                  <c:v>30.8</c:v>
                </c:pt>
                <c:pt idx="3678">
                  <c:v>30.8</c:v>
                </c:pt>
                <c:pt idx="3679">
                  <c:v>30.8</c:v>
                </c:pt>
                <c:pt idx="3680">
                  <c:v>30.8</c:v>
                </c:pt>
                <c:pt idx="3681">
                  <c:v>30.8</c:v>
                </c:pt>
                <c:pt idx="3682">
                  <c:v>30.8</c:v>
                </c:pt>
                <c:pt idx="3683">
                  <c:v>30.8</c:v>
                </c:pt>
                <c:pt idx="3684">
                  <c:v>30.8</c:v>
                </c:pt>
                <c:pt idx="3685">
                  <c:v>30.8</c:v>
                </c:pt>
                <c:pt idx="3686">
                  <c:v>30.8</c:v>
                </c:pt>
                <c:pt idx="3687">
                  <c:v>30.8</c:v>
                </c:pt>
                <c:pt idx="3688">
                  <c:v>30.8</c:v>
                </c:pt>
                <c:pt idx="3689">
                  <c:v>30.8</c:v>
                </c:pt>
                <c:pt idx="3690">
                  <c:v>30.8</c:v>
                </c:pt>
                <c:pt idx="3691">
                  <c:v>30.8</c:v>
                </c:pt>
                <c:pt idx="3692">
                  <c:v>30.8</c:v>
                </c:pt>
                <c:pt idx="3693">
                  <c:v>30.8</c:v>
                </c:pt>
                <c:pt idx="3694">
                  <c:v>30.8</c:v>
                </c:pt>
                <c:pt idx="3695">
                  <c:v>30.8</c:v>
                </c:pt>
                <c:pt idx="3696">
                  <c:v>30.8</c:v>
                </c:pt>
                <c:pt idx="3697">
                  <c:v>30.8</c:v>
                </c:pt>
                <c:pt idx="3698">
                  <c:v>30.8</c:v>
                </c:pt>
                <c:pt idx="3699">
                  <c:v>30.8</c:v>
                </c:pt>
                <c:pt idx="3700">
                  <c:v>30.8</c:v>
                </c:pt>
                <c:pt idx="3701">
                  <c:v>30.8</c:v>
                </c:pt>
                <c:pt idx="3702">
                  <c:v>30.8</c:v>
                </c:pt>
                <c:pt idx="3703">
                  <c:v>30.8</c:v>
                </c:pt>
                <c:pt idx="3704">
                  <c:v>30.8</c:v>
                </c:pt>
                <c:pt idx="3705">
                  <c:v>30.8</c:v>
                </c:pt>
                <c:pt idx="3706">
                  <c:v>30.8</c:v>
                </c:pt>
                <c:pt idx="3707">
                  <c:v>30.8</c:v>
                </c:pt>
                <c:pt idx="3708">
                  <c:v>30.8</c:v>
                </c:pt>
                <c:pt idx="3709">
                  <c:v>30.8</c:v>
                </c:pt>
                <c:pt idx="3710">
                  <c:v>30.8</c:v>
                </c:pt>
                <c:pt idx="3711">
                  <c:v>30.8</c:v>
                </c:pt>
                <c:pt idx="3712">
                  <c:v>30.8</c:v>
                </c:pt>
                <c:pt idx="3713">
                  <c:v>30.8</c:v>
                </c:pt>
                <c:pt idx="3714">
                  <c:v>30.8</c:v>
                </c:pt>
                <c:pt idx="3715">
                  <c:v>30.8</c:v>
                </c:pt>
                <c:pt idx="3716">
                  <c:v>30.8</c:v>
                </c:pt>
                <c:pt idx="3717">
                  <c:v>30.8</c:v>
                </c:pt>
                <c:pt idx="3718">
                  <c:v>30.8</c:v>
                </c:pt>
                <c:pt idx="3719">
                  <c:v>30.8</c:v>
                </c:pt>
                <c:pt idx="3720">
                  <c:v>30.8</c:v>
                </c:pt>
                <c:pt idx="3721">
                  <c:v>30.8</c:v>
                </c:pt>
                <c:pt idx="3722">
                  <c:v>30.8</c:v>
                </c:pt>
                <c:pt idx="3723">
                  <c:v>30.8</c:v>
                </c:pt>
                <c:pt idx="3724">
                  <c:v>30.8</c:v>
                </c:pt>
                <c:pt idx="3725">
                  <c:v>30.8</c:v>
                </c:pt>
                <c:pt idx="3726">
                  <c:v>30.8</c:v>
                </c:pt>
                <c:pt idx="3727">
                  <c:v>30.8</c:v>
                </c:pt>
                <c:pt idx="3728">
                  <c:v>30.8</c:v>
                </c:pt>
                <c:pt idx="3729">
                  <c:v>30.8</c:v>
                </c:pt>
                <c:pt idx="3730">
                  <c:v>30.8</c:v>
                </c:pt>
                <c:pt idx="3731">
                  <c:v>30.8</c:v>
                </c:pt>
                <c:pt idx="3732">
                  <c:v>30.8</c:v>
                </c:pt>
                <c:pt idx="3733">
                  <c:v>30.8</c:v>
                </c:pt>
                <c:pt idx="3734">
                  <c:v>30.8</c:v>
                </c:pt>
                <c:pt idx="3735">
                  <c:v>30.8</c:v>
                </c:pt>
                <c:pt idx="3736">
                  <c:v>30.8</c:v>
                </c:pt>
                <c:pt idx="3737">
                  <c:v>30.8</c:v>
                </c:pt>
                <c:pt idx="3738">
                  <c:v>30.8</c:v>
                </c:pt>
                <c:pt idx="3739">
                  <c:v>30.8</c:v>
                </c:pt>
                <c:pt idx="3740">
                  <c:v>30.8</c:v>
                </c:pt>
                <c:pt idx="3741">
                  <c:v>30.8</c:v>
                </c:pt>
                <c:pt idx="3742">
                  <c:v>30.8</c:v>
                </c:pt>
                <c:pt idx="3743">
                  <c:v>30.8</c:v>
                </c:pt>
                <c:pt idx="3744">
                  <c:v>30.8</c:v>
                </c:pt>
                <c:pt idx="3745">
                  <c:v>30.8</c:v>
                </c:pt>
                <c:pt idx="3746">
                  <c:v>30.8</c:v>
                </c:pt>
                <c:pt idx="3747">
                  <c:v>30.8</c:v>
                </c:pt>
                <c:pt idx="3748">
                  <c:v>30.8</c:v>
                </c:pt>
                <c:pt idx="3749">
                  <c:v>30.8</c:v>
                </c:pt>
                <c:pt idx="3750">
                  <c:v>30.8</c:v>
                </c:pt>
                <c:pt idx="3751">
                  <c:v>30.8</c:v>
                </c:pt>
                <c:pt idx="3752">
                  <c:v>30.8</c:v>
                </c:pt>
                <c:pt idx="3753">
                  <c:v>30.8</c:v>
                </c:pt>
                <c:pt idx="3754">
                  <c:v>30.8</c:v>
                </c:pt>
                <c:pt idx="3755">
                  <c:v>30.8</c:v>
                </c:pt>
                <c:pt idx="3756">
                  <c:v>30.8</c:v>
                </c:pt>
                <c:pt idx="3757">
                  <c:v>30.8</c:v>
                </c:pt>
                <c:pt idx="3758">
                  <c:v>30.8</c:v>
                </c:pt>
                <c:pt idx="3759">
                  <c:v>30.8</c:v>
                </c:pt>
                <c:pt idx="3760">
                  <c:v>30.8</c:v>
                </c:pt>
                <c:pt idx="3761">
                  <c:v>30.8</c:v>
                </c:pt>
                <c:pt idx="3762">
                  <c:v>30.8</c:v>
                </c:pt>
                <c:pt idx="3763">
                  <c:v>30.8</c:v>
                </c:pt>
                <c:pt idx="3764">
                  <c:v>30.8</c:v>
                </c:pt>
                <c:pt idx="3765">
                  <c:v>30.8</c:v>
                </c:pt>
                <c:pt idx="3766">
                  <c:v>30.8</c:v>
                </c:pt>
                <c:pt idx="3767">
                  <c:v>30.8</c:v>
                </c:pt>
                <c:pt idx="3768">
                  <c:v>30.8</c:v>
                </c:pt>
                <c:pt idx="3769">
                  <c:v>30.8</c:v>
                </c:pt>
                <c:pt idx="3770">
                  <c:v>30.8</c:v>
                </c:pt>
                <c:pt idx="3771">
                  <c:v>30.8</c:v>
                </c:pt>
                <c:pt idx="3772">
                  <c:v>30.8</c:v>
                </c:pt>
                <c:pt idx="3773">
                  <c:v>30.8</c:v>
                </c:pt>
                <c:pt idx="3774">
                  <c:v>30.8</c:v>
                </c:pt>
                <c:pt idx="3775">
                  <c:v>30.8</c:v>
                </c:pt>
                <c:pt idx="3776">
                  <c:v>30.8</c:v>
                </c:pt>
                <c:pt idx="3777">
                  <c:v>30.8</c:v>
                </c:pt>
                <c:pt idx="3778">
                  <c:v>30.8</c:v>
                </c:pt>
                <c:pt idx="3779">
                  <c:v>30.8</c:v>
                </c:pt>
                <c:pt idx="3780">
                  <c:v>30.8</c:v>
                </c:pt>
                <c:pt idx="3781">
                  <c:v>30.8</c:v>
                </c:pt>
                <c:pt idx="3782">
                  <c:v>30.8</c:v>
                </c:pt>
                <c:pt idx="3783">
                  <c:v>30.8</c:v>
                </c:pt>
                <c:pt idx="3784">
                  <c:v>30.8</c:v>
                </c:pt>
                <c:pt idx="3785">
                  <c:v>30.8</c:v>
                </c:pt>
                <c:pt idx="3786">
                  <c:v>30.8</c:v>
                </c:pt>
                <c:pt idx="3787">
                  <c:v>30.8</c:v>
                </c:pt>
                <c:pt idx="3788">
                  <c:v>30.8</c:v>
                </c:pt>
                <c:pt idx="3789">
                  <c:v>30.8</c:v>
                </c:pt>
                <c:pt idx="3790">
                  <c:v>30.8</c:v>
                </c:pt>
                <c:pt idx="3791">
                  <c:v>30.8</c:v>
                </c:pt>
                <c:pt idx="3792">
                  <c:v>30.8</c:v>
                </c:pt>
                <c:pt idx="3793">
                  <c:v>30.8</c:v>
                </c:pt>
                <c:pt idx="3794">
                  <c:v>30.8</c:v>
                </c:pt>
                <c:pt idx="3795">
                  <c:v>30.8</c:v>
                </c:pt>
                <c:pt idx="3796">
                  <c:v>30.8</c:v>
                </c:pt>
                <c:pt idx="3797">
                  <c:v>30.8</c:v>
                </c:pt>
                <c:pt idx="3798">
                  <c:v>30.8</c:v>
                </c:pt>
                <c:pt idx="3799">
                  <c:v>30.8</c:v>
                </c:pt>
                <c:pt idx="3800">
                  <c:v>30.8</c:v>
                </c:pt>
                <c:pt idx="3801">
                  <c:v>30.8</c:v>
                </c:pt>
                <c:pt idx="3802">
                  <c:v>30.8</c:v>
                </c:pt>
                <c:pt idx="3803">
                  <c:v>30.8</c:v>
                </c:pt>
                <c:pt idx="3804">
                  <c:v>30.8</c:v>
                </c:pt>
                <c:pt idx="3805">
                  <c:v>30.8</c:v>
                </c:pt>
                <c:pt idx="3806">
                  <c:v>30.8</c:v>
                </c:pt>
                <c:pt idx="3807">
                  <c:v>30.8</c:v>
                </c:pt>
                <c:pt idx="3808">
                  <c:v>30.8</c:v>
                </c:pt>
                <c:pt idx="3809">
                  <c:v>30.8</c:v>
                </c:pt>
                <c:pt idx="3810">
                  <c:v>30.8</c:v>
                </c:pt>
                <c:pt idx="3811">
                  <c:v>30.8</c:v>
                </c:pt>
                <c:pt idx="3812">
                  <c:v>30.8</c:v>
                </c:pt>
                <c:pt idx="3813">
                  <c:v>30.8</c:v>
                </c:pt>
                <c:pt idx="3814">
                  <c:v>30.8</c:v>
                </c:pt>
                <c:pt idx="3815">
                  <c:v>30.8</c:v>
                </c:pt>
                <c:pt idx="3816">
                  <c:v>30.8</c:v>
                </c:pt>
                <c:pt idx="3817">
                  <c:v>30.8</c:v>
                </c:pt>
                <c:pt idx="3818">
                  <c:v>30.8</c:v>
                </c:pt>
                <c:pt idx="3819">
                  <c:v>30.8</c:v>
                </c:pt>
                <c:pt idx="3820">
                  <c:v>30.8</c:v>
                </c:pt>
                <c:pt idx="3821">
                  <c:v>30.8</c:v>
                </c:pt>
                <c:pt idx="3822">
                  <c:v>30.8</c:v>
                </c:pt>
                <c:pt idx="3823">
                  <c:v>30.8</c:v>
                </c:pt>
                <c:pt idx="3824">
                  <c:v>30.8</c:v>
                </c:pt>
                <c:pt idx="3825">
                  <c:v>30.8</c:v>
                </c:pt>
                <c:pt idx="3826">
                  <c:v>30.8</c:v>
                </c:pt>
                <c:pt idx="3827">
                  <c:v>30.8</c:v>
                </c:pt>
                <c:pt idx="3828">
                  <c:v>30.8</c:v>
                </c:pt>
                <c:pt idx="3829">
                  <c:v>30.8</c:v>
                </c:pt>
                <c:pt idx="3830">
                  <c:v>30.8</c:v>
                </c:pt>
                <c:pt idx="3831">
                  <c:v>30.8</c:v>
                </c:pt>
                <c:pt idx="3832">
                  <c:v>30.8</c:v>
                </c:pt>
                <c:pt idx="3833">
                  <c:v>30.8</c:v>
                </c:pt>
                <c:pt idx="3834">
                  <c:v>30.8</c:v>
                </c:pt>
                <c:pt idx="3835">
                  <c:v>30.8</c:v>
                </c:pt>
                <c:pt idx="3836">
                  <c:v>30.8</c:v>
                </c:pt>
                <c:pt idx="3837">
                  <c:v>30.8</c:v>
                </c:pt>
                <c:pt idx="3838">
                  <c:v>30.8</c:v>
                </c:pt>
                <c:pt idx="3839">
                  <c:v>30.8</c:v>
                </c:pt>
                <c:pt idx="3840">
                  <c:v>30.8</c:v>
                </c:pt>
                <c:pt idx="3841">
                  <c:v>30.8</c:v>
                </c:pt>
                <c:pt idx="3842">
                  <c:v>30.8</c:v>
                </c:pt>
                <c:pt idx="3843">
                  <c:v>30.8</c:v>
                </c:pt>
                <c:pt idx="3844">
                  <c:v>30.8</c:v>
                </c:pt>
                <c:pt idx="3845">
                  <c:v>30.8</c:v>
                </c:pt>
                <c:pt idx="3846">
                  <c:v>30.8</c:v>
                </c:pt>
                <c:pt idx="3847">
                  <c:v>30.8</c:v>
                </c:pt>
                <c:pt idx="3848">
                  <c:v>30.8</c:v>
                </c:pt>
                <c:pt idx="3849">
                  <c:v>30.8</c:v>
                </c:pt>
                <c:pt idx="3850">
                  <c:v>30.8</c:v>
                </c:pt>
                <c:pt idx="3851">
                  <c:v>30.8</c:v>
                </c:pt>
                <c:pt idx="3852">
                  <c:v>30.8</c:v>
                </c:pt>
                <c:pt idx="3853">
                  <c:v>30.8</c:v>
                </c:pt>
                <c:pt idx="3854">
                  <c:v>30.8</c:v>
                </c:pt>
                <c:pt idx="3855">
                  <c:v>30.8</c:v>
                </c:pt>
                <c:pt idx="3856">
                  <c:v>30.8</c:v>
                </c:pt>
                <c:pt idx="3857">
                  <c:v>30.8</c:v>
                </c:pt>
                <c:pt idx="3858">
                  <c:v>30.8</c:v>
                </c:pt>
                <c:pt idx="3859">
                  <c:v>30.8</c:v>
                </c:pt>
                <c:pt idx="3860">
                  <c:v>30.8</c:v>
                </c:pt>
                <c:pt idx="3861">
                  <c:v>30.8</c:v>
                </c:pt>
                <c:pt idx="3862">
                  <c:v>30.8</c:v>
                </c:pt>
                <c:pt idx="3863">
                  <c:v>30.8</c:v>
                </c:pt>
                <c:pt idx="3864">
                  <c:v>30.8</c:v>
                </c:pt>
                <c:pt idx="3865">
                  <c:v>30.8</c:v>
                </c:pt>
                <c:pt idx="3866">
                  <c:v>30.8</c:v>
                </c:pt>
                <c:pt idx="3867">
                  <c:v>30.8</c:v>
                </c:pt>
                <c:pt idx="3868">
                  <c:v>30.8</c:v>
                </c:pt>
                <c:pt idx="3869">
                  <c:v>30.8</c:v>
                </c:pt>
                <c:pt idx="3870">
                  <c:v>30.8</c:v>
                </c:pt>
                <c:pt idx="3871">
                  <c:v>30.8</c:v>
                </c:pt>
                <c:pt idx="3872">
                  <c:v>30.8</c:v>
                </c:pt>
                <c:pt idx="3873">
                  <c:v>30.8</c:v>
                </c:pt>
                <c:pt idx="3874">
                  <c:v>30.8</c:v>
                </c:pt>
                <c:pt idx="3875">
                  <c:v>30.8</c:v>
                </c:pt>
                <c:pt idx="3876">
                  <c:v>30.8</c:v>
                </c:pt>
                <c:pt idx="3877">
                  <c:v>30.8</c:v>
                </c:pt>
                <c:pt idx="3878">
                  <c:v>30.8</c:v>
                </c:pt>
                <c:pt idx="3879">
                  <c:v>30.8</c:v>
                </c:pt>
                <c:pt idx="3880">
                  <c:v>30.8</c:v>
                </c:pt>
                <c:pt idx="3881">
                  <c:v>30.8</c:v>
                </c:pt>
                <c:pt idx="3882">
                  <c:v>30.8</c:v>
                </c:pt>
                <c:pt idx="3883">
                  <c:v>30.8</c:v>
                </c:pt>
                <c:pt idx="3884">
                  <c:v>30.8</c:v>
                </c:pt>
                <c:pt idx="3885">
                  <c:v>30.8</c:v>
                </c:pt>
                <c:pt idx="3886">
                  <c:v>30.8</c:v>
                </c:pt>
                <c:pt idx="3887">
                  <c:v>30.8</c:v>
                </c:pt>
                <c:pt idx="3888">
                  <c:v>30.8</c:v>
                </c:pt>
                <c:pt idx="3889">
                  <c:v>30.8</c:v>
                </c:pt>
                <c:pt idx="3890">
                  <c:v>30.8</c:v>
                </c:pt>
                <c:pt idx="3891">
                  <c:v>30.8</c:v>
                </c:pt>
                <c:pt idx="3892">
                  <c:v>30.8</c:v>
                </c:pt>
                <c:pt idx="3893">
                  <c:v>30.8</c:v>
                </c:pt>
                <c:pt idx="3894">
                  <c:v>30.8</c:v>
                </c:pt>
                <c:pt idx="3895">
                  <c:v>30.8</c:v>
                </c:pt>
                <c:pt idx="3896">
                  <c:v>30.8</c:v>
                </c:pt>
                <c:pt idx="3897">
                  <c:v>30.8</c:v>
                </c:pt>
                <c:pt idx="3898">
                  <c:v>30.8</c:v>
                </c:pt>
                <c:pt idx="3899">
                  <c:v>30.8</c:v>
                </c:pt>
                <c:pt idx="3900">
                  <c:v>30.8</c:v>
                </c:pt>
                <c:pt idx="3901">
                  <c:v>30.8</c:v>
                </c:pt>
                <c:pt idx="3902">
                  <c:v>30.8</c:v>
                </c:pt>
                <c:pt idx="3903">
                  <c:v>30.8</c:v>
                </c:pt>
                <c:pt idx="3904">
                  <c:v>30.8</c:v>
                </c:pt>
                <c:pt idx="3905">
                  <c:v>30.8</c:v>
                </c:pt>
                <c:pt idx="3906">
                  <c:v>30.8</c:v>
                </c:pt>
                <c:pt idx="3907">
                  <c:v>30.8</c:v>
                </c:pt>
                <c:pt idx="3908">
                  <c:v>30.8</c:v>
                </c:pt>
                <c:pt idx="3909">
                  <c:v>30.8</c:v>
                </c:pt>
                <c:pt idx="3910">
                  <c:v>30.8</c:v>
                </c:pt>
                <c:pt idx="3911">
                  <c:v>30.8</c:v>
                </c:pt>
                <c:pt idx="3912">
                  <c:v>30.8</c:v>
                </c:pt>
                <c:pt idx="3913">
                  <c:v>30.8</c:v>
                </c:pt>
                <c:pt idx="3914">
                  <c:v>30.8</c:v>
                </c:pt>
                <c:pt idx="3915">
                  <c:v>30.8</c:v>
                </c:pt>
                <c:pt idx="3916">
                  <c:v>30.8</c:v>
                </c:pt>
                <c:pt idx="3917">
                  <c:v>30.8</c:v>
                </c:pt>
                <c:pt idx="3918">
                  <c:v>30.8</c:v>
                </c:pt>
                <c:pt idx="3919">
                  <c:v>30.8</c:v>
                </c:pt>
                <c:pt idx="3920">
                  <c:v>30.8</c:v>
                </c:pt>
                <c:pt idx="3921">
                  <c:v>30.8</c:v>
                </c:pt>
                <c:pt idx="3922">
                  <c:v>30.8</c:v>
                </c:pt>
                <c:pt idx="3923">
                  <c:v>30.8</c:v>
                </c:pt>
                <c:pt idx="3924">
                  <c:v>30.8</c:v>
                </c:pt>
                <c:pt idx="3925">
                  <c:v>30.8</c:v>
                </c:pt>
                <c:pt idx="3926">
                  <c:v>30.8</c:v>
                </c:pt>
                <c:pt idx="3927">
                  <c:v>30.8</c:v>
                </c:pt>
                <c:pt idx="3928">
                  <c:v>30.8</c:v>
                </c:pt>
                <c:pt idx="3929">
                  <c:v>30.8</c:v>
                </c:pt>
                <c:pt idx="3930">
                  <c:v>30.8</c:v>
                </c:pt>
                <c:pt idx="3931">
                  <c:v>30.8</c:v>
                </c:pt>
                <c:pt idx="3932">
                  <c:v>30.8</c:v>
                </c:pt>
                <c:pt idx="3933">
                  <c:v>30.8</c:v>
                </c:pt>
                <c:pt idx="3934">
                  <c:v>30.8</c:v>
                </c:pt>
                <c:pt idx="3935">
                  <c:v>30.8</c:v>
                </c:pt>
                <c:pt idx="3936">
                  <c:v>30.8</c:v>
                </c:pt>
                <c:pt idx="3937">
                  <c:v>30.8</c:v>
                </c:pt>
                <c:pt idx="3938">
                  <c:v>30.8</c:v>
                </c:pt>
                <c:pt idx="3939">
                  <c:v>30.8</c:v>
                </c:pt>
                <c:pt idx="3940">
                  <c:v>30.8</c:v>
                </c:pt>
                <c:pt idx="3941">
                  <c:v>30.8</c:v>
                </c:pt>
                <c:pt idx="3942">
                  <c:v>30.8</c:v>
                </c:pt>
                <c:pt idx="3943">
                  <c:v>30.8</c:v>
                </c:pt>
                <c:pt idx="3944">
                  <c:v>30.8</c:v>
                </c:pt>
                <c:pt idx="3945">
                  <c:v>30.8</c:v>
                </c:pt>
                <c:pt idx="3946">
                  <c:v>30.8</c:v>
                </c:pt>
                <c:pt idx="3947">
                  <c:v>30.8</c:v>
                </c:pt>
                <c:pt idx="3948">
                  <c:v>30.8</c:v>
                </c:pt>
                <c:pt idx="3949">
                  <c:v>30.8</c:v>
                </c:pt>
                <c:pt idx="3950">
                  <c:v>30.8</c:v>
                </c:pt>
                <c:pt idx="3951">
                  <c:v>30.8</c:v>
                </c:pt>
                <c:pt idx="3952">
                  <c:v>30.8</c:v>
                </c:pt>
                <c:pt idx="3953">
                  <c:v>30.8</c:v>
                </c:pt>
                <c:pt idx="3954">
                  <c:v>30.8</c:v>
                </c:pt>
                <c:pt idx="3955">
                  <c:v>30.8</c:v>
                </c:pt>
                <c:pt idx="3956">
                  <c:v>30.8</c:v>
                </c:pt>
                <c:pt idx="3957">
                  <c:v>30.8</c:v>
                </c:pt>
                <c:pt idx="3958">
                  <c:v>30.8</c:v>
                </c:pt>
                <c:pt idx="3959">
                  <c:v>30.8</c:v>
                </c:pt>
                <c:pt idx="3960">
                  <c:v>30.8</c:v>
                </c:pt>
                <c:pt idx="3961">
                  <c:v>30.8</c:v>
                </c:pt>
                <c:pt idx="3962">
                  <c:v>30.8</c:v>
                </c:pt>
                <c:pt idx="3963">
                  <c:v>30.8</c:v>
                </c:pt>
                <c:pt idx="3964">
                  <c:v>30.8</c:v>
                </c:pt>
                <c:pt idx="3965">
                  <c:v>30.8</c:v>
                </c:pt>
                <c:pt idx="3966">
                  <c:v>30.8</c:v>
                </c:pt>
                <c:pt idx="3967">
                  <c:v>30.8</c:v>
                </c:pt>
                <c:pt idx="3968">
                  <c:v>30.8</c:v>
                </c:pt>
                <c:pt idx="3969">
                  <c:v>30.8</c:v>
                </c:pt>
                <c:pt idx="3970">
                  <c:v>30.8</c:v>
                </c:pt>
                <c:pt idx="3971">
                  <c:v>30.8</c:v>
                </c:pt>
                <c:pt idx="3972">
                  <c:v>30.8</c:v>
                </c:pt>
                <c:pt idx="3973">
                  <c:v>30.8</c:v>
                </c:pt>
                <c:pt idx="3974">
                  <c:v>30.8</c:v>
                </c:pt>
                <c:pt idx="3975">
                  <c:v>30.8</c:v>
                </c:pt>
                <c:pt idx="3976">
                  <c:v>30.8</c:v>
                </c:pt>
                <c:pt idx="3977">
                  <c:v>30.8</c:v>
                </c:pt>
                <c:pt idx="3978">
                  <c:v>30.8</c:v>
                </c:pt>
                <c:pt idx="3979">
                  <c:v>30.8</c:v>
                </c:pt>
                <c:pt idx="3980">
                  <c:v>30.8</c:v>
                </c:pt>
                <c:pt idx="3981">
                  <c:v>30.8</c:v>
                </c:pt>
                <c:pt idx="3982">
                  <c:v>30.8</c:v>
                </c:pt>
                <c:pt idx="3983">
                  <c:v>30.8</c:v>
                </c:pt>
                <c:pt idx="3984">
                  <c:v>30.8</c:v>
                </c:pt>
                <c:pt idx="3985">
                  <c:v>30.8</c:v>
                </c:pt>
                <c:pt idx="3986">
                  <c:v>30.8</c:v>
                </c:pt>
                <c:pt idx="3987">
                  <c:v>30.8</c:v>
                </c:pt>
                <c:pt idx="3988">
                  <c:v>30.8</c:v>
                </c:pt>
                <c:pt idx="3989">
                  <c:v>30.8</c:v>
                </c:pt>
                <c:pt idx="3990">
                  <c:v>30.8</c:v>
                </c:pt>
                <c:pt idx="3991">
                  <c:v>30.8</c:v>
                </c:pt>
                <c:pt idx="3992">
                  <c:v>30.8</c:v>
                </c:pt>
                <c:pt idx="3993">
                  <c:v>30.8</c:v>
                </c:pt>
                <c:pt idx="3994">
                  <c:v>30.8</c:v>
                </c:pt>
                <c:pt idx="3995">
                  <c:v>30.8</c:v>
                </c:pt>
                <c:pt idx="3996">
                  <c:v>30.8</c:v>
                </c:pt>
                <c:pt idx="3997">
                  <c:v>30.8</c:v>
                </c:pt>
                <c:pt idx="3998">
                  <c:v>30.8</c:v>
                </c:pt>
                <c:pt idx="3999">
                  <c:v>30.8</c:v>
                </c:pt>
                <c:pt idx="4000">
                  <c:v>30.8</c:v>
                </c:pt>
                <c:pt idx="4001">
                  <c:v>30.8</c:v>
                </c:pt>
                <c:pt idx="4002">
                  <c:v>30.8</c:v>
                </c:pt>
                <c:pt idx="4003">
                  <c:v>30.8</c:v>
                </c:pt>
                <c:pt idx="4004">
                  <c:v>30.8</c:v>
                </c:pt>
                <c:pt idx="4005">
                  <c:v>30.8</c:v>
                </c:pt>
                <c:pt idx="4006">
                  <c:v>30.8</c:v>
                </c:pt>
                <c:pt idx="4007">
                  <c:v>30.8</c:v>
                </c:pt>
                <c:pt idx="4008">
                  <c:v>30.8</c:v>
                </c:pt>
                <c:pt idx="4009">
                  <c:v>30.8</c:v>
                </c:pt>
                <c:pt idx="4010">
                  <c:v>30.8</c:v>
                </c:pt>
                <c:pt idx="4011">
                  <c:v>30.8</c:v>
                </c:pt>
                <c:pt idx="4012">
                  <c:v>30.8</c:v>
                </c:pt>
                <c:pt idx="4013">
                  <c:v>30.8</c:v>
                </c:pt>
                <c:pt idx="4014">
                  <c:v>30.8</c:v>
                </c:pt>
                <c:pt idx="4015">
                  <c:v>30.8</c:v>
                </c:pt>
                <c:pt idx="4016">
                  <c:v>30.8</c:v>
                </c:pt>
                <c:pt idx="4017">
                  <c:v>30.8</c:v>
                </c:pt>
                <c:pt idx="4018">
                  <c:v>30.8</c:v>
                </c:pt>
                <c:pt idx="4019">
                  <c:v>30.8</c:v>
                </c:pt>
                <c:pt idx="4020">
                  <c:v>30.8</c:v>
                </c:pt>
                <c:pt idx="4021">
                  <c:v>30.8</c:v>
                </c:pt>
                <c:pt idx="4022">
                  <c:v>30.8</c:v>
                </c:pt>
                <c:pt idx="4023">
                  <c:v>30.8</c:v>
                </c:pt>
                <c:pt idx="4024">
                  <c:v>30.8</c:v>
                </c:pt>
                <c:pt idx="4025">
                  <c:v>30.8</c:v>
                </c:pt>
                <c:pt idx="4026">
                  <c:v>30.8</c:v>
                </c:pt>
                <c:pt idx="4027">
                  <c:v>30.8</c:v>
                </c:pt>
                <c:pt idx="4028">
                  <c:v>30.8</c:v>
                </c:pt>
                <c:pt idx="4029">
                  <c:v>30.8</c:v>
                </c:pt>
                <c:pt idx="4030">
                  <c:v>30.8</c:v>
                </c:pt>
                <c:pt idx="4031">
                  <c:v>30.8</c:v>
                </c:pt>
                <c:pt idx="4032">
                  <c:v>30.8</c:v>
                </c:pt>
                <c:pt idx="4033">
                  <c:v>30.8</c:v>
                </c:pt>
                <c:pt idx="4034">
                  <c:v>30.8</c:v>
                </c:pt>
                <c:pt idx="4035">
                  <c:v>30.8</c:v>
                </c:pt>
                <c:pt idx="4036">
                  <c:v>30.8</c:v>
                </c:pt>
                <c:pt idx="4037">
                  <c:v>30.8</c:v>
                </c:pt>
                <c:pt idx="4038">
                  <c:v>30.8</c:v>
                </c:pt>
                <c:pt idx="4039">
                  <c:v>30.8</c:v>
                </c:pt>
                <c:pt idx="4040">
                  <c:v>30.8</c:v>
                </c:pt>
                <c:pt idx="4041">
                  <c:v>30.8</c:v>
                </c:pt>
                <c:pt idx="4042">
                  <c:v>30.8</c:v>
                </c:pt>
                <c:pt idx="4043">
                  <c:v>30.8</c:v>
                </c:pt>
                <c:pt idx="4044">
                  <c:v>30.8</c:v>
                </c:pt>
                <c:pt idx="4045">
                  <c:v>30.8</c:v>
                </c:pt>
                <c:pt idx="4046">
                  <c:v>30.8</c:v>
                </c:pt>
                <c:pt idx="4047">
                  <c:v>30.8</c:v>
                </c:pt>
                <c:pt idx="4048">
                  <c:v>30.8</c:v>
                </c:pt>
                <c:pt idx="4049">
                  <c:v>30.8</c:v>
                </c:pt>
                <c:pt idx="4050">
                  <c:v>30.8</c:v>
                </c:pt>
                <c:pt idx="4051">
                  <c:v>30.8</c:v>
                </c:pt>
                <c:pt idx="4052">
                  <c:v>30.8</c:v>
                </c:pt>
                <c:pt idx="4053">
                  <c:v>30.8</c:v>
                </c:pt>
                <c:pt idx="4054">
                  <c:v>30.8</c:v>
                </c:pt>
                <c:pt idx="4055">
                  <c:v>30.8</c:v>
                </c:pt>
                <c:pt idx="4056">
                  <c:v>30.8</c:v>
                </c:pt>
                <c:pt idx="4057">
                  <c:v>30.8</c:v>
                </c:pt>
                <c:pt idx="4058">
                  <c:v>30.8</c:v>
                </c:pt>
                <c:pt idx="4059">
                  <c:v>30.8</c:v>
                </c:pt>
                <c:pt idx="4060">
                  <c:v>30.8</c:v>
                </c:pt>
                <c:pt idx="4061">
                  <c:v>30.8</c:v>
                </c:pt>
                <c:pt idx="4062">
                  <c:v>30.8</c:v>
                </c:pt>
                <c:pt idx="4063">
                  <c:v>30.8</c:v>
                </c:pt>
                <c:pt idx="4064">
                  <c:v>30.8</c:v>
                </c:pt>
                <c:pt idx="4065">
                  <c:v>30.8</c:v>
                </c:pt>
                <c:pt idx="4066">
                  <c:v>30.8</c:v>
                </c:pt>
                <c:pt idx="4067">
                  <c:v>30.8</c:v>
                </c:pt>
                <c:pt idx="4068">
                  <c:v>30.8</c:v>
                </c:pt>
                <c:pt idx="4069">
                  <c:v>30.8</c:v>
                </c:pt>
                <c:pt idx="4070">
                  <c:v>30.8</c:v>
                </c:pt>
                <c:pt idx="4071">
                  <c:v>30.8</c:v>
                </c:pt>
                <c:pt idx="4072">
                  <c:v>30.8</c:v>
                </c:pt>
                <c:pt idx="4073">
                  <c:v>30.8</c:v>
                </c:pt>
                <c:pt idx="4074">
                  <c:v>30.8</c:v>
                </c:pt>
                <c:pt idx="4075">
                  <c:v>30.8</c:v>
                </c:pt>
                <c:pt idx="4076">
                  <c:v>30.8</c:v>
                </c:pt>
                <c:pt idx="4077">
                  <c:v>30.8</c:v>
                </c:pt>
                <c:pt idx="4078">
                  <c:v>30.8</c:v>
                </c:pt>
                <c:pt idx="4079">
                  <c:v>30.8</c:v>
                </c:pt>
                <c:pt idx="4080">
                  <c:v>30.8</c:v>
                </c:pt>
                <c:pt idx="4081">
                  <c:v>30.8</c:v>
                </c:pt>
                <c:pt idx="4082">
                  <c:v>30.8</c:v>
                </c:pt>
                <c:pt idx="4083">
                  <c:v>30.8</c:v>
                </c:pt>
                <c:pt idx="4084">
                  <c:v>30.8</c:v>
                </c:pt>
                <c:pt idx="4085">
                  <c:v>30.8</c:v>
                </c:pt>
                <c:pt idx="4086">
                  <c:v>30.8</c:v>
                </c:pt>
                <c:pt idx="4087">
                  <c:v>30.8</c:v>
                </c:pt>
                <c:pt idx="4088">
                  <c:v>30.8</c:v>
                </c:pt>
                <c:pt idx="4089">
                  <c:v>30.8</c:v>
                </c:pt>
                <c:pt idx="4090">
                  <c:v>30.8</c:v>
                </c:pt>
                <c:pt idx="4091">
                  <c:v>30.8</c:v>
                </c:pt>
                <c:pt idx="4092">
                  <c:v>30.8</c:v>
                </c:pt>
                <c:pt idx="4093">
                  <c:v>30.8</c:v>
                </c:pt>
                <c:pt idx="4094">
                  <c:v>30.8</c:v>
                </c:pt>
                <c:pt idx="4095">
                  <c:v>30.8</c:v>
                </c:pt>
                <c:pt idx="4096">
                  <c:v>30.8</c:v>
                </c:pt>
                <c:pt idx="4097">
                  <c:v>30.8</c:v>
                </c:pt>
                <c:pt idx="4098">
                  <c:v>30.8</c:v>
                </c:pt>
                <c:pt idx="4099">
                  <c:v>30.8</c:v>
                </c:pt>
                <c:pt idx="4100">
                  <c:v>30.8</c:v>
                </c:pt>
                <c:pt idx="4101">
                  <c:v>30.8</c:v>
                </c:pt>
                <c:pt idx="4102">
                  <c:v>30.8</c:v>
                </c:pt>
                <c:pt idx="4103">
                  <c:v>30.8</c:v>
                </c:pt>
                <c:pt idx="4104">
                  <c:v>30.8</c:v>
                </c:pt>
                <c:pt idx="4105">
                  <c:v>30.8</c:v>
                </c:pt>
                <c:pt idx="4106">
                  <c:v>30.8</c:v>
                </c:pt>
                <c:pt idx="4107">
                  <c:v>30.8</c:v>
                </c:pt>
                <c:pt idx="4108">
                  <c:v>30.8</c:v>
                </c:pt>
                <c:pt idx="4109">
                  <c:v>30.8</c:v>
                </c:pt>
                <c:pt idx="4110">
                  <c:v>30.8</c:v>
                </c:pt>
                <c:pt idx="4111">
                  <c:v>30.8</c:v>
                </c:pt>
                <c:pt idx="4112">
                  <c:v>30.8</c:v>
                </c:pt>
                <c:pt idx="4113">
                  <c:v>30.8</c:v>
                </c:pt>
                <c:pt idx="4114">
                  <c:v>30.8</c:v>
                </c:pt>
                <c:pt idx="4115">
                  <c:v>30.8</c:v>
                </c:pt>
                <c:pt idx="4116">
                  <c:v>30.8</c:v>
                </c:pt>
                <c:pt idx="4117">
                  <c:v>30.8</c:v>
                </c:pt>
                <c:pt idx="4118">
                  <c:v>30.8</c:v>
                </c:pt>
                <c:pt idx="4119">
                  <c:v>30.8</c:v>
                </c:pt>
                <c:pt idx="4120">
                  <c:v>30.8</c:v>
                </c:pt>
                <c:pt idx="4121">
                  <c:v>30.8</c:v>
                </c:pt>
                <c:pt idx="4122">
                  <c:v>30.8</c:v>
                </c:pt>
                <c:pt idx="4123">
                  <c:v>30.8</c:v>
                </c:pt>
                <c:pt idx="4124">
                  <c:v>30.8</c:v>
                </c:pt>
                <c:pt idx="4125">
                  <c:v>30.8</c:v>
                </c:pt>
                <c:pt idx="4126">
                  <c:v>30.8</c:v>
                </c:pt>
                <c:pt idx="4127">
                  <c:v>30.8</c:v>
                </c:pt>
                <c:pt idx="4128">
                  <c:v>30.8</c:v>
                </c:pt>
                <c:pt idx="4129">
                  <c:v>30.8</c:v>
                </c:pt>
                <c:pt idx="4130">
                  <c:v>30.8</c:v>
                </c:pt>
                <c:pt idx="4131">
                  <c:v>30.8</c:v>
                </c:pt>
                <c:pt idx="4132">
                  <c:v>30.8</c:v>
                </c:pt>
                <c:pt idx="4133">
                  <c:v>30.8</c:v>
                </c:pt>
                <c:pt idx="4134">
                  <c:v>30.8</c:v>
                </c:pt>
                <c:pt idx="4135">
                  <c:v>30.8</c:v>
                </c:pt>
                <c:pt idx="4136">
                  <c:v>30.8</c:v>
                </c:pt>
                <c:pt idx="4137">
                  <c:v>30.8</c:v>
                </c:pt>
                <c:pt idx="4138">
                  <c:v>30.8</c:v>
                </c:pt>
                <c:pt idx="4139">
                  <c:v>30.8</c:v>
                </c:pt>
                <c:pt idx="4140">
                  <c:v>30.8</c:v>
                </c:pt>
                <c:pt idx="4141">
                  <c:v>30.8</c:v>
                </c:pt>
                <c:pt idx="4142">
                  <c:v>30.8</c:v>
                </c:pt>
                <c:pt idx="4143">
                  <c:v>30.8</c:v>
                </c:pt>
                <c:pt idx="4144">
                  <c:v>30.8</c:v>
                </c:pt>
                <c:pt idx="4145">
                  <c:v>30.8</c:v>
                </c:pt>
                <c:pt idx="4146">
                  <c:v>30.8</c:v>
                </c:pt>
                <c:pt idx="4147">
                  <c:v>30.8</c:v>
                </c:pt>
                <c:pt idx="4148">
                  <c:v>30.8</c:v>
                </c:pt>
                <c:pt idx="4149">
                  <c:v>30.8</c:v>
                </c:pt>
                <c:pt idx="4150">
                  <c:v>30.8</c:v>
                </c:pt>
                <c:pt idx="4151">
                  <c:v>30.8</c:v>
                </c:pt>
                <c:pt idx="4152">
                  <c:v>30.8</c:v>
                </c:pt>
                <c:pt idx="4153">
                  <c:v>30.8</c:v>
                </c:pt>
                <c:pt idx="4154">
                  <c:v>30.8</c:v>
                </c:pt>
                <c:pt idx="4155">
                  <c:v>30.8</c:v>
                </c:pt>
                <c:pt idx="4156">
                  <c:v>30.8</c:v>
                </c:pt>
                <c:pt idx="4157">
                  <c:v>30.8</c:v>
                </c:pt>
                <c:pt idx="4158">
                  <c:v>30.8</c:v>
                </c:pt>
                <c:pt idx="4159">
                  <c:v>30.8</c:v>
                </c:pt>
                <c:pt idx="4160">
                  <c:v>30.8</c:v>
                </c:pt>
                <c:pt idx="4161">
                  <c:v>30.8</c:v>
                </c:pt>
                <c:pt idx="4162">
                  <c:v>30.8</c:v>
                </c:pt>
                <c:pt idx="4163">
                  <c:v>30.8</c:v>
                </c:pt>
                <c:pt idx="4164">
                  <c:v>30.8</c:v>
                </c:pt>
                <c:pt idx="4165">
                  <c:v>30.8</c:v>
                </c:pt>
                <c:pt idx="4166">
                  <c:v>30.8</c:v>
                </c:pt>
                <c:pt idx="4167">
                  <c:v>30.8</c:v>
                </c:pt>
                <c:pt idx="4168">
                  <c:v>30.8</c:v>
                </c:pt>
                <c:pt idx="4169">
                  <c:v>30.8</c:v>
                </c:pt>
                <c:pt idx="4170">
                  <c:v>30.8</c:v>
                </c:pt>
                <c:pt idx="4171">
                  <c:v>30.8</c:v>
                </c:pt>
                <c:pt idx="4172">
                  <c:v>30.8</c:v>
                </c:pt>
                <c:pt idx="4173">
                  <c:v>30.8</c:v>
                </c:pt>
                <c:pt idx="4174">
                  <c:v>30.8</c:v>
                </c:pt>
                <c:pt idx="4175">
                  <c:v>30.8</c:v>
                </c:pt>
                <c:pt idx="4176">
                  <c:v>30.8</c:v>
                </c:pt>
                <c:pt idx="4177">
                  <c:v>30.8</c:v>
                </c:pt>
                <c:pt idx="4178">
                  <c:v>30.8</c:v>
                </c:pt>
                <c:pt idx="4179">
                  <c:v>30.8</c:v>
                </c:pt>
                <c:pt idx="4180">
                  <c:v>30.8</c:v>
                </c:pt>
                <c:pt idx="4181">
                  <c:v>30.8</c:v>
                </c:pt>
                <c:pt idx="4182">
                  <c:v>30.8</c:v>
                </c:pt>
                <c:pt idx="4183">
                  <c:v>30.8</c:v>
                </c:pt>
                <c:pt idx="4184">
                  <c:v>30.8</c:v>
                </c:pt>
                <c:pt idx="4185">
                  <c:v>30.8</c:v>
                </c:pt>
                <c:pt idx="4186">
                  <c:v>30.8</c:v>
                </c:pt>
                <c:pt idx="4187">
                  <c:v>30.8</c:v>
                </c:pt>
                <c:pt idx="4188">
                  <c:v>30.8</c:v>
                </c:pt>
                <c:pt idx="4189">
                  <c:v>30.8</c:v>
                </c:pt>
                <c:pt idx="4190">
                  <c:v>30.8</c:v>
                </c:pt>
                <c:pt idx="4191">
                  <c:v>30.8</c:v>
                </c:pt>
                <c:pt idx="4192">
                  <c:v>30.8</c:v>
                </c:pt>
                <c:pt idx="4193">
                  <c:v>30.8</c:v>
                </c:pt>
                <c:pt idx="4194">
                  <c:v>30.8</c:v>
                </c:pt>
                <c:pt idx="4195">
                  <c:v>30.8</c:v>
                </c:pt>
                <c:pt idx="4196">
                  <c:v>30.8</c:v>
                </c:pt>
                <c:pt idx="4197">
                  <c:v>30.8</c:v>
                </c:pt>
                <c:pt idx="4198">
                  <c:v>30.8</c:v>
                </c:pt>
                <c:pt idx="4199">
                  <c:v>30.8</c:v>
                </c:pt>
                <c:pt idx="4200">
                  <c:v>30.8</c:v>
                </c:pt>
                <c:pt idx="4201">
                  <c:v>30.8</c:v>
                </c:pt>
                <c:pt idx="4202">
                  <c:v>30.8</c:v>
                </c:pt>
                <c:pt idx="4203">
                  <c:v>30.8</c:v>
                </c:pt>
                <c:pt idx="4204">
                  <c:v>30.8</c:v>
                </c:pt>
                <c:pt idx="4205">
                  <c:v>30.8</c:v>
                </c:pt>
                <c:pt idx="4206">
                  <c:v>30.8</c:v>
                </c:pt>
                <c:pt idx="4207">
                  <c:v>30.8</c:v>
                </c:pt>
                <c:pt idx="4208">
                  <c:v>30.8</c:v>
                </c:pt>
                <c:pt idx="4209">
                  <c:v>30.8</c:v>
                </c:pt>
                <c:pt idx="4210">
                  <c:v>30.8</c:v>
                </c:pt>
                <c:pt idx="4211">
                  <c:v>30.8</c:v>
                </c:pt>
                <c:pt idx="4212">
                  <c:v>30.8</c:v>
                </c:pt>
                <c:pt idx="4213">
                  <c:v>30.8</c:v>
                </c:pt>
                <c:pt idx="4214">
                  <c:v>30.8</c:v>
                </c:pt>
                <c:pt idx="4215">
                  <c:v>30.8</c:v>
                </c:pt>
                <c:pt idx="4216">
                  <c:v>30.8</c:v>
                </c:pt>
                <c:pt idx="4217">
                  <c:v>30.8</c:v>
                </c:pt>
                <c:pt idx="4218">
                  <c:v>30.8</c:v>
                </c:pt>
                <c:pt idx="4219">
                  <c:v>30.8</c:v>
                </c:pt>
                <c:pt idx="4220">
                  <c:v>30.8</c:v>
                </c:pt>
                <c:pt idx="4221">
                  <c:v>30.8</c:v>
                </c:pt>
                <c:pt idx="4222">
                  <c:v>30.8</c:v>
                </c:pt>
                <c:pt idx="4223">
                  <c:v>30.8</c:v>
                </c:pt>
                <c:pt idx="4224">
                  <c:v>30.8</c:v>
                </c:pt>
                <c:pt idx="4225">
                  <c:v>30.8</c:v>
                </c:pt>
                <c:pt idx="4226">
                  <c:v>30.8</c:v>
                </c:pt>
                <c:pt idx="4227">
                  <c:v>30.8</c:v>
                </c:pt>
                <c:pt idx="4228">
                  <c:v>30.8</c:v>
                </c:pt>
                <c:pt idx="4229">
                  <c:v>30.8</c:v>
                </c:pt>
                <c:pt idx="4230">
                  <c:v>30.8</c:v>
                </c:pt>
                <c:pt idx="4231">
                  <c:v>30.8</c:v>
                </c:pt>
                <c:pt idx="4232">
                  <c:v>30.8</c:v>
                </c:pt>
                <c:pt idx="4233">
                  <c:v>30.8</c:v>
                </c:pt>
                <c:pt idx="4234">
                  <c:v>30.8</c:v>
                </c:pt>
                <c:pt idx="4235">
                  <c:v>30.8</c:v>
                </c:pt>
                <c:pt idx="4236">
                  <c:v>30.8</c:v>
                </c:pt>
                <c:pt idx="4237">
                  <c:v>30.8</c:v>
                </c:pt>
                <c:pt idx="4238">
                  <c:v>30.8</c:v>
                </c:pt>
                <c:pt idx="4239">
                  <c:v>30.8</c:v>
                </c:pt>
                <c:pt idx="4240">
                  <c:v>30.8</c:v>
                </c:pt>
                <c:pt idx="4241">
                  <c:v>30.8</c:v>
                </c:pt>
                <c:pt idx="4242">
                  <c:v>30.8</c:v>
                </c:pt>
                <c:pt idx="4243">
                  <c:v>30.8</c:v>
                </c:pt>
                <c:pt idx="4244">
                  <c:v>30.8</c:v>
                </c:pt>
                <c:pt idx="4245">
                  <c:v>30.8</c:v>
                </c:pt>
                <c:pt idx="4246">
                  <c:v>30.8</c:v>
                </c:pt>
                <c:pt idx="4247">
                  <c:v>30.8</c:v>
                </c:pt>
                <c:pt idx="4248">
                  <c:v>30.8</c:v>
                </c:pt>
                <c:pt idx="4249">
                  <c:v>30.8</c:v>
                </c:pt>
                <c:pt idx="4250">
                  <c:v>30.8</c:v>
                </c:pt>
                <c:pt idx="4251">
                  <c:v>30.8</c:v>
                </c:pt>
                <c:pt idx="4252">
                  <c:v>30.8</c:v>
                </c:pt>
                <c:pt idx="4253">
                  <c:v>30.8</c:v>
                </c:pt>
                <c:pt idx="4254">
                  <c:v>30.8</c:v>
                </c:pt>
                <c:pt idx="4255">
                  <c:v>30.8</c:v>
                </c:pt>
                <c:pt idx="4256">
                  <c:v>30.8</c:v>
                </c:pt>
                <c:pt idx="4257">
                  <c:v>30.8</c:v>
                </c:pt>
                <c:pt idx="4258">
                  <c:v>30.8</c:v>
                </c:pt>
                <c:pt idx="4259">
                  <c:v>30.8</c:v>
                </c:pt>
                <c:pt idx="4260">
                  <c:v>30.8</c:v>
                </c:pt>
                <c:pt idx="4261">
                  <c:v>30.8</c:v>
                </c:pt>
                <c:pt idx="4262">
                  <c:v>30.8</c:v>
                </c:pt>
                <c:pt idx="4263">
                  <c:v>30.8</c:v>
                </c:pt>
                <c:pt idx="4264">
                  <c:v>30.8</c:v>
                </c:pt>
                <c:pt idx="4265">
                  <c:v>30.8</c:v>
                </c:pt>
                <c:pt idx="4266">
                  <c:v>30.8</c:v>
                </c:pt>
                <c:pt idx="4267">
                  <c:v>30.8</c:v>
                </c:pt>
                <c:pt idx="4268">
                  <c:v>30.8</c:v>
                </c:pt>
                <c:pt idx="4269">
                  <c:v>30.8</c:v>
                </c:pt>
                <c:pt idx="4270">
                  <c:v>30.8</c:v>
                </c:pt>
                <c:pt idx="4271">
                  <c:v>30.8</c:v>
                </c:pt>
                <c:pt idx="4272">
                  <c:v>30.8</c:v>
                </c:pt>
                <c:pt idx="4273">
                  <c:v>30.8</c:v>
                </c:pt>
                <c:pt idx="4274">
                  <c:v>30.8</c:v>
                </c:pt>
                <c:pt idx="4275">
                  <c:v>30.8</c:v>
                </c:pt>
                <c:pt idx="4276">
                  <c:v>30.8</c:v>
                </c:pt>
                <c:pt idx="4277">
                  <c:v>30.8</c:v>
                </c:pt>
                <c:pt idx="4278">
                  <c:v>30.8</c:v>
                </c:pt>
                <c:pt idx="4279">
                  <c:v>30.8</c:v>
                </c:pt>
                <c:pt idx="4280">
                  <c:v>30.8</c:v>
                </c:pt>
                <c:pt idx="4281">
                  <c:v>30.8</c:v>
                </c:pt>
                <c:pt idx="4282">
                  <c:v>30.8</c:v>
                </c:pt>
                <c:pt idx="4283">
                  <c:v>30.8</c:v>
                </c:pt>
                <c:pt idx="4284">
                  <c:v>30.8</c:v>
                </c:pt>
                <c:pt idx="4285">
                  <c:v>30.8</c:v>
                </c:pt>
                <c:pt idx="4286">
                  <c:v>30.8</c:v>
                </c:pt>
                <c:pt idx="4287">
                  <c:v>30.8</c:v>
                </c:pt>
                <c:pt idx="4288">
                  <c:v>30.8</c:v>
                </c:pt>
                <c:pt idx="4289">
                  <c:v>30.8</c:v>
                </c:pt>
                <c:pt idx="4290">
                  <c:v>30.8</c:v>
                </c:pt>
                <c:pt idx="4291">
                  <c:v>30.8</c:v>
                </c:pt>
                <c:pt idx="4292">
                  <c:v>30.8</c:v>
                </c:pt>
                <c:pt idx="4293">
                  <c:v>30.8</c:v>
                </c:pt>
                <c:pt idx="4294">
                  <c:v>30.8</c:v>
                </c:pt>
                <c:pt idx="4295">
                  <c:v>30.8</c:v>
                </c:pt>
                <c:pt idx="4296">
                  <c:v>30.8</c:v>
                </c:pt>
                <c:pt idx="4297">
                  <c:v>30.8</c:v>
                </c:pt>
                <c:pt idx="4298">
                  <c:v>30.8</c:v>
                </c:pt>
                <c:pt idx="4299">
                  <c:v>30.8</c:v>
                </c:pt>
                <c:pt idx="4300">
                  <c:v>30.8</c:v>
                </c:pt>
                <c:pt idx="4301">
                  <c:v>30.8</c:v>
                </c:pt>
                <c:pt idx="4302">
                  <c:v>30.8</c:v>
                </c:pt>
                <c:pt idx="4303">
                  <c:v>30.8</c:v>
                </c:pt>
                <c:pt idx="4304">
                  <c:v>30.8</c:v>
                </c:pt>
                <c:pt idx="4305">
                  <c:v>30.8</c:v>
                </c:pt>
                <c:pt idx="4306">
                  <c:v>30.8</c:v>
                </c:pt>
                <c:pt idx="4307">
                  <c:v>30.8</c:v>
                </c:pt>
                <c:pt idx="4308">
                  <c:v>30.8</c:v>
                </c:pt>
                <c:pt idx="4309">
                  <c:v>30.8</c:v>
                </c:pt>
                <c:pt idx="4310">
                  <c:v>30.8</c:v>
                </c:pt>
                <c:pt idx="4311">
                  <c:v>30.8</c:v>
                </c:pt>
                <c:pt idx="4312">
                  <c:v>30.8</c:v>
                </c:pt>
                <c:pt idx="4313">
                  <c:v>30.8</c:v>
                </c:pt>
                <c:pt idx="4314">
                  <c:v>30.8</c:v>
                </c:pt>
                <c:pt idx="4315">
                  <c:v>30.8</c:v>
                </c:pt>
                <c:pt idx="4316">
                  <c:v>30.8</c:v>
                </c:pt>
                <c:pt idx="4317">
                  <c:v>30.8</c:v>
                </c:pt>
                <c:pt idx="4318">
                  <c:v>30.8</c:v>
                </c:pt>
                <c:pt idx="4319">
                  <c:v>30.8</c:v>
                </c:pt>
                <c:pt idx="4320">
                  <c:v>30.8</c:v>
                </c:pt>
                <c:pt idx="4321">
                  <c:v>30.8</c:v>
                </c:pt>
                <c:pt idx="4322">
                  <c:v>30.8</c:v>
                </c:pt>
                <c:pt idx="4323">
                  <c:v>30.8</c:v>
                </c:pt>
                <c:pt idx="4324">
                  <c:v>30.8</c:v>
                </c:pt>
                <c:pt idx="4325">
                  <c:v>30.8</c:v>
                </c:pt>
                <c:pt idx="4326">
                  <c:v>30.8</c:v>
                </c:pt>
                <c:pt idx="4327">
                  <c:v>30.8</c:v>
                </c:pt>
                <c:pt idx="4328">
                  <c:v>30.8</c:v>
                </c:pt>
                <c:pt idx="4329">
                  <c:v>30.8</c:v>
                </c:pt>
                <c:pt idx="4330">
                  <c:v>30.8</c:v>
                </c:pt>
                <c:pt idx="4331">
                  <c:v>30.8</c:v>
                </c:pt>
                <c:pt idx="4332">
                  <c:v>30.8</c:v>
                </c:pt>
                <c:pt idx="4333">
                  <c:v>30.8</c:v>
                </c:pt>
                <c:pt idx="4334">
                  <c:v>30.8</c:v>
                </c:pt>
                <c:pt idx="4335">
                  <c:v>30.8</c:v>
                </c:pt>
                <c:pt idx="4336">
                  <c:v>30.8</c:v>
                </c:pt>
                <c:pt idx="4337">
                  <c:v>30.8</c:v>
                </c:pt>
                <c:pt idx="4338">
                  <c:v>30.8</c:v>
                </c:pt>
                <c:pt idx="4339">
                  <c:v>30.8</c:v>
                </c:pt>
                <c:pt idx="4340">
                  <c:v>30.8</c:v>
                </c:pt>
                <c:pt idx="4341">
                  <c:v>30.8</c:v>
                </c:pt>
                <c:pt idx="4342">
                  <c:v>30.8</c:v>
                </c:pt>
                <c:pt idx="4343">
                  <c:v>30.8</c:v>
                </c:pt>
                <c:pt idx="4344">
                  <c:v>30.8</c:v>
                </c:pt>
                <c:pt idx="4345">
                  <c:v>30.8</c:v>
                </c:pt>
                <c:pt idx="4346">
                  <c:v>30.8</c:v>
                </c:pt>
                <c:pt idx="4347">
                  <c:v>30.8</c:v>
                </c:pt>
                <c:pt idx="4348">
                  <c:v>30.8</c:v>
                </c:pt>
                <c:pt idx="4349">
                  <c:v>30.8</c:v>
                </c:pt>
                <c:pt idx="4350">
                  <c:v>30.8</c:v>
                </c:pt>
                <c:pt idx="4351">
                  <c:v>30.8</c:v>
                </c:pt>
                <c:pt idx="4352">
                  <c:v>30.8</c:v>
                </c:pt>
                <c:pt idx="4353">
                  <c:v>30.8</c:v>
                </c:pt>
                <c:pt idx="4354">
                  <c:v>30.8</c:v>
                </c:pt>
                <c:pt idx="4355">
                  <c:v>30.8</c:v>
                </c:pt>
                <c:pt idx="4356">
                  <c:v>30.8</c:v>
                </c:pt>
                <c:pt idx="4357">
                  <c:v>30.8</c:v>
                </c:pt>
                <c:pt idx="4358">
                  <c:v>30.8</c:v>
                </c:pt>
                <c:pt idx="4359">
                  <c:v>30.8</c:v>
                </c:pt>
                <c:pt idx="4360">
                  <c:v>30.8</c:v>
                </c:pt>
                <c:pt idx="4361">
                  <c:v>30.8</c:v>
                </c:pt>
                <c:pt idx="4362">
                  <c:v>30.8</c:v>
                </c:pt>
                <c:pt idx="4363">
                  <c:v>30.8</c:v>
                </c:pt>
                <c:pt idx="4364">
                  <c:v>30.8</c:v>
                </c:pt>
                <c:pt idx="4365">
                  <c:v>30.8</c:v>
                </c:pt>
                <c:pt idx="4366">
                  <c:v>30.8</c:v>
                </c:pt>
                <c:pt idx="4367">
                  <c:v>30.8</c:v>
                </c:pt>
                <c:pt idx="4368">
                  <c:v>30.8</c:v>
                </c:pt>
                <c:pt idx="4369">
                  <c:v>30.8</c:v>
                </c:pt>
                <c:pt idx="4370">
                  <c:v>30.8</c:v>
                </c:pt>
                <c:pt idx="4371">
                  <c:v>30.8</c:v>
                </c:pt>
                <c:pt idx="4372">
                  <c:v>30.8</c:v>
                </c:pt>
                <c:pt idx="4373">
                  <c:v>30.8</c:v>
                </c:pt>
                <c:pt idx="4374">
                  <c:v>30.8</c:v>
                </c:pt>
                <c:pt idx="4375">
                  <c:v>30.8</c:v>
                </c:pt>
                <c:pt idx="4376">
                  <c:v>30.8</c:v>
                </c:pt>
                <c:pt idx="4377">
                  <c:v>30.8</c:v>
                </c:pt>
                <c:pt idx="4378">
                  <c:v>30.8</c:v>
                </c:pt>
                <c:pt idx="4379">
                  <c:v>30.8</c:v>
                </c:pt>
                <c:pt idx="4380">
                  <c:v>30.8</c:v>
                </c:pt>
                <c:pt idx="4381">
                  <c:v>30.8</c:v>
                </c:pt>
                <c:pt idx="4382">
                  <c:v>30.8</c:v>
                </c:pt>
                <c:pt idx="4383">
                  <c:v>30.8</c:v>
                </c:pt>
                <c:pt idx="4384">
                  <c:v>30.8</c:v>
                </c:pt>
                <c:pt idx="4385">
                  <c:v>30.8</c:v>
                </c:pt>
                <c:pt idx="4386">
                  <c:v>30.8</c:v>
                </c:pt>
                <c:pt idx="4387">
                  <c:v>30.8</c:v>
                </c:pt>
                <c:pt idx="4388">
                  <c:v>30.8</c:v>
                </c:pt>
                <c:pt idx="4389">
                  <c:v>30.8</c:v>
                </c:pt>
                <c:pt idx="4390">
                  <c:v>30.8</c:v>
                </c:pt>
                <c:pt idx="4391">
                  <c:v>30.8</c:v>
                </c:pt>
                <c:pt idx="4392">
                  <c:v>30.8</c:v>
                </c:pt>
                <c:pt idx="4393">
                  <c:v>30.8</c:v>
                </c:pt>
                <c:pt idx="4394">
                  <c:v>30.8</c:v>
                </c:pt>
                <c:pt idx="4395">
                  <c:v>30.8</c:v>
                </c:pt>
                <c:pt idx="4396">
                  <c:v>30.8</c:v>
                </c:pt>
                <c:pt idx="4397">
                  <c:v>30.8</c:v>
                </c:pt>
                <c:pt idx="4398">
                  <c:v>30.8</c:v>
                </c:pt>
                <c:pt idx="4399">
                  <c:v>30.8</c:v>
                </c:pt>
                <c:pt idx="4400">
                  <c:v>30.8</c:v>
                </c:pt>
                <c:pt idx="4401">
                  <c:v>30.8</c:v>
                </c:pt>
                <c:pt idx="4402">
                  <c:v>30.8</c:v>
                </c:pt>
                <c:pt idx="4403">
                  <c:v>30.8</c:v>
                </c:pt>
                <c:pt idx="4404">
                  <c:v>30.8</c:v>
                </c:pt>
                <c:pt idx="4405">
                  <c:v>30.8</c:v>
                </c:pt>
                <c:pt idx="4406">
                  <c:v>30.8</c:v>
                </c:pt>
                <c:pt idx="4407">
                  <c:v>30.8</c:v>
                </c:pt>
                <c:pt idx="4408">
                  <c:v>30.8</c:v>
                </c:pt>
                <c:pt idx="4409">
                  <c:v>30.8</c:v>
                </c:pt>
                <c:pt idx="4410">
                  <c:v>30.8</c:v>
                </c:pt>
                <c:pt idx="4411">
                  <c:v>30.8</c:v>
                </c:pt>
                <c:pt idx="4412">
                  <c:v>30.8</c:v>
                </c:pt>
                <c:pt idx="4413">
                  <c:v>30.8</c:v>
                </c:pt>
                <c:pt idx="4414">
                  <c:v>30.8</c:v>
                </c:pt>
                <c:pt idx="4415">
                  <c:v>30.8</c:v>
                </c:pt>
                <c:pt idx="4416">
                  <c:v>30.8</c:v>
                </c:pt>
                <c:pt idx="4417">
                  <c:v>30.8</c:v>
                </c:pt>
                <c:pt idx="4418">
                  <c:v>30.8</c:v>
                </c:pt>
                <c:pt idx="4419">
                  <c:v>30.8</c:v>
                </c:pt>
                <c:pt idx="4420">
                  <c:v>30.8</c:v>
                </c:pt>
                <c:pt idx="4421">
                  <c:v>30.8</c:v>
                </c:pt>
                <c:pt idx="4422">
                  <c:v>30.8</c:v>
                </c:pt>
                <c:pt idx="4423">
                  <c:v>30.8</c:v>
                </c:pt>
                <c:pt idx="4424">
                  <c:v>30.8</c:v>
                </c:pt>
                <c:pt idx="4425">
                  <c:v>30.8</c:v>
                </c:pt>
                <c:pt idx="4426">
                  <c:v>30.8</c:v>
                </c:pt>
                <c:pt idx="4427">
                  <c:v>30.8</c:v>
                </c:pt>
                <c:pt idx="4428">
                  <c:v>30.8</c:v>
                </c:pt>
                <c:pt idx="4429">
                  <c:v>30.8</c:v>
                </c:pt>
                <c:pt idx="4430">
                  <c:v>30.8</c:v>
                </c:pt>
                <c:pt idx="4431">
                  <c:v>30.8</c:v>
                </c:pt>
                <c:pt idx="4432">
                  <c:v>30.8</c:v>
                </c:pt>
                <c:pt idx="4433">
                  <c:v>30.8</c:v>
                </c:pt>
                <c:pt idx="4434">
                  <c:v>30.8</c:v>
                </c:pt>
                <c:pt idx="4435">
                  <c:v>30.8</c:v>
                </c:pt>
                <c:pt idx="4436">
                  <c:v>30.8</c:v>
                </c:pt>
                <c:pt idx="4437">
                  <c:v>30.8</c:v>
                </c:pt>
                <c:pt idx="4438">
                  <c:v>30.8</c:v>
                </c:pt>
                <c:pt idx="4439">
                  <c:v>30.8</c:v>
                </c:pt>
                <c:pt idx="4440">
                  <c:v>30.8</c:v>
                </c:pt>
                <c:pt idx="4441">
                  <c:v>30.8</c:v>
                </c:pt>
                <c:pt idx="4442">
                  <c:v>30.8</c:v>
                </c:pt>
                <c:pt idx="4443">
                  <c:v>30.8</c:v>
                </c:pt>
                <c:pt idx="4444">
                  <c:v>30.8</c:v>
                </c:pt>
                <c:pt idx="4445">
                  <c:v>30.8</c:v>
                </c:pt>
                <c:pt idx="4446">
                  <c:v>30.8</c:v>
                </c:pt>
                <c:pt idx="4447">
                  <c:v>30.8</c:v>
                </c:pt>
                <c:pt idx="4448">
                  <c:v>30.8</c:v>
                </c:pt>
                <c:pt idx="4449">
                  <c:v>30.8</c:v>
                </c:pt>
                <c:pt idx="4450">
                  <c:v>30.8</c:v>
                </c:pt>
                <c:pt idx="4451">
                  <c:v>30.8</c:v>
                </c:pt>
                <c:pt idx="4452">
                  <c:v>30.8</c:v>
                </c:pt>
                <c:pt idx="4453">
                  <c:v>30.8</c:v>
                </c:pt>
                <c:pt idx="4454">
                  <c:v>30.8</c:v>
                </c:pt>
                <c:pt idx="4455">
                  <c:v>30.8</c:v>
                </c:pt>
                <c:pt idx="4456">
                  <c:v>30.8</c:v>
                </c:pt>
                <c:pt idx="4457">
                  <c:v>30.8</c:v>
                </c:pt>
                <c:pt idx="4458">
                  <c:v>30.8</c:v>
                </c:pt>
                <c:pt idx="4459">
                  <c:v>30.8</c:v>
                </c:pt>
                <c:pt idx="4460">
                  <c:v>30.8</c:v>
                </c:pt>
                <c:pt idx="4461">
                  <c:v>30.8</c:v>
                </c:pt>
                <c:pt idx="4462">
                  <c:v>30.8</c:v>
                </c:pt>
                <c:pt idx="4463">
                  <c:v>30.8</c:v>
                </c:pt>
                <c:pt idx="4464">
                  <c:v>30.8</c:v>
                </c:pt>
                <c:pt idx="4465">
                  <c:v>30.8</c:v>
                </c:pt>
                <c:pt idx="4466">
                  <c:v>30.8</c:v>
                </c:pt>
                <c:pt idx="4467">
                  <c:v>30.8</c:v>
                </c:pt>
                <c:pt idx="4468">
                  <c:v>30.8</c:v>
                </c:pt>
                <c:pt idx="4469">
                  <c:v>30.8</c:v>
                </c:pt>
                <c:pt idx="4470">
                  <c:v>30.8</c:v>
                </c:pt>
                <c:pt idx="4471">
                  <c:v>30.8</c:v>
                </c:pt>
                <c:pt idx="4472">
                  <c:v>30.8</c:v>
                </c:pt>
                <c:pt idx="4473">
                  <c:v>30.8</c:v>
                </c:pt>
                <c:pt idx="4474">
                  <c:v>30.8</c:v>
                </c:pt>
                <c:pt idx="4475">
                  <c:v>30.8</c:v>
                </c:pt>
                <c:pt idx="4476">
                  <c:v>30.8</c:v>
                </c:pt>
                <c:pt idx="4477">
                  <c:v>30.8</c:v>
                </c:pt>
                <c:pt idx="4478">
                  <c:v>30.8</c:v>
                </c:pt>
                <c:pt idx="4479">
                  <c:v>30.8</c:v>
                </c:pt>
                <c:pt idx="4480">
                  <c:v>30.8</c:v>
                </c:pt>
                <c:pt idx="4481">
                  <c:v>30.8</c:v>
                </c:pt>
                <c:pt idx="4482">
                  <c:v>30.8</c:v>
                </c:pt>
                <c:pt idx="4483">
                  <c:v>30.8</c:v>
                </c:pt>
                <c:pt idx="4484">
                  <c:v>30.8</c:v>
                </c:pt>
                <c:pt idx="4485">
                  <c:v>30.8</c:v>
                </c:pt>
                <c:pt idx="4486">
                  <c:v>30.8</c:v>
                </c:pt>
                <c:pt idx="4487">
                  <c:v>30.8</c:v>
                </c:pt>
                <c:pt idx="4488">
                  <c:v>30.8</c:v>
                </c:pt>
                <c:pt idx="4489">
                  <c:v>30.8</c:v>
                </c:pt>
                <c:pt idx="4490">
                  <c:v>30.8</c:v>
                </c:pt>
                <c:pt idx="4491">
                  <c:v>30.8</c:v>
                </c:pt>
                <c:pt idx="4492">
                  <c:v>30.8</c:v>
                </c:pt>
                <c:pt idx="4493">
                  <c:v>30.8</c:v>
                </c:pt>
                <c:pt idx="4494">
                  <c:v>30.8</c:v>
                </c:pt>
                <c:pt idx="4495">
                  <c:v>30.8</c:v>
                </c:pt>
                <c:pt idx="4496">
                  <c:v>30.8</c:v>
                </c:pt>
                <c:pt idx="4497">
                  <c:v>30.8</c:v>
                </c:pt>
                <c:pt idx="4498">
                  <c:v>30.8</c:v>
                </c:pt>
                <c:pt idx="4499">
                  <c:v>30.8</c:v>
                </c:pt>
                <c:pt idx="4500">
                  <c:v>30.8</c:v>
                </c:pt>
                <c:pt idx="4501">
                  <c:v>30.8</c:v>
                </c:pt>
                <c:pt idx="4502">
                  <c:v>30.8</c:v>
                </c:pt>
                <c:pt idx="4503">
                  <c:v>30.8</c:v>
                </c:pt>
                <c:pt idx="4504">
                  <c:v>30.8</c:v>
                </c:pt>
                <c:pt idx="4505">
                  <c:v>30.8</c:v>
                </c:pt>
                <c:pt idx="4506">
                  <c:v>30.8</c:v>
                </c:pt>
                <c:pt idx="4507">
                  <c:v>30.8</c:v>
                </c:pt>
                <c:pt idx="4508">
                  <c:v>30.8</c:v>
                </c:pt>
                <c:pt idx="4509">
                  <c:v>30.8</c:v>
                </c:pt>
                <c:pt idx="4510">
                  <c:v>30.8</c:v>
                </c:pt>
                <c:pt idx="4511">
                  <c:v>30.8</c:v>
                </c:pt>
                <c:pt idx="4512">
                  <c:v>30.8</c:v>
                </c:pt>
                <c:pt idx="4513">
                  <c:v>30.8</c:v>
                </c:pt>
                <c:pt idx="4514">
                  <c:v>30.8</c:v>
                </c:pt>
                <c:pt idx="4515">
                  <c:v>30.8</c:v>
                </c:pt>
                <c:pt idx="4516">
                  <c:v>30.8</c:v>
                </c:pt>
                <c:pt idx="4517">
                  <c:v>30.8</c:v>
                </c:pt>
                <c:pt idx="4518">
                  <c:v>30.8</c:v>
                </c:pt>
                <c:pt idx="4519">
                  <c:v>30.8</c:v>
                </c:pt>
                <c:pt idx="4520">
                  <c:v>30.8</c:v>
                </c:pt>
                <c:pt idx="4521">
                  <c:v>30.8</c:v>
                </c:pt>
                <c:pt idx="4522">
                  <c:v>30.8</c:v>
                </c:pt>
                <c:pt idx="4523">
                  <c:v>30.8</c:v>
                </c:pt>
                <c:pt idx="4524">
                  <c:v>30.8</c:v>
                </c:pt>
                <c:pt idx="4525">
                  <c:v>30.8</c:v>
                </c:pt>
                <c:pt idx="4526">
                  <c:v>30.8</c:v>
                </c:pt>
                <c:pt idx="4527">
                  <c:v>30.8</c:v>
                </c:pt>
                <c:pt idx="4528">
                  <c:v>30.8</c:v>
                </c:pt>
                <c:pt idx="4529">
                  <c:v>30.8</c:v>
                </c:pt>
                <c:pt idx="4530">
                  <c:v>30.8</c:v>
                </c:pt>
                <c:pt idx="4531">
                  <c:v>30.8</c:v>
                </c:pt>
                <c:pt idx="4532">
                  <c:v>30.8</c:v>
                </c:pt>
                <c:pt idx="4533">
                  <c:v>30.8</c:v>
                </c:pt>
                <c:pt idx="4534">
                  <c:v>30.8</c:v>
                </c:pt>
                <c:pt idx="4535">
                  <c:v>30.8</c:v>
                </c:pt>
                <c:pt idx="4536">
                  <c:v>30.8</c:v>
                </c:pt>
                <c:pt idx="4537">
                  <c:v>30.8</c:v>
                </c:pt>
                <c:pt idx="4538">
                  <c:v>30.8</c:v>
                </c:pt>
                <c:pt idx="4539">
                  <c:v>30.8</c:v>
                </c:pt>
                <c:pt idx="4540">
                  <c:v>30.8</c:v>
                </c:pt>
                <c:pt idx="4541">
                  <c:v>30.8</c:v>
                </c:pt>
                <c:pt idx="4542">
                  <c:v>30.8</c:v>
                </c:pt>
                <c:pt idx="4543">
                  <c:v>30.8</c:v>
                </c:pt>
                <c:pt idx="4544">
                  <c:v>30.8</c:v>
                </c:pt>
                <c:pt idx="4545">
                  <c:v>30.8</c:v>
                </c:pt>
                <c:pt idx="4546">
                  <c:v>30.8</c:v>
                </c:pt>
                <c:pt idx="4547">
                  <c:v>30.8</c:v>
                </c:pt>
                <c:pt idx="4548">
                  <c:v>30.8</c:v>
                </c:pt>
                <c:pt idx="4549">
                  <c:v>30.8</c:v>
                </c:pt>
                <c:pt idx="4550">
                  <c:v>30.8</c:v>
                </c:pt>
                <c:pt idx="4551">
                  <c:v>30.8</c:v>
                </c:pt>
                <c:pt idx="4552">
                  <c:v>30.8</c:v>
                </c:pt>
                <c:pt idx="4553">
                  <c:v>30.8</c:v>
                </c:pt>
                <c:pt idx="4554">
                  <c:v>30.8</c:v>
                </c:pt>
                <c:pt idx="4555">
                  <c:v>30.8</c:v>
                </c:pt>
                <c:pt idx="4556">
                  <c:v>30.8</c:v>
                </c:pt>
                <c:pt idx="4557">
                  <c:v>30.8</c:v>
                </c:pt>
                <c:pt idx="4558">
                  <c:v>30.8</c:v>
                </c:pt>
                <c:pt idx="4559">
                  <c:v>30.8</c:v>
                </c:pt>
                <c:pt idx="4560">
                  <c:v>30.8</c:v>
                </c:pt>
                <c:pt idx="4561">
                  <c:v>30.8</c:v>
                </c:pt>
                <c:pt idx="4562">
                  <c:v>30.8</c:v>
                </c:pt>
                <c:pt idx="4563">
                  <c:v>30.8</c:v>
                </c:pt>
                <c:pt idx="4564">
                  <c:v>30.8</c:v>
                </c:pt>
                <c:pt idx="4565">
                  <c:v>30.8</c:v>
                </c:pt>
                <c:pt idx="4566">
                  <c:v>30.8</c:v>
                </c:pt>
                <c:pt idx="4567">
                  <c:v>30.8</c:v>
                </c:pt>
                <c:pt idx="4568">
                  <c:v>30.8</c:v>
                </c:pt>
                <c:pt idx="4569">
                  <c:v>30.8</c:v>
                </c:pt>
                <c:pt idx="4570">
                  <c:v>30.8</c:v>
                </c:pt>
                <c:pt idx="4571">
                  <c:v>30.8</c:v>
                </c:pt>
                <c:pt idx="4572">
                  <c:v>30.8</c:v>
                </c:pt>
                <c:pt idx="4573">
                  <c:v>30.8</c:v>
                </c:pt>
                <c:pt idx="4574">
                  <c:v>30.8</c:v>
                </c:pt>
                <c:pt idx="4575">
                  <c:v>30.8</c:v>
                </c:pt>
                <c:pt idx="4576">
                  <c:v>30.8</c:v>
                </c:pt>
                <c:pt idx="4577">
                  <c:v>30.8</c:v>
                </c:pt>
                <c:pt idx="4578">
                  <c:v>30.8</c:v>
                </c:pt>
                <c:pt idx="4579">
                  <c:v>30.8</c:v>
                </c:pt>
                <c:pt idx="4580">
                  <c:v>30.8</c:v>
                </c:pt>
                <c:pt idx="4581">
                  <c:v>30.8</c:v>
                </c:pt>
                <c:pt idx="4582">
                  <c:v>30.8</c:v>
                </c:pt>
                <c:pt idx="4583">
                  <c:v>30.8</c:v>
                </c:pt>
                <c:pt idx="4584">
                  <c:v>30.8</c:v>
                </c:pt>
                <c:pt idx="4585">
                  <c:v>30.8</c:v>
                </c:pt>
                <c:pt idx="4586">
                  <c:v>30.8</c:v>
                </c:pt>
                <c:pt idx="4587">
                  <c:v>30.8</c:v>
                </c:pt>
                <c:pt idx="4588">
                  <c:v>30.8</c:v>
                </c:pt>
                <c:pt idx="4589">
                  <c:v>30.8</c:v>
                </c:pt>
                <c:pt idx="4590">
                  <c:v>30.8</c:v>
                </c:pt>
                <c:pt idx="4591">
                  <c:v>30.8</c:v>
                </c:pt>
                <c:pt idx="4592">
                  <c:v>30.8</c:v>
                </c:pt>
                <c:pt idx="4593">
                  <c:v>30.8</c:v>
                </c:pt>
                <c:pt idx="4594">
                  <c:v>30.8</c:v>
                </c:pt>
                <c:pt idx="4595">
                  <c:v>30.8</c:v>
                </c:pt>
                <c:pt idx="4596">
                  <c:v>30.8</c:v>
                </c:pt>
                <c:pt idx="4597">
                  <c:v>30.8</c:v>
                </c:pt>
                <c:pt idx="4598">
                  <c:v>30.8</c:v>
                </c:pt>
                <c:pt idx="4599">
                  <c:v>30.8</c:v>
                </c:pt>
                <c:pt idx="4600">
                  <c:v>30.8</c:v>
                </c:pt>
                <c:pt idx="4601">
                  <c:v>30.8</c:v>
                </c:pt>
                <c:pt idx="4602">
                  <c:v>30.8</c:v>
                </c:pt>
                <c:pt idx="4603">
                  <c:v>30.8</c:v>
                </c:pt>
                <c:pt idx="4604">
                  <c:v>30.8</c:v>
                </c:pt>
                <c:pt idx="4605">
                  <c:v>30.8</c:v>
                </c:pt>
                <c:pt idx="4606">
                  <c:v>30.8</c:v>
                </c:pt>
                <c:pt idx="4607">
                  <c:v>30.8</c:v>
                </c:pt>
                <c:pt idx="4608">
                  <c:v>30.8</c:v>
                </c:pt>
                <c:pt idx="4609">
                  <c:v>30.8</c:v>
                </c:pt>
                <c:pt idx="4610">
                  <c:v>30.8</c:v>
                </c:pt>
                <c:pt idx="4611">
                  <c:v>30.8</c:v>
                </c:pt>
                <c:pt idx="4612">
                  <c:v>30.8</c:v>
                </c:pt>
                <c:pt idx="4613">
                  <c:v>30.8</c:v>
                </c:pt>
                <c:pt idx="4614">
                  <c:v>30.8</c:v>
                </c:pt>
                <c:pt idx="4615">
                  <c:v>30.8</c:v>
                </c:pt>
                <c:pt idx="4616">
                  <c:v>30.8</c:v>
                </c:pt>
                <c:pt idx="4617">
                  <c:v>30.8</c:v>
                </c:pt>
                <c:pt idx="4618">
                  <c:v>30.8</c:v>
                </c:pt>
                <c:pt idx="4619">
                  <c:v>30.8</c:v>
                </c:pt>
                <c:pt idx="4620">
                  <c:v>30.8</c:v>
                </c:pt>
                <c:pt idx="4621">
                  <c:v>30.8</c:v>
                </c:pt>
                <c:pt idx="4622">
                  <c:v>30.8</c:v>
                </c:pt>
                <c:pt idx="4623">
                  <c:v>30.8</c:v>
                </c:pt>
                <c:pt idx="4624">
                  <c:v>30.8</c:v>
                </c:pt>
                <c:pt idx="4625">
                  <c:v>30.8</c:v>
                </c:pt>
                <c:pt idx="4626">
                  <c:v>30.8</c:v>
                </c:pt>
                <c:pt idx="4627">
                  <c:v>30.8</c:v>
                </c:pt>
                <c:pt idx="4628">
                  <c:v>30.8</c:v>
                </c:pt>
                <c:pt idx="4629">
                  <c:v>30.8</c:v>
                </c:pt>
                <c:pt idx="4630">
                  <c:v>30.8</c:v>
                </c:pt>
                <c:pt idx="4631">
                  <c:v>30.8</c:v>
                </c:pt>
                <c:pt idx="4632">
                  <c:v>30.8</c:v>
                </c:pt>
                <c:pt idx="4633">
                  <c:v>30.8</c:v>
                </c:pt>
                <c:pt idx="4634">
                  <c:v>30.8</c:v>
                </c:pt>
                <c:pt idx="4635">
                  <c:v>30.8</c:v>
                </c:pt>
                <c:pt idx="4636">
                  <c:v>30.8</c:v>
                </c:pt>
                <c:pt idx="4637">
                  <c:v>30.8</c:v>
                </c:pt>
                <c:pt idx="4638">
                  <c:v>30.8</c:v>
                </c:pt>
                <c:pt idx="4639">
                  <c:v>30.8</c:v>
                </c:pt>
                <c:pt idx="4640">
                  <c:v>30.8</c:v>
                </c:pt>
                <c:pt idx="4641">
                  <c:v>30.8</c:v>
                </c:pt>
                <c:pt idx="4642">
                  <c:v>30.8</c:v>
                </c:pt>
                <c:pt idx="4643">
                  <c:v>30.8</c:v>
                </c:pt>
                <c:pt idx="4644">
                  <c:v>30.8</c:v>
                </c:pt>
                <c:pt idx="4645">
                  <c:v>30.8</c:v>
                </c:pt>
                <c:pt idx="4646">
                  <c:v>30.8</c:v>
                </c:pt>
                <c:pt idx="4647">
                  <c:v>30.8</c:v>
                </c:pt>
                <c:pt idx="4648">
                  <c:v>30.8</c:v>
                </c:pt>
                <c:pt idx="4649">
                  <c:v>30.8</c:v>
                </c:pt>
                <c:pt idx="4650">
                  <c:v>30.8</c:v>
                </c:pt>
                <c:pt idx="4651">
                  <c:v>30.8</c:v>
                </c:pt>
                <c:pt idx="4652">
                  <c:v>30.8</c:v>
                </c:pt>
                <c:pt idx="4653">
                  <c:v>30.8</c:v>
                </c:pt>
                <c:pt idx="4654">
                  <c:v>30.8</c:v>
                </c:pt>
                <c:pt idx="4655">
                  <c:v>30.8</c:v>
                </c:pt>
                <c:pt idx="4656">
                  <c:v>30.8</c:v>
                </c:pt>
                <c:pt idx="4657">
                  <c:v>30.8</c:v>
                </c:pt>
                <c:pt idx="4658">
                  <c:v>30.8</c:v>
                </c:pt>
                <c:pt idx="4659">
                  <c:v>30.8</c:v>
                </c:pt>
                <c:pt idx="4660">
                  <c:v>30.8</c:v>
                </c:pt>
                <c:pt idx="4661">
                  <c:v>30.8</c:v>
                </c:pt>
                <c:pt idx="4662">
                  <c:v>30.8</c:v>
                </c:pt>
                <c:pt idx="4663">
                  <c:v>30.8</c:v>
                </c:pt>
                <c:pt idx="4664">
                  <c:v>30.8</c:v>
                </c:pt>
                <c:pt idx="4665">
                  <c:v>30.8</c:v>
                </c:pt>
                <c:pt idx="4666">
                  <c:v>30.8</c:v>
                </c:pt>
                <c:pt idx="4667">
                  <c:v>30.8</c:v>
                </c:pt>
                <c:pt idx="4668">
                  <c:v>30.8</c:v>
                </c:pt>
                <c:pt idx="4669">
                  <c:v>30.8</c:v>
                </c:pt>
                <c:pt idx="4670">
                  <c:v>30.8</c:v>
                </c:pt>
                <c:pt idx="4671">
                  <c:v>30.8</c:v>
                </c:pt>
                <c:pt idx="4672">
                  <c:v>30.8</c:v>
                </c:pt>
                <c:pt idx="4673">
                  <c:v>30.8</c:v>
                </c:pt>
                <c:pt idx="4674">
                  <c:v>30.8</c:v>
                </c:pt>
                <c:pt idx="4675">
                  <c:v>30.8</c:v>
                </c:pt>
                <c:pt idx="4676">
                  <c:v>30.8</c:v>
                </c:pt>
                <c:pt idx="4677">
                  <c:v>30.8</c:v>
                </c:pt>
                <c:pt idx="4678">
                  <c:v>30.8</c:v>
                </c:pt>
                <c:pt idx="4679">
                  <c:v>30.8</c:v>
                </c:pt>
                <c:pt idx="4680">
                  <c:v>30.8</c:v>
                </c:pt>
                <c:pt idx="4681">
                  <c:v>30.8</c:v>
                </c:pt>
                <c:pt idx="4682">
                  <c:v>30.8</c:v>
                </c:pt>
                <c:pt idx="4683">
                  <c:v>30.8</c:v>
                </c:pt>
                <c:pt idx="4684">
                  <c:v>30.8</c:v>
                </c:pt>
                <c:pt idx="4685">
                  <c:v>30.8</c:v>
                </c:pt>
                <c:pt idx="4686">
                  <c:v>30.8</c:v>
                </c:pt>
                <c:pt idx="4687">
                  <c:v>30.8</c:v>
                </c:pt>
                <c:pt idx="4688">
                  <c:v>30.8</c:v>
                </c:pt>
                <c:pt idx="4689">
                  <c:v>30.8</c:v>
                </c:pt>
                <c:pt idx="4690">
                  <c:v>30.8</c:v>
                </c:pt>
                <c:pt idx="4691">
                  <c:v>30.8</c:v>
                </c:pt>
                <c:pt idx="4692">
                  <c:v>30.8</c:v>
                </c:pt>
                <c:pt idx="4693">
                  <c:v>30.8</c:v>
                </c:pt>
                <c:pt idx="4694">
                  <c:v>30.8</c:v>
                </c:pt>
                <c:pt idx="4695">
                  <c:v>30.8</c:v>
                </c:pt>
                <c:pt idx="4696">
                  <c:v>30.8</c:v>
                </c:pt>
                <c:pt idx="4697">
                  <c:v>30.8</c:v>
                </c:pt>
                <c:pt idx="4698">
                  <c:v>30.8</c:v>
                </c:pt>
                <c:pt idx="4699">
                  <c:v>30.8</c:v>
                </c:pt>
                <c:pt idx="4700">
                  <c:v>30.8</c:v>
                </c:pt>
                <c:pt idx="4701">
                  <c:v>30.8</c:v>
                </c:pt>
                <c:pt idx="4702">
                  <c:v>30.8</c:v>
                </c:pt>
                <c:pt idx="4703">
                  <c:v>30.8</c:v>
                </c:pt>
                <c:pt idx="4704">
                  <c:v>30.8</c:v>
                </c:pt>
                <c:pt idx="4705">
                  <c:v>30.8</c:v>
                </c:pt>
                <c:pt idx="4706">
                  <c:v>30.8</c:v>
                </c:pt>
                <c:pt idx="4707">
                  <c:v>30.8</c:v>
                </c:pt>
                <c:pt idx="4708">
                  <c:v>30.8</c:v>
                </c:pt>
                <c:pt idx="4709">
                  <c:v>30.8</c:v>
                </c:pt>
                <c:pt idx="4710">
                  <c:v>30.8</c:v>
                </c:pt>
                <c:pt idx="4711">
                  <c:v>30.8</c:v>
                </c:pt>
                <c:pt idx="4712">
                  <c:v>30.8</c:v>
                </c:pt>
                <c:pt idx="4713">
                  <c:v>30.8</c:v>
                </c:pt>
                <c:pt idx="4714">
                  <c:v>30.8</c:v>
                </c:pt>
                <c:pt idx="4715">
                  <c:v>30.8</c:v>
                </c:pt>
                <c:pt idx="4716">
                  <c:v>30.8</c:v>
                </c:pt>
                <c:pt idx="4717">
                  <c:v>30.8</c:v>
                </c:pt>
                <c:pt idx="4718">
                  <c:v>30.8</c:v>
                </c:pt>
                <c:pt idx="4719">
                  <c:v>30.8</c:v>
                </c:pt>
                <c:pt idx="4720">
                  <c:v>30.8</c:v>
                </c:pt>
                <c:pt idx="4721">
                  <c:v>30.8</c:v>
                </c:pt>
                <c:pt idx="4722">
                  <c:v>30.8</c:v>
                </c:pt>
                <c:pt idx="4723">
                  <c:v>30.8</c:v>
                </c:pt>
                <c:pt idx="4724">
                  <c:v>30.8</c:v>
                </c:pt>
                <c:pt idx="4725">
                  <c:v>30.8</c:v>
                </c:pt>
                <c:pt idx="4726">
                  <c:v>30.8</c:v>
                </c:pt>
                <c:pt idx="4727">
                  <c:v>30.8</c:v>
                </c:pt>
                <c:pt idx="4728">
                  <c:v>30.8</c:v>
                </c:pt>
                <c:pt idx="4729">
                  <c:v>30.8</c:v>
                </c:pt>
                <c:pt idx="4730">
                  <c:v>30.8</c:v>
                </c:pt>
                <c:pt idx="4731">
                  <c:v>30.8</c:v>
                </c:pt>
                <c:pt idx="4732">
                  <c:v>30.8</c:v>
                </c:pt>
                <c:pt idx="4733">
                  <c:v>30.8</c:v>
                </c:pt>
                <c:pt idx="4734">
                  <c:v>30.8</c:v>
                </c:pt>
                <c:pt idx="4735">
                  <c:v>30.8</c:v>
                </c:pt>
                <c:pt idx="4736">
                  <c:v>30.8</c:v>
                </c:pt>
                <c:pt idx="4737">
                  <c:v>30.8</c:v>
                </c:pt>
                <c:pt idx="4738">
                  <c:v>30.8</c:v>
                </c:pt>
                <c:pt idx="4739">
                  <c:v>30.8</c:v>
                </c:pt>
                <c:pt idx="4740">
                  <c:v>30.8</c:v>
                </c:pt>
                <c:pt idx="4741">
                  <c:v>30.8</c:v>
                </c:pt>
                <c:pt idx="4742">
                  <c:v>30.8</c:v>
                </c:pt>
                <c:pt idx="4743">
                  <c:v>30.8</c:v>
                </c:pt>
                <c:pt idx="4744">
                  <c:v>30.8</c:v>
                </c:pt>
                <c:pt idx="4745">
                  <c:v>30.8</c:v>
                </c:pt>
                <c:pt idx="4746">
                  <c:v>30.8</c:v>
                </c:pt>
                <c:pt idx="4747">
                  <c:v>30.8</c:v>
                </c:pt>
                <c:pt idx="4748">
                  <c:v>30.8</c:v>
                </c:pt>
                <c:pt idx="4749">
                  <c:v>30.8</c:v>
                </c:pt>
                <c:pt idx="4750">
                  <c:v>30.8</c:v>
                </c:pt>
                <c:pt idx="4751">
                  <c:v>30.8</c:v>
                </c:pt>
                <c:pt idx="4752">
                  <c:v>30.8</c:v>
                </c:pt>
                <c:pt idx="4753">
                  <c:v>30.8</c:v>
                </c:pt>
                <c:pt idx="4754">
                  <c:v>30.8</c:v>
                </c:pt>
                <c:pt idx="4755">
                  <c:v>30.8</c:v>
                </c:pt>
                <c:pt idx="4756">
                  <c:v>30.8</c:v>
                </c:pt>
                <c:pt idx="4757">
                  <c:v>30.8</c:v>
                </c:pt>
                <c:pt idx="4758">
                  <c:v>30.8</c:v>
                </c:pt>
                <c:pt idx="4759">
                  <c:v>30.8</c:v>
                </c:pt>
                <c:pt idx="4760">
                  <c:v>30.8</c:v>
                </c:pt>
                <c:pt idx="4761">
                  <c:v>30.8</c:v>
                </c:pt>
                <c:pt idx="4762">
                  <c:v>30.8</c:v>
                </c:pt>
                <c:pt idx="4763">
                  <c:v>30.8</c:v>
                </c:pt>
                <c:pt idx="4764">
                  <c:v>30.8</c:v>
                </c:pt>
                <c:pt idx="4765">
                  <c:v>30.8</c:v>
                </c:pt>
                <c:pt idx="4766">
                  <c:v>30.8</c:v>
                </c:pt>
                <c:pt idx="4767">
                  <c:v>30.8</c:v>
                </c:pt>
                <c:pt idx="4768">
                  <c:v>30.8</c:v>
                </c:pt>
                <c:pt idx="4769">
                  <c:v>30.8</c:v>
                </c:pt>
                <c:pt idx="4770">
                  <c:v>30.8</c:v>
                </c:pt>
                <c:pt idx="4771">
                  <c:v>30.8</c:v>
                </c:pt>
                <c:pt idx="4772">
                  <c:v>30.8</c:v>
                </c:pt>
                <c:pt idx="4773">
                  <c:v>30.8</c:v>
                </c:pt>
                <c:pt idx="4774">
                  <c:v>30.8</c:v>
                </c:pt>
                <c:pt idx="4775">
                  <c:v>30.8</c:v>
                </c:pt>
                <c:pt idx="4776">
                  <c:v>30.8</c:v>
                </c:pt>
                <c:pt idx="4777">
                  <c:v>30.8</c:v>
                </c:pt>
                <c:pt idx="4778">
                  <c:v>30.8</c:v>
                </c:pt>
                <c:pt idx="4779">
                  <c:v>30.8</c:v>
                </c:pt>
                <c:pt idx="4780">
                  <c:v>30.8</c:v>
                </c:pt>
                <c:pt idx="4781">
                  <c:v>30.8</c:v>
                </c:pt>
                <c:pt idx="4782">
                  <c:v>30.8</c:v>
                </c:pt>
                <c:pt idx="4783">
                  <c:v>30.8</c:v>
                </c:pt>
                <c:pt idx="4784">
                  <c:v>30.8</c:v>
                </c:pt>
                <c:pt idx="4785">
                  <c:v>30.8</c:v>
                </c:pt>
                <c:pt idx="4786">
                  <c:v>30.8</c:v>
                </c:pt>
                <c:pt idx="4787">
                  <c:v>30.8</c:v>
                </c:pt>
                <c:pt idx="4788">
                  <c:v>30.8</c:v>
                </c:pt>
                <c:pt idx="4789">
                  <c:v>30.8</c:v>
                </c:pt>
                <c:pt idx="4790">
                  <c:v>30.8</c:v>
                </c:pt>
                <c:pt idx="4791">
                  <c:v>30.8</c:v>
                </c:pt>
                <c:pt idx="4792">
                  <c:v>30.8</c:v>
                </c:pt>
                <c:pt idx="4793">
                  <c:v>30.8</c:v>
                </c:pt>
                <c:pt idx="4794">
                  <c:v>30.8</c:v>
                </c:pt>
                <c:pt idx="4795">
                  <c:v>30.8</c:v>
                </c:pt>
                <c:pt idx="4796">
                  <c:v>30.8</c:v>
                </c:pt>
                <c:pt idx="4797">
                  <c:v>30.8</c:v>
                </c:pt>
                <c:pt idx="4798">
                  <c:v>30.8</c:v>
                </c:pt>
                <c:pt idx="4799">
                  <c:v>30.8</c:v>
                </c:pt>
                <c:pt idx="4800">
                  <c:v>30.8</c:v>
                </c:pt>
                <c:pt idx="4801">
                  <c:v>30.8</c:v>
                </c:pt>
                <c:pt idx="4802">
                  <c:v>30.8</c:v>
                </c:pt>
                <c:pt idx="4803">
                  <c:v>30.8</c:v>
                </c:pt>
                <c:pt idx="4804">
                  <c:v>30.8</c:v>
                </c:pt>
                <c:pt idx="4805">
                  <c:v>30.8</c:v>
                </c:pt>
                <c:pt idx="4806">
                  <c:v>30.8</c:v>
                </c:pt>
                <c:pt idx="4807">
                  <c:v>30.8</c:v>
                </c:pt>
                <c:pt idx="4808">
                  <c:v>30.8</c:v>
                </c:pt>
                <c:pt idx="4809">
                  <c:v>30.8</c:v>
                </c:pt>
                <c:pt idx="4810">
                  <c:v>30.8</c:v>
                </c:pt>
                <c:pt idx="4811">
                  <c:v>30.8</c:v>
                </c:pt>
                <c:pt idx="4812">
                  <c:v>30.8</c:v>
                </c:pt>
                <c:pt idx="4813">
                  <c:v>30.8</c:v>
                </c:pt>
                <c:pt idx="4814">
                  <c:v>30.8</c:v>
                </c:pt>
                <c:pt idx="4815">
                  <c:v>30.8</c:v>
                </c:pt>
                <c:pt idx="4816">
                  <c:v>30.8</c:v>
                </c:pt>
                <c:pt idx="4817">
                  <c:v>30.8</c:v>
                </c:pt>
                <c:pt idx="4818">
                  <c:v>30.8</c:v>
                </c:pt>
                <c:pt idx="4819">
                  <c:v>30.8</c:v>
                </c:pt>
                <c:pt idx="4820">
                  <c:v>30.8</c:v>
                </c:pt>
                <c:pt idx="4821">
                  <c:v>30.8</c:v>
                </c:pt>
                <c:pt idx="4822">
                  <c:v>30.8</c:v>
                </c:pt>
                <c:pt idx="4823">
                  <c:v>30.8</c:v>
                </c:pt>
                <c:pt idx="4824">
                  <c:v>30.8</c:v>
                </c:pt>
                <c:pt idx="4825">
                  <c:v>30.8</c:v>
                </c:pt>
                <c:pt idx="4826">
                  <c:v>30.8</c:v>
                </c:pt>
                <c:pt idx="4827">
                  <c:v>30.8</c:v>
                </c:pt>
                <c:pt idx="4828">
                  <c:v>30.8</c:v>
                </c:pt>
                <c:pt idx="4829">
                  <c:v>30.8</c:v>
                </c:pt>
                <c:pt idx="4830">
                  <c:v>30.8</c:v>
                </c:pt>
                <c:pt idx="4831">
                  <c:v>30.8</c:v>
                </c:pt>
                <c:pt idx="4832">
                  <c:v>30.8</c:v>
                </c:pt>
                <c:pt idx="4833">
                  <c:v>30.8</c:v>
                </c:pt>
                <c:pt idx="4834">
                  <c:v>30.8</c:v>
                </c:pt>
                <c:pt idx="4835">
                  <c:v>30.8</c:v>
                </c:pt>
                <c:pt idx="4836">
                  <c:v>30.8</c:v>
                </c:pt>
                <c:pt idx="4837">
                  <c:v>30.8</c:v>
                </c:pt>
                <c:pt idx="4838">
                  <c:v>30.8</c:v>
                </c:pt>
                <c:pt idx="4839">
                  <c:v>30.8</c:v>
                </c:pt>
                <c:pt idx="4840">
                  <c:v>30.8</c:v>
                </c:pt>
                <c:pt idx="4841">
                  <c:v>30.8</c:v>
                </c:pt>
                <c:pt idx="4842">
                  <c:v>30.8</c:v>
                </c:pt>
                <c:pt idx="4843">
                  <c:v>30.8</c:v>
                </c:pt>
                <c:pt idx="4844">
                  <c:v>30.8</c:v>
                </c:pt>
                <c:pt idx="4845">
                  <c:v>30.8</c:v>
                </c:pt>
                <c:pt idx="4846">
                  <c:v>30.8</c:v>
                </c:pt>
                <c:pt idx="4847">
                  <c:v>30.8</c:v>
                </c:pt>
                <c:pt idx="4848">
                  <c:v>30.8</c:v>
                </c:pt>
                <c:pt idx="4849">
                  <c:v>30.8</c:v>
                </c:pt>
                <c:pt idx="4850">
                  <c:v>30.8</c:v>
                </c:pt>
                <c:pt idx="4851">
                  <c:v>30.8</c:v>
                </c:pt>
                <c:pt idx="4852">
                  <c:v>30.8</c:v>
                </c:pt>
                <c:pt idx="4853">
                  <c:v>30.8</c:v>
                </c:pt>
                <c:pt idx="4854">
                  <c:v>30.8</c:v>
                </c:pt>
                <c:pt idx="4855">
                  <c:v>30.8</c:v>
                </c:pt>
                <c:pt idx="4856">
                  <c:v>30.8</c:v>
                </c:pt>
                <c:pt idx="4857">
                  <c:v>30.8</c:v>
                </c:pt>
                <c:pt idx="4858">
                  <c:v>30.8</c:v>
                </c:pt>
                <c:pt idx="4859">
                  <c:v>30.8</c:v>
                </c:pt>
                <c:pt idx="4860">
                  <c:v>30.8</c:v>
                </c:pt>
                <c:pt idx="4861">
                  <c:v>30.8</c:v>
                </c:pt>
                <c:pt idx="4862">
                  <c:v>30.8</c:v>
                </c:pt>
                <c:pt idx="4863">
                  <c:v>30.8</c:v>
                </c:pt>
                <c:pt idx="4864">
                  <c:v>30.8</c:v>
                </c:pt>
                <c:pt idx="4865">
                  <c:v>30.8</c:v>
                </c:pt>
                <c:pt idx="4866">
                  <c:v>30.8</c:v>
                </c:pt>
                <c:pt idx="4867">
                  <c:v>30.8</c:v>
                </c:pt>
                <c:pt idx="4868">
                  <c:v>30.8</c:v>
                </c:pt>
                <c:pt idx="4869">
                  <c:v>30.8</c:v>
                </c:pt>
                <c:pt idx="4870">
                  <c:v>30.8</c:v>
                </c:pt>
                <c:pt idx="4871">
                  <c:v>30.8</c:v>
                </c:pt>
                <c:pt idx="4872">
                  <c:v>30.8</c:v>
                </c:pt>
                <c:pt idx="4873">
                  <c:v>30.8</c:v>
                </c:pt>
                <c:pt idx="4874">
                  <c:v>30.8</c:v>
                </c:pt>
                <c:pt idx="4875">
                  <c:v>30.8</c:v>
                </c:pt>
                <c:pt idx="4876">
                  <c:v>30.8</c:v>
                </c:pt>
                <c:pt idx="4877">
                  <c:v>30.8</c:v>
                </c:pt>
                <c:pt idx="4878">
                  <c:v>30.8</c:v>
                </c:pt>
                <c:pt idx="4879">
                  <c:v>30.8</c:v>
                </c:pt>
                <c:pt idx="4880">
                  <c:v>30.8</c:v>
                </c:pt>
                <c:pt idx="4881">
                  <c:v>30.8</c:v>
                </c:pt>
                <c:pt idx="4882">
                  <c:v>30.8</c:v>
                </c:pt>
                <c:pt idx="4883">
                  <c:v>30.8</c:v>
                </c:pt>
                <c:pt idx="4884">
                  <c:v>30.8</c:v>
                </c:pt>
                <c:pt idx="4885">
                  <c:v>30.8</c:v>
                </c:pt>
                <c:pt idx="4886">
                  <c:v>30.8</c:v>
                </c:pt>
                <c:pt idx="4887">
                  <c:v>30.8</c:v>
                </c:pt>
                <c:pt idx="4888">
                  <c:v>30.8</c:v>
                </c:pt>
                <c:pt idx="4889">
                  <c:v>30.8</c:v>
                </c:pt>
                <c:pt idx="4890">
                  <c:v>30.8</c:v>
                </c:pt>
                <c:pt idx="4891">
                  <c:v>30.8</c:v>
                </c:pt>
                <c:pt idx="4892">
                  <c:v>30.8</c:v>
                </c:pt>
                <c:pt idx="4893">
                  <c:v>30.8</c:v>
                </c:pt>
                <c:pt idx="4894">
                  <c:v>30.8</c:v>
                </c:pt>
                <c:pt idx="4895">
                  <c:v>30.8</c:v>
                </c:pt>
                <c:pt idx="4896">
                  <c:v>30.8</c:v>
                </c:pt>
                <c:pt idx="4897">
                  <c:v>30.8</c:v>
                </c:pt>
                <c:pt idx="4898">
                  <c:v>30.8</c:v>
                </c:pt>
                <c:pt idx="4899">
                  <c:v>30.8</c:v>
                </c:pt>
                <c:pt idx="4900">
                  <c:v>30.8</c:v>
                </c:pt>
                <c:pt idx="4901">
                  <c:v>30.8</c:v>
                </c:pt>
                <c:pt idx="4902">
                  <c:v>30.8</c:v>
                </c:pt>
                <c:pt idx="4903">
                  <c:v>30.8</c:v>
                </c:pt>
                <c:pt idx="4904">
                  <c:v>30.8</c:v>
                </c:pt>
                <c:pt idx="4905">
                  <c:v>30.8</c:v>
                </c:pt>
                <c:pt idx="4906">
                  <c:v>30.8</c:v>
                </c:pt>
                <c:pt idx="4907">
                  <c:v>30.8</c:v>
                </c:pt>
                <c:pt idx="4908">
                  <c:v>30.8</c:v>
                </c:pt>
                <c:pt idx="4909">
                  <c:v>30.8</c:v>
                </c:pt>
                <c:pt idx="4910">
                  <c:v>30.8</c:v>
                </c:pt>
                <c:pt idx="4911">
                  <c:v>30.8</c:v>
                </c:pt>
                <c:pt idx="4912">
                  <c:v>30.8</c:v>
                </c:pt>
                <c:pt idx="4913">
                  <c:v>30.8</c:v>
                </c:pt>
                <c:pt idx="4914">
                  <c:v>30.8</c:v>
                </c:pt>
                <c:pt idx="4915">
                  <c:v>30.8</c:v>
                </c:pt>
                <c:pt idx="4916">
                  <c:v>30.8</c:v>
                </c:pt>
                <c:pt idx="4917">
                  <c:v>30.8</c:v>
                </c:pt>
                <c:pt idx="4918">
                  <c:v>30.8</c:v>
                </c:pt>
                <c:pt idx="4919">
                  <c:v>30.8</c:v>
                </c:pt>
                <c:pt idx="4920">
                  <c:v>30.8</c:v>
                </c:pt>
                <c:pt idx="4921">
                  <c:v>30.8</c:v>
                </c:pt>
                <c:pt idx="4922">
                  <c:v>30.8</c:v>
                </c:pt>
                <c:pt idx="4923">
                  <c:v>30.8</c:v>
                </c:pt>
                <c:pt idx="4924">
                  <c:v>30.8</c:v>
                </c:pt>
                <c:pt idx="4925">
                  <c:v>30.8</c:v>
                </c:pt>
                <c:pt idx="4926">
                  <c:v>30.8</c:v>
                </c:pt>
                <c:pt idx="4927">
                  <c:v>30.8</c:v>
                </c:pt>
                <c:pt idx="4928">
                  <c:v>30.8</c:v>
                </c:pt>
                <c:pt idx="4929">
                  <c:v>30.8</c:v>
                </c:pt>
                <c:pt idx="4930">
                  <c:v>30.8</c:v>
                </c:pt>
                <c:pt idx="4931">
                  <c:v>30.8</c:v>
                </c:pt>
                <c:pt idx="4932">
                  <c:v>30.8</c:v>
                </c:pt>
                <c:pt idx="4933">
                  <c:v>30.8</c:v>
                </c:pt>
                <c:pt idx="4934">
                  <c:v>30.8</c:v>
                </c:pt>
                <c:pt idx="4935">
                  <c:v>30.8</c:v>
                </c:pt>
                <c:pt idx="4936">
                  <c:v>30.8</c:v>
                </c:pt>
                <c:pt idx="4937">
                  <c:v>30.8</c:v>
                </c:pt>
                <c:pt idx="4938">
                  <c:v>30.8</c:v>
                </c:pt>
                <c:pt idx="4939">
                  <c:v>30.8</c:v>
                </c:pt>
                <c:pt idx="4940">
                  <c:v>30.8</c:v>
                </c:pt>
                <c:pt idx="4941">
                  <c:v>30.8</c:v>
                </c:pt>
                <c:pt idx="4942">
                  <c:v>30.8</c:v>
                </c:pt>
                <c:pt idx="4943">
                  <c:v>30.8</c:v>
                </c:pt>
                <c:pt idx="4944">
                  <c:v>30.8</c:v>
                </c:pt>
                <c:pt idx="4945">
                  <c:v>30.8</c:v>
                </c:pt>
                <c:pt idx="4946">
                  <c:v>30.8</c:v>
                </c:pt>
                <c:pt idx="4947">
                  <c:v>30.8</c:v>
                </c:pt>
                <c:pt idx="4948">
                  <c:v>30.8</c:v>
                </c:pt>
                <c:pt idx="4949">
                  <c:v>30.8</c:v>
                </c:pt>
                <c:pt idx="4950">
                  <c:v>30.8</c:v>
                </c:pt>
                <c:pt idx="4951">
                  <c:v>30.8</c:v>
                </c:pt>
                <c:pt idx="4952">
                  <c:v>30.8</c:v>
                </c:pt>
                <c:pt idx="4953">
                  <c:v>30.8</c:v>
                </c:pt>
                <c:pt idx="4954">
                  <c:v>30.8</c:v>
                </c:pt>
                <c:pt idx="4955">
                  <c:v>30.8</c:v>
                </c:pt>
                <c:pt idx="4956">
                  <c:v>30.8</c:v>
                </c:pt>
                <c:pt idx="4957">
                  <c:v>30.8</c:v>
                </c:pt>
                <c:pt idx="4958">
                  <c:v>30.8</c:v>
                </c:pt>
                <c:pt idx="4959">
                  <c:v>30.8</c:v>
                </c:pt>
                <c:pt idx="4960">
                  <c:v>30.8</c:v>
                </c:pt>
                <c:pt idx="4961">
                  <c:v>30.8</c:v>
                </c:pt>
                <c:pt idx="4962">
                  <c:v>30.8</c:v>
                </c:pt>
                <c:pt idx="4963">
                  <c:v>30.8</c:v>
                </c:pt>
                <c:pt idx="4964">
                  <c:v>30.8</c:v>
                </c:pt>
                <c:pt idx="4965">
                  <c:v>30.8</c:v>
                </c:pt>
                <c:pt idx="4966">
                  <c:v>30.8</c:v>
                </c:pt>
                <c:pt idx="4967">
                  <c:v>30.8</c:v>
                </c:pt>
                <c:pt idx="4968">
                  <c:v>30.8</c:v>
                </c:pt>
                <c:pt idx="4969">
                  <c:v>30.8</c:v>
                </c:pt>
                <c:pt idx="4970">
                  <c:v>30.8</c:v>
                </c:pt>
                <c:pt idx="4971">
                  <c:v>30.8</c:v>
                </c:pt>
                <c:pt idx="4972">
                  <c:v>30.8</c:v>
                </c:pt>
                <c:pt idx="4973">
                  <c:v>30.8</c:v>
                </c:pt>
                <c:pt idx="4974">
                  <c:v>30.8</c:v>
                </c:pt>
                <c:pt idx="4975">
                  <c:v>30.8</c:v>
                </c:pt>
                <c:pt idx="4976">
                  <c:v>30.8</c:v>
                </c:pt>
                <c:pt idx="4977">
                  <c:v>30.8</c:v>
                </c:pt>
                <c:pt idx="4978">
                  <c:v>30.8</c:v>
                </c:pt>
                <c:pt idx="4979">
                  <c:v>30.8</c:v>
                </c:pt>
                <c:pt idx="4980">
                  <c:v>30.8</c:v>
                </c:pt>
                <c:pt idx="4981">
                  <c:v>30.8</c:v>
                </c:pt>
                <c:pt idx="4982">
                  <c:v>30.8</c:v>
                </c:pt>
                <c:pt idx="4983">
                  <c:v>30.8</c:v>
                </c:pt>
                <c:pt idx="4984">
                  <c:v>30.8</c:v>
                </c:pt>
                <c:pt idx="4985">
                  <c:v>30.8</c:v>
                </c:pt>
                <c:pt idx="4986">
                  <c:v>30.8</c:v>
                </c:pt>
                <c:pt idx="4987">
                  <c:v>30.8</c:v>
                </c:pt>
                <c:pt idx="4988">
                  <c:v>30.8</c:v>
                </c:pt>
                <c:pt idx="4989">
                  <c:v>30.8</c:v>
                </c:pt>
                <c:pt idx="4990">
                  <c:v>30.8</c:v>
                </c:pt>
                <c:pt idx="4991">
                  <c:v>30.8</c:v>
                </c:pt>
                <c:pt idx="4992">
                  <c:v>30.8</c:v>
                </c:pt>
                <c:pt idx="4993">
                  <c:v>30.8</c:v>
                </c:pt>
                <c:pt idx="4994">
                  <c:v>30.8</c:v>
                </c:pt>
                <c:pt idx="4995">
                  <c:v>30.8</c:v>
                </c:pt>
                <c:pt idx="4996">
                  <c:v>30.8</c:v>
                </c:pt>
                <c:pt idx="4997">
                  <c:v>30.8</c:v>
                </c:pt>
                <c:pt idx="4998">
                  <c:v>30.8</c:v>
                </c:pt>
                <c:pt idx="4999">
                  <c:v>30.8</c:v>
                </c:pt>
                <c:pt idx="5000">
                  <c:v>30.8</c:v>
                </c:pt>
                <c:pt idx="5001">
                  <c:v>30.8</c:v>
                </c:pt>
                <c:pt idx="5002">
                  <c:v>30.8</c:v>
                </c:pt>
                <c:pt idx="5003">
                  <c:v>30.8</c:v>
                </c:pt>
                <c:pt idx="5004">
                  <c:v>30.8</c:v>
                </c:pt>
                <c:pt idx="5005">
                  <c:v>30.8</c:v>
                </c:pt>
                <c:pt idx="5006">
                  <c:v>30.8</c:v>
                </c:pt>
                <c:pt idx="5007">
                  <c:v>30.8</c:v>
                </c:pt>
                <c:pt idx="5008">
                  <c:v>30.8</c:v>
                </c:pt>
                <c:pt idx="5009">
                  <c:v>30.8</c:v>
                </c:pt>
                <c:pt idx="5010">
                  <c:v>30.8</c:v>
                </c:pt>
                <c:pt idx="5011">
                  <c:v>30.8</c:v>
                </c:pt>
                <c:pt idx="5012">
                  <c:v>30.8</c:v>
                </c:pt>
                <c:pt idx="5013">
                  <c:v>30.8</c:v>
                </c:pt>
                <c:pt idx="5014">
                  <c:v>30.8</c:v>
                </c:pt>
                <c:pt idx="5015">
                  <c:v>30.8</c:v>
                </c:pt>
                <c:pt idx="5016">
                  <c:v>30.8</c:v>
                </c:pt>
                <c:pt idx="5017">
                  <c:v>30.8</c:v>
                </c:pt>
                <c:pt idx="5018">
                  <c:v>30.8</c:v>
                </c:pt>
                <c:pt idx="5019">
                  <c:v>30.8</c:v>
                </c:pt>
                <c:pt idx="5020">
                  <c:v>30.8</c:v>
                </c:pt>
                <c:pt idx="5021">
                  <c:v>30.8</c:v>
                </c:pt>
                <c:pt idx="5022">
                  <c:v>30.8</c:v>
                </c:pt>
                <c:pt idx="5023">
                  <c:v>30.8</c:v>
                </c:pt>
                <c:pt idx="5024">
                  <c:v>30.8</c:v>
                </c:pt>
                <c:pt idx="5025">
                  <c:v>30.8</c:v>
                </c:pt>
                <c:pt idx="5026">
                  <c:v>30.8</c:v>
                </c:pt>
                <c:pt idx="5027">
                  <c:v>30.8</c:v>
                </c:pt>
                <c:pt idx="5028">
                  <c:v>30.8</c:v>
                </c:pt>
                <c:pt idx="5029">
                  <c:v>30.8</c:v>
                </c:pt>
                <c:pt idx="5030">
                  <c:v>30.8</c:v>
                </c:pt>
                <c:pt idx="5031">
                  <c:v>30.8</c:v>
                </c:pt>
                <c:pt idx="5032">
                  <c:v>30.8</c:v>
                </c:pt>
                <c:pt idx="5033">
                  <c:v>30.8</c:v>
                </c:pt>
                <c:pt idx="5034">
                  <c:v>30.8</c:v>
                </c:pt>
                <c:pt idx="5035">
                  <c:v>30.8</c:v>
                </c:pt>
                <c:pt idx="5036">
                  <c:v>30.8</c:v>
                </c:pt>
                <c:pt idx="5037">
                  <c:v>30.8</c:v>
                </c:pt>
                <c:pt idx="5038">
                  <c:v>30.8</c:v>
                </c:pt>
                <c:pt idx="5039">
                  <c:v>30.8</c:v>
                </c:pt>
                <c:pt idx="5040">
                  <c:v>30.8</c:v>
                </c:pt>
                <c:pt idx="5041">
                  <c:v>30.8</c:v>
                </c:pt>
                <c:pt idx="5042">
                  <c:v>30.8</c:v>
                </c:pt>
                <c:pt idx="5043">
                  <c:v>30.8</c:v>
                </c:pt>
                <c:pt idx="5044">
                  <c:v>30.8</c:v>
                </c:pt>
                <c:pt idx="5045">
                  <c:v>30.8</c:v>
                </c:pt>
                <c:pt idx="5046">
                  <c:v>30.8</c:v>
                </c:pt>
                <c:pt idx="5047">
                  <c:v>30.8</c:v>
                </c:pt>
                <c:pt idx="5048">
                  <c:v>30.8</c:v>
                </c:pt>
                <c:pt idx="5049">
                  <c:v>30.8</c:v>
                </c:pt>
                <c:pt idx="5050">
                  <c:v>30.8</c:v>
                </c:pt>
                <c:pt idx="5051">
                  <c:v>30.8</c:v>
                </c:pt>
                <c:pt idx="5052">
                  <c:v>30.8</c:v>
                </c:pt>
                <c:pt idx="5053">
                  <c:v>30.8</c:v>
                </c:pt>
                <c:pt idx="5054">
                  <c:v>30.8</c:v>
                </c:pt>
                <c:pt idx="5055">
                  <c:v>30.8</c:v>
                </c:pt>
                <c:pt idx="5056">
                  <c:v>30.8</c:v>
                </c:pt>
                <c:pt idx="5057">
                  <c:v>30.8</c:v>
                </c:pt>
                <c:pt idx="5058">
                  <c:v>30.8</c:v>
                </c:pt>
                <c:pt idx="5059">
                  <c:v>30.8</c:v>
                </c:pt>
                <c:pt idx="5060">
                  <c:v>30.8</c:v>
                </c:pt>
                <c:pt idx="5061">
                  <c:v>30.8</c:v>
                </c:pt>
                <c:pt idx="5062">
                  <c:v>30.8</c:v>
                </c:pt>
                <c:pt idx="5063">
                  <c:v>30.8</c:v>
                </c:pt>
                <c:pt idx="5064">
                  <c:v>30.8</c:v>
                </c:pt>
                <c:pt idx="5065">
                  <c:v>30.8</c:v>
                </c:pt>
                <c:pt idx="5066">
                  <c:v>30.8</c:v>
                </c:pt>
                <c:pt idx="5067">
                  <c:v>30.8</c:v>
                </c:pt>
                <c:pt idx="5068">
                  <c:v>30.8</c:v>
                </c:pt>
                <c:pt idx="5069">
                  <c:v>30.8</c:v>
                </c:pt>
                <c:pt idx="5070">
                  <c:v>30.8</c:v>
                </c:pt>
                <c:pt idx="5071">
                  <c:v>30.8</c:v>
                </c:pt>
                <c:pt idx="5072">
                  <c:v>30.8</c:v>
                </c:pt>
                <c:pt idx="5073">
                  <c:v>30.8</c:v>
                </c:pt>
                <c:pt idx="5074">
                  <c:v>30.8</c:v>
                </c:pt>
                <c:pt idx="5075">
                  <c:v>30.8</c:v>
                </c:pt>
                <c:pt idx="5076">
                  <c:v>30.8</c:v>
                </c:pt>
                <c:pt idx="5077">
                  <c:v>30.8</c:v>
                </c:pt>
                <c:pt idx="5078">
                  <c:v>30.8</c:v>
                </c:pt>
                <c:pt idx="5079">
                  <c:v>30.8</c:v>
                </c:pt>
                <c:pt idx="5080">
                  <c:v>30.8</c:v>
                </c:pt>
                <c:pt idx="5081">
                  <c:v>30.8</c:v>
                </c:pt>
                <c:pt idx="5082">
                  <c:v>30.8</c:v>
                </c:pt>
                <c:pt idx="5083">
                  <c:v>30.8</c:v>
                </c:pt>
                <c:pt idx="5084">
                  <c:v>30.8</c:v>
                </c:pt>
                <c:pt idx="5085">
                  <c:v>30.8</c:v>
                </c:pt>
                <c:pt idx="5086">
                  <c:v>30.8</c:v>
                </c:pt>
                <c:pt idx="5087">
                  <c:v>30.8</c:v>
                </c:pt>
                <c:pt idx="5088">
                  <c:v>30.8</c:v>
                </c:pt>
                <c:pt idx="5089">
                  <c:v>30.8</c:v>
                </c:pt>
                <c:pt idx="5090">
                  <c:v>30.8</c:v>
                </c:pt>
                <c:pt idx="5091">
                  <c:v>30.8</c:v>
                </c:pt>
                <c:pt idx="5092">
                  <c:v>30.8</c:v>
                </c:pt>
                <c:pt idx="5093">
                  <c:v>30.8</c:v>
                </c:pt>
                <c:pt idx="5094">
                  <c:v>30.8</c:v>
                </c:pt>
                <c:pt idx="5095">
                  <c:v>30.8</c:v>
                </c:pt>
                <c:pt idx="5096">
                  <c:v>30.8</c:v>
                </c:pt>
                <c:pt idx="5097">
                  <c:v>30.8</c:v>
                </c:pt>
                <c:pt idx="5098">
                  <c:v>30.8</c:v>
                </c:pt>
                <c:pt idx="5099">
                  <c:v>30.8</c:v>
                </c:pt>
                <c:pt idx="5100">
                  <c:v>30.8</c:v>
                </c:pt>
                <c:pt idx="5101">
                  <c:v>30.8</c:v>
                </c:pt>
                <c:pt idx="5102">
                  <c:v>30.8</c:v>
                </c:pt>
                <c:pt idx="5103">
                  <c:v>30.8</c:v>
                </c:pt>
                <c:pt idx="5104">
                  <c:v>30.8</c:v>
                </c:pt>
                <c:pt idx="5105">
                  <c:v>30.8</c:v>
                </c:pt>
                <c:pt idx="5106">
                  <c:v>30.8</c:v>
                </c:pt>
                <c:pt idx="5107">
                  <c:v>30.8</c:v>
                </c:pt>
                <c:pt idx="5108">
                  <c:v>30.8</c:v>
                </c:pt>
                <c:pt idx="5109">
                  <c:v>30.8</c:v>
                </c:pt>
                <c:pt idx="5110">
                  <c:v>30.8</c:v>
                </c:pt>
                <c:pt idx="5111">
                  <c:v>30.8</c:v>
                </c:pt>
                <c:pt idx="5112">
                  <c:v>30.8</c:v>
                </c:pt>
                <c:pt idx="5113">
                  <c:v>30.8</c:v>
                </c:pt>
                <c:pt idx="5114">
                  <c:v>30.8</c:v>
                </c:pt>
                <c:pt idx="5115">
                  <c:v>30.8</c:v>
                </c:pt>
                <c:pt idx="5116">
                  <c:v>30.8</c:v>
                </c:pt>
                <c:pt idx="5117">
                  <c:v>30.8</c:v>
                </c:pt>
                <c:pt idx="5118">
                  <c:v>30.8</c:v>
                </c:pt>
                <c:pt idx="5119">
                  <c:v>30.8</c:v>
                </c:pt>
                <c:pt idx="5120">
                  <c:v>30.8</c:v>
                </c:pt>
                <c:pt idx="5121">
                  <c:v>30.8</c:v>
                </c:pt>
                <c:pt idx="5122">
                  <c:v>30.8</c:v>
                </c:pt>
                <c:pt idx="5123">
                  <c:v>30.8</c:v>
                </c:pt>
                <c:pt idx="5124">
                  <c:v>30.8</c:v>
                </c:pt>
                <c:pt idx="5125">
                  <c:v>30.8</c:v>
                </c:pt>
                <c:pt idx="5126">
                  <c:v>30.8</c:v>
                </c:pt>
                <c:pt idx="5127">
                  <c:v>30.8</c:v>
                </c:pt>
                <c:pt idx="5128">
                  <c:v>30.8</c:v>
                </c:pt>
                <c:pt idx="5129">
                  <c:v>30.8</c:v>
                </c:pt>
                <c:pt idx="5130">
                  <c:v>30.8</c:v>
                </c:pt>
                <c:pt idx="5131">
                  <c:v>30.8</c:v>
                </c:pt>
                <c:pt idx="5132">
                  <c:v>30.8</c:v>
                </c:pt>
                <c:pt idx="5133">
                  <c:v>30.8</c:v>
                </c:pt>
                <c:pt idx="5134">
                  <c:v>30.8</c:v>
                </c:pt>
                <c:pt idx="5135">
                  <c:v>30.8</c:v>
                </c:pt>
                <c:pt idx="5136">
                  <c:v>30.8</c:v>
                </c:pt>
                <c:pt idx="5137">
                  <c:v>30.8</c:v>
                </c:pt>
                <c:pt idx="5138">
                  <c:v>30.8</c:v>
                </c:pt>
                <c:pt idx="5139">
                  <c:v>30.8</c:v>
                </c:pt>
                <c:pt idx="5140">
                  <c:v>30.8</c:v>
                </c:pt>
                <c:pt idx="5141">
                  <c:v>30.8</c:v>
                </c:pt>
                <c:pt idx="5142">
                  <c:v>30.8</c:v>
                </c:pt>
                <c:pt idx="5143">
                  <c:v>30.8</c:v>
                </c:pt>
                <c:pt idx="5144">
                  <c:v>30.8</c:v>
                </c:pt>
                <c:pt idx="5145">
                  <c:v>30.8</c:v>
                </c:pt>
                <c:pt idx="5146">
                  <c:v>30.8</c:v>
                </c:pt>
                <c:pt idx="5147">
                  <c:v>30.8</c:v>
                </c:pt>
                <c:pt idx="5148">
                  <c:v>30.8</c:v>
                </c:pt>
                <c:pt idx="5149">
                  <c:v>30.8</c:v>
                </c:pt>
                <c:pt idx="5150">
                  <c:v>30.8</c:v>
                </c:pt>
                <c:pt idx="5151">
                  <c:v>30.8</c:v>
                </c:pt>
                <c:pt idx="5152">
                  <c:v>30.8</c:v>
                </c:pt>
                <c:pt idx="5153">
                  <c:v>30.8</c:v>
                </c:pt>
                <c:pt idx="5154">
                  <c:v>30.8</c:v>
                </c:pt>
                <c:pt idx="5155">
                  <c:v>30.8</c:v>
                </c:pt>
                <c:pt idx="5156">
                  <c:v>30.8</c:v>
                </c:pt>
                <c:pt idx="5157">
                  <c:v>30.8</c:v>
                </c:pt>
                <c:pt idx="5158">
                  <c:v>30.8</c:v>
                </c:pt>
                <c:pt idx="5159">
                  <c:v>30.8</c:v>
                </c:pt>
                <c:pt idx="5160">
                  <c:v>30.8</c:v>
                </c:pt>
                <c:pt idx="5161">
                  <c:v>30.8</c:v>
                </c:pt>
                <c:pt idx="5162">
                  <c:v>30.8</c:v>
                </c:pt>
                <c:pt idx="5163">
                  <c:v>30.8</c:v>
                </c:pt>
                <c:pt idx="5164">
                  <c:v>30.8</c:v>
                </c:pt>
                <c:pt idx="5165">
                  <c:v>30.8</c:v>
                </c:pt>
                <c:pt idx="5166">
                  <c:v>30.8</c:v>
                </c:pt>
                <c:pt idx="5167">
                  <c:v>30.8</c:v>
                </c:pt>
                <c:pt idx="5168">
                  <c:v>30.8</c:v>
                </c:pt>
                <c:pt idx="5169">
                  <c:v>30.8</c:v>
                </c:pt>
                <c:pt idx="5170">
                  <c:v>30.8</c:v>
                </c:pt>
                <c:pt idx="5171">
                  <c:v>30.8</c:v>
                </c:pt>
                <c:pt idx="5172">
                  <c:v>30.8</c:v>
                </c:pt>
                <c:pt idx="5173">
                  <c:v>30.8</c:v>
                </c:pt>
                <c:pt idx="5174">
                  <c:v>30.8</c:v>
                </c:pt>
                <c:pt idx="5175">
                  <c:v>30.8</c:v>
                </c:pt>
                <c:pt idx="5176">
                  <c:v>30.8</c:v>
                </c:pt>
                <c:pt idx="5177">
                  <c:v>30.8</c:v>
                </c:pt>
                <c:pt idx="5178">
                  <c:v>30.8</c:v>
                </c:pt>
                <c:pt idx="5179">
                  <c:v>30.8</c:v>
                </c:pt>
                <c:pt idx="5180">
                  <c:v>30.8</c:v>
                </c:pt>
                <c:pt idx="5181">
                  <c:v>30.8</c:v>
                </c:pt>
                <c:pt idx="5182">
                  <c:v>30.8</c:v>
                </c:pt>
                <c:pt idx="5183">
                  <c:v>30.8</c:v>
                </c:pt>
                <c:pt idx="5184">
                  <c:v>30.8</c:v>
                </c:pt>
                <c:pt idx="5185">
                  <c:v>30.8</c:v>
                </c:pt>
                <c:pt idx="5186">
                  <c:v>30.8</c:v>
                </c:pt>
                <c:pt idx="5187">
                  <c:v>30.8</c:v>
                </c:pt>
                <c:pt idx="5188">
                  <c:v>30.8</c:v>
                </c:pt>
                <c:pt idx="5189">
                  <c:v>30.8</c:v>
                </c:pt>
                <c:pt idx="5190">
                  <c:v>30.8</c:v>
                </c:pt>
                <c:pt idx="5191">
                  <c:v>30.8</c:v>
                </c:pt>
                <c:pt idx="5192">
                  <c:v>30.8</c:v>
                </c:pt>
                <c:pt idx="5193">
                  <c:v>30.8</c:v>
                </c:pt>
                <c:pt idx="5194">
                  <c:v>30.8</c:v>
                </c:pt>
                <c:pt idx="5195">
                  <c:v>30.8</c:v>
                </c:pt>
                <c:pt idx="5196">
                  <c:v>30.8</c:v>
                </c:pt>
                <c:pt idx="5197">
                  <c:v>30.8</c:v>
                </c:pt>
                <c:pt idx="5198">
                  <c:v>30.8</c:v>
                </c:pt>
                <c:pt idx="5199">
                  <c:v>30.8</c:v>
                </c:pt>
                <c:pt idx="5200">
                  <c:v>30.8</c:v>
                </c:pt>
                <c:pt idx="5201">
                  <c:v>30.8</c:v>
                </c:pt>
                <c:pt idx="5202">
                  <c:v>30.8</c:v>
                </c:pt>
                <c:pt idx="5203">
                  <c:v>30.8</c:v>
                </c:pt>
                <c:pt idx="5204">
                  <c:v>30.8</c:v>
                </c:pt>
                <c:pt idx="5205">
                  <c:v>30.8</c:v>
                </c:pt>
                <c:pt idx="5206">
                  <c:v>30.8</c:v>
                </c:pt>
                <c:pt idx="5207">
                  <c:v>30.8</c:v>
                </c:pt>
                <c:pt idx="5208">
                  <c:v>30.8</c:v>
                </c:pt>
                <c:pt idx="5209">
                  <c:v>30.8</c:v>
                </c:pt>
                <c:pt idx="5210">
                  <c:v>30.8</c:v>
                </c:pt>
                <c:pt idx="5211">
                  <c:v>30.8</c:v>
                </c:pt>
                <c:pt idx="5212">
                  <c:v>30.8</c:v>
                </c:pt>
                <c:pt idx="5213">
                  <c:v>30.8</c:v>
                </c:pt>
                <c:pt idx="5214">
                  <c:v>30.8</c:v>
                </c:pt>
                <c:pt idx="5215">
                  <c:v>30.8</c:v>
                </c:pt>
                <c:pt idx="5216">
                  <c:v>30.8</c:v>
                </c:pt>
                <c:pt idx="5217">
                  <c:v>30.8</c:v>
                </c:pt>
                <c:pt idx="5218">
                  <c:v>30.8</c:v>
                </c:pt>
                <c:pt idx="5219">
                  <c:v>30.8</c:v>
                </c:pt>
                <c:pt idx="5220">
                  <c:v>30.8</c:v>
                </c:pt>
                <c:pt idx="5221">
                  <c:v>30.8</c:v>
                </c:pt>
                <c:pt idx="5222">
                  <c:v>30.8</c:v>
                </c:pt>
                <c:pt idx="5223">
                  <c:v>30.8</c:v>
                </c:pt>
                <c:pt idx="5224">
                  <c:v>30.8</c:v>
                </c:pt>
                <c:pt idx="5225">
                  <c:v>30.8</c:v>
                </c:pt>
                <c:pt idx="5226">
                  <c:v>30.8</c:v>
                </c:pt>
                <c:pt idx="5227">
                  <c:v>30.8</c:v>
                </c:pt>
                <c:pt idx="5228">
                  <c:v>30.8</c:v>
                </c:pt>
                <c:pt idx="5229">
                  <c:v>30.8</c:v>
                </c:pt>
                <c:pt idx="5230">
                  <c:v>30.8</c:v>
                </c:pt>
                <c:pt idx="5231">
                  <c:v>30.8</c:v>
                </c:pt>
                <c:pt idx="5232">
                  <c:v>30.8</c:v>
                </c:pt>
                <c:pt idx="5233">
                  <c:v>30.8</c:v>
                </c:pt>
                <c:pt idx="5234">
                  <c:v>30.8</c:v>
                </c:pt>
                <c:pt idx="5235">
                  <c:v>30.8</c:v>
                </c:pt>
                <c:pt idx="5236">
                  <c:v>30.8</c:v>
                </c:pt>
                <c:pt idx="5237">
                  <c:v>30.8</c:v>
                </c:pt>
                <c:pt idx="5238">
                  <c:v>30.8</c:v>
                </c:pt>
                <c:pt idx="5239">
                  <c:v>30.8</c:v>
                </c:pt>
                <c:pt idx="5240">
                  <c:v>30.8</c:v>
                </c:pt>
                <c:pt idx="5241">
                  <c:v>30.8</c:v>
                </c:pt>
                <c:pt idx="5242">
                  <c:v>30.8</c:v>
                </c:pt>
                <c:pt idx="5243">
                  <c:v>30.8</c:v>
                </c:pt>
                <c:pt idx="5244">
                  <c:v>30.8</c:v>
                </c:pt>
                <c:pt idx="5245">
                  <c:v>30.8</c:v>
                </c:pt>
                <c:pt idx="5246">
                  <c:v>30.8</c:v>
                </c:pt>
                <c:pt idx="5247">
                  <c:v>30.8</c:v>
                </c:pt>
                <c:pt idx="5248">
                  <c:v>30.8</c:v>
                </c:pt>
                <c:pt idx="5249">
                  <c:v>30.8</c:v>
                </c:pt>
                <c:pt idx="5250">
                  <c:v>30.8</c:v>
                </c:pt>
                <c:pt idx="5251">
                  <c:v>30.8</c:v>
                </c:pt>
                <c:pt idx="5252">
                  <c:v>30.8</c:v>
                </c:pt>
                <c:pt idx="5253">
                  <c:v>30.8</c:v>
                </c:pt>
                <c:pt idx="5254">
                  <c:v>30.8</c:v>
                </c:pt>
                <c:pt idx="5255">
                  <c:v>30.8</c:v>
                </c:pt>
                <c:pt idx="5256">
                  <c:v>30.8</c:v>
                </c:pt>
                <c:pt idx="5257">
                  <c:v>30.8</c:v>
                </c:pt>
                <c:pt idx="5258">
                  <c:v>30.8</c:v>
                </c:pt>
                <c:pt idx="5259">
                  <c:v>30.8</c:v>
                </c:pt>
                <c:pt idx="5260">
                  <c:v>30.8</c:v>
                </c:pt>
                <c:pt idx="5261">
                  <c:v>30.8</c:v>
                </c:pt>
                <c:pt idx="5262">
                  <c:v>30.8</c:v>
                </c:pt>
                <c:pt idx="5263">
                  <c:v>30.8</c:v>
                </c:pt>
                <c:pt idx="5264">
                  <c:v>30.8</c:v>
                </c:pt>
                <c:pt idx="5265">
                  <c:v>30.8</c:v>
                </c:pt>
                <c:pt idx="5266">
                  <c:v>30.8</c:v>
                </c:pt>
                <c:pt idx="5267">
                  <c:v>30.8</c:v>
                </c:pt>
                <c:pt idx="5268">
                  <c:v>30.8</c:v>
                </c:pt>
                <c:pt idx="5269">
                  <c:v>30.8</c:v>
                </c:pt>
                <c:pt idx="5270">
                  <c:v>30.8</c:v>
                </c:pt>
                <c:pt idx="5271">
                  <c:v>30.8</c:v>
                </c:pt>
                <c:pt idx="5272">
                  <c:v>30.8</c:v>
                </c:pt>
                <c:pt idx="5273">
                  <c:v>30.8</c:v>
                </c:pt>
                <c:pt idx="5274">
                  <c:v>30.8</c:v>
                </c:pt>
                <c:pt idx="5275">
                  <c:v>30.8</c:v>
                </c:pt>
                <c:pt idx="5276">
                  <c:v>30.8</c:v>
                </c:pt>
                <c:pt idx="5277">
                  <c:v>30.8</c:v>
                </c:pt>
                <c:pt idx="5278">
                  <c:v>30.8</c:v>
                </c:pt>
                <c:pt idx="5279">
                  <c:v>30.8</c:v>
                </c:pt>
                <c:pt idx="5280">
                  <c:v>30.8</c:v>
                </c:pt>
                <c:pt idx="5281">
                  <c:v>30.8</c:v>
                </c:pt>
                <c:pt idx="5282">
                  <c:v>30.8</c:v>
                </c:pt>
                <c:pt idx="5283">
                  <c:v>30.8</c:v>
                </c:pt>
                <c:pt idx="5284">
                  <c:v>30.8</c:v>
                </c:pt>
                <c:pt idx="5285">
                  <c:v>30.8</c:v>
                </c:pt>
                <c:pt idx="5286">
                  <c:v>30.8</c:v>
                </c:pt>
                <c:pt idx="5287">
                  <c:v>30.8</c:v>
                </c:pt>
                <c:pt idx="5288">
                  <c:v>30.8</c:v>
                </c:pt>
                <c:pt idx="5289">
                  <c:v>30.8</c:v>
                </c:pt>
                <c:pt idx="5290">
                  <c:v>30.8</c:v>
                </c:pt>
                <c:pt idx="5291">
                  <c:v>30.8</c:v>
                </c:pt>
                <c:pt idx="5292">
                  <c:v>30.8</c:v>
                </c:pt>
                <c:pt idx="5293">
                  <c:v>30.8</c:v>
                </c:pt>
                <c:pt idx="5294">
                  <c:v>30.8</c:v>
                </c:pt>
                <c:pt idx="5295">
                  <c:v>30.8</c:v>
                </c:pt>
                <c:pt idx="5296">
                  <c:v>30.8</c:v>
                </c:pt>
                <c:pt idx="5297">
                  <c:v>30.8</c:v>
                </c:pt>
                <c:pt idx="5298">
                  <c:v>30.8</c:v>
                </c:pt>
                <c:pt idx="5299">
                  <c:v>30.8</c:v>
                </c:pt>
                <c:pt idx="5300">
                  <c:v>30.8</c:v>
                </c:pt>
                <c:pt idx="5301">
                  <c:v>30.8</c:v>
                </c:pt>
                <c:pt idx="5302">
                  <c:v>30.8</c:v>
                </c:pt>
                <c:pt idx="5303">
                  <c:v>30.8</c:v>
                </c:pt>
                <c:pt idx="5304">
                  <c:v>30.8</c:v>
                </c:pt>
                <c:pt idx="5305">
                  <c:v>30.8</c:v>
                </c:pt>
                <c:pt idx="5306">
                  <c:v>30.8</c:v>
                </c:pt>
                <c:pt idx="5307">
                  <c:v>30.8</c:v>
                </c:pt>
                <c:pt idx="5308">
                  <c:v>30.8</c:v>
                </c:pt>
                <c:pt idx="5309">
                  <c:v>30.8</c:v>
                </c:pt>
                <c:pt idx="5310">
                  <c:v>30.8</c:v>
                </c:pt>
                <c:pt idx="5311">
                  <c:v>30.8</c:v>
                </c:pt>
                <c:pt idx="5312">
                  <c:v>30.8</c:v>
                </c:pt>
                <c:pt idx="5313">
                  <c:v>30.8</c:v>
                </c:pt>
                <c:pt idx="5314">
                  <c:v>30.8</c:v>
                </c:pt>
                <c:pt idx="5315">
                  <c:v>30.8</c:v>
                </c:pt>
                <c:pt idx="5316">
                  <c:v>30.8</c:v>
                </c:pt>
                <c:pt idx="5317">
                  <c:v>30.8</c:v>
                </c:pt>
                <c:pt idx="5318">
                  <c:v>30.8</c:v>
                </c:pt>
                <c:pt idx="5319">
                  <c:v>30.8</c:v>
                </c:pt>
                <c:pt idx="5320">
                  <c:v>30.8</c:v>
                </c:pt>
                <c:pt idx="5321">
                  <c:v>30.8</c:v>
                </c:pt>
                <c:pt idx="5322">
                  <c:v>30.8</c:v>
                </c:pt>
                <c:pt idx="5323">
                  <c:v>30.8</c:v>
                </c:pt>
                <c:pt idx="5324">
                  <c:v>30.8</c:v>
                </c:pt>
                <c:pt idx="5325">
                  <c:v>30.8</c:v>
                </c:pt>
                <c:pt idx="5326">
                  <c:v>30.8</c:v>
                </c:pt>
                <c:pt idx="5327">
                  <c:v>30.8</c:v>
                </c:pt>
                <c:pt idx="5328">
                  <c:v>30.8</c:v>
                </c:pt>
                <c:pt idx="5329">
                  <c:v>30.8</c:v>
                </c:pt>
                <c:pt idx="5330">
                  <c:v>30.8</c:v>
                </c:pt>
                <c:pt idx="5331">
                  <c:v>30.8</c:v>
                </c:pt>
                <c:pt idx="5332">
                  <c:v>30.8</c:v>
                </c:pt>
                <c:pt idx="5333">
                  <c:v>30.8</c:v>
                </c:pt>
                <c:pt idx="5334">
                  <c:v>30.8</c:v>
                </c:pt>
                <c:pt idx="5335">
                  <c:v>30.8</c:v>
                </c:pt>
                <c:pt idx="5336">
                  <c:v>30.8</c:v>
                </c:pt>
                <c:pt idx="5337">
                  <c:v>30.8</c:v>
                </c:pt>
                <c:pt idx="5338">
                  <c:v>30.8</c:v>
                </c:pt>
                <c:pt idx="5339">
                  <c:v>30.8</c:v>
                </c:pt>
                <c:pt idx="5340">
                  <c:v>30.8</c:v>
                </c:pt>
                <c:pt idx="5341">
                  <c:v>30.8</c:v>
                </c:pt>
                <c:pt idx="5342">
                  <c:v>30.8</c:v>
                </c:pt>
                <c:pt idx="5343">
                  <c:v>30.8</c:v>
                </c:pt>
                <c:pt idx="5344">
                  <c:v>30.8</c:v>
                </c:pt>
                <c:pt idx="5345">
                  <c:v>30.8</c:v>
                </c:pt>
                <c:pt idx="5346">
                  <c:v>30.8</c:v>
                </c:pt>
                <c:pt idx="5347">
                  <c:v>30.8</c:v>
                </c:pt>
                <c:pt idx="5348">
                  <c:v>30.8</c:v>
                </c:pt>
                <c:pt idx="5349">
                  <c:v>30.8</c:v>
                </c:pt>
                <c:pt idx="5350">
                  <c:v>30.8</c:v>
                </c:pt>
                <c:pt idx="5351">
                  <c:v>30.8</c:v>
                </c:pt>
                <c:pt idx="5352">
                  <c:v>30.8</c:v>
                </c:pt>
                <c:pt idx="5353">
                  <c:v>30.8</c:v>
                </c:pt>
                <c:pt idx="5354">
                  <c:v>30.8</c:v>
                </c:pt>
                <c:pt idx="5355">
                  <c:v>30.8</c:v>
                </c:pt>
                <c:pt idx="5356">
                  <c:v>30.8</c:v>
                </c:pt>
                <c:pt idx="5357">
                  <c:v>30.8</c:v>
                </c:pt>
                <c:pt idx="5358">
                  <c:v>30.8</c:v>
                </c:pt>
                <c:pt idx="5359">
                  <c:v>30.8</c:v>
                </c:pt>
                <c:pt idx="5360">
                  <c:v>30.8</c:v>
                </c:pt>
                <c:pt idx="5361">
                  <c:v>30.8</c:v>
                </c:pt>
                <c:pt idx="5362">
                  <c:v>30.8</c:v>
                </c:pt>
                <c:pt idx="5363">
                  <c:v>30.8</c:v>
                </c:pt>
                <c:pt idx="5364">
                  <c:v>30.8</c:v>
                </c:pt>
                <c:pt idx="5365">
                  <c:v>30.8</c:v>
                </c:pt>
                <c:pt idx="5366">
                  <c:v>30.8</c:v>
                </c:pt>
                <c:pt idx="5367">
                  <c:v>30.8</c:v>
                </c:pt>
                <c:pt idx="5368">
                  <c:v>30.8</c:v>
                </c:pt>
                <c:pt idx="5369">
                  <c:v>30.8</c:v>
                </c:pt>
                <c:pt idx="5370">
                  <c:v>30.8</c:v>
                </c:pt>
                <c:pt idx="5371">
                  <c:v>30.8</c:v>
                </c:pt>
                <c:pt idx="5372">
                  <c:v>30.8</c:v>
                </c:pt>
                <c:pt idx="5373">
                  <c:v>30.8</c:v>
                </c:pt>
                <c:pt idx="5374">
                  <c:v>30.8</c:v>
                </c:pt>
                <c:pt idx="5375">
                  <c:v>30.8</c:v>
                </c:pt>
                <c:pt idx="5376">
                  <c:v>30.8</c:v>
                </c:pt>
                <c:pt idx="5377">
                  <c:v>30.8</c:v>
                </c:pt>
                <c:pt idx="5378">
                  <c:v>30.8</c:v>
                </c:pt>
                <c:pt idx="5379">
                  <c:v>30.8</c:v>
                </c:pt>
                <c:pt idx="5380">
                  <c:v>30.8</c:v>
                </c:pt>
                <c:pt idx="5381">
                  <c:v>30.8</c:v>
                </c:pt>
                <c:pt idx="5382">
                  <c:v>30.8</c:v>
                </c:pt>
                <c:pt idx="5383">
                  <c:v>30.8</c:v>
                </c:pt>
                <c:pt idx="5384">
                  <c:v>30.8</c:v>
                </c:pt>
                <c:pt idx="5385">
                  <c:v>30.8</c:v>
                </c:pt>
                <c:pt idx="5386">
                  <c:v>30.8</c:v>
                </c:pt>
                <c:pt idx="5387">
                  <c:v>30.8</c:v>
                </c:pt>
                <c:pt idx="5388">
                  <c:v>30.8</c:v>
                </c:pt>
                <c:pt idx="5389">
                  <c:v>30.8</c:v>
                </c:pt>
                <c:pt idx="5390">
                  <c:v>30.8</c:v>
                </c:pt>
                <c:pt idx="5391">
                  <c:v>30.8</c:v>
                </c:pt>
                <c:pt idx="5392">
                  <c:v>30.8</c:v>
                </c:pt>
                <c:pt idx="5393">
                  <c:v>30.8</c:v>
                </c:pt>
                <c:pt idx="5394">
                  <c:v>30.8</c:v>
                </c:pt>
                <c:pt idx="5395">
                  <c:v>30.8</c:v>
                </c:pt>
                <c:pt idx="5396">
                  <c:v>30.8</c:v>
                </c:pt>
                <c:pt idx="5397">
                  <c:v>30.8</c:v>
                </c:pt>
                <c:pt idx="5398">
                  <c:v>30.8</c:v>
                </c:pt>
                <c:pt idx="5399">
                  <c:v>30.8</c:v>
                </c:pt>
                <c:pt idx="5400">
                  <c:v>30.8</c:v>
                </c:pt>
                <c:pt idx="5401">
                  <c:v>30.8</c:v>
                </c:pt>
                <c:pt idx="5402">
                  <c:v>30.8</c:v>
                </c:pt>
                <c:pt idx="5403">
                  <c:v>30.8</c:v>
                </c:pt>
                <c:pt idx="5404">
                  <c:v>30.8</c:v>
                </c:pt>
                <c:pt idx="5405">
                  <c:v>30.8</c:v>
                </c:pt>
                <c:pt idx="5406">
                  <c:v>30.8</c:v>
                </c:pt>
                <c:pt idx="5407">
                  <c:v>30.8</c:v>
                </c:pt>
                <c:pt idx="5408">
                  <c:v>30.8</c:v>
                </c:pt>
                <c:pt idx="5409">
                  <c:v>30.8</c:v>
                </c:pt>
                <c:pt idx="5410">
                  <c:v>30.8</c:v>
                </c:pt>
                <c:pt idx="5411">
                  <c:v>30.8</c:v>
                </c:pt>
                <c:pt idx="5412">
                  <c:v>30.7</c:v>
                </c:pt>
                <c:pt idx="5413">
                  <c:v>30.7</c:v>
                </c:pt>
                <c:pt idx="5414">
                  <c:v>30.7</c:v>
                </c:pt>
                <c:pt idx="5415">
                  <c:v>30.7</c:v>
                </c:pt>
                <c:pt idx="5416">
                  <c:v>30.7</c:v>
                </c:pt>
                <c:pt idx="5417">
                  <c:v>30.7</c:v>
                </c:pt>
                <c:pt idx="5418">
                  <c:v>30.6</c:v>
                </c:pt>
                <c:pt idx="5419">
                  <c:v>30.6</c:v>
                </c:pt>
                <c:pt idx="5420">
                  <c:v>30.6</c:v>
                </c:pt>
                <c:pt idx="5421">
                  <c:v>30.6</c:v>
                </c:pt>
                <c:pt idx="5422">
                  <c:v>30.6</c:v>
                </c:pt>
                <c:pt idx="5423">
                  <c:v>30.6</c:v>
                </c:pt>
                <c:pt idx="5424">
                  <c:v>30.6</c:v>
                </c:pt>
                <c:pt idx="5425">
                  <c:v>30.6</c:v>
                </c:pt>
                <c:pt idx="5426">
                  <c:v>30.6</c:v>
                </c:pt>
                <c:pt idx="5427">
                  <c:v>30.6</c:v>
                </c:pt>
                <c:pt idx="5428">
                  <c:v>30.6</c:v>
                </c:pt>
                <c:pt idx="5429">
                  <c:v>30.6</c:v>
                </c:pt>
                <c:pt idx="5430">
                  <c:v>30.5</c:v>
                </c:pt>
                <c:pt idx="5431">
                  <c:v>30.5</c:v>
                </c:pt>
                <c:pt idx="5432">
                  <c:v>30.5</c:v>
                </c:pt>
                <c:pt idx="5433">
                  <c:v>30.5</c:v>
                </c:pt>
                <c:pt idx="5434">
                  <c:v>30.5</c:v>
                </c:pt>
                <c:pt idx="5435">
                  <c:v>30.5</c:v>
                </c:pt>
                <c:pt idx="5436">
                  <c:v>30.5</c:v>
                </c:pt>
                <c:pt idx="5437">
                  <c:v>30.5</c:v>
                </c:pt>
                <c:pt idx="5438">
                  <c:v>30.5</c:v>
                </c:pt>
                <c:pt idx="5439">
                  <c:v>30.5</c:v>
                </c:pt>
                <c:pt idx="5440">
                  <c:v>30.5</c:v>
                </c:pt>
                <c:pt idx="5441">
                  <c:v>30.5</c:v>
                </c:pt>
                <c:pt idx="5442">
                  <c:v>30.5</c:v>
                </c:pt>
                <c:pt idx="5443">
                  <c:v>30.5</c:v>
                </c:pt>
                <c:pt idx="5444">
                  <c:v>30.5</c:v>
                </c:pt>
                <c:pt idx="5445">
                  <c:v>30.5</c:v>
                </c:pt>
                <c:pt idx="5446">
                  <c:v>30.5</c:v>
                </c:pt>
                <c:pt idx="5447">
                  <c:v>30.5</c:v>
                </c:pt>
                <c:pt idx="5448">
                  <c:v>30.4</c:v>
                </c:pt>
                <c:pt idx="5449">
                  <c:v>30.4</c:v>
                </c:pt>
                <c:pt idx="5450">
                  <c:v>30.4</c:v>
                </c:pt>
                <c:pt idx="5451">
                  <c:v>30.4</c:v>
                </c:pt>
                <c:pt idx="5452">
                  <c:v>30.4</c:v>
                </c:pt>
                <c:pt idx="5453">
                  <c:v>30.4</c:v>
                </c:pt>
                <c:pt idx="5454">
                  <c:v>30.4</c:v>
                </c:pt>
                <c:pt idx="5455">
                  <c:v>30.4</c:v>
                </c:pt>
                <c:pt idx="5456">
                  <c:v>30.4</c:v>
                </c:pt>
                <c:pt idx="5457">
                  <c:v>30.4</c:v>
                </c:pt>
                <c:pt idx="5458">
                  <c:v>30.4</c:v>
                </c:pt>
                <c:pt idx="5459">
                  <c:v>30.4</c:v>
                </c:pt>
                <c:pt idx="5460">
                  <c:v>30.3</c:v>
                </c:pt>
                <c:pt idx="5461">
                  <c:v>30.3</c:v>
                </c:pt>
                <c:pt idx="5462">
                  <c:v>30.3</c:v>
                </c:pt>
                <c:pt idx="5463">
                  <c:v>30.3</c:v>
                </c:pt>
                <c:pt idx="5464">
                  <c:v>30.3</c:v>
                </c:pt>
                <c:pt idx="5465">
                  <c:v>30.3</c:v>
                </c:pt>
                <c:pt idx="5466">
                  <c:v>30.2</c:v>
                </c:pt>
                <c:pt idx="5467">
                  <c:v>30.2</c:v>
                </c:pt>
                <c:pt idx="5468">
                  <c:v>30.2</c:v>
                </c:pt>
                <c:pt idx="5469">
                  <c:v>30.2</c:v>
                </c:pt>
                <c:pt idx="5470">
                  <c:v>30.2</c:v>
                </c:pt>
                <c:pt idx="5471">
                  <c:v>30.2</c:v>
                </c:pt>
                <c:pt idx="5472">
                  <c:v>30.2</c:v>
                </c:pt>
                <c:pt idx="5473">
                  <c:v>30.2</c:v>
                </c:pt>
                <c:pt idx="5474">
                  <c:v>30.2</c:v>
                </c:pt>
                <c:pt idx="5475">
                  <c:v>30.2</c:v>
                </c:pt>
                <c:pt idx="5476">
                  <c:v>30.2</c:v>
                </c:pt>
                <c:pt idx="5477">
                  <c:v>30.2</c:v>
                </c:pt>
                <c:pt idx="5478">
                  <c:v>30.1</c:v>
                </c:pt>
                <c:pt idx="5479">
                  <c:v>30.1</c:v>
                </c:pt>
                <c:pt idx="5480">
                  <c:v>30.1</c:v>
                </c:pt>
                <c:pt idx="5481">
                  <c:v>30.1</c:v>
                </c:pt>
                <c:pt idx="5482">
                  <c:v>30.1</c:v>
                </c:pt>
                <c:pt idx="5483">
                  <c:v>30.1</c:v>
                </c:pt>
                <c:pt idx="5484">
                  <c:v>30.1</c:v>
                </c:pt>
                <c:pt idx="5485">
                  <c:v>30.1</c:v>
                </c:pt>
                <c:pt idx="5486">
                  <c:v>30.1</c:v>
                </c:pt>
                <c:pt idx="5487">
                  <c:v>30.1</c:v>
                </c:pt>
                <c:pt idx="5488">
                  <c:v>30.1</c:v>
                </c:pt>
                <c:pt idx="5489">
                  <c:v>30.1</c:v>
                </c:pt>
                <c:pt idx="5490">
                  <c:v>30.1</c:v>
                </c:pt>
                <c:pt idx="5491">
                  <c:v>30.1</c:v>
                </c:pt>
                <c:pt idx="5492">
                  <c:v>30.1</c:v>
                </c:pt>
                <c:pt idx="5493">
                  <c:v>30.1</c:v>
                </c:pt>
                <c:pt idx="5494">
                  <c:v>30.1</c:v>
                </c:pt>
                <c:pt idx="5495">
                  <c:v>30.1</c:v>
                </c:pt>
                <c:pt idx="5496">
                  <c:v>30</c:v>
                </c:pt>
                <c:pt idx="5497">
                  <c:v>30</c:v>
                </c:pt>
                <c:pt idx="5498">
                  <c:v>30</c:v>
                </c:pt>
                <c:pt idx="5499">
                  <c:v>30</c:v>
                </c:pt>
                <c:pt idx="5500">
                  <c:v>30</c:v>
                </c:pt>
                <c:pt idx="5501">
                  <c:v>30</c:v>
                </c:pt>
                <c:pt idx="5502">
                  <c:v>29.9</c:v>
                </c:pt>
                <c:pt idx="5503">
                  <c:v>29.9</c:v>
                </c:pt>
                <c:pt idx="5504">
                  <c:v>29.9</c:v>
                </c:pt>
                <c:pt idx="5505">
                  <c:v>29.9</c:v>
                </c:pt>
                <c:pt idx="5506">
                  <c:v>29.9</c:v>
                </c:pt>
                <c:pt idx="5507">
                  <c:v>29.9</c:v>
                </c:pt>
                <c:pt idx="5508">
                  <c:v>29.9</c:v>
                </c:pt>
                <c:pt idx="5509">
                  <c:v>29.9</c:v>
                </c:pt>
                <c:pt idx="5510">
                  <c:v>29.9</c:v>
                </c:pt>
                <c:pt idx="5511">
                  <c:v>29.9</c:v>
                </c:pt>
                <c:pt idx="5512">
                  <c:v>29.9</c:v>
                </c:pt>
                <c:pt idx="5513">
                  <c:v>29.9</c:v>
                </c:pt>
                <c:pt idx="5514">
                  <c:v>29.8</c:v>
                </c:pt>
                <c:pt idx="5515">
                  <c:v>29.8</c:v>
                </c:pt>
                <c:pt idx="5516">
                  <c:v>29.8</c:v>
                </c:pt>
                <c:pt idx="5517">
                  <c:v>29.8</c:v>
                </c:pt>
                <c:pt idx="5518">
                  <c:v>29.8</c:v>
                </c:pt>
                <c:pt idx="5519">
                  <c:v>29.8</c:v>
                </c:pt>
                <c:pt idx="5520">
                  <c:v>29.8</c:v>
                </c:pt>
                <c:pt idx="5521">
                  <c:v>29.8</c:v>
                </c:pt>
                <c:pt idx="5522">
                  <c:v>29.8</c:v>
                </c:pt>
                <c:pt idx="5523">
                  <c:v>29.8</c:v>
                </c:pt>
                <c:pt idx="5524">
                  <c:v>29.8</c:v>
                </c:pt>
                <c:pt idx="5525">
                  <c:v>29.8</c:v>
                </c:pt>
                <c:pt idx="5526">
                  <c:v>29.7</c:v>
                </c:pt>
                <c:pt idx="5527">
                  <c:v>29.7</c:v>
                </c:pt>
                <c:pt idx="5528">
                  <c:v>29.7</c:v>
                </c:pt>
                <c:pt idx="5529">
                  <c:v>29.7</c:v>
                </c:pt>
                <c:pt idx="5530">
                  <c:v>29.7</c:v>
                </c:pt>
                <c:pt idx="5531">
                  <c:v>29.7</c:v>
                </c:pt>
                <c:pt idx="5532">
                  <c:v>29.7</c:v>
                </c:pt>
                <c:pt idx="5533">
                  <c:v>29.7</c:v>
                </c:pt>
                <c:pt idx="5534">
                  <c:v>29.7</c:v>
                </c:pt>
                <c:pt idx="5535">
                  <c:v>29.7</c:v>
                </c:pt>
                <c:pt idx="5536">
                  <c:v>29.7</c:v>
                </c:pt>
                <c:pt idx="5537">
                  <c:v>29.7</c:v>
                </c:pt>
                <c:pt idx="5538">
                  <c:v>29.6</c:v>
                </c:pt>
                <c:pt idx="5539">
                  <c:v>29.6</c:v>
                </c:pt>
                <c:pt idx="5540">
                  <c:v>29.6</c:v>
                </c:pt>
                <c:pt idx="5541">
                  <c:v>29.6</c:v>
                </c:pt>
                <c:pt idx="5542">
                  <c:v>29.6</c:v>
                </c:pt>
                <c:pt idx="5543">
                  <c:v>29.6</c:v>
                </c:pt>
                <c:pt idx="5544">
                  <c:v>29.6</c:v>
                </c:pt>
                <c:pt idx="5545">
                  <c:v>29.6</c:v>
                </c:pt>
                <c:pt idx="5546">
                  <c:v>29.6</c:v>
                </c:pt>
                <c:pt idx="5547">
                  <c:v>29.6</c:v>
                </c:pt>
                <c:pt idx="5548">
                  <c:v>29.6</c:v>
                </c:pt>
                <c:pt idx="5549">
                  <c:v>29.6</c:v>
                </c:pt>
                <c:pt idx="5550">
                  <c:v>29.5</c:v>
                </c:pt>
                <c:pt idx="5551">
                  <c:v>29.5</c:v>
                </c:pt>
                <c:pt idx="5552">
                  <c:v>29.5</c:v>
                </c:pt>
                <c:pt idx="5553">
                  <c:v>29.5</c:v>
                </c:pt>
                <c:pt idx="5554">
                  <c:v>29.5</c:v>
                </c:pt>
                <c:pt idx="5555">
                  <c:v>29.5</c:v>
                </c:pt>
                <c:pt idx="5556">
                  <c:v>29.4</c:v>
                </c:pt>
                <c:pt idx="5557">
                  <c:v>29.4</c:v>
                </c:pt>
                <c:pt idx="5558">
                  <c:v>29.4</c:v>
                </c:pt>
                <c:pt idx="5559">
                  <c:v>29.4</c:v>
                </c:pt>
                <c:pt idx="5560">
                  <c:v>29.4</c:v>
                </c:pt>
                <c:pt idx="5561">
                  <c:v>29.4</c:v>
                </c:pt>
                <c:pt idx="5562">
                  <c:v>29.4</c:v>
                </c:pt>
                <c:pt idx="5563">
                  <c:v>29.4</c:v>
                </c:pt>
                <c:pt idx="5564">
                  <c:v>29.4</c:v>
                </c:pt>
                <c:pt idx="5565">
                  <c:v>29.4</c:v>
                </c:pt>
                <c:pt idx="5566">
                  <c:v>29.4</c:v>
                </c:pt>
                <c:pt idx="5567">
                  <c:v>29.4</c:v>
                </c:pt>
                <c:pt idx="5568">
                  <c:v>29.3</c:v>
                </c:pt>
                <c:pt idx="5569">
                  <c:v>29.3</c:v>
                </c:pt>
                <c:pt idx="5570">
                  <c:v>29.3</c:v>
                </c:pt>
                <c:pt idx="5571">
                  <c:v>29.3</c:v>
                </c:pt>
                <c:pt idx="5572">
                  <c:v>29.3</c:v>
                </c:pt>
                <c:pt idx="5573">
                  <c:v>29.3</c:v>
                </c:pt>
                <c:pt idx="5574">
                  <c:v>29.3</c:v>
                </c:pt>
                <c:pt idx="5575">
                  <c:v>29.3</c:v>
                </c:pt>
                <c:pt idx="5576">
                  <c:v>29.3</c:v>
                </c:pt>
                <c:pt idx="5577">
                  <c:v>29.3</c:v>
                </c:pt>
                <c:pt idx="5578">
                  <c:v>29.3</c:v>
                </c:pt>
                <c:pt idx="5579">
                  <c:v>29.3</c:v>
                </c:pt>
                <c:pt idx="5580">
                  <c:v>29.2</c:v>
                </c:pt>
                <c:pt idx="5581">
                  <c:v>29.2</c:v>
                </c:pt>
                <c:pt idx="5582">
                  <c:v>29.2</c:v>
                </c:pt>
                <c:pt idx="5583">
                  <c:v>29.2</c:v>
                </c:pt>
                <c:pt idx="5584">
                  <c:v>29.2</c:v>
                </c:pt>
                <c:pt idx="5585">
                  <c:v>29.2</c:v>
                </c:pt>
                <c:pt idx="5586">
                  <c:v>29.2</c:v>
                </c:pt>
                <c:pt idx="5587">
                  <c:v>29.2</c:v>
                </c:pt>
                <c:pt idx="5588">
                  <c:v>29.2</c:v>
                </c:pt>
                <c:pt idx="5589">
                  <c:v>29.2</c:v>
                </c:pt>
                <c:pt idx="5590">
                  <c:v>29.2</c:v>
                </c:pt>
                <c:pt idx="5591">
                  <c:v>29.2</c:v>
                </c:pt>
                <c:pt idx="5592">
                  <c:v>29.1</c:v>
                </c:pt>
                <c:pt idx="5593">
                  <c:v>29.1</c:v>
                </c:pt>
                <c:pt idx="5594">
                  <c:v>29.1</c:v>
                </c:pt>
                <c:pt idx="5595">
                  <c:v>29.1</c:v>
                </c:pt>
                <c:pt idx="5596">
                  <c:v>29.1</c:v>
                </c:pt>
                <c:pt idx="5597">
                  <c:v>29.1</c:v>
                </c:pt>
                <c:pt idx="5598">
                  <c:v>29.1</c:v>
                </c:pt>
                <c:pt idx="5599">
                  <c:v>29.1</c:v>
                </c:pt>
                <c:pt idx="5600">
                  <c:v>29.1</c:v>
                </c:pt>
                <c:pt idx="5601">
                  <c:v>29.1</c:v>
                </c:pt>
                <c:pt idx="5602">
                  <c:v>29.1</c:v>
                </c:pt>
                <c:pt idx="5603">
                  <c:v>29.1</c:v>
                </c:pt>
                <c:pt idx="5604">
                  <c:v>29</c:v>
                </c:pt>
                <c:pt idx="5605">
                  <c:v>29</c:v>
                </c:pt>
                <c:pt idx="5606">
                  <c:v>29</c:v>
                </c:pt>
                <c:pt idx="5607">
                  <c:v>29</c:v>
                </c:pt>
                <c:pt idx="5608">
                  <c:v>29</c:v>
                </c:pt>
                <c:pt idx="5609">
                  <c:v>29</c:v>
                </c:pt>
                <c:pt idx="5610">
                  <c:v>29</c:v>
                </c:pt>
                <c:pt idx="5611">
                  <c:v>29</c:v>
                </c:pt>
                <c:pt idx="5612">
                  <c:v>29</c:v>
                </c:pt>
                <c:pt idx="5613">
                  <c:v>29</c:v>
                </c:pt>
                <c:pt idx="5614">
                  <c:v>29</c:v>
                </c:pt>
                <c:pt idx="5615">
                  <c:v>29</c:v>
                </c:pt>
                <c:pt idx="5616">
                  <c:v>28.9</c:v>
                </c:pt>
                <c:pt idx="5617">
                  <c:v>28.9</c:v>
                </c:pt>
                <c:pt idx="5618">
                  <c:v>28.9</c:v>
                </c:pt>
                <c:pt idx="5619">
                  <c:v>28.9</c:v>
                </c:pt>
                <c:pt idx="5620">
                  <c:v>28.9</c:v>
                </c:pt>
                <c:pt idx="5621">
                  <c:v>28.9</c:v>
                </c:pt>
                <c:pt idx="5622">
                  <c:v>28.8</c:v>
                </c:pt>
                <c:pt idx="5623">
                  <c:v>28.8</c:v>
                </c:pt>
                <c:pt idx="5624">
                  <c:v>28.8</c:v>
                </c:pt>
                <c:pt idx="5625">
                  <c:v>28.8</c:v>
                </c:pt>
                <c:pt idx="5626">
                  <c:v>28.8</c:v>
                </c:pt>
                <c:pt idx="5627">
                  <c:v>28.8</c:v>
                </c:pt>
                <c:pt idx="5628">
                  <c:v>28.8</c:v>
                </c:pt>
                <c:pt idx="5629">
                  <c:v>28.8</c:v>
                </c:pt>
                <c:pt idx="5630">
                  <c:v>28.8</c:v>
                </c:pt>
                <c:pt idx="5631">
                  <c:v>28.8</c:v>
                </c:pt>
                <c:pt idx="5632">
                  <c:v>28.8</c:v>
                </c:pt>
                <c:pt idx="5633">
                  <c:v>28.8</c:v>
                </c:pt>
                <c:pt idx="5634">
                  <c:v>28.7</c:v>
                </c:pt>
                <c:pt idx="5635">
                  <c:v>28.7</c:v>
                </c:pt>
                <c:pt idx="5636">
                  <c:v>28.7</c:v>
                </c:pt>
                <c:pt idx="5637">
                  <c:v>28.7</c:v>
                </c:pt>
                <c:pt idx="5638">
                  <c:v>28.7</c:v>
                </c:pt>
                <c:pt idx="5639">
                  <c:v>28.7</c:v>
                </c:pt>
                <c:pt idx="5640">
                  <c:v>28.7</c:v>
                </c:pt>
                <c:pt idx="5641">
                  <c:v>28.7</c:v>
                </c:pt>
                <c:pt idx="5642">
                  <c:v>28.7</c:v>
                </c:pt>
                <c:pt idx="5643">
                  <c:v>28.7</c:v>
                </c:pt>
                <c:pt idx="5644">
                  <c:v>28.7</c:v>
                </c:pt>
                <c:pt idx="5645">
                  <c:v>28.7</c:v>
                </c:pt>
                <c:pt idx="5646">
                  <c:v>28.6</c:v>
                </c:pt>
                <c:pt idx="5647">
                  <c:v>28.6</c:v>
                </c:pt>
                <c:pt idx="5648">
                  <c:v>28.6</c:v>
                </c:pt>
                <c:pt idx="5649">
                  <c:v>28.6</c:v>
                </c:pt>
                <c:pt idx="5650">
                  <c:v>28.6</c:v>
                </c:pt>
                <c:pt idx="5651">
                  <c:v>28.6</c:v>
                </c:pt>
                <c:pt idx="5652">
                  <c:v>28.6</c:v>
                </c:pt>
                <c:pt idx="5653">
                  <c:v>28.6</c:v>
                </c:pt>
                <c:pt idx="5654">
                  <c:v>28.6</c:v>
                </c:pt>
                <c:pt idx="5655">
                  <c:v>28.6</c:v>
                </c:pt>
                <c:pt idx="5656">
                  <c:v>28.6</c:v>
                </c:pt>
                <c:pt idx="5657">
                  <c:v>28.6</c:v>
                </c:pt>
                <c:pt idx="5658">
                  <c:v>28.5</c:v>
                </c:pt>
                <c:pt idx="5659">
                  <c:v>28.5</c:v>
                </c:pt>
                <c:pt idx="5660">
                  <c:v>28.5</c:v>
                </c:pt>
                <c:pt idx="5661">
                  <c:v>28.5</c:v>
                </c:pt>
                <c:pt idx="5662">
                  <c:v>28.5</c:v>
                </c:pt>
                <c:pt idx="5663">
                  <c:v>28.5</c:v>
                </c:pt>
                <c:pt idx="5664">
                  <c:v>28.5</c:v>
                </c:pt>
                <c:pt idx="5665">
                  <c:v>28.5</c:v>
                </c:pt>
                <c:pt idx="5666">
                  <c:v>28.5</c:v>
                </c:pt>
                <c:pt idx="5667">
                  <c:v>28.5</c:v>
                </c:pt>
                <c:pt idx="5668">
                  <c:v>28.5</c:v>
                </c:pt>
                <c:pt idx="5669">
                  <c:v>28.5</c:v>
                </c:pt>
                <c:pt idx="5670">
                  <c:v>28.4</c:v>
                </c:pt>
                <c:pt idx="5671">
                  <c:v>28.4</c:v>
                </c:pt>
                <c:pt idx="5672">
                  <c:v>28.4</c:v>
                </c:pt>
                <c:pt idx="5673">
                  <c:v>28.4</c:v>
                </c:pt>
                <c:pt idx="5674">
                  <c:v>28.4</c:v>
                </c:pt>
                <c:pt idx="5675">
                  <c:v>28.4</c:v>
                </c:pt>
                <c:pt idx="5676">
                  <c:v>28.3</c:v>
                </c:pt>
                <c:pt idx="5677">
                  <c:v>28.3</c:v>
                </c:pt>
                <c:pt idx="5678">
                  <c:v>28.3</c:v>
                </c:pt>
                <c:pt idx="5679">
                  <c:v>28.3</c:v>
                </c:pt>
                <c:pt idx="5680">
                  <c:v>28.3</c:v>
                </c:pt>
                <c:pt idx="5681">
                  <c:v>28.3</c:v>
                </c:pt>
                <c:pt idx="5682">
                  <c:v>28.3</c:v>
                </c:pt>
                <c:pt idx="5683">
                  <c:v>28.3</c:v>
                </c:pt>
                <c:pt idx="5684">
                  <c:v>28.3</c:v>
                </c:pt>
                <c:pt idx="5685">
                  <c:v>28.3</c:v>
                </c:pt>
                <c:pt idx="5686">
                  <c:v>28.3</c:v>
                </c:pt>
                <c:pt idx="5687">
                  <c:v>28.3</c:v>
                </c:pt>
                <c:pt idx="5688">
                  <c:v>28.2</c:v>
                </c:pt>
                <c:pt idx="5689">
                  <c:v>28.2</c:v>
                </c:pt>
                <c:pt idx="5690">
                  <c:v>28.2</c:v>
                </c:pt>
                <c:pt idx="5691">
                  <c:v>28.2</c:v>
                </c:pt>
                <c:pt idx="5692">
                  <c:v>28.2</c:v>
                </c:pt>
                <c:pt idx="5693">
                  <c:v>28.2</c:v>
                </c:pt>
                <c:pt idx="5694">
                  <c:v>28.2</c:v>
                </c:pt>
                <c:pt idx="5695">
                  <c:v>28.2</c:v>
                </c:pt>
                <c:pt idx="5696">
                  <c:v>28.2</c:v>
                </c:pt>
                <c:pt idx="5697">
                  <c:v>28.2</c:v>
                </c:pt>
                <c:pt idx="5698">
                  <c:v>28.2</c:v>
                </c:pt>
                <c:pt idx="5699">
                  <c:v>28.2</c:v>
                </c:pt>
                <c:pt idx="5700">
                  <c:v>28.1</c:v>
                </c:pt>
                <c:pt idx="5701">
                  <c:v>28.1</c:v>
                </c:pt>
                <c:pt idx="5702">
                  <c:v>28.1</c:v>
                </c:pt>
                <c:pt idx="5703">
                  <c:v>28.1</c:v>
                </c:pt>
                <c:pt idx="5704">
                  <c:v>28.1</c:v>
                </c:pt>
                <c:pt idx="5705">
                  <c:v>28.1</c:v>
                </c:pt>
                <c:pt idx="5706">
                  <c:v>28.1</c:v>
                </c:pt>
                <c:pt idx="5707">
                  <c:v>28.1</c:v>
                </c:pt>
                <c:pt idx="5708">
                  <c:v>28.1</c:v>
                </c:pt>
                <c:pt idx="5709">
                  <c:v>28.1</c:v>
                </c:pt>
                <c:pt idx="5710">
                  <c:v>28.1</c:v>
                </c:pt>
                <c:pt idx="5711">
                  <c:v>28.1</c:v>
                </c:pt>
                <c:pt idx="5712">
                  <c:v>28</c:v>
                </c:pt>
                <c:pt idx="5713">
                  <c:v>28</c:v>
                </c:pt>
                <c:pt idx="5714">
                  <c:v>28</c:v>
                </c:pt>
                <c:pt idx="5715">
                  <c:v>28</c:v>
                </c:pt>
                <c:pt idx="5716">
                  <c:v>28</c:v>
                </c:pt>
                <c:pt idx="5717">
                  <c:v>28</c:v>
                </c:pt>
                <c:pt idx="5718">
                  <c:v>28</c:v>
                </c:pt>
                <c:pt idx="5719">
                  <c:v>28</c:v>
                </c:pt>
                <c:pt idx="5720">
                  <c:v>28</c:v>
                </c:pt>
                <c:pt idx="5721">
                  <c:v>28</c:v>
                </c:pt>
                <c:pt idx="5722">
                  <c:v>28</c:v>
                </c:pt>
                <c:pt idx="5723">
                  <c:v>28</c:v>
                </c:pt>
                <c:pt idx="5724">
                  <c:v>27.9</c:v>
                </c:pt>
                <c:pt idx="5725">
                  <c:v>27.9</c:v>
                </c:pt>
                <c:pt idx="5726">
                  <c:v>27.9</c:v>
                </c:pt>
                <c:pt idx="5727">
                  <c:v>27.9</c:v>
                </c:pt>
                <c:pt idx="5728">
                  <c:v>27.9</c:v>
                </c:pt>
                <c:pt idx="5729">
                  <c:v>27.9</c:v>
                </c:pt>
                <c:pt idx="5730">
                  <c:v>27.9</c:v>
                </c:pt>
                <c:pt idx="5731">
                  <c:v>27.9</c:v>
                </c:pt>
                <c:pt idx="5732">
                  <c:v>27.9</c:v>
                </c:pt>
                <c:pt idx="5733">
                  <c:v>27.9</c:v>
                </c:pt>
                <c:pt idx="5734">
                  <c:v>27.9</c:v>
                </c:pt>
                <c:pt idx="5735">
                  <c:v>27.9</c:v>
                </c:pt>
                <c:pt idx="5736">
                  <c:v>27.8</c:v>
                </c:pt>
                <c:pt idx="5737">
                  <c:v>27.8</c:v>
                </c:pt>
                <c:pt idx="5738">
                  <c:v>27.8</c:v>
                </c:pt>
                <c:pt idx="5739">
                  <c:v>27.8</c:v>
                </c:pt>
                <c:pt idx="5740">
                  <c:v>27.8</c:v>
                </c:pt>
                <c:pt idx="5741">
                  <c:v>27.8</c:v>
                </c:pt>
                <c:pt idx="5742">
                  <c:v>27.7</c:v>
                </c:pt>
                <c:pt idx="5743">
                  <c:v>27.7</c:v>
                </c:pt>
                <c:pt idx="5744">
                  <c:v>27.7</c:v>
                </c:pt>
                <c:pt idx="5745">
                  <c:v>27.7</c:v>
                </c:pt>
                <c:pt idx="5746">
                  <c:v>27.7</c:v>
                </c:pt>
                <c:pt idx="5747">
                  <c:v>27.7</c:v>
                </c:pt>
                <c:pt idx="5748">
                  <c:v>27.7</c:v>
                </c:pt>
                <c:pt idx="5749">
                  <c:v>27.7</c:v>
                </c:pt>
                <c:pt idx="5750">
                  <c:v>27.7</c:v>
                </c:pt>
                <c:pt idx="5751">
                  <c:v>27.7</c:v>
                </c:pt>
                <c:pt idx="5752">
                  <c:v>27.7</c:v>
                </c:pt>
                <c:pt idx="5753">
                  <c:v>27.7</c:v>
                </c:pt>
                <c:pt idx="5754">
                  <c:v>27.6</c:v>
                </c:pt>
                <c:pt idx="5755">
                  <c:v>27.6</c:v>
                </c:pt>
                <c:pt idx="5756">
                  <c:v>27.6</c:v>
                </c:pt>
                <c:pt idx="5757">
                  <c:v>27.6</c:v>
                </c:pt>
                <c:pt idx="5758">
                  <c:v>27.6</c:v>
                </c:pt>
                <c:pt idx="5759">
                  <c:v>27.6</c:v>
                </c:pt>
                <c:pt idx="5760">
                  <c:v>27.6</c:v>
                </c:pt>
                <c:pt idx="5761">
                  <c:v>27.6</c:v>
                </c:pt>
                <c:pt idx="5762">
                  <c:v>27.6</c:v>
                </c:pt>
                <c:pt idx="5763">
                  <c:v>27.6</c:v>
                </c:pt>
                <c:pt idx="5764">
                  <c:v>27.6</c:v>
                </c:pt>
                <c:pt idx="5765">
                  <c:v>27.6</c:v>
                </c:pt>
                <c:pt idx="5766">
                  <c:v>27.5</c:v>
                </c:pt>
                <c:pt idx="5767">
                  <c:v>27.5</c:v>
                </c:pt>
                <c:pt idx="5768">
                  <c:v>27.5</c:v>
                </c:pt>
                <c:pt idx="5769">
                  <c:v>27.5</c:v>
                </c:pt>
                <c:pt idx="5770">
                  <c:v>27.5</c:v>
                </c:pt>
                <c:pt idx="5771">
                  <c:v>27.5</c:v>
                </c:pt>
                <c:pt idx="5772">
                  <c:v>27.5</c:v>
                </c:pt>
                <c:pt idx="5773">
                  <c:v>27.5</c:v>
                </c:pt>
                <c:pt idx="5774">
                  <c:v>27.5</c:v>
                </c:pt>
                <c:pt idx="5775">
                  <c:v>27.5</c:v>
                </c:pt>
                <c:pt idx="5776">
                  <c:v>27.5</c:v>
                </c:pt>
                <c:pt idx="5777">
                  <c:v>27.5</c:v>
                </c:pt>
                <c:pt idx="5778">
                  <c:v>27.4</c:v>
                </c:pt>
                <c:pt idx="5779">
                  <c:v>27.4</c:v>
                </c:pt>
                <c:pt idx="5780">
                  <c:v>27.4</c:v>
                </c:pt>
                <c:pt idx="5781">
                  <c:v>27.4</c:v>
                </c:pt>
                <c:pt idx="5782">
                  <c:v>27.4</c:v>
                </c:pt>
                <c:pt idx="5783">
                  <c:v>27.4</c:v>
                </c:pt>
                <c:pt idx="5784">
                  <c:v>27.4</c:v>
                </c:pt>
                <c:pt idx="5785">
                  <c:v>27.4</c:v>
                </c:pt>
                <c:pt idx="5786">
                  <c:v>27.4</c:v>
                </c:pt>
                <c:pt idx="5787">
                  <c:v>27.4</c:v>
                </c:pt>
                <c:pt idx="5788">
                  <c:v>27.4</c:v>
                </c:pt>
                <c:pt idx="5789">
                  <c:v>27.4</c:v>
                </c:pt>
                <c:pt idx="5790">
                  <c:v>27.3</c:v>
                </c:pt>
                <c:pt idx="5791">
                  <c:v>27.3</c:v>
                </c:pt>
                <c:pt idx="5792">
                  <c:v>27.3</c:v>
                </c:pt>
                <c:pt idx="5793">
                  <c:v>27.3</c:v>
                </c:pt>
                <c:pt idx="5794">
                  <c:v>27.3</c:v>
                </c:pt>
                <c:pt idx="5795">
                  <c:v>27.3</c:v>
                </c:pt>
                <c:pt idx="5796">
                  <c:v>27.2</c:v>
                </c:pt>
                <c:pt idx="5797">
                  <c:v>27.2</c:v>
                </c:pt>
                <c:pt idx="5798">
                  <c:v>27.2</c:v>
                </c:pt>
                <c:pt idx="5799">
                  <c:v>27.2</c:v>
                </c:pt>
                <c:pt idx="5800">
                  <c:v>27.2</c:v>
                </c:pt>
                <c:pt idx="5801">
                  <c:v>27.2</c:v>
                </c:pt>
                <c:pt idx="5802">
                  <c:v>27.2</c:v>
                </c:pt>
                <c:pt idx="5803">
                  <c:v>27.2</c:v>
                </c:pt>
                <c:pt idx="5804">
                  <c:v>27.2</c:v>
                </c:pt>
                <c:pt idx="5805">
                  <c:v>27.2</c:v>
                </c:pt>
                <c:pt idx="5806">
                  <c:v>27.2</c:v>
                </c:pt>
                <c:pt idx="5807">
                  <c:v>27.2</c:v>
                </c:pt>
                <c:pt idx="5808">
                  <c:v>27.1</c:v>
                </c:pt>
                <c:pt idx="5809">
                  <c:v>27.1</c:v>
                </c:pt>
                <c:pt idx="5810">
                  <c:v>27.1</c:v>
                </c:pt>
                <c:pt idx="5811">
                  <c:v>27.1</c:v>
                </c:pt>
                <c:pt idx="5812">
                  <c:v>27.1</c:v>
                </c:pt>
                <c:pt idx="5813">
                  <c:v>27.1</c:v>
                </c:pt>
                <c:pt idx="5814">
                  <c:v>27.1</c:v>
                </c:pt>
                <c:pt idx="5815">
                  <c:v>27.1</c:v>
                </c:pt>
                <c:pt idx="5816">
                  <c:v>27.1</c:v>
                </c:pt>
                <c:pt idx="5817">
                  <c:v>27.1</c:v>
                </c:pt>
                <c:pt idx="5818">
                  <c:v>27.1</c:v>
                </c:pt>
                <c:pt idx="5819">
                  <c:v>27.1</c:v>
                </c:pt>
                <c:pt idx="5820">
                  <c:v>27</c:v>
                </c:pt>
                <c:pt idx="5821">
                  <c:v>27</c:v>
                </c:pt>
                <c:pt idx="5822">
                  <c:v>27</c:v>
                </c:pt>
                <c:pt idx="5823">
                  <c:v>27</c:v>
                </c:pt>
                <c:pt idx="5824">
                  <c:v>27</c:v>
                </c:pt>
                <c:pt idx="5825">
                  <c:v>27</c:v>
                </c:pt>
                <c:pt idx="5826">
                  <c:v>27</c:v>
                </c:pt>
                <c:pt idx="5827">
                  <c:v>27</c:v>
                </c:pt>
                <c:pt idx="5828">
                  <c:v>27</c:v>
                </c:pt>
                <c:pt idx="5829">
                  <c:v>27</c:v>
                </c:pt>
                <c:pt idx="5830">
                  <c:v>27</c:v>
                </c:pt>
                <c:pt idx="5831">
                  <c:v>27</c:v>
                </c:pt>
                <c:pt idx="5832">
                  <c:v>26.9</c:v>
                </c:pt>
                <c:pt idx="5833">
                  <c:v>26.9</c:v>
                </c:pt>
                <c:pt idx="5834">
                  <c:v>26.9</c:v>
                </c:pt>
                <c:pt idx="5835">
                  <c:v>26.9</c:v>
                </c:pt>
                <c:pt idx="5836">
                  <c:v>26.9</c:v>
                </c:pt>
                <c:pt idx="5837">
                  <c:v>26.9</c:v>
                </c:pt>
                <c:pt idx="5838">
                  <c:v>26.9</c:v>
                </c:pt>
                <c:pt idx="5839">
                  <c:v>26.9</c:v>
                </c:pt>
                <c:pt idx="5840">
                  <c:v>26.9</c:v>
                </c:pt>
                <c:pt idx="5841">
                  <c:v>26.9</c:v>
                </c:pt>
                <c:pt idx="5842">
                  <c:v>26.9</c:v>
                </c:pt>
                <c:pt idx="5843">
                  <c:v>26.9</c:v>
                </c:pt>
                <c:pt idx="5844">
                  <c:v>26.8</c:v>
                </c:pt>
                <c:pt idx="5845">
                  <c:v>26.8</c:v>
                </c:pt>
                <c:pt idx="5846">
                  <c:v>26.8</c:v>
                </c:pt>
                <c:pt idx="5847">
                  <c:v>26.8</c:v>
                </c:pt>
                <c:pt idx="5848">
                  <c:v>26.8</c:v>
                </c:pt>
                <c:pt idx="5849">
                  <c:v>26.8</c:v>
                </c:pt>
                <c:pt idx="5850">
                  <c:v>26.8</c:v>
                </c:pt>
                <c:pt idx="5851">
                  <c:v>26.8</c:v>
                </c:pt>
                <c:pt idx="5852">
                  <c:v>26.8</c:v>
                </c:pt>
                <c:pt idx="5853">
                  <c:v>26.8</c:v>
                </c:pt>
                <c:pt idx="5854">
                  <c:v>26.8</c:v>
                </c:pt>
                <c:pt idx="5855">
                  <c:v>26.8</c:v>
                </c:pt>
                <c:pt idx="5856">
                  <c:v>26.7</c:v>
                </c:pt>
                <c:pt idx="5857">
                  <c:v>26.7</c:v>
                </c:pt>
                <c:pt idx="5858">
                  <c:v>26.7</c:v>
                </c:pt>
                <c:pt idx="5859">
                  <c:v>26.7</c:v>
                </c:pt>
                <c:pt idx="5860">
                  <c:v>26.7</c:v>
                </c:pt>
                <c:pt idx="5861">
                  <c:v>26.7</c:v>
                </c:pt>
                <c:pt idx="5862">
                  <c:v>26.6</c:v>
                </c:pt>
                <c:pt idx="5863">
                  <c:v>26.6</c:v>
                </c:pt>
                <c:pt idx="5864">
                  <c:v>26.6</c:v>
                </c:pt>
                <c:pt idx="5865">
                  <c:v>26.6</c:v>
                </c:pt>
                <c:pt idx="5866">
                  <c:v>26.6</c:v>
                </c:pt>
                <c:pt idx="5867">
                  <c:v>26.6</c:v>
                </c:pt>
                <c:pt idx="5868">
                  <c:v>26.6</c:v>
                </c:pt>
                <c:pt idx="5869">
                  <c:v>26.6</c:v>
                </c:pt>
                <c:pt idx="5870">
                  <c:v>26.6</c:v>
                </c:pt>
                <c:pt idx="5871">
                  <c:v>26.6</c:v>
                </c:pt>
                <c:pt idx="5872">
                  <c:v>26.6</c:v>
                </c:pt>
                <c:pt idx="5873">
                  <c:v>26.6</c:v>
                </c:pt>
                <c:pt idx="5874">
                  <c:v>26.5</c:v>
                </c:pt>
                <c:pt idx="5875">
                  <c:v>26.5</c:v>
                </c:pt>
                <c:pt idx="5876">
                  <c:v>26.5</c:v>
                </c:pt>
                <c:pt idx="5877">
                  <c:v>26.5</c:v>
                </c:pt>
                <c:pt idx="5878">
                  <c:v>26.5</c:v>
                </c:pt>
                <c:pt idx="5879">
                  <c:v>26.5</c:v>
                </c:pt>
                <c:pt idx="5880">
                  <c:v>26.5</c:v>
                </c:pt>
                <c:pt idx="5881">
                  <c:v>26.5</c:v>
                </c:pt>
                <c:pt idx="5882">
                  <c:v>26.5</c:v>
                </c:pt>
                <c:pt idx="5883">
                  <c:v>26.5</c:v>
                </c:pt>
                <c:pt idx="5884">
                  <c:v>26.5</c:v>
                </c:pt>
                <c:pt idx="5885">
                  <c:v>26.5</c:v>
                </c:pt>
                <c:pt idx="5886">
                  <c:v>26.4</c:v>
                </c:pt>
                <c:pt idx="5887">
                  <c:v>26.4</c:v>
                </c:pt>
                <c:pt idx="5888">
                  <c:v>26.4</c:v>
                </c:pt>
                <c:pt idx="5889">
                  <c:v>26.4</c:v>
                </c:pt>
                <c:pt idx="5890">
                  <c:v>26.4</c:v>
                </c:pt>
                <c:pt idx="5891">
                  <c:v>26.4</c:v>
                </c:pt>
                <c:pt idx="5892">
                  <c:v>26.4</c:v>
                </c:pt>
                <c:pt idx="5893">
                  <c:v>26.4</c:v>
                </c:pt>
                <c:pt idx="5894">
                  <c:v>26.4</c:v>
                </c:pt>
                <c:pt idx="5895">
                  <c:v>26.4</c:v>
                </c:pt>
                <c:pt idx="5896">
                  <c:v>26.4</c:v>
                </c:pt>
                <c:pt idx="5897">
                  <c:v>26.4</c:v>
                </c:pt>
                <c:pt idx="5898">
                  <c:v>26.3</c:v>
                </c:pt>
                <c:pt idx="5899">
                  <c:v>26.3</c:v>
                </c:pt>
                <c:pt idx="5900">
                  <c:v>26.3</c:v>
                </c:pt>
                <c:pt idx="5901">
                  <c:v>26.3</c:v>
                </c:pt>
                <c:pt idx="5902">
                  <c:v>26.3</c:v>
                </c:pt>
                <c:pt idx="5903">
                  <c:v>26.3</c:v>
                </c:pt>
                <c:pt idx="5904">
                  <c:v>26.3</c:v>
                </c:pt>
                <c:pt idx="5905">
                  <c:v>26.3</c:v>
                </c:pt>
                <c:pt idx="5906">
                  <c:v>26.3</c:v>
                </c:pt>
                <c:pt idx="5907">
                  <c:v>26.3</c:v>
                </c:pt>
                <c:pt idx="5908">
                  <c:v>26.3</c:v>
                </c:pt>
                <c:pt idx="5909">
                  <c:v>26.3</c:v>
                </c:pt>
                <c:pt idx="5910">
                  <c:v>26.2</c:v>
                </c:pt>
                <c:pt idx="5911">
                  <c:v>26.2</c:v>
                </c:pt>
                <c:pt idx="5912">
                  <c:v>26.2</c:v>
                </c:pt>
                <c:pt idx="5913">
                  <c:v>26.2</c:v>
                </c:pt>
                <c:pt idx="5914">
                  <c:v>26.2</c:v>
                </c:pt>
                <c:pt idx="5915">
                  <c:v>26.2</c:v>
                </c:pt>
                <c:pt idx="5916">
                  <c:v>26.1</c:v>
                </c:pt>
                <c:pt idx="5917">
                  <c:v>26.1</c:v>
                </c:pt>
                <c:pt idx="5918">
                  <c:v>26.1</c:v>
                </c:pt>
                <c:pt idx="5919">
                  <c:v>26.1</c:v>
                </c:pt>
                <c:pt idx="5920">
                  <c:v>26.1</c:v>
                </c:pt>
                <c:pt idx="5921">
                  <c:v>26.1</c:v>
                </c:pt>
                <c:pt idx="5922">
                  <c:v>26.1</c:v>
                </c:pt>
                <c:pt idx="5923">
                  <c:v>26.1</c:v>
                </c:pt>
                <c:pt idx="5924">
                  <c:v>26.1</c:v>
                </c:pt>
                <c:pt idx="5925">
                  <c:v>26.1</c:v>
                </c:pt>
                <c:pt idx="5926">
                  <c:v>26.1</c:v>
                </c:pt>
                <c:pt idx="5927">
                  <c:v>26.1</c:v>
                </c:pt>
                <c:pt idx="5928">
                  <c:v>26</c:v>
                </c:pt>
                <c:pt idx="5929">
                  <c:v>26</c:v>
                </c:pt>
                <c:pt idx="5930">
                  <c:v>26</c:v>
                </c:pt>
                <c:pt idx="5931">
                  <c:v>26</c:v>
                </c:pt>
                <c:pt idx="5932">
                  <c:v>26</c:v>
                </c:pt>
                <c:pt idx="5933">
                  <c:v>26</c:v>
                </c:pt>
                <c:pt idx="5934">
                  <c:v>26</c:v>
                </c:pt>
                <c:pt idx="5935">
                  <c:v>26</c:v>
                </c:pt>
                <c:pt idx="5936">
                  <c:v>26</c:v>
                </c:pt>
                <c:pt idx="5937">
                  <c:v>26</c:v>
                </c:pt>
                <c:pt idx="5938">
                  <c:v>26</c:v>
                </c:pt>
                <c:pt idx="5939">
                  <c:v>26</c:v>
                </c:pt>
                <c:pt idx="5940">
                  <c:v>25.9</c:v>
                </c:pt>
                <c:pt idx="5941">
                  <c:v>25.9</c:v>
                </c:pt>
                <c:pt idx="5942">
                  <c:v>25.9</c:v>
                </c:pt>
                <c:pt idx="5943">
                  <c:v>25.9</c:v>
                </c:pt>
                <c:pt idx="5944">
                  <c:v>25.9</c:v>
                </c:pt>
                <c:pt idx="5945">
                  <c:v>25.9</c:v>
                </c:pt>
                <c:pt idx="5946">
                  <c:v>25.9</c:v>
                </c:pt>
                <c:pt idx="5947">
                  <c:v>25.9</c:v>
                </c:pt>
                <c:pt idx="5948">
                  <c:v>25.9</c:v>
                </c:pt>
                <c:pt idx="5949">
                  <c:v>25.9</c:v>
                </c:pt>
                <c:pt idx="5950">
                  <c:v>25.9</c:v>
                </c:pt>
                <c:pt idx="5951">
                  <c:v>25.9</c:v>
                </c:pt>
                <c:pt idx="5952">
                  <c:v>25.8</c:v>
                </c:pt>
                <c:pt idx="5953">
                  <c:v>25.8</c:v>
                </c:pt>
                <c:pt idx="5954">
                  <c:v>25.8</c:v>
                </c:pt>
                <c:pt idx="5955">
                  <c:v>25.8</c:v>
                </c:pt>
                <c:pt idx="5956">
                  <c:v>25.8</c:v>
                </c:pt>
                <c:pt idx="5957">
                  <c:v>25.8</c:v>
                </c:pt>
                <c:pt idx="5958">
                  <c:v>25.8</c:v>
                </c:pt>
                <c:pt idx="5959">
                  <c:v>25.8</c:v>
                </c:pt>
                <c:pt idx="5960">
                  <c:v>25.8</c:v>
                </c:pt>
                <c:pt idx="5961">
                  <c:v>25.8</c:v>
                </c:pt>
                <c:pt idx="5962">
                  <c:v>25.8</c:v>
                </c:pt>
                <c:pt idx="5963">
                  <c:v>25.8</c:v>
                </c:pt>
                <c:pt idx="5964">
                  <c:v>25.7</c:v>
                </c:pt>
                <c:pt idx="5965">
                  <c:v>25.7</c:v>
                </c:pt>
                <c:pt idx="5966">
                  <c:v>25.7</c:v>
                </c:pt>
                <c:pt idx="5967">
                  <c:v>25.7</c:v>
                </c:pt>
                <c:pt idx="5968">
                  <c:v>25.7</c:v>
                </c:pt>
                <c:pt idx="5969">
                  <c:v>25.7</c:v>
                </c:pt>
                <c:pt idx="5970">
                  <c:v>25.7</c:v>
                </c:pt>
                <c:pt idx="5971">
                  <c:v>25.7</c:v>
                </c:pt>
                <c:pt idx="5972">
                  <c:v>25.7</c:v>
                </c:pt>
                <c:pt idx="5973">
                  <c:v>25.7</c:v>
                </c:pt>
                <c:pt idx="5974">
                  <c:v>25.7</c:v>
                </c:pt>
                <c:pt idx="5975">
                  <c:v>25.7</c:v>
                </c:pt>
                <c:pt idx="5976">
                  <c:v>25.6</c:v>
                </c:pt>
                <c:pt idx="5977">
                  <c:v>25.6</c:v>
                </c:pt>
                <c:pt idx="5978">
                  <c:v>25.6</c:v>
                </c:pt>
                <c:pt idx="5979">
                  <c:v>25.6</c:v>
                </c:pt>
                <c:pt idx="5980">
                  <c:v>25.6</c:v>
                </c:pt>
                <c:pt idx="5981">
                  <c:v>25.6</c:v>
                </c:pt>
                <c:pt idx="5982">
                  <c:v>25.5</c:v>
                </c:pt>
                <c:pt idx="5983">
                  <c:v>25.5</c:v>
                </c:pt>
                <c:pt idx="5984">
                  <c:v>25.5</c:v>
                </c:pt>
                <c:pt idx="5985">
                  <c:v>25.5</c:v>
                </c:pt>
                <c:pt idx="5986">
                  <c:v>25.5</c:v>
                </c:pt>
                <c:pt idx="5987">
                  <c:v>25.5</c:v>
                </c:pt>
                <c:pt idx="5988">
                  <c:v>25.5</c:v>
                </c:pt>
                <c:pt idx="5989">
                  <c:v>25.5</c:v>
                </c:pt>
                <c:pt idx="5990">
                  <c:v>25.5</c:v>
                </c:pt>
                <c:pt idx="5991">
                  <c:v>25.5</c:v>
                </c:pt>
                <c:pt idx="5992">
                  <c:v>25.5</c:v>
                </c:pt>
                <c:pt idx="5993">
                  <c:v>25.5</c:v>
                </c:pt>
                <c:pt idx="5994">
                  <c:v>25.4</c:v>
                </c:pt>
                <c:pt idx="5995">
                  <c:v>25.4</c:v>
                </c:pt>
                <c:pt idx="5996">
                  <c:v>25.4</c:v>
                </c:pt>
                <c:pt idx="5997">
                  <c:v>25.4</c:v>
                </c:pt>
                <c:pt idx="5998">
                  <c:v>25.4</c:v>
                </c:pt>
                <c:pt idx="5999">
                  <c:v>25.4</c:v>
                </c:pt>
                <c:pt idx="6000">
                  <c:v>25.4</c:v>
                </c:pt>
                <c:pt idx="6001">
                  <c:v>25.4</c:v>
                </c:pt>
                <c:pt idx="6002">
                  <c:v>25.4</c:v>
                </c:pt>
                <c:pt idx="6003">
                  <c:v>25.4</c:v>
                </c:pt>
                <c:pt idx="6004">
                  <c:v>25.4</c:v>
                </c:pt>
                <c:pt idx="6005">
                  <c:v>25.4</c:v>
                </c:pt>
                <c:pt idx="6006">
                  <c:v>25.3</c:v>
                </c:pt>
                <c:pt idx="6007">
                  <c:v>25.3</c:v>
                </c:pt>
                <c:pt idx="6008">
                  <c:v>25.3</c:v>
                </c:pt>
                <c:pt idx="6009">
                  <c:v>25.3</c:v>
                </c:pt>
                <c:pt idx="6010">
                  <c:v>25.3</c:v>
                </c:pt>
                <c:pt idx="6011">
                  <c:v>25.3</c:v>
                </c:pt>
                <c:pt idx="6012">
                  <c:v>25.3</c:v>
                </c:pt>
                <c:pt idx="6013">
                  <c:v>25.3</c:v>
                </c:pt>
                <c:pt idx="6014">
                  <c:v>25.3</c:v>
                </c:pt>
                <c:pt idx="6015">
                  <c:v>25.3</c:v>
                </c:pt>
                <c:pt idx="6016">
                  <c:v>25.3</c:v>
                </c:pt>
                <c:pt idx="6017">
                  <c:v>25.3</c:v>
                </c:pt>
                <c:pt idx="6018">
                  <c:v>25.2</c:v>
                </c:pt>
                <c:pt idx="6019">
                  <c:v>25.2</c:v>
                </c:pt>
                <c:pt idx="6020">
                  <c:v>25.2</c:v>
                </c:pt>
                <c:pt idx="6021">
                  <c:v>25.2</c:v>
                </c:pt>
                <c:pt idx="6022">
                  <c:v>25.2</c:v>
                </c:pt>
                <c:pt idx="6023">
                  <c:v>25.2</c:v>
                </c:pt>
                <c:pt idx="6024">
                  <c:v>25.2</c:v>
                </c:pt>
                <c:pt idx="6025">
                  <c:v>25.2</c:v>
                </c:pt>
                <c:pt idx="6026">
                  <c:v>25.2</c:v>
                </c:pt>
                <c:pt idx="6027">
                  <c:v>25.2</c:v>
                </c:pt>
                <c:pt idx="6028">
                  <c:v>25.2</c:v>
                </c:pt>
                <c:pt idx="6029">
                  <c:v>25.2</c:v>
                </c:pt>
                <c:pt idx="6030">
                  <c:v>25.1</c:v>
                </c:pt>
                <c:pt idx="6031">
                  <c:v>25.1</c:v>
                </c:pt>
                <c:pt idx="6032">
                  <c:v>25.1</c:v>
                </c:pt>
                <c:pt idx="6033">
                  <c:v>25.1</c:v>
                </c:pt>
                <c:pt idx="6034">
                  <c:v>25.1</c:v>
                </c:pt>
                <c:pt idx="6035">
                  <c:v>25.1</c:v>
                </c:pt>
                <c:pt idx="6036">
                  <c:v>25</c:v>
                </c:pt>
                <c:pt idx="6037">
                  <c:v>25</c:v>
                </c:pt>
                <c:pt idx="6038">
                  <c:v>25</c:v>
                </c:pt>
                <c:pt idx="6039">
                  <c:v>25</c:v>
                </c:pt>
                <c:pt idx="6040">
                  <c:v>25</c:v>
                </c:pt>
                <c:pt idx="6041">
                  <c:v>25</c:v>
                </c:pt>
                <c:pt idx="6042">
                  <c:v>25</c:v>
                </c:pt>
                <c:pt idx="6043">
                  <c:v>25</c:v>
                </c:pt>
                <c:pt idx="6044">
                  <c:v>25</c:v>
                </c:pt>
                <c:pt idx="6045">
                  <c:v>25</c:v>
                </c:pt>
                <c:pt idx="6046">
                  <c:v>25</c:v>
                </c:pt>
                <c:pt idx="6047">
                  <c:v>25</c:v>
                </c:pt>
                <c:pt idx="6048">
                  <c:v>24.9</c:v>
                </c:pt>
                <c:pt idx="6049">
                  <c:v>24.9</c:v>
                </c:pt>
                <c:pt idx="6050">
                  <c:v>24.9</c:v>
                </c:pt>
                <c:pt idx="6051">
                  <c:v>24.9</c:v>
                </c:pt>
                <c:pt idx="6052">
                  <c:v>24.9</c:v>
                </c:pt>
                <c:pt idx="6053">
                  <c:v>24.9</c:v>
                </c:pt>
                <c:pt idx="6054">
                  <c:v>24.9</c:v>
                </c:pt>
                <c:pt idx="6055">
                  <c:v>24.9</c:v>
                </c:pt>
                <c:pt idx="6056">
                  <c:v>24.9</c:v>
                </c:pt>
                <c:pt idx="6057">
                  <c:v>24.9</c:v>
                </c:pt>
                <c:pt idx="6058">
                  <c:v>24.9</c:v>
                </c:pt>
                <c:pt idx="6059">
                  <c:v>24.9</c:v>
                </c:pt>
                <c:pt idx="6060">
                  <c:v>24.8</c:v>
                </c:pt>
                <c:pt idx="6061">
                  <c:v>24.8</c:v>
                </c:pt>
                <c:pt idx="6062">
                  <c:v>24.8</c:v>
                </c:pt>
                <c:pt idx="6063">
                  <c:v>24.8</c:v>
                </c:pt>
                <c:pt idx="6064">
                  <c:v>24.8</c:v>
                </c:pt>
                <c:pt idx="6065">
                  <c:v>24.8</c:v>
                </c:pt>
                <c:pt idx="6066">
                  <c:v>24.8</c:v>
                </c:pt>
                <c:pt idx="6067">
                  <c:v>24.8</c:v>
                </c:pt>
                <c:pt idx="6068">
                  <c:v>24.8</c:v>
                </c:pt>
                <c:pt idx="6069">
                  <c:v>24.8</c:v>
                </c:pt>
                <c:pt idx="6070">
                  <c:v>24.8</c:v>
                </c:pt>
                <c:pt idx="6071">
                  <c:v>24.8</c:v>
                </c:pt>
                <c:pt idx="6072">
                  <c:v>24.7</c:v>
                </c:pt>
                <c:pt idx="6073">
                  <c:v>24.7</c:v>
                </c:pt>
                <c:pt idx="6074">
                  <c:v>24.7</c:v>
                </c:pt>
                <c:pt idx="6075">
                  <c:v>24.7</c:v>
                </c:pt>
                <c:pt idx="6076">
                  <c:v>24.7</c:v>
                </c:pt>
                <c:pt idx="6077">
                  <c:v>24.7</c:v>
                </c:pt>
                <c:pt idx="6078">
                  <c:v>24.7</c:v>
                </c:pt>
                <c:pt idx="6079">
                  <c:v>24.7</c:v>
                </c:pt>
                <c:pt idx="6080">
                  <c:v>24.7</c:v>
                </c:pt>
                <c:pt idx="6081">
                  <c:v>24.7</c:v>
                </c:pt>
                <c:pt idx="6082">
                  <c:v>24.7</c:v>
                </c:pt>
                <c:pt idx="6083">
                  <c:v>24.7</c:v>
                </c:pt>
                <c:pt idx="6084">
                  <c:v>24.6</c:v>
                </c:pt>
                <c:pt idx="6085">
                  <c:v>24.6</c:v>
                </c:pt>
                <c:pt idx="6086">
                  <c:v>24.6</c:v>
                </c:pt>
                <c:pt idx="6087">
                  <c:v>24.6</c:v>
                </c:pt>
                <c:pt idx="6088">
                  <c:v>24.6</c:v>
                </c:pt>
                <c:pt idx="6089">
                  <c:v>24.6</c:v>
                </c:pt>
                <c:pt idx="6090">
                  <c:v>24.6</c:v>
                </c:pt>
                <c:pt idx="6091">
                  <c:v>24.6</c:v>
                </c:pt>
                <c:pt idx="6092">
                  <c:v>24.6</c:v>
                </c:pt>
                <c:pt idx="6093">
                  <c:v>24.6</c:v>
                </c:pt>
                <c:pt idx="6094">
                  <c:v>24.6</c:v>
                </c:pt>
                <c:pt idx="6095">
                  <c:v>24.6</c:v>
                </c:pt>
                <c:pt idx="6096">
                  <c:v>24.5</c:v>
                </c:pt>
                <c:pt idx="6097">
                  <c:v>24.5</c:v>
                </c:pt>
                <c:pt idx="6098">
                  <c:v>24.5</c:v>
                </c:pt>
                <c:pt idx="6099">
                  <c:v>24.5</c:v>
                </c:pt>
                <c:pt idx="6100">
                  <c:v>24.5</c:v>
                </c:pt>
                <c:pt idx="6101">
                  <c:v>24.5</c:v>
                </c:pt>
                <c:pt idx="6102">
                  <c:v>24.4</c:v>
                </c:pt>
                <c:pt idx="6103">
                  <c:v>24.4</c:v>
                </c:pt>
                <c:pt idx="6104">
                  <c:v>24.4</c:v>
                </c:pt>
                <c:pt idx="6105">
                  <c:v>24.4</c:v>
                </c:pt>
                <c:pt idx="6106">
                  <c:v>24.4</c:v>
                </c:pt>
                <c:pt idx="6107">
                  <c:v>24.4</c:v>
                </c:pt>
                <c:pt idx="6108">
                  <c:v>24.4</c:v>
                </c:pt>
                <c:pt idx="6109">
                  <c:v>24.4</c:v>
                </c:pt>
                <c:pt idx="6110">
                  <c:v>24.4</c:v>
                </c:pt>
                <c:pt idx="6111">
                  <c:v>24.4</c:v>
                </c:pt>
                <c:pt idx="6112">
                  <c:v>24.4</c:v>
                </c:pt>
                <c:pt idx="6113">
                  <c:v>24.4</c:v>
                </c:pt>
                <c:pt idx="6114">
                  <c:v>24.3</c:v>
                </c:pt>
                <c:pt idx="6115">
                  <c:v>24.3</c:v>
                </c:pt>
                <c:pt idx="6116">
                  <c:v>24.3</c:v>
                </c:pt>
                <c:pt idx="6117">
                  <c:v>24.3</c:v>
                </c:pt>
                <c:pt idx="6118">
                  <c:v>24.3</c:v>
                </c:pt>
                <c:pt idx="6119">
                  <c:v>24.3</c:v>
                </c:pt>
                <c:pt idx="6120">
                  <c:v>24.3</c:v>
                </c:pt>
                <c:pt idx="6121">
                  <c:v>24.3</c:v>
                </c:pt>
                <c:pt idx="6122">
                  <c:v>24.3</c:v>
                </c:pt>
                <c:pt idx="6123">
                  <c:v>24.3</c:v>
                </c:pt>
                <c:pt idx="6124">
                  <c:v>24.3</c:v>
                </c:pt>
                <c:pt idx="6125">
                  <c:v>24.3</c:v>
                </c:pt>
                <c:pt idx="6126">
                  <c:v>24.2</c:v>
                </c:pt>
                <c:pt idx="6127">
                  <c:v>24.2</c:v>
                </c:pt>
                <c:pt idx="6128">
                  <c:v>24.2</c:v>
                </c:pt>
                <c:pt idx="6129">
                  <c:v>24.2</c:v>
                </c:pt>
                <c:pt idx="6130">
                  <c:v>24.2</c:v>
                </c:pt>
                <c:pt idx="6131">
                  <c:v>24.2</c:v>
                </c:pt>
                <c:pt idx="6132">
                  <c:v>24.2</c:v>
                </c:pt>
                <c:pt idx="6133">
                  <c:v>24.2</c:v>
                </c:pt>
                <c:pt idx="6134">
                  <c:v>24.2</c:v>
                </c:pt>
                <c:pt idx="6135">
                  <c:v>24.2</c:v>
                </c:pt>
                <c:pt idx="6136">
                  <c:v>24.2</c:v>
                </c:pt>
                <c:pt idx="6137">
                  <c:v>24.2</c:v>
                </c:pt>
                <c:pt idx="6138">
                  <c:v>24.1</c:v>
                </c:pt>
                <c:pt idx="6139">
                  <c:v>24.1</c:v>
                </c:pt>
                <c:pt idx="6140">
                  <c:v>24.1</c:v>
                </c:pt>
                <c:pt idx="6141">
                  <c:v>24.1</c:v>
                </c:pt>
                <c:pt idx="6142">
                  <c:v>24.1</c:v>
                </c:pt>
                <c:pt idx="6143">
                  <c:v>24.1</c:v>
                </c:pt>
                <c:pt idx="6144">
                  <c:v>24.1</c:v>
                </c:pt>
                <c:pt idx="6145">
                  <c:v>24.1</c:v>
                </c:pt>
                <c:pt idx="6146">
                  <c:v>24.1</c:v>
                </c:pt>
                <c:pt idx="6147">
                  <c:v>24.1</c:v>
                </c:pt>
                <c:pt idx="6148">
                  <c:v>24.1</c:v>
                </c:pt>
                <c:pt idx="6149">
                  <c:v>24.1</c:v>
                </c:pt>
                <c:pt idx="6150">
                  <c:v>24</c:v>
                </c:pt>
                <c:pt idx="6151">
                  <c:v>24</c:v>
                </c:pt>
                <c:pt idx="6152">
                  <c:v>24</c:v>
                </c:pt>
                <c:pt idx="6153">
                  <c:v>24</c:v>
                </c:pt>
                <c:pt idx="6154">
                  <c:v>24</c:v>
                </c:pt>
                <c:pt idx="6155">
                  <c:v>24</c:v>
                </c:pt>
                <c:pt idx="6156">
                  <c:v>23.9</c:v>
                </c:pt>
                <c:pt idx="6157">
                  <c:v>23.9</c:v>
                </c:pt>
                <c:pt idx="6158">
                  <c:v>23.9</c:v>
                </c:pt>
                <c:pt idx="6159">
                  <c:v>23.9</c:v>
                </c:pt>
                <c:pt idx="6160">
                  <c:v>23.9</c:v>
                </c:pt>
                <c:pt idx="6161">
                  <c:v>23.9</c:v>
                </c:pt>
                <c:pt idx="6162">
                  <c:v>23.9</c:v>
                </c:pt>
                <c:pt idx="6163">
                  <c:v>23.9</c:v>
                </c:pt>
                <c:pt idx="6164">
                  <c:v>23.9</c:v>
                </c:pt>
                <c:pt idx="6165">
                  <c:v>23.9</c:v>
                </c:pt>
                <c:pt idx="6166">
                  <c:v>23.9</c:v>
                </c:pt>
                <c:pt idx="6167">
                  <c:v>23.9</c:v>
                </c:pt>
                <c:pt idx="6168">
                  <c:v>23.8</c:v>
                </c:pt>
                <c:pt idx="6169">
                  <c:v>23.8</c:v>
                </c:pt>
                <c:pt idx="6170">
                  <c:v>23.8</c:v>
                </c:pt>
                <c:pt idx="6171">
                  <c:v>23.8</c:v>
                </c:pt>
                <c:pt idx="6172">
                  <c:v>23.8</c:v>
                </c:pt>
                <c:pt idx="6173">
                  <c:v>23.8</c:v>
                </c:pt>
                <c:pt idx="6174">
                  <c:v>23.8</c:v>
                </c:pt>
                <c:pt idx="6175">
                  <c:v>23.8</c:v>
                </c:pt>
                <c:pt idx="6176">
                  <c:v>23.8</c:v>
                </c:pt>
                <c:pt idx="6177">
                  <c:v>23.8</c:v>
                </c:pt>
                <c:pt idx="6178">
                  <c:v>23.8</c:v>
                </c:pt>
                <c:pt idx="6179">
                  <c:v>23.8</c:v>
                </c:pt>
                <c:pt idx="6180">
                  <c:v>23.7</c:v>
                </c:pt>
                <c:pt idx="6181">
                  <c:v>23.7</c:v>
                </c:pt>
                <c:pt idx="6182">
                  <c:v>23.7</c:v>
                </c:pt>
                <c:pt idx="6183">
                  <c:v>23.7</c:v>
                </c:pt>
                <c:pt idx="6184">
                  <c:v>23.7</c:v>
                </c:pt>
                <c:pt idx="6185">
                  <c:v>23.7</c:v>
                </c:pt>
                <c:pt idx="6186">
                  <c:v>23.7</c:v>
                </c:pt>
                <c:pt idx="6187">
                  <c:v>23.7</c:v>
                </c:pt>
                <c:pt idx="6188">
                  <c:v>23.7</c:v>
                </c:pt>
                <c:pt idx="6189">
                  <c:v>23.7</c:v>
                </c:pt>
                <c:pt idx="6190">
                  <c:v>23.7</c:v>
                </c:pt>
                <c:pt idx="6191">
                  <c:v>23.7</c:v>
                </c:pt>
                <c:pt idx="6192">
                  <c:v>23.6</c:v>
                </c:pt>
                <c:pt idx="6193">
                  <c:v>23.6</c:v>
                </c:pt>
                <c:pt idx="6194">
                  <c:v>23.6</c:v>
                </c:pt>
                <c:pt idx="6195">
                  <c:v>23.6</c:v>
                </c:pt>
                <c:pt idx="6196">
                  <c:v>23.6</c:v>
                </c:pt>
                <c:pt idx="6197">
                  <c:v>23.6</c:v>
                </c:pt>
                <c:pt idx="6198">
                  <c:v>23.6</c:v>
                </c:pt>
                <c:pt idx="6199">
                  <c:v>23.6</c:v>
                </c:pt>
                <c:pt idx="6200">
                  <c:v>23.6</c:v>
                </c:pt>
                <c:pt idx="6201">
                  <c:v>23.6</c:v>
                </c:pt>
                <c:pt idx="6202">
                  <c:v>23.6</c:v>
                </c:pt>
                <c:pt idx="6203">
                  <c:v>23.6</c:v>
                </c:pt>
                <c:pt idx="6204">
                  <c:v>23.5</c:v>
                </c:pt>
                <c:pt idx="6205">
                  <c:v>23.5</c:v>
                </c:pt>
                <c:pt idx="6206">
                  <c:v>23.5</c:v>
                </c:pt>
                <c:pt idx="6207">
                  <c:v>23.5</c:v>
                </c:pt>
                <c:pt idx="6208">
                  <c:v>23.5</c:v>
                </c:pt>
                <c:pt idx="6209">
                  <c:v>23.5</c:v>
                </c:pt>
                <c:pt idx="6210">
                  <c:v>23.5</c:v>
                </c:pt>
                <c:pt idx="6211">
                  <c:v>23.5</c:v>
                </c:pt>
                <c:pt idx="6212">
                  <c:v>23.5</c:v>
                </c:pt>
                <c:pt idx="6213">
                  <c:v>23.5</c:v>
                </c:pt>
                <c:pt idx="6214">
                  <c:v>23.5</c:v>
                </c:pt>
                <c:pt idx="6215">
                  <c:v>23.5</c:v>
                </c:pt>
                <c:pt idx="6216">
                  <c:v>23.4</c:v>
                </c:pt>
                <c:pt idx="6217">
                  <c:v>23.4</c:v>
                </c:pt>
                <c:pt idx="6218">
                  <c:v>23.4</c:v>
                </c:pt>
                <c:pt idx="6219">
                  <c:v>23.4</c:v>
                </c:pt>
                <c:pt idx="6220">
                  <c:v>23.4</c:v>
                </c:pt>
                <c:pt idx="6221">
                  <c:v>23.4</c:v>
                </c:pt>
                <c:pt idx="6222">
                  <c:v>23.3</c:v>
                </c:pt>
                <c:pt idx="6223">
                  <c:v>23.3</c:v>
                </c:pt>
                <c:pt idx="6224">
                  <c:v>23.3</c:v>
                </c:pt>
                <c:pt idx="6225">
                  <c:v>23.3</c:v>
                </c:pt>
                <c:pt idx="6226">
                  <c:v>23.3</c:v>
                </c:pt>
                <c:pt idx="6227">
                  <c:v>23.3</c:v>
                </c:pt>
                <c:pt idx="6228">
                  <c:v>23.3</c:v>
                </c:pt>
                <c:pt idx="6229">
                  <c:v>23.3</c:v>
                </c:pt>
                <c:pt idx="6230">
                  <c:v>23.3</c:v>
                </c:pt>
                <c:pt idx="6231">
                  <c:v>23.3</c:v>
                </c:pt>
                <c:pt idx="6232">
                  <c:v>23.3</c:v>
                </c:pt>
                <c:pt idx="6233">
                  <c:v>23.3</c:v>
                </c:pt>
                <c:pt idx="6234">
                  <c:v>23.2</c:v>
                </c:pt>
                <c:pt idx="6235">
                  <c:v>23.2</c:v>
                </c:pt>
                <c:pt idx="6236">
                  <c:v>23.2</c:v>
                </c:pt>
                <c:pt idx="6237">
                  <c:v>23.2</c:v>
                </c:pt>
                <c:pt idx="6238">
                  <c:v>23.2</c:v>
                </c:pt>
                <c:pt idx="6239">
                  <c:v>23.2</c:v>
                </c:pt>
                <c:pt idx="6240">
                  <c:v>23.2</c:v>
                </c:pt>
                <c:pt idx="6241">
                  <c:v>23.2</c:v>
                </c:pt>
                <c:pt idx="6242">
                  <c:v>23.2</c:v>
                </c:pt>
                <c:pt idx="6243">
                  <c:v>23.2</c:v>
                </c:pt>
                <c:pt idx="6244">
                  <c:v>23.2</c:v>
                </c:pt>
                <c:pt idx="6245">
                  <c:v>23.2</c:v>
                </c:pt>
                <c:pt idx="6246">
                  <c:v>23.1</c:v>
                </c:pt>
                <c:pt idx="6247">
                  <c:v>23.1</c:v>
                </c:pt>
                <c:pt idx="6248">
                  <c:v>23.1</c:v>
                </c:pt>
                <c:pt idx="6249">
                  <c:v>23.1</c:v>
                </c:pt>
                <c:pt idx="6250">
                  <c:v>23.1</c:v>
                </c:pt>
                <c:pt idx="6251">
                  <c:v>23.1</c:v>
                </c:pt>
                <c:pt idx="6252">
                  <c:v>23.1</c:v>
                </c:pt>
                <c:pt idx="6253">
                  <c:v>23.1</c:v>
                </c:pt>
                <c:pt idx="6254">
                  <c:v>23.1</c:v>
                </c:pt>
                <c:pt idx="6255">
                  <c:v>23.1</c:v>
                </c:pt>
                <c:pt idx="6256">
                  <c:v>23.1</c:v>
                </c:pt>
                <c:pt idx="6257">
                  <c:v>23.1</c:v>
                </c:pt>
                <c:pt idx="6258">
                  <c:v>23</c:v>
                </c:pt>
                <c:pt idx="6259">
                  <c:v>23</c:v>
                </c:pt>
                <c:pt idx="6260">
                  <c:v>23</c:v>
                </c:pt>
                <c:pt idx="6261">
                  <c:v>23</c:v>
                </c:pt>
                <c:pt idx="6262">
                  <c:v>23</c:v>
                </c:pt>
                <c:pt idx="6263">
                  <c:v>23</c:v>
                </c:pt>
                <c:pt idx="6264">
                  <c:v>23</c:v>
                </c:pt>
                <c:pt idx="6265">
                  <c:v>23</c:v>
                </c:pt>
                <c:pt idx="6266">
                  <c:v>23</c:v>
                </c:pt>
                <c:pt idx="6267">
                  <c:v>23</c:v>
                </c:pt>
                <c:pt idx="6268">
                  <c:v>23</c:v>
                </c:pt>
                <c:pt idx="6269">
                  <c:v>23</c:v>
                </c:pt>
                <c:pt idx="6270">
                  <c:v>22.9</c:v>
                </c:pt>
                <c:pt idx="6271">
                  <c:v>22.9</c:v>
                </c:pt>
                <c:pt idx="6272">
                  <c:v>22.9</c:v>
                </c:pt>
                <c:pt idx="6273">
                  <c:v>22.9</c:v>
                </c:pt>
                <c:pt idx="6274">
                  <c:v>22.9</c:v>
                </c:pt>
                <c:pt idx="6275">
                  <c:v>22.9</c:v>
                </c:pt>
                <c:pt idx="6276">
                  <c:v>22.8</c:v>
                </c:pt>
                <c:pt idx="6277">
                  <c:v>22.8</c:v>
                </c:pt>
                <c:pt idx="6278">
                  <c:v>22.8</c:v>
                </c:pt>
                <c:pt idx="6279">
                  <c:v>22.8</c:v>
                </c:pt>
                <c:pt idx="6280">
                  <c:v>22.8</c:v>
                </c:pt>
                <c:pt idx="6281">
                  <c:v>22.8</c:v>
                </c:pt>
                <c:pt idx="6282">
                  <c:v>22.8</c:v>
                </c:pt>
                <c:pt idx="6283">
                  <c:v>22.8</c:v>
                </c:pt>
                <c:pt idx="6284">
                  <c:v>22.8</c:v>
                </c:pt>
                <c:pt idx="6285">
                  <c:v>22.8</c:v>
                </c:pt>
                <c:pt idx="6286">
                  <c:v>22.8</c:v>
                </c:pt>
                <c:pt idx="6287">
                  <c:v>22.8</c:v>
                </c:pt>
                <c:pt idx="6288">
                  <c:v>22.7</c:v>
                </c:pt>
                <c:pt idx="6289">
                  <c:v>22.7</c:v>
                </c:pt>
                <c:pt idx="6290">
                  <c:v>22.7</c:v>
                </c:pt>
                <c:pt idx="6291">
                  <c:v>22.7</c:v>
                </c:pt>
                <c:pt idx="6292">
                  <c:v>22.7</c:v>
                </c:pt>
                <c:pt idx="6293">
                  <c:v>22.7</c:v>
                </c:pt>
                <c:pt idx="6294">
                  <c:v>22.7</c:v>
                </c:pt>
                <c:pt idx="6295">
                  <c:v>22.7</c:v>
                </c:pt>
                <c:pt idx="6296">
                  <c:v>22.7</c:v>
                </c:pt>
                <c:pt idx="6297">
                  <c:v>22.7</c:v>
                </c:pt>
                <c:pt idx="6298">
                  <c:v>22.7</c:v>
                </c:pt>
                <c:pt idx="6299">
                  <c:v>22.7</c:v>
                </c:pt>
                <c:pt idx="6300">
                  <c:v>22.6</c:v>
                </c:pt>
                <c:pt idx="6301">
                  <c:v>22.6</c:v>
                </c:pt>
                <c:pt idx="6302">
                  <c:v>22.6</c:v>
                </c:pt>
                <c:pt idx="6303">
                  <c:v>22.6</c:v>
                </c:pt>
                <c:pt idx="6304">
                  <c:v>22.6</c:v>
                </c:pt>
                <c:pt idx="6305">
                  <c:v>22.6</c:v>
                </c:pt>
                <c:pt idx="6306">
                  <c:v>22.6</c:v>
                </c:pt>
                <c:pt idx="6307">
                  <c:v>22.6</c:v>
                </c:pt>
                <c:pt idx="6308">
                  <c:v>22.6</c:v>
                </c:pt>
                <c:pt idx="6309">
                  <c:v>22.6</c:v>
                </c:pt>
                <c:pt idx="6310">
                  <c:v>22.6</c:v>
                </c:pt>
                <c:pt idx="6311">
                  <c:v>22.6</c:v>
                </c:pt>
                <c:pt idx="6312">
                  <c:v>22.5</c:v>
                </c:pt>
                <c:pt idx="6313">
                  <c:v>22.5</c:v>
                </c:pt>
                <c:pt idx="6314">
                  <c:v>22.5</c:v>
                </c:pt>
                <c:pt idx="6315">
                  <c:v>22.5</c:v>
                </c:pt>
                <c:pt idx="6316">
                  <c:v>22.5</c:v>
                </c:pt>
                <c:pt idx="6317">
                  <c:v>22.5</c:v>
                </c:pt>
                <c:pt idx="6318">
                  <c:v>22.5</c:v>
                </c:pt>
                <c:pt idx="6319">
                  <c:v>22.5</c:v>
                </c:pt>
                <c:pt idx="6320">
                  <c:v>22.5</c:v>
                </c:pt>
                <c:pt idx="6321">
                  <c:v>22.5</c:v>
                </c:pt>
                <c:pt idx="6322">
                  <c:v>22.5</c:v>
                </c:pt>
                <c:pt idx="6323">
                  <c:v>22.5</c:v>
                </c:pt>
                <c:pt idx="6324">
                  <c:v>22.4</c:v>
                </c:pt>
                <c:pt idx="6325">
                  <c:v>22.4</c:v>
                </c:pt>
                <c:pt idx="6326">
                  <c:v>22.4</c:v>
                </c:pt>
                <c:pt idx="6327">
                  <c:v>22.4</c:v>
                </c:pt>
                <c:pt idx="6328">
                  <c:v>22.4</c:v>
                </c:pt>
                <c:pt idx="6329">
                  <c:v>22.4</c:v>
                </c:pt>
                <c:pt idx="6330">
                  <c:v>22.4</c:v>
                </c:pt>
                <c:pt idx="6331">
                  <c:v>22.4</c:v>
                </c:pt>
                <c:pt idx="6332">
                  <c:v>22.4</c:v>
                </c:pt>
                <c:pt idx="6333">
                  <c:v>22.4</c:v>
                </c:pt>
                <c:pt idx="6334">
                  <c:v>22.4</c:v>
                </c:pt>
                <c:pt idx="6335">
                  <c:v>22.4</c:v>
                </c:pt>
                <c:pt idx="6336">
                  <c:v>22.3</c:v>
                </c:pt>
                <c:pt idx="6337">
                  <c:v>22.3</c:v>
                </c:pt>
                <c:pt idx="6338">
                  <c:v>22.3</c:v>
                </c:pt>
                <c:pt idx="6339">
                  <c:v>22.3</c:v>
                </c:pt>
                <c:pt idx="6340">
                  <c:v>22.3</c:v>
                </c:pt>
                <c:pt idx="6341">
                  <c:v>22.3</c:v>
                </c:pt>
                <c:pt idx="6342">
                  <c:v>22.2</c:v>
                </c:pt>
                <c:pt idx="6343">
                  <c:v>22.2</c:v>
                </c:pt>
                <c:pt idx="6344">
                  <c:v>22.2</c:v>
                </c:pt>
                <c:pt idx="6345">
                  <c:v>22.2</c:v>
                </c:pt>
                <c:pt idx="6346">
                  <c:v>22.2</c:v>
                </c:pt>
                <c:pt idx="6347">
                  <c:v>22.2</c:v>
                </c:pt>
                <c:pt idx="6348">
                  <c:v>22.2</c:v>
                </c:pt>
                <c:pt idx="6349">
                  <c:v>22.2</c:v>
                </c:pt>
                <c:pt idx="6350">
                  <c:v>22.2</c:v>
                </c:pt>
                <c:pt idx="6351">
                  <c:v>22.2</c:v>
                </c:pt>
                <c:pt idx="6352">
                  <c:v>22.2</c:v>
                </c:pt>
                <c:pt idx="6353">
                  <c:v>22.2</c:v>
                </c:pt>
                <c:pt idx="6354">
                  <c:v>22.1</c:v>
                </c:pt>
                <c:pt idx="6355">
                  <c:v>22.1</c:v>
                </c:pt>
                <c:pt idx="6356">
                  <c:v>22.1</c:v>
                </c:pt>
                <c:pt idx="6357">
                  <c:v>22.1</c:v>
                </c:pt>
                <c:pt idx="6358">
                  <c:v>22.1</c:v>
                </c:pt>
                <c:pt idx="6359">
                  <c:v>22.1</c:v>
                </c:pt>
                <c:pt idx="6360">
                  <c:v>22.1</c:v>
                </c:pt>
                <c:pt idx="6361">
                  <c:v>22.1</c:v>
                </c:pt>
                <c:pt idx="6362">
                  <c:v>22.1</c:v>
                </c:pt>
                <c:pt idx="6363">
                  <c:v>22.1</c:v>
                </c:pt>
                <c:pt idx="6364">
                  <c:v>22.1</c:v>
                </c:pt>
                <c:pt idx="6365">
                  <c:v>22.1</c:v>
                </c:pt>
                <c:pt idx="6366">
                  <c:v>22</c:v>
                </c:pt>
                <c:pt idx="6367">
                  <c:v>22</c:v>
                </c:pt>
                <c:pt idx="6368">
                  <c:v>22</c:v>
                </c:pt>
                <c:pt idx="6369">
                  <c:v>22</c:v>
                </c:pt>
                <c:pt idx="6370">
                  <c:v>22</c:v>
                </c:pt>
                <c:pt idx="6371">
                  <c:v>22</c:v>
                </c:pt>
                <c:pt idx="6372">
                  <c:v>22</c:v>
                </c:pt>
                <c:pt idx="6373">
                  <c:v>22</c:v>
                </c:pt>
                <c:pt idx="6374">
                  <c:v>22</c:v>
                </c:pt>
                <c:pt idx="6375">
                  <c:v>22</c:v>
                </c:pt>
                <c:pt idx="6376">
                  <c:v>22</c:v>
                </c:pt>
                <c:pt idx="6377">
                  <c:v>22</c:v>
                </c:pt>
                <c:pt idx="6378">
                  <c:v>21.9</c:v>
                </c:pt>
                <c:pt idx="6379">
                  <c:v>21.9</c:v>
                </c:pt>
                <c:pt idx="6380">
                  <c:v>21.9</c:v>
                </c:pt>
                <c:pt idx="6381">
                  <c:v>21.9</c:v>
                </c:pt>
                <c:pt idx="6382">
                  <c:v>21.9</c:v>
                </c:pt>
                <c:pt idx="6383">
                  <c:v>21.9</c:v>
                </c:pt>
                <c:pt idx="6384">
                  <c:v>21.9</c:v>
                </c:pt>
                <c:pt idx="6385">
                  <c:v>21.9</c:v>
                </c:pt>
                <c:pt idx="6386">
                  <c:v>21.9</c:v>
                </c:pt>
                <c:pt idx="6387">
                  <c:v>21.9</c:v>
                </c:pt>
                <c:pt idx="6388">
                  <c:v>21.9</c:v>
                </c:pt>
                <c:pt idx="6389">
                  <c:v>21.9</c:v>
                </c:pt>
                <c:pt idx="6390">
                  <c:v>21.8</c:v>
                </c:pt>
                <c:pt idx="6391">
                  <c:v>21.8</c:v>
                </c:pt>
                <c:pt idx="6392">
                  <c:v>21.8</c:v>
                </c:pt>
                <c:pt idx="6393">
                  <c:v>21.8</c:v>
                </c:pt>
                <c:pt idx="6394">
                  <c:v>21.8</c:v>
                </c:pt>
                <c:pt idx="6395">
                  <c:v>21.8</c:v>
                </c:pt>
                <c:pt idx="6396">
                  <c:v>21.7</c:v>
                </c:pt>
                <c:pt idx="6397">
                  <c:v>21.7</c:v>
                </c:pt>
                <c:pt idx="6398">
                  <c:v>21.7</c:v>
                </c:pt>
                <c:pt idx="6399">
                  <c:v>21.7</c:v>
                </c:pt>
                <c:pt idx="6400">
                  <c:v>21.7</c:v>
                </c:pt>
                <c:pt idx="6401">
                  <c:v>21.7</c:v>
                </c:pt>
                <c:pt idx="6402">
                  <c:v>21.7</c:v>
                </c:pt>
                <c:pt idx="6403">
                  <c:v>21.7</c:v>
                </c:pt>
                <c:pt idx="6404">
                  <c:v>21.7</c:v>
                </c:pt>
                <c:pt idx="6405">
                  <c:v>21.7</c:v>
                </c:pt>
                <c:pt idx="6406">
                  <c:v>21.7</c:v>
                </c:pt>
                <c:pt idx="6407">
                  <c:v>21.7</c:v>
                </c:pt>
                <c:pt idx="6408">
                  <c:v>21.6</c:v>
                </c:pt>
                <c:pt idx="6409">
                  <c:v>21.6</c:v>
                </c:pt>
                <c:pt idx="6410">
                  <c:v>21.6</c:v>
                </c:pt>
                <c:pt idx="6411">
                  <c:v>21.6</c:v>
                </c:pt>
                <c:pt idx="6412">
                  <c:v>21.6</c:v>
                </c:pt>
                <c:pt idx="6413">
                  <c:v>21.6</c:v>
                </c:pt>
                <c:pt idx="6414">
                  <c:v>21.6</c:v>
                </c:pt>
                <c:pt idx="6415">
                  <c:v>21.6</c:v>
                </c:pt>
                <c:pt idx="6416">
                  <c:v>21.6</c:v>
                </c:pt>
                <c:pt idx="6417">
                  <c:v>21.6</c:v>
                </c:pt>
                <c:pt idx="6418">
                  <c:v>21.6</c:v>
                </c:pt>
                <c:pt idx="6419">
                  <c:v>21.6</c:v>
                </c:pt>
                <c:pt idx="6420">
                  <c:v>21.5</c:v>
                </c:pt>
                <c:pt idx="6421">
                  <c:v>21.5</c:v>
                </c:pt>
                <c:pt idx="6422">
                  <c:v>21.5</c:v>
                </c:pt>
                <c:pt idx="6423">
                  <c:v>21.5</c:v>
                </c:pt>
                <c:pt idx="6424">
                  <c:v>21.5</c:v>
                </c:pt>
                <c:pt idx="6425">
                  <c:v>21.5</c:v>
                </c:pt>
                <c:pt idx="6426">
                  <c:v>21.5</c:v>
                </c:pt>
                <c:pt idx="6427">
                  <c:v>21.5</c:v>
                </c:pt>
                <c:pt idx="6428">
                  <c:v>21.5</c:v>
                </c:pt>
                <c:pt idx="6429">
                  <c:v>21.5</c:v>
                </c:pt>
                <c:pt idx="6430">
                  <c:v>21.5</c:v>
                </c:pt>
                <c:pt idx="6431">
                  <c:v>21.5</c:v>
                </c:pt>
                <c:pt idx="6432">
                  <c:v>21.4</c:v>
                </c:pt>
                <c:pt idx="6433">
                  <c:v>21.4</c:v>
                </c:pt>
                <c:pt idx="6434">
                  <c:v>21.4</c:v>
                </c:pt>
                <c:pt idx="6435">
                  <c:v>21.4</c:v>
                </c:pt>
                <c:pt idx="6436">
                  <c:v>21.4</c:v>
                </c:pt>
                <c:pt idx="6437">
                  <c:v>21.4</c:v>
                </c:pt>
                <c:pt idx="6438">
                  <c:v>21.4</c:v>
                </c:pt>
                <c:pt idx="6439">
                  <c:v>21.4</c:v>
                </c:pt>
                <c:pt idx="6440">
                  <c:v>21.4</c:v>
                </c:pt>
                <c:pt idx="6441">
                  <c:v>21.4</c:v>
                </c:pt>
                <c:pt idx="6442">
                  <c:v>21.4</c:v>
                </c:pt>
                <c:pt idx="6443">
                  <c:v>21.4</c:v>
                </c:pt>
                <c:pt idx="6444">
                  <c:v>21.3</c:v>
                </c:pt>
                <c:pt idx="6445">
                  <c:v>21.3</c:v>
                </c:pt>
                <c:pt idx="6446">
                  <c:v>21.3</c:v>
                </c:pt>
                <c:pt idx="6447">
                  <c:v>21.3</c:v>
                </c:pt>
                <c:pt idx="6448">
                  <c:v>21.3</c:v>
                </c:pt>
                <c:pt idx="6449">
                  <c:v>21.3</c:v>
                </c:pt>
                <c:pt idx="6450">
                  <c:v>21.3</c:v>
                </c:pt>
                <c:pt idx="6451">
                  <c:v>21.3</c:v>
                </c:pt>
                <c:pt idx="6452">
                  <c:v>21.3</c:v>
                </c:pt>
                <c:pt idx="6453">
                  <c:v>21.3</c:v>
                </c:pt>
                <c:pt idx="6454">
                  <c:v>21.3</c:v>
                </c:pt>
                <c:pt idx="6455">
                  <c:v>21.3</c:v>
                </c:pt>
                <c:pt idx="6456">
                  <c:v>21.2</c:v>
                </c:pt>
                <c:pt idx="6457">
                  <c:v>21.2</c:v>
                </c:pt>
                <c:pt idx="6458">
                  <c:v>21.2</c:v>
                </c:pt>
                <c:pt idx="6459">
                  <c:v>21.2</c:v>
                </c:pt>
                <c:pt idx="6460">
                  <c:v>21.2</c:v>
                </c:pt>
                <c:pt idx="6461">
                  <c:v>21.2</c:v>
                </c:pt>
                <c:pt idx="6462">
                  <c:v>21.1</c:v>
                </c:pt>
                <c:pt idx="6463">
                  <c:v>21.1</c:v>
                </c:pt>
                <c:pt idx="6464">
                  <c:v>21.1</c:v>
                </c:pt>
                <c:pt idx="6465">
                  <c:v>21.1</c:v>
                </c:pt>
                <c:pt idx="6466">
                  <c:v>21.1</c:v>
                </c:pt>
                <c:pt idx="6467">
                  <c:v>21.1</c:v>
                </c:pt>
                <c:pt idx="6468">
                  <c:v>21.1</c:v>
                </c:pt>
                <c:pt idx="6469">
                  <c:v>21.1</c:v>
                </c:pt>
                <c:pt idx="6470">
                  <c:v>21.1</c:v>
                </c:pt>
                <c:pt idx="6471">
                  <c:v>21.1</c:v>
                </c:pt>
                <c:pt idx="6472">
                  <c:v>21.1</c:v>
                </c:pt>
                <c:pt idx="6473">
                  <c:v>21.1</c:v>
                </c:pt>
                <c:pt idx="6474">
                  <c:v>21</c:v>
                </c:pt>
                <c:pt idx="6475">
                  <c:v>21</c:v>
                </c:pt>
                <c:pt idx="6476">
                  <c:v>21</c:v>
                </c:pt>
                <c:pt idx="6477">
                  <c:v>21</c:v>
                </c:pt>
                <c:pt idx="6478">
                  <c:v>21</c:v>
                </c:pt>
                <c:pt idx="6479">
                  <c:v>21</c:v>
                </c:pt>
                <c:pt idx="6480">
                  <c:v>21</c:v>
                </c:pt>
                <c:pt idx="6481">
                  <c:v>21</c:v>
                </c:pt>
                <c:pt idx="6482">
                  <c:v>21</c:v>
                </c:pt>
                <c:pt idx="6483">
                  <c:v>21</c:v>
                </c:pt>
                <c:pt idx="6484">
                  <c:v>21</c:v>
                </c:pt>
                <c:pt idx="6485">
                  <c:v>21</c:v>
                </c:pt>
                <c:pt idx="6486">
                  <c:v>20.9</c:v>
                </c:pt>
                <c:pt idx="6487">
                  <c:v>20.9</c:v>
                </c:pt>
                <c:pt idx="6488">
                  <c:v>20.9</c:v>
                </c:pt>
                <c:pt idx="6489">
                  <c:v>20.9</c:v>
                </c:pt>
                <c:pt idx="6490">
                  <c:v>20.9</c:v>
                </c:pt>
                <c:pt idx="6491">
                  <c:v>20.9</c:v>
                </c:pt>
                <c:pt idx="6492">
                  <c:v>20.9</c:v>
                </c:pt>
                <c:pt idx="6493">
                  <c:v>20.9</c:v>
                </c:pt>
                <c:pt idx="6494">
                  <c:v>20.9</c:v>
                </c:pt>
                <c:pt idx="6495">
                  <c:v>20.9</c:v>
                </c:pt>
                <c:pt idx="6496">
                  <c:v>20.9</c:v>
                </c:pt>
                <c:pt idx="6497">
                  <c:v>20.9</c:v>
                </c:pt>
                <c:pt idx="6498">
                  <c:v>20.8</c:v>
                </c:pt>
                <c:pt idx="6499">
                  <c:v>20.8</c:v>
                </c:pt>
                <c:pt idx="6500">
                  <c:v>20.8</c:v>
                </c:pt>
                <c:pt idx="6501">
                  <c:v>20.8</c:v>
                </c:pt>
                <c:pt idx="6502">
                  <c:v>20.8</c:v>
                </c:pt>
                <c:pt idx="6503">
                  <c:v>20.8</c:v>
                </c:pt>
                <c:pt idx="6504">
                  <c:v>20.8</c:v>
                </c:pt>
                <c:pt idx="6505">
                  <c:v>20.8</c:v>
                </c:pt>
                <c:pt idx="6506">
                  <c:v>20.8</c:v>
                </c:pt>
                <c:pt idx="6507">
                  <c:v>20.8</c:v>
                </c:pt>
                <c:pt idx="6508">
                  <c:v>20.8</c:v>
                </c:pt>
                <c:pt idx="6509">
                  <c:v>20.8</c:v>
                </c:pt>
                <c:pt idx="6510">
                  <c:v>20.7</c:v>
                </c:pt>
                <c:pt idx="6511">
                  <c:v>20.7</c:v>
                </c:pt>
                <c:pt idx="6512">
                  <c:v>20.7</c:v>
                </c:pt>
                <c:pt idx="6513">
                  <c:v>20.7</c:v>
                </c:pt>
                <c:pt idx="6514">
                  <c:v>20.7</c:v>
                </c:pt>
                <c:pt idx="6515">
                  <c:v>20.7</c:v>
                </c:pt>
                <c:pt idx="6516">
                  <c:v>20.6</c:v>
                </c:pt>
                <c:pt idx="6517">
                  <c:v>20.6</c:v>
                </c:pt>
                <c:pt idx="6518">
                  <c:v>20.6</c:v>
                </c:pt>
                <c:pt idx="6519">
                  <c:v>20.6</c:v>
                </c:pt>
                <c:pt idx="6520">
                  <c:v>20.6</c:v>
                </c:pt>
                <c:pt idx="6521">
                  <c:v>20.6</c:v>
                </c:pt>
                <c:pt idx="6522">
                  <c:v>20.6</c:v>
                </c:pt>
                <c:pt idx="6523">
                  <c:v>20.6</c:v>
                </c:pt>
                <c:pt idx="6524">
                  <c:v>20.6</c:v>
                </c:pt>
                <c:pt idx="6525">
                  <c:v>20.6</c:v>
                </c:pt>
                <c:pt idx="6526">
                  <c:v>20.6</c:v>
                </c:pt>
                <c:pt idx="6527">
                  <c:v>20.6</c:v>
                </c:pt>
                <c:pt idx="6528">
                  <c:v>20.5</c:v>
                </c:pt>
                <c:pt idx="6529">
                  <c:v>20.5</c:v>
                </c:pt>
                <c:pt idx="6530">
                  <c:v>20.5</c:v>
                </c:pt>
                <c:pt idx="6531">
                  <c:v>20.5</c:v>
                </c:pt>
                <c:pt idx="6532">
                  <c:v>20.5</c:v>
                </c:pt>
                <c:pt idx="6533">
                  <c:v>20.5</c:v>
                </c:pt>
                <c:pt idx="6534">
                  <c:v>20.5</c:v>
                </c:pt>
                <c:pt idx="6535">
                  <c:v>20.5</c:v>
                </c:pt>
                <c:pt idx="6536">
                  <c:v>20.5</c:v>
                </c:pt>
                <c:pt idx="6537">
                  <c:v>20.5</c:v>
                </c:pt>
                <c:pt idx="6538">
                  <c:v>20.5</c:v>
                </c:pt>
                <c:pt idx="6539">
                  <c:v>20.5</c:v>
                </c:pt>
                <c:pt idx="6540">
                  <c:v>20.399999999999999</c:v>
                </c:pt>
                <c:pt idx="6541">
                  <c:v>20.399999999999999</c:v>
                </c:pt>
                <c:pt idx="6542">
                  <c:v>20.399999999999999</c:v>
                </c:pt>
                <c:pt idx="6543">
                  <c:v>20.399999999999999</c:v>
                </c:pt>
                <c:pt idx="6544">
                  <c:v>20.399999999999999</c:v>
                </c:pt>
                <c:pt idx="6545">
                  <c:v>20.399999999999999</c:v>
                </c:pt>
                <c:pt idx="6546">
                  <c:v>20.399999999999999</c:v>
                </c:pt>
                <c:pt idx="6547">
                  <c:v>20.399999999999999</c:v>
                </c:pt>
                <c:pt idx="6548">
                  <c:v>20.399999999999999</c:v>
                </c:pt>
                <c:pt idx="6549">
                  <c:v>20.399999999999999</c:v>
                </c:pt>
                <c:pt idx="6550">
                  <c:v>20.399999999999999</c:v>
                </c:pt>
                <c:pt idx="6551">
                  <c:v>20.399999999999999</c:v>
                </c:pt>
                <c:pt idx="6552">
                  <c:v>20.3</c:v>
                </c:pt>
                <c:pt idx="6553">
                  <c:v>20.3</c:v>
                </c:pt>
                <c:pt idx="6554">
                  <c:v>20.3</c:v>
                </c:pt>
                <c:pt idx="6555">
                  <c:v>20.3</c:v>
                </c:pt>
                <c:pt idx="6556">
                  <c:v>20.3</c:v>
                </c:pt>
                <c:pt idx="6557">
                  <c:v>20.3</c:v>
                </c:pt>
                <c:pt idx="6558">
                  <c:v>20.3</c:v>
                </c:pt>
                <c:pt idx="6559">
                  <c:v>20.3</c:v>
                </c:pt>
                <c:pt idx="6560">
                  <c:v>20.3</c:v>
                </c:pt>
                <c:pt idx="6561">
                  <c:v>20.3</c:v>
                </c:pt>
                <c:pt idx="6562">
                  <c:v>20.3</c:v>
                </c:pt>
                <c:pt idx="6563">
                  <c:v>20.3</c:v>
                </c:pt>
                <c:pt idx="6564">
                  <c:v>20.2</c:v>
                </c:pt>
                <c:pt idx="6565">
                  <c:v>20.2</c:v>
                </c:pt>
                <c:pt idx="6566">
                  <c:v>20.2</c:v>
                </c:pt>
                <c:pt idx="6567">
                  <c:v>20.2</c:v>
                </c:pt>
                <c:pt idx="6568">
                  <c:v>20.2</c:v>
                </c:pt>
                <c:pt idx="6569">
                  <c:v>20.2</c:v>
                </c:pt>
                <c:pt idx="6570">
                  <c:v>20.2</c:v>
                </c:pt>
                <c:pt idx="6571">
                  <c:v>20.2</c:v>
                </c:pt>
                <c:pt idx="6572">
                  <c:v>20.2</c:v>
                </c:pt>
                <c:pt idx="6573">
                  <c:v>20.2</c:v>
                </c:pt>
                <c:pt idx="6574">
                  <c:v>20.2</c:v>
                </c:pt>
                <c:pt idx="6575">
                  <c:v>20.2</c:v>
                </c:pt>
                <c:pt idx="6576">
                  <c:v>20.100000000000001</c:v>
                </c:pt>
                <c:pt idx="6577">
                  <c:v>20.100000000000001</c:v>
                </c:pt>
                <c:pt idx="6578">
                  <c:v>20.100000000000001</c:v>
                </c:pt>
                <c:pt idx="6579">
                  <c:v>20.100000000000001</c:v>
                </c:pt>
                <c:pt idx="6580">
                  <c:v>20.100000000000001</c:v>
                </c:pt>
                <c:pt idx="6581">
                  <c:v>20.100000000000001</c:v>
                </c:pt>
                <c:pt idx="6582">
                  <c:v>20</c:v>
                </c:pt>
                <c:pt idx="6583">
                  <c:v>20</c:v>
                </c:pt>
                <c:pt idx="6584">
                  <c:v>20</c:v>
                </c:pt>
                <c:pt idx="6585">
                  <c:v>20</c:v>
                </c:pt>
                <c:pt idx="6586">
                  <c:v>20</c:v>
                </c:pt>
                <c:pt idx="6587">
                  <c:v>20</c:v>
                </c:pt>
                <c:pt idx="6588">
                  <c:v>20</c:v>
                </c:pt>
                <c:pt idx="6589">
                  <c:v>20</c:v>
                </c:pt>
                <c:pt idx="6590">
                  <c:v>20</c:v>
                </c:pt>
                <c:pt idx="6591">
                  <c:v>20</c:v>
                </c:pt>
                <c:pt idx="6592">
                  <c:v>20</c:v>
                </c:pt>
                <c:pt idx="6593">
                  <c:v>20</c:v>
                </c:pt>
                <c:pt idx="6594">
                  <c:v>19.899999999999999</c:v>
                </c:pt>
                <c:pt idx="6595">
                  <c:v>19.899999999999999</c:v>
                </c:pt>
                <c:pt idx="6596">
                  <c:v>19.899999999999999</c:v>
                </c:pt>
                <c:pt idx="6597">
                  <c:v>19.899999999999999</c:v>
                </c:pt>
                <c:pt idx="6598">
                  <c:v>19.899999999999999</c:v>
                </c:pt>
                <c:pt idx="6599">
                  <c:v>19.899999999999999</c:v>
                </c:pt>
                <c:pt idx="6600">
                  <c:v>19.899999999999999</c:v>
                </c:pt>
                <c:pt idx="6601">
                  <c:v>19.899999999999999</c:v>
                </c:pt>
                <c:pt idx="6602">
                  <c:v>19.899999999999999</c:v>
                </c:pt>
                <c:pt idx="6603">
                  <c:v>19.899999999999999</c:v>
                </c:pt>
                <c:pt idx="6604">
                  <c:v>19.899999999999999</c:v>
                </c:pt>
                <c:pt idx="6605">
                  <c:v>19.899999999999999</c:v>
                </c:pt>
                <c:pt idx="6606">
                  <c:v>19.8</c:v>
                </c:pt>
                <c:pt idx="6607">
                  <c:v>19.8</c:v>
                </c:pt>
                <c:pt idx="6608">
                  <c:v>19.8</c:v>
                </c:pt>
                <c:pt idx="6609">
                  <c:v>19.8</c:v>
                </c:pt>
                <c:pt idx="6610">
                  <c:v>19.8</c:v>
                </c:pt>
                <c:pt idx="6611">
                  <c:v>19.8</c:v>
                </c:pt>
                <c:pt idx="6612">
                  <c:v>19.8</c:v>
                </c:pt>
                <c:pt idx="6613">
                  <c:v>19.8</c:v>
                </c:pt>
                <c:pt idx="6614">
                  <c:v>19.8</c:v>
                </c:pt>
                <c:pt idx="6615">
                  <c:v>19.8</c:v>
                </c:pt>
                <c:pt idx="6616">
                  <c:v>19.8</c:v>
                </c:pt>
                <c:pt idx="6617">
                  <c:v>19.8</c:v>
                </c:pt>
                <c:pt idx="6618">
                  <c:v>19.7</c:v>
                </c:pt>
                <c:pt idx="6619">
                  <c:v>19.7</c:v>
                </c:pt>
                <c:pt idx="6620">
                  <c:v>19.7</c:v>
                </c:pt>
                <c:pt idx="6621">
                  <c:v>19.7</c:v>
                </c:pt>
                <c:pt idx="6622">
                  <c:v>19.7</c:v>
                </c:pt>
                <c:pt idx="6623">
                  <c:v>19.7</c:v>
                </c:pt>
                <c:pt idx="6624">
                  <c:v>19.7</c:v>
                </c:pt>
                <c:pt idx="6625">
                  <c:v>19.7</c:v>
                </c:pt>
                <c:pt idx="6626">
                  <c:v>19.7</c:v>
                </c:pt>
                <c:pt idx="6627">
                  <c:v>19.7</c:v>
                </c:pt>
                <c:pt idx="6628">
                  <c:v>19.7</c:v>
                </c:pt>
                <c:pt idx="6629">
                  <c:v>19.7</c:v>
                </c:pt>
                <c:pt idx="6630">
                  <c:v>19.600000000000001</c:v>
                </c:pt>
                <c:pt idx="6631">
                  <c:v>19.600000000000001</c:v>
                </c:pt>
                <c:pt idx="6632">
                  <c:v>19.600000000000001</c:v>
                </c:pt>
                <c:pt idx="6633">
                  <c:v>19.600000000000001</c:v>
                </c:pt>
                <c:pt idx="6634">
                  <c:v>19.600000000000001</c:v>
                </c:pt>
                <c:pt idx="6635">
                  <c:v>19.600000000000001</c:v>
                </c:pt>
                <c:pt idx="6636">
                  <c:v>19.5</c:v>
                </c:pt>
                <c:pt idx="6637">
                  <c:v>19.5</c:v>
                </c:pt>
                <c:pt idx="6638">
                  <c:v>19.5</c:v>
                </c:pt>
                <c:pt idx="6639">
                  <c:v>19.5</c:v>
                </c:pt>
                <c:pt idx="6640">
                  <c:v>19.5</c:v>
                </c:pt>
                <c:pt idx="6641">
                  <c:v>19.5</c:v>
                </c:pt>
                <c:pt idx="6642">
                  <c:v>19.5</c:v>
                </c:pt>
                <c:pt idx="6643">
                  <c:v>19.5</c:v>
                </c:pt>
                <c:pt idx="6644">
                  <c:v>19.5</c:v>
                </c:pt>
                <c:pt idx="6645">
                  <c:v>19.5</c:v>
                </c:pt>
                <c:pt idx="6646">
                  <c:v>19.5</c:v>
                </c:pt>
                <c:pt idx="6647">
                  <c:v>19.5</c:v>
                </c:pt>
                <c:pt idx="6648">
                  <c:v>19.399999999999999</c:v>
                </c:pt>
                <c:pt idx="6649">
                  <c:v>19.399999999999999</c:v>
                </c:pt>
                <c:pt idx="6650">
                  <c:v>19.399999999999999</c:v>
                </c:pt>
                <c:pt idx="6651">
                  <c:v>19.399999999999999</c:v>
                </c:pt>
                <c:pt idx="6652">
                  <c:v>19.399999999999999</c:v>
                </c:pt>
                <c:pt idx="6653">
                  <c:v>19.399999999999999</c:v>
                </c:pt>
                <c:pt idx="6654">
                  <c:v>19.399999999999999</c:v>
                </c:pt>
                <c:pt idx="6655">
                  <c:v>19.399999999999999</c:v>
                </c:pt>
                <c:pt idx="6656">
                  <c:v>19.399999999999999</c:v>
                </c:pt>
                <c:pt idx="6657">
                  <c:v>19.399999999999999</c:v>
                </c:pt>
                <c:pt idx="6658">
                  <c:v>19.399999999999999</c:v>
                </c:pt>
                <c:pt idx="6659">
                  <c:v>19.399999999999999</c:v>
                </c:pt>
                <c:pt idx="6660">
                  <c:v>19.3</c:v>
                </c:pt>
                <c:pt idx="6661">
                  <c:v>19.3</c:v>
                </c:pt>
                <c:pt idx="6662">
                  <c:v>19.3</c:v>
                </c:pt>
                <c:pt idx="6663">
                  <c:v>19.3</c:v>
                </c:pt>
                <c:pt idx="6664">
                  <c:v>19.3</c:v>
                </c:pt>
                <c:pt idx="6665">
                  <c:v>19.3</c:v>
                </c:pt>
                <c:pt idx="6666">
                  <c:v>19.3</c:v>
                </c:pt>
                <c:pt idx="6667">
                  <c:v>19.3</c:v>
                </c:pt>
                <c:pt idx="6668">
                  <c:v>19.3</c:v>
                </c:pt>
                <c:pt idx="6669">
                  <c:v>19.3</c:v>
                </c:pt>
                <c:pt idx="6670">
                  <c:v>19.3</c:v>
                </c:pt>
                <c:pt idx="6671">
                  <c:v>19.3</c:v>
                </c:pt>
                <c:pt idx="6672">
                  <c:v>19.2</c:v>
                </c:pt>
                <c:pt idx="6673">
                  <c:v>19.2</c:v>
                </c:pt>
                <c:pt idx="6674">
                  <c:v>19.2</c:v>
                </c:pt>
                <c:pt idx="6675">
                  <c:v>19.2</c:v>
                </c:pt>
                <c:pt idx="6676">
                  <c:v>19.2</c:v>
                </c:pt>
                <c:pt idx="6677">
                  <c:v>19.2</c:v>
                </c:pt>
                <c:pt idx="6678">
                  <c:v>19.2</c:v>
                </c:pt>
                <c:pt idx="6679">
                  <c:v>19.2</c:v>
                </c:pt>
                <c:pt idx="6680">
                  <c:v>19.2</c:v>
                </c:pt>
                <c:pt idx="6681">
                  <c:v>19.2</c:v>
                </c:pt>
                <c:pt idx="6682">
                  <c:v>19.2</c:v>
                </c:pt>
                <c:pt idx="6683">
                  <c:v>19.2</c:v>
                </c:pt>
                <c:pt idx="6684">
                  <c:v>19.100000000000001</c:v>
                </c:pt>
                <c:pt idx="6685">
                  <c:v>19.100000000000001</c:v>
                </c:pt>
                <c:pt idx="6686">
                  <c:v>19.100000000000001</c:v>
                </c:pt>
                <c:pt idx="6687">
                  <c:v>19.100000000000001</c:v>
                </c:pt>
                <c:pt idx="6688">
                  <c:v>19.100000000000001</c:v>
                </c:pt>
                <c:pt idx="6689">
                  <c:v>19.100000000000001</c:v>
                </c:pt>
                <c:pt idx="6690">
                  <c:v>19.100000000000001</c:v>
                </c:pt>
                <c:pt idx="6691">
                  <c:v>19.100000000000001</c:v>
                </c:pt>
                <c:pt idx="6692">
                  <c:v>19.100000000000001</c:v>
                </c:pt>
                <c:pt idx="6693">
                  <c:v>19.100000000000001</c:v>
                </c:pt>
                <c:pt idx="6694">
                  <c:v>19.100000000000001</c:v>
                </c:pt>
                <c:pt idx="6695">
                  <c:v>19.100000000000001</c:v>
                </c:pt>
                <c:pt idx="6696">
                  <c:v>19</c:v>
                </c:pt>
                <c:pt idx="6697">
                  <c:v>19</c:v>
                </c:pt>
                <c:pt idx="6698">
                  <c:v>19</c:v>
                </c:pt>
                <c:pt idx="6699">
                  <c:v>19</c:v>
                </c:pt>
                <c:pt idx="6700">
                  <c:v>19</c:v>
                </c:pt>
                <c:pt idx="6701">
                  <c:v>19</c:v>
                </c:pt>
                <c:pt idx="6702">
                  <c:v>18.899999999999999</c:v>
                </c:pt>
                <c:pt idx="6703">
                  <c:v>18.899999999999999</c:v>
                </c:pt>
                <c:pt idx="6704">
                  <c:v>18.899999999999999</c:v>
                </c:pt>
                <c:pt idx="6705">
                  <c:v>18.899999999999999</c:v>
                </c:pt>
                <c:pt idx="6706">
                  <c:v>18.899999999999999</c:v>
                </c:pt>
                <c:pt idx="6707">
                  <c:v>18.899999999999999</c:v>
                </c:pt>
                <c:pt idx="6708">
                  <c:v>18.899999999999999</c:v>
                </c:pt>
                <c:pt idx="6709">
                  <c:v>18.899999999999999</c:v>
                </c:pt>
                <c:pt idx="6710">
                  <c:v>18.899999999999999</c:v>
                </c:pt>
                <c:pt idx="6711">
                  <c:v>18.899999999999999</c:v>
                </c:pt>
                <c:pt idx="6712">
                  <c:v>18.899999999999999</c:v>
                </c:pt>
                <c:pt idx="6713">
                  <c:v>18.899999999999999</c:v>
                </c:pt>
                <c:pt idx="6714">
                  <c:v>18.8</c:v>
                </c:pt>
                <c:pt idx="6715">
                  <c:v>18.8</c:v>
                </c:pt>
                <c:pt idx="6716">
                  <c:v>18.8</c:v>
                </c:pt>
                <c:pt idx="6717">
                  <c:v>18.8</c:v>
                </c:pt>
                <c:pt idx="6718">
                  <c:v>18.8</c:v>
                </c:pt>
                <c:pt idx="6719">
                  <c:v>18.8</c:v>
                </c:pt>
                <c:pt idx="6720">
                  <c:v>18.8</c:v>
                </c:pt>
                <c:pt idx="6721">
                  <c:v>18.8</c:v>
                </c:pt>
                <c:pt idx="6722">
                  <c:v>18.8</c:v>
                </c:pt>
                <c:pt idx="6723">
                  <c:v>18.8</c:v>
                </c:pt>
                <c:pt idx="6724">
                  <c:v>18.8</c:v>
                </c:pt>
                <c:pt idx="6725">
                  <c:v>18.8</c:v>
                </c:pt>
                <c:pt idx="6726">
                  <c:v>18.7</c:v>
                </c:pt>
                <c:pt idx="6727">
                  <c:v>18.7</c:v>
                </c:pt>
                <c:pt idx="6728">
                  <c:v>18.7</c:v>
                </c:pt>
                <c:pt idx="6729">
                  <c:v>18.7</c:v>
                </c:pt>
                <c:pt idx="6730">
                  <c:v>18.7</c:v>
                </c:pt>
                <c:pt idx="6731">
                  <c:v>18.7</c:v>
                </c:pt>
                <c:pt idx="6732">
                  <c:v>18.7</c:v>
                </c:pt>
                <c:pt idx="6733">
                  <c:v>18.7</c:v>
                </c:pt>
                <c:pt idx="6734">
                  <c:v>18.7</c:v>
                </c:pt>
                <c:pt idx="6735">
                  <c:v>18.7</c:v>
                </c:pt>
                <c:pt idx="6736">
                  <c:v>18.7</c:v>
                </c:pt>
                <c:pt idx="6737">
                  <c:v>18.7</c:v>
                </c:pt>
                <c:pt idx="6738">
                  <c:v>18.600000000000001</c:v>
                </c:pt>
                <c:pt idx="6739">
                  <c:v>18.600000000000001</c:v>
                </c:pt>
                <c:pt idx="6740">
                  <c:v>18.600000000000001</c:v>
                </c:pt>
                <c:pt idx="6741">
                  <c:v>18.600000000000001</c:v>
                </c:pt>
                <c:pt idx="6742">
                  <c:v>18.600000000000001</c:v>
                </c:pt>
                <c:pt idx="6743">
                  <c:v>18.600000000000001</c:v>
                </c:pt>
                <c:pt idx="6744">
                  <c:v>18.600000000000001</c:v>
                </c:pt>
                <c:pt idx="6745">
                  <c:v>18.600000000000001</c:v>
                </c:pt>
                <c:pt idx="6746">
                  <c:v>18.600000000000001</c:v>
                </c:pt>
                <c:pt idx="6747">
                  <c:v>18.600000000000001</c:v>
                </c:pt>
                <c:pt idx="6748">
                  <c:v>18.600000000000001</c:v>
                </c:pt>
                <c:pt idx="6749">
                  <c:v>18.600000000000001</c:v>
                </c:pt>
                <c:pt idx="6750">
                  <c:v>18.5</c:v>
                </c:pt>
                <c:pt idx="6751">
                  <c:v>18.5</c:v>
                </c:pt>
                <c:pt idx="6752">
                  <c:v>18.5</c:v>
                </c:pt>
                <c:pt idx="6753">
                  <c:v>18.5</c:v>
                </c:pt>
                <c:pt idx="6754">
                  <c:v>18.5</c:v>
                </c:pt>
                <c:pt idx="6755">
                  <c:v>18.5</c:v>
                </c:pt>
                <c:pt idx="6756">
                  <c:v>18.399999999999999</c:v>
                </c:pt>
                <c:pt idx="6757">
                  <c:v>18.399999999999999</c:v>
                </c:pt>
                <c:pt idx="6758">
                  <c:v>18.399999999999999</c:v>
                </c:pt>
                <c:pt idx="6759">
                  <c:v>18.399999999999999</c:v>
                </c:pt>
                <c:pt idx="6760">
                  <c:v>18.399999999999999</c:v>
                </c:pt>
                <c:pt idx="6761">
                  <c:v>18.399999999999999</c:v>
                </c:pt>
                <c:pt idx="6762">
                  <c:v>18.399999999999999</c:v>
                </c:pt>
                <c:pt idx="6763">
                  <c:v>18.399999999999999</c:v>
                </c:pt>
                <c:pt idx="6764">
                  <c:v>18.399999999999999</c:v>
                </c:pt>
                <c:pt idx="6765">
                  <c:v>18.399999999999999</c:v>
                </c:pt>
                <c:pt idx="6766">
                  <c:v>18.399999999999999</c:v>
                </c:pt>
                <c:pt idx="6767">
                  <c:v>18.399999999999999</c:v>
                </c:pt>
                <c:pt idx="6768">
                  <c:v>18.3</c:v>
                </c:pt>
                <c:pt idx="6769">
                  <c:v>18.3</c:v>
                </c:pt>
                <c:pt idx="6770">
                  <c:v>18.3</c:v>
                </c:pt>
                <c:pt idx="6771">
                  <c:v>18.3</c:v>
                </c:pt>
                <c:pt idx="6772">
                  <c:v>18.3</c:v>
                </c:pt>
                <c:pt idx="6773">
                  <c:v>18.3</c:v>
                </c:pt>
                <c:pt idx="6774">
                  <c:v>18.3</c:v>
                </c:pt>
                <c:pt idx="6775">
                  <c:v>18.3</c:v>
                </c:pt>
                <c:pt idx="6776">
                  <c:v>18.3</c:v>
                </c:pt>
                <c:pt idx="6777">
                  <c:v>18.3</c:v>
                </c:pt>
                <c:pt idx="6778">
                  <c:v>18.3</c:v>
                </c:pt>
                <c:pt idx="6779">
                  <c:v>18.3</c:v>
                </c:pt>
                <c:pt idx="6780">
                  <c:v>18.2</c:v>
                </c:pt>
                <c:pt idx="6781">
                  <c:v>18.2</c:v>
                </c:pt>
                <c:pt idx="6782">
                  <c:v>18.2</c:v>
                </c:pt>
                <c:pt idx="6783">
                  <c:v>18.2</c:v>
                </c:pt>
                <c:pt idx="6784">
                  <c:v>18.2</c:v>
                </c:pt>
                <c:pt idx="6785">
                  <c:v>18.2</c:v>
                </c:pt>
                <c:pt idx="6786">
                  <c:v>18.2</c:v>
                </c:pt>
                <c:pt idx="6787">
                  <c:v>18.2</c:v>
                </c:pt>
                <c:pt idx="6788">
                  <c:v>18.2</c:v>
                </c:pt>
                <c:pt idx="6789">
                  <c:v>18.2</c:v>
                </c:pt>
                <c:pt idx="6790">
                  <c:v>18.2</c:v>
                </c:pt>
                <c:pt idx="6791">
                  <c:v>18.2</c:v>
                </c:pt>
                <c:pt idx="6792">
                  <c:v>18.2</c:v>
                </c:pt>
                <c:pt idx="6793">
                  <c:v>18.2</c:v>
                </c:pt>
                <c:pt idx="6794">
                  <c:v>18.2</c:v>
                </c:pt>
                <c:pt idx="6795">
                  <c:v>18.2</c:v>
                </c:pt>
                <c:pt idx="6796">
                  <c:v>18.2</c:v>
                </c:pt>
                <c:pt idx="6797">
                  <c:v>18.2</c:v>
                </c:pt>
                <c:pt idx="6798">
                  <c:v>18.3</c:v>
                </c:pt>
                <c:pt idx="6799">
                  <c:v>18.3</c:v>
                </c:pt>
                <c:pt idx="6800">
                  <c:v>18.3</c:v>
                </c:pt>
                <c:pt idx="6801">
                  <c:v>18.3</c:v>
                </c:pt>
                <c:pt idx="6802">
                  <c:v>18.3</c:v>
                </c:pt>
                <c:pt idx="6803">
                  <c:v>18.3</c:v>
                </c:pt>
                <c:pt idx="6804">
                  <c:v>18.5</c:v>
                </c:pt>
                <c:pt idx="6805">
                  <c:v>18.5</c:v>
                </c:pt>
                <c:pt idx="6806">
                  <c:v>18.5</c:v>
                </c:pt>
                <c:pt idx="6807">
                  <c:v>18.5</c:v>
                </c:pt>
                <c:pt idx="6808">
                  <c:v>18.5</c:v>
                </c:pt>
                <c:pt idx="6809">
                  <c:v>18.5</c:v>
                </c:pt>
                <c:pt idx="6810">
                  <c:v>18.600000000000001</c:v>
                </c:pt>
                <c:pt idx="6811">
                  <c:v>18.600000000000001</c:v>
                </c:pt>
                <c:pt idx="6812">
                  <c:v>18.600000000000001</c:v>
                </c:pt>
                <c:pt idx="6813">
                  <c:v>18.600000000000001</c:v>
                </c:pt>
                <c:pt idx="6814">
                  <c:v>18.600000000000001</c:v>
                </c:pt>
                <c:pt idx="6815">
                  <c:v>18.600000000000001</c:v>
                </c:pt>
                <c:pt idx="6816">
                  <c:v>18.7</c:v>
                </c:pt>
                <c:pt idx="6817">
                  <c:v>18.7</c:v>
                </c:pt>
                <c:pt idx="6818">
                  <c:v>18.7</c:v>
                </c:pt>
                <c:pt idx="6819">
                  <c:v>18.7</c:v>
                </c:pt>
                <c:pt idx="6820">
                  <c:v>18.7</c:v>
                </c:pt>
                <c:pt idx="6821">
                  <c:v>18.7</c:v>
                </c:pt>
                <c:pt idx="6822">
                  <c:v>18.7</c:v>
                </c:pt>
                <c:pt idx="6823">
                  <c:v>18.7</c:v>
                </c:pt>
                <c:pt idx="6824">
                  <c:v>18.7</c:v>
                </c:pt>
                <c:pt idx="6825">
                  <c:v>18.7</c:v>
                </c:pt>
                <c:pt idx="6826">
                  <c:v>18.7</c:v>
                </c:pt>
                <c:pt idx="6827">
                  <c:v>18.7</c:v>
                </c:pt>
                <c:pt idx="6828">
                  <c:v>18.7</c:v>
                </c:pt>
                <c:pt idx="6829">
                  <c:v>18.7</c:v>
                </c:pt>
                <c:pt idx="6830">
                  <c:v>18.7</c:v>
                </c:pt>
                <c:pt idx="6831">
                  <c:v>18.7</c:v>
                </c:pt>
                <c:pt idx="6832">
                  <c:v>18.7</c:v>
                </c:pt>
                <c:pt idx="6833">
                  <c:v>18.7</c:v>
                </c:pt>
                <c:pt idx="6834">
                  <c:v>18.7</c:v>
                </c:pt>
                <c:pt idx="6835">
                  <c:v>18.7</c:v>
                </c:pt>
                <c:pt idx="6836">
                  <c:v>18.7</c:v>
                </c:pt>
                <c:pt idx="6837">
                  <c:v>18.7</c:v>
                </c:pt>
                <c:pt idx="6838">
                  <c:v>18.7</c:v>
                </c:pt>
                <c:pt idx="6839">
                  <c:v>18.7</c:v>
                </c:pt>
                <c:pt idx="6840">
                  <c:v>18.8</c:v>
                </c:pt>
                <c:pt idx="6841">
                  <c:v>18.8</c:v>
                </c:pt>
                <c:pt idx="6842">
                  <c:v>18.8</c:v>
                </c:pt>
                <c:pt idx="6843">
                  <c:v>18.8</c:v>
                </c:pt>
                <c:pt idx="6844">
                  <c:v>18.8</c:v>
                </c:pt>
                <c:pt idx="6845">
                  <c:v>18.8</c:v>
                </c:pt>
                <c:pt idx="6846">
                  <c:v>18.899999999999999</c:v>
                </c:pt>
                <c:pt idx="6847">
                  <c:v>18.899999999999999</c:v>
                </c:pt>
                <c:pt idx="6848">
                  <c:v>18.899999999999999</c:v>
                </c:pt>
                <c:pt idx="6849">
                  <c:v>18.899999999999999</c:v>
                </c:pt>
                <c:pt idx="6850">
                  <c:v>18.899999999999999</c:v>
                </c:pt>
                <c:pt idx="6851">
                  <c:v>18.899999999999999</c:v>
                </c:pt>
                <c:pt idx="6852">
                  <c:v>19</c:v>
                </c:pt>
                <c:pt idx="6853">
                  <c:v>19</c:v>
                </c:pt>
                <c:pt idx="6854">
                  <c:v>19</c:v>
                </c:pt>
                <c:pt idx="6855">
                  <c:v>19</c:v>
                </c:pt>
                <c:pt idx="6856">
                  <c:v>19</c:v>
                </c:pt>
                <c:pt idx="6857">
                  <c:v>19</c:v>
                </c:pt>
                <c:pt idx="6858">
                  <c:v>19</c:v>
                </c:pt>
                <c:pt idx="6859">
                  <c:v>19</c:v>
                </c:pt>
                <c:pt idx="6860">
                  <c:v>19</c:v>
                </c:pt>
                <c:pt idx="6861">
                  <c:v>19</c:v>
                </c:pt>
                <c:pt idx="6862">
                  <c:v>19</c:v>
                </c:pt>
                <c:pt idx="6863">
                  <c:v>19</c:v>
                </c:pt>
                <c:pt idx="6864">
                  <c:v>19.100000000000001</c:v>
                </c:pt>
                <c:pt idx="6865">
                  <c:v>19.100000000000001</c:v>
                </c:pt>
                <c:pt idx="6866">
                  <c:v>19.100000000000001</c:v>
                </c:pt>
                <c:pt idx="6867">
                  <c:v>19.100000000000001</c:v>
                </c:pt>
                <c:pt idx="6868">
                  <c:v>19.100000000000001</c:v>
                </c:pt>
                <c:pt idx="6869">
                  <c:v>19.100000000000001</c:v>
                </c:pt>
                <c:pt idx="6870">
                  <c:v>19.100000000000001</c:v>
                </c:pt>
                <c:pt idx="6871">
                  <c:v>19.100000000000001</c:v>
                </c:pt>
                <c:pt idx="6872">
                  <c:v>19.100000000000001</c:v>
                </c:pt>
                <c:pt idx="6873">
                  <c:v>19.100000000000001</c:v>
                </c:pt>
                <c:pt idx="6874">
                  <c:v>19.100000000000001</c:v>
                </c:pt>
                <c:pt idx="6875">
                  <c:v>19.100000000000001</c:v>
                </c:pt>
                <c:pt idx="6876">
                  <c:v>19.100000000000001</c:v>
                </c:pt>
                <c:pt idx="6877">
                  <c:v>19.100000000000001</c:v>
                </c:pt>
                <c:pt idx="6878">
                  <c:v>19.100000000000001</c:v>
                </c:pt>
                <c:pt idx="6879">
                  <c:v>19.100000000000001</c:v>
                </c:pt>
                <c:pt idx="6880">
                  <c:v>19.100000000000001</c:v>
                </c:pt>
                <c:pt idx="6881">
                  <c:v>19.100000000000001</c:v>
                </c:pt>
                <c:pt idx="6882">
                  <c:v>19.2</c:v>
                </c:pt>
                <c:pt idx="6883">
                  <c:v>19.2</c:v>
                </c:pt>
                <c:pt idx="6884">
                  <c:v>19.2</c:v>
                </c:pt>
                <c:pt idx="6885">
                  <c:v>19.2</c:v>
                </c:pt>
                <c:pt idx="6886">
                  <c:v>19.2</c:v>
                </c:pt>
                <c:pt idx="6887">
                  <c:v>19.2</c:v>
                </c:pt>
                <c:pt idx="6888">
                  <c:v>19.3</c:v>
                </c:pt>
                <c:pt idx="6889">
                  <c:v>19.3</c:v>
                </c:pt>
                <c:pt idx="6890">
                  <c:v>19.3</c:v>
                </c:pt>
                <c:pt idx="6891">
                  <c:v>19.3</c:v>
                </c:pt>
                <c:pt idx="6892">
                  <c:v>19.3</c:v>
                </c:pt>
                <c:pt idx="6893">
                  <c:v>19.3</c:v>
                </c:pt>
                <c:pt idx="6894">
                  <c:v>19.3</c:v>
                </c:pt>
                <c:pt idx="6895">
                  <c:v>19.3</c:v>
                </c:pt>
                <c:pt idx="6896">
                  <c:v>19.3</c:v>
                </c:pt>
                <c:pt idx="6897">
                  <c:v>19.3</c:v>
                </c:pt>
                <c:pt idx="6898">
                  <c:v>19.3</c:v>
                </c:pt>
                <c:pt idx="6899">
                  <c:v>19.3</c:v>
                </c:pt>
                <c:pt idx="6900">
                  <c:v>19.399999999999999</c:v>
                </c:pt>
                <c:pt idx="6901">
                  <c:v>19.399999999999999</c:v>
                </c:pt>
                <c:pt idx="6902">
                  <c:v>19.399999999999999</c:v>
                </c:pt>
                <c:pt idx="6903">
                  <c:v>19.399999999999999</c:v>
                </c:pt>
                <c:pt idx="6904">
                  <c:v>19.399999999999999</c:v>
                </c:pt>
                <c:pt idx="6905">
                  <c:v>19.399999999999999</c:v>
                </c:pt>
                <c:pt idx="6906">
                  <c:v>19.399999999999999</c:v>
                </c:pt>
                <c:pt idx="6907">
                  <c:v>19.399999999999999</c:v>
                </c:pt>
                <c:pt idx="6908">
                  <c:v>19.399999999999999</c:v>
                </c:pt>
                <c:pt idx="6909">
                  <c:v>19.399999999999999</c:v>
                </c:pt>
                <c:pt idx="6910">
                  <c:v>19.399999999999999</c:v>
                </c:pt>
                <c:pt idx="6911">
                  <c:v>19.399999999999999</c:v>
                </c:pt>
                <c:pt idx="6912">
                  <c:v>19.5</c:v>
                </c:pt>
                <c:pt idx="6913">
                  <c:v>19.5</c:v>
                </c:pt>
                <c:pt idx="6914">
                  <c:v>19.5</c:v>
                </c:pt>
                <c:pt idx="6915">
                  <c:v>19.5</c:v>
                </c:pt>
                <c:pt idx="6916">
                  <c:v>19.5</c:v>
                </c:pt>
                <c:pt idx="6917">
                  <c:v>19.5</c:v>
                </c:pt>
                <c:pt idx="6918">
                  <c:v>19.5</c:v>
                </c:pt>
                <c:pt idx="6919">
                  <c:v>19.5</c:v>
                </c:pt>
                <c:pt idx="6920">
                  <c:v>19.5</c:v>
                </c:pt>
                <c:pt idx="6921">
                  <c:v>19.5</c:v>
                </c:pt>
                <c:pt idx="6922">
                  <c:v>19.5</c:v>
                </c:pt>
                <c:pt idx="6923">
                  <c:v>19.5</c:v>
                </c:pt>
                <c:pt idx="6924">
                  <c:v>19.600000000000001</c:v>
                </c:pt>
                <c:pt idx="6925">
                  <c:v>19.600000000000001</c:v>
                </c:pt>
                <c:pt idx="6926">
                  <c:v>19.600000000000001</c:v>
                </c:pt>
                <c:pt idx="6927">
                  <c:v>19.600000000000001</c:v>
                </c:pt>
                <c:pt idx="6928">
                  <c:v>19.600000000000001</c:v>
                </c:pt>
                <c:pt idx="6929">
                  <c:v>19.600000000000001</c:v>
                </c:pt>
                <c:pt idx="6930">
                  <c:v>19.7</c:v>
                </c:pt>
                <c:pt idx="6931">
                  <c:v>19.7</c:v>
                </c:pt>
                <c:pt idx="6932">
                  <c:v>19.7</c:v>
                </c:pt>
                <c:pt idx="6933">
                  <c:v>19.7</c:v>
                </c:pt>
                <c:pt idx="6934">
                  <c:v>19.7</c:v>
                </c:pt>
                <c:pt idx="6935">
                  <c:v>19.7</c:v>
                </c:pt>
                <c:pt idx="6936">
                  <c:v>19.7</c:v>
                </c:pt>
                <c:pt idx="6937">
                  <c:v>19.7</c:v>
                </c:pt>
                <c:pt idx="6938">
                  <c:v>19.7</c:v>
                </c:pt>
                <c:pt idx="6939">
                  <c:v>19.7</c:v>
                </c:pt>
                <c:pt idx="6940">
                  <c:v>19.7</c:v>
                </c:pt>
                <c:pt idx="6941">
                  <c:v>19.7</c:v>
                </c:pt>
                <c:pt idx="6942">
                  <c:v>19.8</c:v>
                </c:pt>
                <c:pt idx="6943">
                  <c:v>19.8</c:v>
                </c:pt>
                <c:pt idx="6944">
                  <c:v>19.8</c:v>
                </c:pt>
                <c:pt idx="6945">
                  <c:v>19.8</c:v>
                </c:pt>
                <c:pt idx="6946">
                  <c:v>19.8</c:v>
                </c:pt>
                <c:pt idx="6947">
                  <c:v>19.8</c:v>
                </c:pt>
                <c:pt idx="6948">
                  <c:v>19.8</c:v>
                </c:pt>
                <c:pt idx="6949">
                  <c:v>19.8</c:v>
                </c:pt>
                <c:pt idx="6950">
                  <c:v>19.8</c:v>
                </c:pt>
                <c:pt idx="6951">
                  <c:v>19.8</c:v>
                </c:pt>
                <c:pt idx="6952">
                  <c:v>19.8</c:v>
                </c:pt>
                <c:pt idx="6953">
                  <c:v>19.8</c:v>
                </c:pt>
                <c:pt idx="6954">
                  <c:v>19.899999999999999</c:v>
                </c:pt>
                <c:pt idx="6955">
                  <c:v>19.899999999999999</c:v>
                </c:pt>
                <c:pt idx="6956">
                  <c:v>19.899999999999999</c:v>
                </c:pt>
                <c:pt idx="6957">
                  <c:v>19.899999999999999</c:v>
                </c:pt>
                <c:pt idx="6958">
                  <c:v>19.899999999999999</c:v>
                </c:pt>
                <c:pt idx="6959">
                  <c:v>19.899999999999999</c:v>
                </c:pt>
                <c:pt idx="6960">
                  <c:v>19.899999999999999</c:v>
                </c:pt>
                <c:pt idx="6961">
                  <c:v>19.899999999999999</c:v>
                </c:pt>
                <c:pt idx="6962">
                  <c:v>19.899999999999999</c:v>
                </c:pt>
                <c:pt idx="6963">
                  <c:v>19.899999999999999</c:v>
                </c:pt>
                <c:pt idx="6964">
                  <c:v>19.899999999999999</c:v>
                </c:pt>
                <c:pt idx="6965">
                  <c:v>19.899999999999999</c:v>
                </c:pt>
                <c:pt idx="6966">
                  <c:v>20</c:v>
                </c:pt>
                <c:pt idx="6967">
                  <c:v>20</c:v>
                </c:pt>
                <c:pt idx="6968">
                  <c:v>20</c:v>
                </c:pt>
                <c:pt idx="6969">
                  <c:v>20</c:v>
                </c:pt>
                <c:pt idx="6970">
                  <c:v>20</c:v>
                </c:pt>
                <c:pt idx="6971">
                  <c:v>20</c:v>
                </c:pt>
                <c:pt idx="6972">
                  <c:v>20</c:v>
                </c:pt>
                <c:pt idx="6973">
                  <c:v>20</c:v>
                </c:pt>
                <c:pt idx="6974">
                  <c:v>20</c:v>
                </c:pt>
                <c:pt idx="6975">
                  <c:v>20</c:v>
                </c:pt>
                <c:pt idx="6976">
                  <c:v>20</c:v>
                </c:pt>
                <c:pt idx="6977">
                  <c:v>20</c:v>
                </c:pt>
                <c:pt idx="6978">
                  <c:v>20.100000000000001</c:v>
                </c:pt>
                <c:pt idx="6979">
                  <c:v>20.100000000000001</c:v>
                </c:pt>
                <c:pt idx="6980">
                  <c:v>20.100000000000001</c:v>
                </c:pt>
                <c:pt idx="6981">
                  <c:v>20.100000000000001</c:v>
                </c:pt>
                <c:pt idx="6982">
                  <c:v>20.100000000000001</c:v>
                </c:pt>
                <c:pt idx="6983">
                  <c:v>20.100000000000001</c:v>
                </c:pt>
                <c:pt idx="6984">
                  <c:v>20.2</c:v>
                </c:pt>
                <c:pt idx="6985">
                  <c:v>20.2</c:v>
                </c:pt>
                <c:pt idx="6986">
                  <c:v>20.2</c:v>
                </c:pt>
                <c:pt idx="6987">
                  <c:v>20.2</c:v>
                </c:pt>
                <c:pt idx="6988">
                  <c:v>20.2</c:v>
                </c:pt>
                <c:pt idx="6989">
                  <c:v>20.2</c:v>
                </c:pt>
                <c:pt idx="6990">
                  <c:v>20.2</c:v>
                </c:pt>
                <c:pt idx="6991">
                  <c:v>20.2</c:v>
                </c:pt>
                <c:pt idx="6992">
                  <c:v>20.2</c:v>
                </c:pt>
                <c:pt idx="6993">
                  <c:v>20.2</c:v>
                </c:pt>
                <c:pt idx="6994">
                  <c:v>20.2</c:v>
                </c:pt>
                <c:pt idx="6995">
                  <c:v>20.2</c:v>
                </c:pt>
                <c:pt idx="6996">
                  <c:v>20.3</c:v>
                </c:pt>
                <c:pt idx="6997">
                  <c:v>20.3</c:v>
                </c:pt>
                <c:pt idx="6998">
                  <c:v>20.3</c:v>
                </c:pt>
                <c:pt idx="6999">
                  <c:v>20.3</c:v>
                </c:pt>
                <c:pt idx="7000">
                  <c:v>20.3</c:v>
                </c:pt>
                <c:pt idx="7001">
                  <c:v>20.3</c:v>
                </c:pt>
                <c:pt idx="7002">
                  <c:v>20.3</c:v>
                </c:pt>
                <c:pt idx="7003">
                  <c:v>20.3</c:v>
                </c:pt>
                <c:pt idx="7004">
                  <c:v>20.3</c:v>
                </c:pt>
                <c:pt idx="7005">
                  <c:v>20.3</c:v>
                </c:pt>
                <c:pt idx="7006">
                  <c:v>20.3</c:v>
                </c:pt>
                <c:pt idx="7007">
                  <c:v>20.3</c:v>
                </c:pt>
                <c:pt idx="7008">
                  <c:v>20.399999999999999</c:v>
                </c:pt>
                <c:pt idx="7009">
                  <c:v>20.399999999999999</c:v>
                </c:pt>
                <c:pt idx="7010">
                  <c:v>20.399999999999999</c:v>
                </c:pt>
                <c:pt idx="7011">
                  <c:v>20.399999999999999</c:v>
                </c:pt>
                <c:pt idx="7012">
                  <c:v>20.399999999999999</c:v>
                </c:pt>
                <c:pt idx="7013">
                  <c:v>20.399999999999999</c:v>
                </c:pt>
                <c:pt idx="7014">
                  <c:v>20.399999999999999</c:v>
                </c:pt>
                <c:pt idx="7015">
                  <c:v>20.399999999999999</c:v>
                </c:pt>
                <c:pt idx="7016">
                  <c:v>20.399999999999999</c:v>
                </c:pt>
                <c:pt idx="7017">
                  <c:v>20.399999999999999</c:v>
                </c:pt>
                <c:pt idx="7018">
                  <c:v>20.399999999999999</c:v>
                </c:pt>
                <c:pt idx="7019">
                  <c:v>20.399999999999999</c:v>
                </c:pt>
                <c:pt idx="7020">
                  <c:v>20.5</c:v>
                </c:pt>
                <c:pt idx="7021">
                  <c:v>20.5</c:v>
                </c:pt>
                <c:pt idx="7022">
                  <c:v>20.5</c:v>
                </c:pt>
                <c:pt idx="7023">
                  <c:v>20.5</c:v>
                </c:pt>
                <c:pt idx="7024">
                  <c:v>20.5</c:v>
                </c:pt>
                <c:pt idx="7025">
                  <c:v>20.5</c:v>
                </c:pt>
                <c:pt idx="7026">
                  <c:v>20.5</c:v>
                </c:pt>
                <c:pt idx="7027">
                  <c:v>20.5</c:v>
                </c:pt>
                <c:pt idx="7028">
                  <c:v>20.5</c:v>
                </c:pt>
                <c:pt idx="7029">
                  <c:v>20.5</c:v>
                </c:pt>
                <c:pt idx="7030">
                  <c:v>20.5</c:v>
                </c:pt>
                <c:pt idx="7031">
                  <c:v>20.5</c:v>
                </c:pt>
                <c:pt idx="7032">
                  <c:v>20.6</c:v>
                </c:pt>
                <c:pt idx="7033">
                  <c:v>20.6</c:v>
                </c:pt>
                <c:pt idx="7034">
                  <c:v>20.6</c:v>
                </c:pt>
                <c:pt idx="7035">
                  <c:v>20.6</c:v>
                </c:pt>
                <c:pt idx="7036">
                  <c:v>20.6</c:v>
                </c:pt>
                <c:pt idx="7037">
                  <c:v>20.6</c:v>
                </c:pt>
                <c:pt idx="7038">
                  <c:v>20.6</c:v>
                </c:pt>
                <c:pt idx="7039">
                  <c:v>20.6</c:v>
                </c:pt>
                <c:pt idx="7040">
                  <c:v>20.6</c:v>
                </c:pt>
                <c:pt idx="7041">
                  <c:v>20.6</c:v>
                </c:pt>
                <c:pt idx="7042">
                  <c:v>20.6</c:v>
                </c:pt>
                <c:pt idx="7043">
                  <c:v>20.6</c:v>
                </c:pt>
                <c:pt idx="7044">
                  <c:v>20.7</c:v>
                </c:pt>
                <c:pt idx="7045">
                  <c:v>20.7</c:v>
                </c:pt>
                <c:pt idx="7046">
                  <c:v>20.7</c:v>
                </c:pt>
                <c:pt idx="7047">
                  <c:v>20.7</c:v>
                </c:pt>
                <c:pt idx="7048">
                  <c:v>20.7</c:v>
                </c:pt>
                <c:pt idx="7049">
                  <c:v>20.7</c:v>
                </c:pt>
                <c:pt idx="7050">
                  <c:v>20.8</c:v>
                </c:pt>
                <c:pt idx="7051">
                  <c:v>20.8</c:v>
                </c:pt>
                <c:pt idx="7052">
                  <c:v>20.8</c:v>
                </c:pt>
                <c:pt idx="7053">
                  <c:v>20.8</c:v>
                </c:pt>
                <c:pt idx="7054">
                  <c:v>20.8</c:v>
                </c:pt>
                <c:pt idx="7055">
                  <c:v>20.8</c:v>
                </c:pt>
                <c:pt idx="7056">
                  <c:v>20.8</c:v>
                </c:pt>
                <c:pt idx="7057">
                  <c:v>20.8</c:v>
                </c:pt>
                <c:pt idx="7058">
                  <c:v>20.8</c:v>
                </c:pt>
                <c:pt idx="7059">
                  <c:v>20.8</c:v>
                </c:pt>
                <c:pt idx="7060">
                  <c:v>20.8</c:v>
                </c:pt>
                <c:pt idx="7061">
                  <c:v>20.8</c:v>
                </c:pt>
                <c:pt idx="7062">
                  <c:v>20.9</c:v>
                </c:pt>
                <c:pt idx="7063">
                  <c:v>20.9</c:v>
                </c:pt>
                <c:pt idx="7064">
                  <c:v>20.9</c:v>
                </c:pt>
                <c:pt idx="7065">
                  <c:v>20.9</c:v>
                </c:pt>
                <c:pt idx="7066">
                  <c:v>20.9</c:v>
                </c:pt>
                <c:pt idx="7067">
                  <c:v>20.9</c:v>
                </c:pt>
                <c:pt idx="7068">
                  <c:v>20.9</c:v>
                </c:pt>
                <c:pt idx="7069">
                  <c:v>20.9</c:v>
                </c:pt>
                <c:pt idx="7070">
                  <c:v>20.9</c:v>
                </c:pt>
                <c:pt idx="7071">
                  <c:v>20.9</c:v>
                </c:pt>
                <c:pt idx="7072">
                  <c:v>20.9</c:v>
                </c:pt>
                <c:pt idx="7073">
                  <c:v>20.9</c:v>
                </c:pt>
                <c:pt idx="7074">
                  <c:v>21</c:v>
                </c:pt>
                <c:pt idx="7075">
                  <c:v>21</c:v>
                </c:pt>
                <c:pt idx="7076">
                  <c:v>21</c:v>
                </c:pt>
                <c:pt idx="7077">
                  <c:v>21</c:v>
                </c:pt>
                <c:pt idx="7078">
                  <c:v>21</c:v>
                </c:pt>
                <c:pt idx="7079">
                  <c:v>21</c:v>
                </c:pt>
                <c:pt idx="7080">
                  <c:v>21</c:v>
                </c:pt>
                <c:pt idx="7081">
                  <c:v>21</c:v>
                </c:pt>
                <c:pt idx="7082">
                  <c:v>21</c:v>
                </c:pt>
                <c:pt idx="7083">
                  <c:v>21</c:v>
                </c:pt>
                <c:pt idx="7084">
                  <c:v>21</c:v>
                </c:pt>
                <c:pt idx="7085">
                  <c:v>21</c:v>
                </c:pt>
                <c:pt idx="7086">
                  <c:v>21.1</c:v>
                </c:pt>
                <c:pt idx="7087">
                  <c:v>21.1</c:v>
                </c:pt>
                <c:pt idx="7088">
                  <c:v>21.1</c:v>
                </c:pt>
                <c:pt idx="7089">
                  <c:v>21.1</c:v>
                </c:pt>
                <c:pt idx="7090">
                  <c:v>21.1</c:v>
                </c:pt>
                <c:pt idx="7091">
                  <c:v>21.1</c:v>
                </c:pt>
                <c:pt idx="7092">
                  <c:v>21.1</c:v>
                </c:pt>
                <c:pt idx="7093">
                  <c:v>21.1</c:v>
                </c:pt>
                <c:pt idx="7094">
                  <c:v>21.1</c:v>
                </c:pt>
                <c:pt idx="7095">
                  <c:v>21.1</c:v>
                </c:pt>
                <c:pt idx="7096">
                  <c:v>21.1</c:v>
                </c:pt>
                <c:pt idx="7097">
                  <c:v>21.1</c:v>
                </c:pt>
                <c:pt idx="7098">
                  <c:v>21.2</c:v>
                </c:pt>
                <c:pt idx="7099">
                  <c:v>21.2</c:v>
                </c:pt>
                <c:pt idx="7100">
                  <c:v>21.2</c:v>
                </c:pt>
                <c:pt idx="7101">
                  <c:v>21.2</c:v>
                </c:pt>
                <c:pt idx="7102">
                  <c:v>21.2</c:v>
                </c:pt>
                <c:pt idx="7103">
                  <c:v>21.2</c:v>
                </c:pt>
                <c:pt idx="7104">
                  <c:v>21.2</c:v>
                </c:pt>
                <c:pt idx="7105">
                  <c:v>21.2</c:v>
                </c:pt>
                <c:pt idx="7106">
                  <c:v>21.2</c:v>
                </c:pt>
                <c:pt idx="7107">
                  <c:v>21.2</c:v>
                </c:pt>
                <c:pt idx="7108">
                  <c:v>21.2</c:v>
                </c:pt>
                <c:pt idx="7109">
                  <c:v>21.2</c:v>
                </c:pt>
                <c:pt idx="7110">
                  <c:v>21.3</c:v>
                </c:pt>
                <c:pt idx="7111">
                  <c:v>21.3</c:v>
                </c:pt>
                <c:pt idx="7112">
                  <c:v>21.3</c:v>
                </c:pt>
                <c:pt idx="7113">
                  <c:v>21.3</c:v>
                </c:pt>
                <c:pt idx="7114">
                  <c:v>21.3</c:v>
                </c:pt>
                <c:pt idx="7115">
                  <c:v>21.3</c:v>
                </c:pt>
                <c:pt idx="7116">
                  <c:v>21.4</c:v>
                </c:pt>
                <c:pt idx="7117">
                  <c:v>21.4</c:v>
                </c:pt>
                <c:pt idx="7118">
                  <c:v>21.4</c:v>
                </c:pt>
                <c:pt idx="7119">
                  <c:v>21.4</c:v>
                </c:pt>
                <c:pt idx="7120">
                  <c:v>21.4</c:v>
                </c:pt>
                <c:pt idx="7121">
                  <c:v>21.4</c:v>
                </c:pt>
                <c:pt idx="7122">
                  <c:v>21.4</c:v>
                </c:pt>
                <c:pt idx="7123">
                  <c:v>21.4</c:v>
                </c:pt>
                <c:pt idx="7124">
                  <c:v>21.4</c:v>
                </c:pt>
                <c:pt idx="7125">
                  <c:v>21.4</c:v>
                </c:pt>
                <c:pt idx="7126">
                  <c:v>21.4</c:v>
                </c:pt>
                <c:pt idx="7127">
                  <c:v>21.4</c:v>
                </c:pt>
                <c:pt idx="7128">
                  <c:v>21.5</c:v>
                </c:pt>
                <c:pt idx="7129">
                  <c:v>21.5</c:v>
                </c:pt>
                <c:pt idx="7130">
                  <c:v>21.5</c:v>
                </c:pt>
                <c:pt idx="7131">
                  <c:v>21.5</c:v>
                </c:pt>
                <c:pt idx="7132">
                  <c:v>21.5</c:v>
                </c:pt>
                <c:pt idx="7133">
                  <c:v>21.5</c:v>
                </c:pt>
                <c:pt idx="7134">
                  <c:v>21.5</c:v>
                </c:pt>
                <c:pt idx="7135">
                  <c:v>21.5</c:v>
                </c:pt>
                <c:pt idx="7136">
                  <c:v>21.5</c:v>
                </c:pt>
                <c:pt idx="7137">
                  <c:v>21.5</c:v>
                </c:pt>
                <c:pt idx="7138">
                  <c:v>21.5</c:v>
                </c:pt>
                <c:pt idx="7139">
                  <c:v>21.5</c:v>
                </c:pt>
                <c:pt idx="7140">
                  <c:v>21.6</c:v>
                </c:pt>
                <c:pt idx="7141">
                  <c:v>21.6</c:v>
                </c:pt>
                <c:pt idx="7142">
                  <c:v>21.6</c:v>
                </c:pt>
                <c:pt idx="7143">
                  <c:v>21.6</c:v>
                </c:pt>
                <c:pt idx="7144">
                  <c:v>21.6</c:v>
                </c:pt>
                <c:pt idx="7145">
                  <c:v>21.6</c:v>
                </c:pt>
                <c:pt idx="7146">
                  <c:v>21.6</c:v>
                </c:pt>
                <c:pt idx="7147">
                  <c:v>21.6</c:v>
                </c:pt>
                <c:pt idx="7148">
                  <c:v>21.6</c:v>
                </c:pt>
                <c:pt idx="7149">
                  <c:v>21.6</c:v>
                </c:pt>
                <c:pt idx="7150">
                  <c:v>21.6</c:v>
                </c:pt>
                <c:pt idx="7151">
                  <c:v>21.6</c:v>
                </c:pt>
                <c:pt idx="7152">
                  <c:v>21.7</c:v>
                </c:pt>
                <c:pt idx="7153">
                  <c:v>21.7</c:v>
                </c:pt>
                <c:pt idx="7154">
                  <c:v>21.7</c:v>
                </c:pt>
                <c:pt idx="7155">
                  <c:v>21.7</c:v>
                </c:pt>
                <c:pt idx="7156">
                  <c:v>21.7</c:v>
                </c:pt>
                <c:pt idx="7157">
                  <c:v>21.7</c:v>
                </c:pt>
                <c:pt idx="7158">
                  <c:v>21.7</c:v>
                </c:pt>
                <c:pt idx="7159">
                  <c:v>21.7</c:v>
                </c:pt>
                <c:pt idx="7160">
                  <c:v>21.7</c:v>
                </c:pt>
                <c:pt idx="7161">
                  <c:v>21.7</c:v>
                </c:pt>
                <c:pt idx="7162">
                  <c:v>21.7</c:v>
                </c:pt>
                <c:pt idx="7163">
                  <c:v>21.7</c:v>
                </c:pt>
                <c:pt idx="7164">
                  <c:v>21.8</c:v>
                </c:pt>
                <c:pt idx="7165">
                  <c:v>21.8</c:v>
                </c:pt>
                <c:pt idx="7166">
                  <c:v>21.8</c:v>
                </c:pt>
                <c:pt idx="7167">
                  <c:v>21.8</c:v>
                </c:pt>
                <c:pt idx="7168">
                  <c:v>21.8</c:v>
                </c:pt>
                <c:pt idx="7169">
                  <c:v>21.8</c:v>
                </c:pt>
                <c:pt idx="7170">
                  <c:v>21.9</c:v>
                </c:pt>
                <c:pt idx="7171">
                  <c:v>21.9</c:v>
                </c:pt>
                <c:pt idx="7172">
                  <c:v>21.9</c:v>
                </c:pt>
                <c:pt idx="7173">
                  <c:v>21.9</c:v>
                </c:pt>
                <c:pt idx="7174">
                  <c:v>21.9</c:v>
                </c:pt>
                <c:pt idx="7175">
                  <c:v>21.9</c:v>
                </c:pt>
                <c:pt idx="7176">
                  <c:v>21.9</c:v>
                </c:pt>
                <c:pt idx="7177">
                  <c:v>21.9</c:v>
                </c:pt>
                <c:pt idx="7178">
                  <c:v>21.9</c:v>
                </c:pt>
                <c:pt idx="7179">
                  <c:v>21.9</c:v>
                </c:pt>
                <c:pt idx="7180">
                  <c:v>21.9</c:v>
                </c:pt>
                <c:pt idx="7181">
                  <c:v>21.9</c:v>
                </c:pt>
                <c:pt idx="7182">
                  <c:v>22</c:v>
                </c:pt>
                <c:pt idx="7183">
                  <c:v>22</c:v>
                </c:pt>
                <c:pt idx="7184">
                  <c:v>22</c:v>
                </c:pt>
                <c:pt idx="7185">
                  <c:v>22</c:v>
                </c:pt>
                <c:pt idx="7186">
                  <c:v>22</c:v>
                </c:pt>
                <c:pt idx="7187">
                  <c:v>22</c:v>
                </c:pt>
                <c:pt idx="7188">
                  <c:v>22</c:v>
                </c:pt>
                <c:pt idx="7189">
                  <c:v>22</c:v>
                </c:pt>
                <c:pt idx="7190">
                  <c:v>22</c:v>
                </c:pt>
                <c:pt idx="7191">
                  <c:v>22</c:v>
                </c:pt>
                <c:pt idx="7192">
                  <c:v>22</c:v>
                </c:pt>
                <c:pt idx="7193">
                  <c:v>22</c:v>
                </c:pt>
                <c:pt idx="7194">
                  <c:v>22.1</c:v>
                </c:pt>
                <c:pt idx="7195">
                  <c:v>22.1</c:v>
                </c:pt>
                <c:pt idx="7196">
                  <c:v>22.1</c:v>
                </c:pt>
                <c:pt idx="7197">
                  <c:v>22.1</c:v>
                </c:pt>
                <c:pt idx="7198">
                  <c:v>22.1</c:v>
                </c:pt>
                <c:pt idx="7199">
                  <c:v>22.1</c:v>
                </c:pt>
                <c:pt idx="7200">
                  <c:v>22.1</c:v>
                </c:pt>
                <c:pt idx="7201">
                  <c:v>22.1</c:v>
                </c:pt>
                <c:pt idx="7202">
                  <c:v>22.1</c:v>
                </c:pt>
                <c:pt idx="7203">
                  <c:v>22.1</c:v>
                </c:pt>
                <c:pt idx="7204">
                  <c:v>22.1</c:v>
                </c:pt>
                <c:pt idx="7205">
                  <c:v>22.1</c:v>
                </c:pt>
                <c:pt idx="7206">
                  <c:v>22.2</c:v>
                </c:pt>
                <c:pt idx="7207">
                  <c:v>22.2</c:v>
                </c:pt>
                <c:pt idx="7208">
                  <c:v>22.2</c:v>
                </c:pt>
                <c:pt idx="7209">
                  <c:v>22.2</c:v>
                </c:pt>
                <c:pt idx="7210">
                  <c:v>22.2</c:v>
                </c:pt>
                <c:pt idx="7211">
                  <c:v>22.2</c:v>
                </c:pt>
                <c:pt idx="7212">
                  <c:v>22.2</c:v>
                </c:pt>
                <c:pt idx="7213">
                  <c:v>22.2</c:v>
                </c:pt>
                <c:pt idx="7214">
                  <c:v>22.2</c:v>
                </c:pt>
                <c:pt idx="7215">
                  <c:v>22.2</c:v>
                </c:pt>
                <c:pt idx="7216">
                  <c:v>22.2</c:v>
                </c:pt>
                <c:pt idx="7217">
                  <c:v>22.2</c:v>
                </c:pt>
                <c:pt idx="7218">
                  <c:v>22.3</c:v>
                </c:pt>
                <c:pt idx="7219">
                  <c:v>22.3</c:v>
                </c:pt>
                <c:pt idx="7220">
                  <c:v>22.3</c:v>
                </c:pt>
                <c:pt idx="7221">
                  <c:v>22.3</c:v>
                </c:pt>
                <c:pt idx="7222">
                  <c:v>22.3</c:v>
                </c:pt>
                <c:pt idx="7223">
                  <c:v>22.3</c:v>
                </c:pt>
                <c:pt idx="7224">
                  <c:v>22.4</c:v>
                </c:pt>
                <c:pt idx="7225">
                  <c:v>22.4</c:v>
                </c:pt>
                <c:pt idx="7226">
                  <c:v>22.4</c:v>
                </c:pt>
                <c:pt idx="7227">
                  <c:v>22.4</c:v>
                </c:pt>
                <c:pt idx="7228">
                  <c:v>22.4</c:v>
                </c:pt>
                <c:pt idx="7229">
                  <c:v>22.4</c:v>
                </c:pt>
                <c:pt idx="7230">
                  <c:v>22.4</c:v>
                </c:pt>
                <c:pt idx="7231">
                  <c:v>22.4</c:v>
                </c:pt>
                <c:pt idx="7232">
                  <c:v>22.4</c:v>
                </c:pt>
                <c:pt idx="7233">
                  <c:v>22.4</c:v>
                </c:pt>
                <c:pt idx="7234">
                  <c:v>22.4</c:v>
                </c:pt>
                <c:pt idx="7235">
                  <c:v>22.4</c:v>
                </c:pt>
                <c:pt idx="7236">
                  <c:v>22.5</c:v>
                </c:pt>
                <c:pt idx="7237">
                  <c:v>22.5</c:v>
                </c:pt>
                <c:pt idx="7238">
                  <c:v>22.5</c:v>
                </c:pt>
                <c:pt idx="7239">
                  <c:v>22.5</c:v>
                </c:pt>
                <c:pt idx="7240">
                  <c:v>22.5</c:v>
                </c:pt>
                <c:pt idx="7241">
                  <c:v>22.5</c:v>
                </c:pt>
                <c:pt idx="7242">
                  <c:v>22.5</c:v>
                </c:pt>
                <c:pt idx="7243">
                  <c:v>22.5</c:v>
                </c:pt>
                <c:pt idx="7244">
                  <c:v>22.5</c:v>
                </c:pt>
                <c:pt idx="7245">
                  <c:v>22.5</c:v>
                </c:pt>
                <c:pt idx="7246">
                  <c:v>22.5</c:v>
                </c:pt>
                <c:pt idx="7247">
                  <c:v>22.5</c:v>
                </c:pt>
                <c:pt idx="7248">
                  <c:v>22.6</c:v>
                </c:pt>
                <c:pt idx="7249">
                  <c:v>22.6</c:v>
                </c:pt>
                <c:pt idx="7250">
                  <c:v>22.6</c:v>
                </c:pt>
                <c:pt idx="7251">
                  <c:v>22.6</c:v>
                </c:pt>
                <c:pt idx="7252">
                  <c:v>22.6</c:v>
                </c:pt>
                <c:pt idx="7253">
                  <c:v>22.6</c:v>
                </c:pt>
                <c:pt idx="7254">
                  <c:v>22.6</c:v>
                </c:pt>
                <c:pt idx="7255">
                  <c:v>22.6</c:v>
                </c:pt>
                <c:pt idx="7256">
                  <c:v>22.6</c:v>
                </c:pt>
                <c:pt idx="7257">
                  <c:v>22.6</c:v>
                </c:pt>
                <c:pt idx="7258">
                  <c:v>22.6</c:v>
                </c:pt>
                <c:pt idx="7259">
                  <c:v>22.6</c:v>
                </c:pt>
                <c:pt idx="7260">
                  <c:v>22.7</c:v>
                </c:pt>
                <c:pt idx="7261">
                  <c:v>22.7</c:v>
                </c:pt>
                <c:pt idx="7262">
                  <c:v>22.7</c:v>
                </c:pt>
                <c:pt idx="7263">
                  <c:v>22.7</c:v>
                </c:pt>
                <c:pt idx="7264">
                  <c:v>22.7</c:v>
                </c:pt>
                <c:pt idx="7265">
                  <c:v>22.7</c:v>
                </c:pt>
                <c:pt idx="7266">
                  <c:v>22.7</c:v>
                </c:pt>
                <c:pt idx="7267">
                  <c:v>22.7</c:v>
                </c:pt>
                <c:pt idx="7268">
                  <c:v>22.7</c:v>
                </c:pt>
                <c:pt idx="7269">
                  <c:v>22.7</c:v>
                </c:pt>
                <c:pt idx="7270">
                  <c:v>22.7</c:v>
                </c:pt>
                <c:pt idx="7271">
                  <c:v>22.7</c:v>
                </c:pt>
                <c:pt idx="7272">
                  <c:v>22.8</c:v>
                </c:pt>
                <c:pt idx="7273">
                  <c:v>22.8</c:v>
                </c:pt>
                <c:pt idx="7274">
                  <c:v>22.8</c:v>
                </c:pt>
                <c:pt idx="7275">
                  <c:v>22.8</c:v>
                </c:pt>
                <c:pt idx="7276">
                  <c:v>22.8</c:v>
                </c:pt>
                <c:pt idx="7277">
                  <c:v>22.8</c:v>
                </c:pt>
                <c:pt idx="7278">
                  <c:v>22.9</c:v>
                </c:pt>
                <c:pt idx="7279">
                  <c:v>22.9</c:v>
                </c:pt>
                <c:pt idx="7280">
                  <c:v>22.9</c:v>
                </c:pt>
                <c:pt idx="7281">
                  <c:v>22.9</c:v>
                </c:pt>
                <c:pt idx="7282">
                  <c:v>22.9</c:v>
                </c:pt>
                <c:pt idx="7283">
                  <c:v>22.9</c:v>
                </c:pt>
                <c:pt idx="7284">
                  <c:v>22.9</c:v>
                </c:pt>
                <c:pt idx="7285">
                  <c:v>22.9</c:v>
                </c:pt>
                <c:pt idx="7286">
                  <c:v>22.9</c:v>
                </c:pt>
                <c:pt idx="7287">
                  <c:v>22.9</c:v>
                </c:pt>
                <c:pt idx="7288">
                  <c:v>22.9</c:v>
                </c:pt>
                <c:pt idx="7289">
                  <c:v>22.9</c:v>
                </c:pt>
                <c:pt idx="7290">
                  <c:v>23</c:v>
                </c:pt>
                <c:pt idx="7291">
                  <c:v>23</c:v>
                </c:pt>
                <c:pt idx="7292">
                  <c:v>23</c:v>
                </c:pt>
                <c:pt idx="7293">
                  <c:v>23</c:v>
                </c:pt>
                <c:pt idx="7294">
                  <c:v>23</c:v>
                </c:pt>
                <c:pt idx="7295">
                  <c:v>23</c:v>
                </c:pt>
                <c:pt idx="7296">
                  <c:v>23</c:v>
                </c:pt>
                <c:pt idx="7297">
                  <c:v>23</c:v>
                </c:pt>
                <c:pt idx="7298">
                  <c:v>23</c:v>
                </c:pt>
                <c:pt idx="7299">
                  <c:v>23</c:v>
                </c:pt>
                <c:pt idx="7300">
                  <c:v>23</c:v>
                </c:pt>
                <c:pt idx="7301">
                  <c:v>23</c:v>
                </c:pt>
                <c:pt idx="7302">
                  <c:v>23.1</c:v>
                </c:pt>
                <c:pt idx="7303">
                  <c:v>23.1</c:v>
                </c:pt>
                <c:pt idx="7304">
                  <c:v>23.1</c:v>
                </c:pt>
                <c:pt idx="7305">
                  <c:v>23.1</c:v>
                </c:pt>
                <c:pt idx="7306">
                  <c:v>23.1</c:v>
                </c:pt>
                <c:pt idx="7307">
                  <c:v>23.1</c:v>
                </c:pt>
                <c:pt idx="7308">
                  <c:v>23.1</c:v>
                </c:pt>
                <c:pt idx="7309">
                  <c:v>23.1</c:v>
                </c:pt>
                <c:pt idx="7310">
                  <c:v>23.1</c:v>
                </c:pt>
                <c:pt idx="7311">
                  <c:v>23.1</c:v>
                </c:pt>
                <c:pt idx="7312">
                  <c:v>23.1</c:v>
                </c:pt>
                <c:pt idx="7313">
                  <c:v>23.1</c:v>
                </c:pt>
                <c:pt idx="7314">
                  <c:v>23.2</c:v>
                </c:pt>
                <c:pt idx="7315">
                  <c:v>23.2</c:v>
                </c:pt>
                <c:pt idx="7316">
                  <c:v>23.2</c:v>
                </c:pt>
                <c:pt idx="7317">
                  <c:v>23.2</c:v>
                </c:pt>
                <c:pt idx="7318">
                  <c:v>23.2</c:v>
                </c:pt>
                <c:pt idx="7319">
                  <c:v>23.2</c:v>
                </c:pt>
                <c:pt idx="7320">
                  <c:v>23.2</c:v>
                </c:pt>
                <c:pt idx="7321">
                  <c:v>23.2</c:v>
                </c:pt>
                <c:pt idx="7322">
                  <c:v>23.2</c:v>
                </c:pt>
                <c:pt idx="7323">
                  <c:v>23.2</c:v>
                </c:pt>
                <c:pt idx="7324">
                  <c:v>23.2</c:v>
                </c:pt>
                <c:pt idx="7325">
                  <c:v>23.2</c:v>
                </c:pt>
                <c:pt idx="7326">
                  <c:v>23.3</c:v>
                </c:pt>
                <c:pt idx="7327">
                  <c:v>23.3</c:v>
                </c:pt>
                <c:pt idx="7328">
                  <c:v>23.3</c:v>
                </c:pt>
                <c:pt idx="7329">
                  <c:v>23.3</c:v>
                </c:pt>
                <c:pt idx="7330">
                  <c:v>23.3</c:v>
                </c:pt>
                <c:pt idx="7331">
                  <c:v>23.3</c:v>
                </c:pt>
                <c:pt idx="7332">
                  <c:v>23.3</c:v>
                </c:pt>
                <c:pt idx="7333">
                  <c:v>23.3</c:v>
                </c:pt>
                <c:pt idx="7334">
                  <c:v>23.3</c:v>
                </c:pt>
                <c:pt idx="7335">
                  <c:v>23.3</c:v>
                </c:pt>
                <c:pt idx="7336">
                  <c:v>23.3</c:v>
                </c:pt>
                <c:pt idx="7337">
                  <c:v>23.3</c:v>
                </c:pt>
                <c:pt idx="7338">
                  <c:v>23.4</c:v>
                </c:pt>
                <c:pt idx="7339">
                  <c:v>23.4</c:v>
                </c:pt>
                <c:pt idx="7340">
                  <c:v>23.4</c:v>
                </c:pt>
                <c:pt idx="7341">
                  <c:v>23.4</c:v>
                </c:pt>
                <c:pt idx="7342">
                  <c:v>23.4</c:v>
                </c:pt>
                <c:pt idx="7343">
                  <c:v>23.4</c:v>
                </c:pt>
                <c:pt idx="7344">
                  <c:v>23.4</c:v>
                </c:pt>
                <c:pt idx="7345">
                  <c:v>23.4</c:v>
                </c:pt>
                <c:pt idx="7346">
                  <c:v>23.4</c:v>
                </c:pt>
                <c:pt idx="7347">
                  <c:v>23.4</c:v>
                </c:pt>
                <c:pt idx="7348">
                  <c:v>23.4</c:v>
                </c:pt>
                <c:pt idx="7349">
                  <c:v>23.4</c:v>
                </c:pt>
                <c:pt idx="7350">
                  <c:v>23.5</c:v>
                </c:pt>
                <c:pt idx="7351">
                  <c:v>23.5</c:v>
                </c:pt>
                <c:pt idx="7352">
                  <c:v>23.5</c:v>
                </c:pt>
                <c:pt idx="7353">
                  <c:v>23.5</c:v>
                </c:pt>
                <c:pt idx="7354">
                  <c:v>23.5</c:v>
                </c:pt>
                <c:pt idx="7355">
                  <c:v>23.5</c:v>
                </c:pt>
                <c:pt idx="7356">
                  <c:v>23.6</c:v>
                </c:pt>
                <c:pt idx="7357">
                  <c:v>23.6</c:v>
                </c:pt>
                <c:pt idx="7358">
                  <c:v>23.6</c:v>
                </c:pt>
                <c:pt idx="7359">
                  <c:v>23.6</c:v>
                </c:pt>
                <c:pt idx="7360">
                  <c:v>23.6</c:v>
                </c:pt>
                <c:pt idx="7361">
                  <c:v>23.6</c:v>
                </c:pt>
                <c:pt idx="7362">
                  <c:v>23.6</c:v>
                </c:pt>
                <c:pt idx="7363">
                  <c:v>23.6</c:v>
                </c:pt>
                <c:pt idx="7364">
                  <c:v>23.6</c:v>
                </c:pt>
                <c:pt idx="7365">
                  <c:v>23.6</c:v>
                </c:pt>
                <c:pt idx="7366">
                  <c:v>23.6</c:v>
                </c:pt>
                <c:pt idx="7367">
                  <c:v>23.6</c:v>
                </c:pt>
                <c:pt idx="7368">
                  <c:v>23.7</c:v>
                </c:pt>
                <c:pt idx="7369">
                  <c:v>23.7</c:v>
                </c:pt>
                <c:pt idx="7370">
                  <c:v>23.7</c:v>
                </c:pt>
                <c:pt idx="7371">
                  <c:v>23.7</c:v>
                </c:pt>
                <c:pt idx="7372">
                  <c:v>23.7</c:v>
                </c:pt>
                <c:pt idx="7373">
                  <c:v>23.7</c:v>
                </c:pt>
                <c:pt idx="7374">
                  <c:v>23.7</c:v>
                </c:pt>
                <c:pt idx="7375">
                  <c:v>23.7</c:v>
                </c:pt>
                <c:pt idx="7376">
                  <c:v>23.7</c:v>
                </c:pt>
                <c:pt idx="7377">
                  <c:v>23.7</c:v>
                </c:pt>
                <c:pt idx="7378">
                  <c:v>23.7</c:v>
                </c:pt>
                <c:pt idx="7379">
                  <c:v>23.7</c:v>
                </c:pt>
                <c:pt idx="7380">
                  <c:v>23.8</c:v>
                </c:pt>
                <c:pt idx="7381">
                  <c:v>23.8</c:v>
                </c:pt>
                <c:pt idx="7382">
                  <c:v>23.8</c:v>
                </c:pt>
                <c:pt idx="7383">
                  <c:v>23.8</c:v>
                </c:pt>
                <c:pt idx="7384">
                  <c:v>23.8</c:v>
                </c:pt>
                <c:pt idx="7385">
                  <c:v>23.8</c:v>
                </c:pt>
                <c:pt idx="7386">
                  <c:v>23.8</c:v>
                </c:pt>
                <c:pt idx="7387">
                  <c:v>23.8</c:v>
                </c:pt>
                <c:pt idx="7388">
                  <c:v>23.8</c:v>
                </c:pt>
                <c:pt idx="7389">
                  <c:v>23.8</c:v>
                </c:pt>
                <c:pt idx="7390">
                  <c:v>23.8</c:v>
                </c:pt>
                <c:pt idx="7391">
                  <c:v>23.8</c:v>
                </c:pt>
                <c:pt idx="7392">
                  <c:v>23.9</c:v>
                </c:pt>
                <c:pt idx="7393">
                  <c:v>23.9</c:v>
                </c:pt>
                <c:pt idx="7394">
                  <c:v>23.9</c:v>
                </c:pt>
                <c:pt idx="7395">
                  <c:v>23.9</c:v>
                </c:pt>
                <c:pt idx="7396">
                  <c:v>23.9</c:v>
                </c:pt>
                <c:pt idx="7397">
                  <c:v>23.9</c:v>
                </c:pt>
                <c:pt idx="7398">
                  <c:v>23.9</c:v>
                </c:pt>
                <c:pt idx="7399">
                  <c:v>23.9</c:v>
                </c:pt>
                <c:pt idx="7400">
                  <c:v>23.9</c:v>
                </c:pt>
                <c:pt idx="7401">
                  <c:v>23.9</c:v>
                </c:pt>
                <c:pt idx="7402">
                  <c:v>23.9</c:v>
                </c:pt>
                <c:pt idx="7403">
                  <c:v>23.9</c:v>
                </c:pt>
                <c:pt idx="7404">
                  <c:v>24</c:v>
                </c:pt>
                <c:pt idx="7405">
                  <c:v>24</c:v>
                </c:pt>
                <c:pt idx="7406">
                  <c:v>24</c:v>
                </c:pt>
                <c:pt idx="7407">
                  <c:v>24</c:v>
                </c:pt>
                <c:pt idx="7408">
                  <c:v>24</c:v>
                </c:pt>
                <c:pt idx="7409">
                  <c:v>24</c:v>
                </c:pt>
                <c:pt idx="7410">
                  <c:v>24.1</c:v>
                </c:pt>
                <c:pt idx="7411">
                  <c:v>24.1</c:v>
                </c:pt>
                <c:pt idx="7412">
                  <c:v>24.1</c:v>
                </c:pt>
                <c:pt idx="7413">
                  <c:v>24.1</c:v>
                </c:pt>
                <c:pt idx="7414">
                  <c:v>24.1</c:v>
                </c:pt>
                <c:pt idx="7415">
                  <c:v>24.1</c:v>
                </c:pt>
                <c:pt idx="7416">
                  <c:v>24.1</c:v>
                </c:pt>
                <c:pt idx="7417">
                  <c:v>24.1</c:v>
                </c:pt>
                <c:pt idx="7418">
                  <c:v>24.1</c:v>
                </c:pt>
                <c:pt idx="7419">
                  <c:v>24.1</c:v>
                </c:pt>
                <c:pt idx="7420">
                  <c:v>24.1</c:v>
                </c:pt>
                <c:pt idx="7421">
                  <c:v>24.1</c:v>
                </c:pt>
                <c:pt idx="7422">
                  <c:v>24.2</c:v>
                </c:pt>
                <c:pt idx="7423">
                  <c:v>24.2</c:v>
                </c:pt>
                <c:pt idx="7424">
                  <c:v>24.2</c:v>
                </c:pt>
                <c:pt idx="7425">
                  <c:v>24.2</c:v>
                </c:pt>
                <c:pt idx="7426">
                  <c:v>24.2</c:v>
                </c:pt>
                <c:pt idx="7427">
                  <c:v>24.2</c:v>
                </c:pt>
                <c:pt idx="7428">
                  <c:v>24.2</c:v>
                </c:pt>
                <c:pt idx="7429">
                  <c:v>24.2</c:v>
                </c:pt>
                <c:pt idx="7430">
                  <c:v>24.2</c:v>
                </c:pt>
                <c:pt idx="7431">
                  <c:v>24.2</c:v>
                </c:pt>
                <c:pt idx="7432">
                  <c:v>24.2</c:v>
                </c:pt>
                <c:pt idx="7433">
                  <c:v>24.2</c:v>
                </c:pt>
                <c:pt idx="7434">
                  <c:v>24.3</c:v>
                </c:pt>
                <c:pt idx="7435">
                  <c:v>24.3</c:v>
                </c:pt>
                <c:pt idx="7436">
                  <c:v>24.3</c:v>
                </c:pt>
                <c:pt idx="7437">
                  <c:v>24.3</c:v>
                </c:pt>
                <c:pt idx="7438">
                  <c:v>24.3</c:v>
                </c:pt>
                <c:pt idx="7439">
                  <c:v>24.3</c:v>
                </c:pt>
                <c:pt idx="7440">
                  <c:v>24.3</c:v>
                </c:pt>
                <c:pt idx="7441">
                  <c:v>24.3</c:v>
                </c:pt>
                <c:pt idx="7442">
                  <c:v>24.3</c:v>
                </c:pt>
                <c:pt idx="7443">
                  <c:v>24.3</c:v>
                </c:pt>
                <c:pt idx="7444">
                  <c:v>24.3</c:v>
                </c:pt>
                <c:pt idx="7445">
                  <c:v>24.3</c:v>
                </c:pt>
                <c:pt idx="7446">
                  <c:v>24.4</c:v>
                </c:pt>
                <c:pt idx="7447">
                  <c:v>24.4</c:v>
                </c:pt>
                <c:pt idx="7448">
                  <c:v>24.4</c:v>
                </c:pt>
                <c:pt idx="7449">
                  <c:v>24.4</c:v>
                </c:pt>
                <c:pt idx="7450">
                  <c:v>24.4</c:v>
                </c:pt>
                <c:pt idx="7451">
                  <c:v>24.4</c:v>
                </c:pt>
                <c:pt idx="7452">
                  <c:v>24.4</c:v>
                </c:pt>
                <c:pt idx="7453">
                  <c:v>24.4</c:v>
                </c:pt>
                <c:pt idx="7454">
                  <c:v>24.4</c:v>
                </c:pt>
                <c:pt idx="7455">
                  <c:v>24.4</c:v>
                </c:pt>
                <c:pt idx="7456">
                  <c:v>24.4</c:v>
                </c:pt>
                <c:pt idx="7457">
                  <c:v>24.4</c:v>
                </c:pt>
                <c:pt idx="7458">
                  <c:v>24.5</c:v>
                </c:pt>
                <c:pt idx="7459">
                  <c:v>24.5</c:v>
                </c:pt>
                <c:pt idx="7460">
                  <c:v>24.5</c:v>
                </c:pt>
                <c:pt idx="7461">
                  <c:v>24.5</c:v>
                </c:pt>
                <c:pt idx="7462">
                  <c:v>24.5</c:v>
                </c:pt>
                <c:pt idx="7463">
                  <c:v>24.5</c:v>
                </c:pt>
                <c:pt idx="7464">
                  <c:v>24.5</c:v>
                </c:pt>
                <c:pt idx="7465">
                  <c:v>24.5</c:v>
                </c:pt>
                <c:pt idx="7466">
                  <c:v>24.5</c:v>
                </c:pt>
                <c:pt idx="7467">
                  <c:v>24.5</c:v>
                </c:pt>
                <c:pt idx="7468">
                  <c:v>24.5</c:v>
                </c:pt>
                <c:pt idx="7469">
                  <c:v>24.5</c:v>
                </c:pt>
                <c:pt idx="7470">
                  <c:v>24.6</c:v>
                </c:pt>
                <c:pt idx="7471">
                  <c:v>24.6</c:v>
                </c:pt>
                <c:pt idx="7472">
                  <c:v>24.6</c:v>
                </c:pt>
                <c:pt idx="7473">
                  <c:v>24.6</c:v>
                </c:pt>
                <c:pt idx="7474">
                  <c:v>24.6</c:v>
                </c:pt>
                <c:pt idx="7475">
                  <c:v>24.6</c:v>
                </c:pt>
                <c:pt idx="7476">
                  <c:v>24.7</c:v>
                </c:pt>
                <c:pt idx="7477">
                  <c:v>24.7</c:v>
                </c:pt>
                <c:pt idx="7478">
                  <c:v>24.7</c:v>
                </c:pt>
                <c:pt idx="7479">
                  <c:v>24.7</c:v>
                </c:pt>
                <c:pt idx="7480">
                  <c:v>24.7</c:v>
                </c:pt>
                <c:pt idx="7481">
                  <c:v>24.7</c:v>
                </c:pt>
                <c:pt idx="7482">
                  <c:v>24.7</c:v>
                </c:pt>
                <c:pt idx="7483">
                  <c:v>24.7</c:v>
                </c:pt>
                <c:pt idx="7484">
                  <c:v>24.7</c:v>
                </c:pt>
                <c:pt idx="7485">
                  <c:v>24.7</c:v>
                </c:pt>
                <c:pt idx="7486">
                  <c:v>24.7</c:v>
                </c:pt>
                <c:pt idx="7487">
                  <c:v>24.7</c:v>
                </c:pt>
                <c:pt idx="7488">
                  <c:v>24.8</c:v>
                </c:pt>
                <c:pt idx="7489">
                  <c:v>24.8</c:v>
                </c:pt>
                <c:pt idx="7490">
                  <c:v>24.8</c:v>
                </c:pt>
                <c:pt idx="7491">
                  <c:v>24.8</c:v>
                </c:pt>
                <c:pt idx="7492">
                  <c:v>24.8</c:v>
                </c:pt>
                <c:pt idx="7493">
                  <c:v>24.8</c:v>
                </c:pt>
                <c:pt idx="7494">
                  <c:v>24.8</c:v>
                </c:pt>
                <c:pt idx="7495">
                  <c:v>24.8</c:v>
                </c:pt>
                <c:pt idx="7496">
                  <c:v>24.8</c:v>
                </c:pt>
                <c:pt idx="7497">
                  <c:v>24.8</c:v>
                </c:pt>
                <c:pt idx="7498">
                  <c:v>24.8</c:v>
                </c:pt>
                <c:pt idx="7499">
                  <c:v>24.8</c:v>
                </c:pt>
                <c:pt idx="7500">
                  <c:v>24.9</c:v>
                </c:pt>
                <c:pt idx="7501">
                  <c:v>24.9</c:v>
                </c:pt>
                <c:pt idx="7502">
                  <c:v>24.9</c:v>
                </c:pt>
                <c:pt idx="7503">
                  <c:v>24.9</c:v>
                </c:pt>
                <c:pt idx="7504">
                  <c:v>24.9</c:v>
                </c:pt>
                <c:pt idx="7505">
                  <c:v>24.9</c:v>
                </c:pt>
                <c:pt idx="7506">
                  <c:v>24.9</c:v>
                </c:pt>
                <c:pt idx="7507">
                  <c:v>24.9</c:v>
                </c:pt>
                <c:pt idx="7508">
                  <c:v>24.9</c:v>
                </c:pt>
                <c:pt idx="7509">
                  <c:v>24.9</c:v>
                </c:pt>
                <c:pt idx="7510">
                  <c:v>24.9</c:v>
                </c:pt>
                <c:pt idx="7511">
                  <c:v>24.9</c:v>
                </c:pt>
                <c:pt idx="7512">
                  <c:v>25</c:v>
                </c:pt>
                <c:pt idx="7513">
                  <c:v>25</c:v>
                </c:pt>
                <c:pt idx="7514">
                  <c:v>25</c:v>
                </c:pt>
                <c:pt idx="7515">
                  <c:v>25</c:v>
                </c:pt>
                <c:pt idx="7516">
                  <c:v>25</c:v>
                </c:pt>
                <c:pt idx="7517">
                  <c:v>25</c:v>
                </c:pt>
                <c:pt idx="7518">
                  <c:v>25</c:v>
                </c:pt>
                <c:pt idx="7519">
                  <c:v>25</c:v>
                </c:pt>
                <c:pt idx="7520">
                  <c:v>25</c:v>
                </c:pt>
                <c:pt idx="7521">
                  <c:v>25</c:v>
                </c:pt>
                <c:pt idx="7522">
                  <c:v>25</c:v>
                </c:pt>
                <c:pt idx="7523">
                  <c:v>25</c:v>
                </c:pt>
                <c:pt idx="7524">
                  <c:v>25.1</c:v>
                </c:pt>
                <c:pt idx="7525">
                  <c:v>25.1</c:v>
                </c:pt>
                <c:pt idx="7526">
                  <c:v>25.1</c:v>
                </c:pt>
                <c:pt idx="7527">
                  <c:v>25.1</c:v>
                </c:pt>
                <c:pt idx="7528">
                  <c:v>25.1</c:v>
                </c:pt>
                <c:pt idx="7529">
                  <c:v>25.1</c:v>
                </c:pt>
                <c:pt idx="7530">
                  <c:v>25.2</c:v>
                </c:pt>
                <c:pt idx="7531">
                  <c:v>25.2</c:v>
                </c:pt>
                <c:pt idx="7532">
                  <c:v>25.2</c:v>
                </c:pt>
                <c:pt idx="7533">
                  <c:v>25.2</c:v>
                </c:pt>
                <c:pt idx="7534">
                  <c:v>25.2</c:v>
                </c:pt>
                <c:pt idx="7535">
                  <c:v>25.2</c:v>
                </c:pt>
                <c:pt idx="7536">
                  <c:v>25.2</c:v>
                </c:pt>
                <c:pt idx="7537">
                  <c:v>25.2</c:v>
                </c:pt>
                <c:pt idx="7538">
                  <c:v>25.2</c:v>
                </c:pt>
                <c:pt idx="7539">
                  <c:v>25.2</c:v>
                </c:pt>
                <c:pt idx="7540">
                  <c:v>25.2</c:v>
                </c:pt>
                <c:pt idx="7541">
                  <c:v>25.2</c:v>
                </c:pt>
                <c:pt idx="7542">
                  <c:v>25.3</c:v>
                </c:pt>
                <c:pt idx="7543">
                  <c:v>25.3</c:v>
                </c:pt>
                <c:pt idx="7544">
                  <c:v>25.3</c:v>
                </c:pt>
                <c:pt idx="7545">
                  <c:v>25.3</c:v>
                </c:pt>
                <c:pt idx="7546">
                  <c:v>25.3</c:v>
                </c:pt>
                <c:pt idx="7547">
                  <c:v>25.3</c:v>
                </c:pt>
                <c:pt idx="7548">
                  <c:v>25.3</c:v>
                </c:pt>
                <c:pt idx="7549">
                  <c:v>25.3</c:v>
                </c:pt>
                <c:pt idx="7550">
                  <c:v>25.3</c:v>
                </c:pt>
                <c:pt idx="7551">
                  <c:v>25.3</c:v>
                </c:pt>
                <c:pt idx="7552">
                  <c:v>25.3</c:v>
                </c:pt>
                <c:pt idx="7553">
                  <c:v>25.3</c:v>
                </c:pt>
                <c:pt idx="7554">
                  <c:v>25.4</c:v>
                </c:pt>
                <c:pt idx="7555">
                  <c:v>25.4</c:v>
                </c:pt>
                <c:pt idx="7556">
                  <c:v>25.4</c:v>
                </c:pt>
                <c:pt idx="7557">
                  <c:v>25.4</c:v>
                </c:pt>
                <c:pt idx="7558">
                  <c:v>25.4</c:v>
                </c:pt>
                <c:pt idx="7559">
                  <c:v>25.4</c:v>
                </c:pt>
                <c:pt idx="7560">
                  <c:v>25.4</c:v>
                </c:pt>
                <c:pt idx="7561">
                  <c:v>25.4</c:v>
                </c:pt>
                <c:pt idx="7562">
                  <c:v>25.4</c:v>
                </c:pt>
                <c:pt idx="7563">
                  <c:v>25.4</c:v>
                </c:pt>
                <c:pt idx="7564">
                  <c:v>25.4</c:v>
                </c:pt>
                <c:pt idx="7565">
                  <c:v>25.4</c:v>
                </c:pt>
                <c:pt idx="7566">
                  <c:v>25.5</c:v>
                </c:pt>
                <c:pt idx="7567">
                  <c:v>25.5</c:v>
                </c:pt>
                <c:pt idx="7568">
                  <c:v>25.5</c:v>
                </c:pt>
                <c:pt idx="7569">
                  <c:v>25.5</c:v>
                </c:pt>
                <c:pt idx="7570">
                  <c:v>25.5</c:v>
                </c:pt>
                <c:pt idx="7571">
                  <c:v>25.5</c:v>
                </c:pt>
                <c:pt idx="7572">
                  <c:v>25.5</c:v>
                </c:pt>
                <c:pt idx="7573">
                  <c:v>25.5</c:v>
                </c:pt>
                <c:pt idx="7574">
                  <c:v>25.5</c:v>
                </c:pt>
                <c:pt idx="7575">
                  <c:v>25.5</c:v>
                </c:pt>
                <c:pt idx="7576">
                  <c:v>25.5</c:v>
                </c:pt>
                <c:pt idx="7577">
                  <c:v>25.5</c:v>
                </c:pt>
                <c:pt idx="7578">
                  <c:v>25.6</c:v>
                </c:pt>
                <c:pt idx="7579">
                  <c:v>25.6</c:v>
                </c:pt>
                <c:pt idx="7580">
                  <c:v>25.6</c:v>
                </c:pt>
                <c:pt idx="7581">
                  <c:v>25.6</c:v>
                </c:pt>
                <c:pt idx="7582">
                  <c:v>25.6</c:v>
                </c:pt>
                <c:pt idx="7583">
                  <c:v>25.6</c:v>
                </c:pt>
                <c:pt idx="7584">
                  <c:v>25.7</c:v>
                </c:pt>
                <c:pt idx="7585">
                  <c:v>25.7</c:v>
                </c:pt>
                <c:pt idx="7586">
                  <c:v>25.7</c:v>
                </c:pt>
                <c:pt idx="7587">
                  <c:v>25.7</c:v>
                </c:pt>
                <c:pt idx="7588">
                  <c:v>25.7</c:v>
                </c:pt>
                <c:pt idx="7589">
                  <c:v>25.7</c:v>
                </c:pt>
                <c:pt idx="7590">
                  <c:v>25.7</c:v>
                </c:pt>
                <c:pt idx="7591">
                  <c:v>25.7</c:v>
                </c:pt>
                <c:pt idx="7592">
                  <c:v>25.7</c:v>
                </c:pt>
                <c:pt idx="7593">
                  <c:v>25.7</c:v>
                </c:pt>
                <c:pt idx="7594">
                  <c:v>25.7</c:v>
                </c:pt>
                <c:pt idx="7595">
                  <c:v>25.7</c:v>
                </c:pt>
                <c:pt idx="7596">
                  <c:v>25.8</c:v>
                </c:pt>
                <c:pt idx="7597">
                  <c:v>25.8</c:v>
                </c:pt>
                <c:pt idx="7598">
                  <c:v>25.8</c:v>
                </c:pt>
                <c:pt idx="7599">
                  <c:v>25.8</c:v>
                </c:pt>
                <c:pt idx="7600">
                  <c:v>25.8</c:v>
                </c:pt>
                <c:pt idx="7601">
                  <c:v>25.8</c:v>
                </c:pt>
                <c:pt idx="7602">
                  <c:v>25.8</c:v>
                </c:pt>
                <c:pt idx="7603">
                  <c:v>25.8</c:v>
                </c:pt>
                <c:pt idx="7604">
                  <c:v>25.8</c:v>
                </c:pt>
                <c:pt idx="7605">
                  <c:v>25.8</c:v>
                </c:pt>
                <c:pt idx="7606">
                  <c:v>25.8</c:v>
                </c:pt>
                <c:pt idx="7607">
                  <c:v>25.8</c:v>
                </c:pt>
                <c:pt idx="7608">
                  <c:v>25.9</c:v>
                </c:pt>
                <c:pt idx="7609">
                  <c:v>25.9</c:v>
                </c:pt>
                <c:pt idx="7610">
                  <c:v>25.9</c:v>
                </c:pt>
                <c:pt idx="7611">
                  <c:v>25.9</c:v>
                </c:pt>
                <c:pt idx="7612">
                  <c:v>25.9</c:v>
                </c:pt>
                <c:pt idx="7613">
                  <c:v>25.9</c:v>
                </c:pt>
                <c:pt idx="7614">
                  <c:v>25.9</c:v>
                </c:pt>
                <c:pt idx="7615">
                  <c:v>25.9</c:v>
                </c:pt>
                <c:pt idx="7616">
                  <c:v>25.9</c:v>
                </c:pt>
                <c:pt idx="7617">
                  <c:v>25.9</c:v>
                </c:pt>
                <c:pt idx="7618">
                  <c:v>25.9</c:v>
                </c:pt>
                <c:pt idx="7619">
                  <c:v>25.9</c:v>
                </c:pt>
                <c:pt idx="7620">
                  <c:v>26</c:v>
                </c:pt>
                <c:pt idx="7621">
                  <c:v>26</c:v>
                </c:pt>
                <c:pt idx="7622">
                  <c:v>26</c:v>
                </c:pt>
                <c:pt idx="7623">
                  <c:v>26</c:v>
                </c:pt>
                <c:pt idx="7624">
                  <c:v>26</c:v>
                </c:pt>
                <c:pt idx="7625">
                  <c:v>26</c:v>
                </c:pt>
                <c:pt idx="7626">
                  <c:v>26</c:v>
                </c:pt>
                <c:pt idx="7627">
                  <c:v>26</c:v>
                </c:pt>
                <c:pt idx="7628">
                  <c:v>26</c:v>
                </c:pt>
                <c:pt idx="7629">
                  <c:v>26</c:v>
                </c:pt>
                <c:pt idx="7630">
                  <c:v>26</c:v>
                </c:pt>
                <c:pt idx="7631">
                  <c:v>26</c:v>
                </c:pt>
                <c:pt idx="7632">
                  <c:v>26.1</c:v>
                </c:pt>
                <c:pt idx="7633">
                  <c:v>26.1</c:v>
                </c:pt>
                <c:pt idx="7634">
                  <c:v>26.1</c:v>
                </c:pt>
                <c:pt idx="7635">
                  <c:v>26.1</c:v>
                </c:pt>
                <c:pt idx="7636">
                  <c:v>26.1</c:v>
                </c:pt>
                <c:pt idx="7637">
                  <c:v>26.1</c:v>
                </c:pt>
                <c:pt idx="7638">
                  <c:v>26.1</c:v>
                </c:pt>
                <c:pt idx="7639">
                  <c:v>26.1</c:v>
                </c:pt>
                <c:pt idx="7640">
                  <c:v>26.1</c:v>
                </c:pt>
                <c:pt idx="7641">
                  <c:v>26.1</c:v>
                </c:pt>
                <c:pt idx="7642">
                  <c:v>26.1</c:v>
                </c:pt>
                <c:pt idx="7643">
                  <c:v>26.1</c:v>
                </c:pt>
                <c:pt idx="7644">
                  <c:v>26.2</c:v>
                </c:pt>
                <c:pt idx="7645">
                  <c:v>26.2</c:v>
                </c:pt>
                <c:pt idx="7646">
                  <c:v>26.2</c:v>
                </c:pt>
                <c:pt idx="7647">
                  <c:v>26.2</c:v>
                </c:pt>
                <c:pt idx="7648">
                  <c:v>26.2</c:v>
                </c:pt>
                <c:pt idx="7649">
                  <c:v>26.2</c:v>
                </c:pt>
                <c:pt idx="7650">
                  <c:v>26.3</c:v>
                </c:pt>
                <c:pt idx="7651">
                  <c:v>26.3</c:v>
                </c:pt>
                <c:pt idx="7652">
                  <c:v>26.3</c:v>
                </c:pt>
                <c:pt idx="7653">
                  <c:v>26.3</c:v>
                </c:pt>
                <c:pt idx="7654">
                  <c:v>26.3</c:v>
                </c:pt>
                <c:pt idx="7655">
                  <c:v>26.3</c:v>
                </c:pt>
                <c:pt idx="7656">
                  <c:v>26.3</c:v>
                </c:pt>
                <c:pt idx="7657">
                  <c:v>26.3</c:v>
                </c:pt>
                <c:pt idx="7658">
                  <c:v>26.3</c:v>
                </c:pt>
                <c:pt idx="7659">
                  <c:v>26.3</c:v>
                </c:pt>
                <c:pt idx="7660">
                  <c:v>26.3</c:v>
                </c:pt>
                <c:pt idx="7661">
                  <c:v>26.3</c:v>
                </c:pt>
                <c:pt idx="7662">
                  <c:v>26.4</c:v>
                </c:pt>
                <c:pt idx="7663">
                  <c:v>26.4</c:v>
                </c:pt>
                <c:pt idx="7664">
                  <c:v>26.4</c:v>
                </c:pt>
                <c:pt idx="7665">
                  <c:v>26.4</c:v>
                </c:pt>
                <c:pt idx="7666">
                  <c:v>26.4</c:v>
                </c:pt>
                <c:pt idx="7667">
                  <c:v>26.4</c:v>
                </c:pt>
                <c:pt idx="7668">
                  <c:v>26.4</c:v>
                </c:pt>
                <c:pt idx="7669">
                  <c:v>26.4</c:v>
                </c:pt>
                <c:pt idx="7670">
                  <c:v>26.4</c:v>
                </c:pt>
                <c:pt idx="7671">
                  <c:v>26.4</c:v>
                </c:pt>
                <c:pt idx="7672">
                  <c:v>26.4</c:v>
                </c:pt>
                <c:pt idx="7673">
                  <c:v>26.4</c:v>
                </c:pt>
                <c:pt idx="7674">
                  <c:v>26.5</c:v>
                </c:pt>
                <c:pt idx="7675">
                  <c:v>26.5</c:v>
                </c:pt>
                <c:pt idx="7676">
                  <c:v>26.5</c:v>
                </c:pt>
                <c:pt idx="7677">
                  <c:v>26.5</c:v>
                </c:pt>
                <c:pt idx="7678">
                  <c:v>26.5</c:v>
                </c:pt>
                <c:pt idx="7679">
                  <c:v>26.5</c:v>
                </c:pt>
                <c:pt idx="7680">
                  <c:v>26.5</c:v>
                </c:pt>
                <c:pt idx="7681">
                  <c:v>26.5</c:v>
                </c:pt>
                <c:pt idx="7682">
                  <c:v>26.5</c:v>
                </c:pt>
                <c:pt idx="7683">
                  <c:v>26.5</c:v>
                </c:pt>
                <c:pt idx="7684">
                  <c:v>26.5</c:v>
                </c:pt>
                <c:pt idx="7685">
                  <c:v>26.5</c:v>
                </c:pt>
                <c:pt idx="7686">
                  <c:v>26.6</c:v>
                </c:pt>
                <c:pt idx="7687">
                  <c:v>26.6</c:v>
                </c:pt>
                <c:pt idx="7688">
                  <c:v>26.6</c:v>
                </c:pt>
                <c:pt idx="7689">
                  <c:v>26.6</c:v>
                </c:pt>
                <c:pt idx="7690">
                  <c:v>26.6</c:v>
                </c:pt>
                <c:pt idx="7691">
                  <c:v>26.6</c:v>
                </c:pt>
                <c:pt idx="7692">
                  <c:v>26.6</c:v>
                </c:pt>
                <c:pt idx="7693">
                  <c:v>26.6</c:v>
                </c:pt>
                <c:pt idx="7694">
                  <c:v>26.6</c:v>
                </c:pt>
                <c:pt idx="7695">
                  <c:v>26.6</c:v>
                </c:pt>
                <c:pt idx="7696">
                  <c:v>26.6</c:v>
                </c:pt>
                <c:pt idx="7697">
                  <c:v>26.6</c:v>
                </c:pt>
                <c:pt idx="7698">
                  <c:v>26.7</c:v>
                </c:pt>
                <c:pt idx="7699">
                  <c:v>26.7</c:v>
                </c:pt>
                <c:pt idx="7700">
                  <c:v>26.7</c:v>
                </c:pt>
                <c:pt idx="7701">
                  <c:v>26.7</c:v>
                </c:pt>
                <c:pt idx="7702">
                  <c:v>26.7</c:v>
                </c:pt>
                <c:pt idx="7703">
                  <c:v>26.7</c:v>
                </c:pt>
                <c:pt idx="7704">
                  <c:v>26.7</c:v>
                </c:pt>
                <c:pt idx="7705">
                  <c:v>26.7</c:v>
                </c:pt>
                <c:pt idx="7706">
                  <c:v>26.7</c:v>
                </c:pt>
                <c:pt idx="7707">
                  <c:v>26.7</c:v>
                </c:pt>
                <c:pt idx="7708">
                  <c:v>26.7</c:v>
                </c:pt>
                <c:pt idx="7709">
                  <c:v>26.7</c:v>
                </c:pt>
                <c:pt idx="7710">
                  <c:v>26.8</c:v>
                </c:pt>
                <c:pt idx="7711">
                  <c:v>26.8</c:v>
                </c:pt>
                <c:pt idx="7712">
                  <c:v>26.8</c:v>
                </c:pt>
                <c:pt idx="7713">
                  <c:v>26.8</c:v>
                </c:pt>
                <c:pt idx="7714">
                  <c:v>26.8</c:v>
                </c:pt>
                <c:pt idx="7715">
                  <c:v>26.8</c:v>
                </c:pt>
                <c:pt idx="7716">
                  <c:v>26.9</c:v>
                </c:pt>
                <c:pt idx="7717">
                  <c:v>26.9</c:v>
                </c:pt>
                <c:pt idx="7718">
                  <c:v>26.9</c:v>
                </c:pt>
                <c:pt idx="7719">
                  <c:v>26.9</c:v>
                </c:pt>
                <c:pt idx="7720">
                  <c:v>26.9</c:v>
                </c:pt>
                <c:pt idx="7721">
                  <c:v>26.9</c:v>
                </c:pt>
                <c:pt idx="7722">
                  <c:v>26.9</c:v>
                </c:pt>
                <c:pt idx="7723">
                  <c:v>26.9</c:v>
                </c:pt>
                <c:pt idx="7724">
                  <c:v>26.9</c:v>
                </c:pt>
                <c:pt idx="7725">
                  <c:v>26.9</c:v>
                </c:pt>
                <c:pt idx="7726">
                  <c:v>26.9</c:v>
                </c:pt>
                <c:pt idx="7727">
                  <c:v>26.9</c:v>
                </c:pt>
                <c:pt idx="7728">
                  <c:v>27</c:v>
                </c:pt>
                <c:pt idx="7729">
                  <c:v>27</c:v>
                </c:pt>
                <c:pt idx="7730">
                  <c:v>27</c:v>
                </c:pt>
                <c:pt idx="7731">
                  <c:v>27</c:v>
                </c:pt>
                <c:pt idx="7732">
                  <c:v>27</c:v>
                </c:pt>
                <c:pt idx="7733">
                  <c:v>27</c:v>
                </c:pt>
                <c:pt idx="7734">
                  <c:v>27</c:v>
                </c:pt>
                <c:pt idx="7735">
                  <c:v>27</c:v>
                </c:pt>
                <c:pt idx="7736">
                  <c:v>27</c:v>
                </c:pt>
                <c:pt idx="7737">
                  <c:v>27</c:v>
                </c:pt>
                <c:pt idx="7738">
                  <c:v>27</c:v>
                </c:pt>
                <c:pt idx="7739">
                  <c:v>27</c:v>
                </c:pt>
                <c:pt idx="7740">
                  <c:v>27.1</c:v>
                </c:pt>
                <c:pt idx="7741">
                  <c:v>27.1</c:v>
                </c:pt>
                <c:pt idx="7742">
                  <c:v>27.1</c:v>
                </c:pt>
                <c:pt idx="7743">
                  <c:v>27.1</c:v>
                </c:pt>
                <c:pt idx="7744">
                  <c:v>27.1</c:v>
                </c:pt>
                <c:pt idx="7745">
                  <c:v>27.1</c:v>
                </c:pt>
                <c:pt idx="7746">
                  <c:v>27.1</c:v>
                </c:pt>
                <c:pt idx="7747">
                  <c:v>27.1</c:v>
                </c:pt>
                <c:pt idx="7748">
                  <c:v>27.1</c:v>
                </c:pt>
                <c:pt idx="7749">
                  <c:v>27.1</c:v>
                </c:pt>
                <c:pt idx="7750">
                  <c:v>27.1</c:v>
                </c:pt>
                <c:pt idx="7751">
                  <c:v>27.1</c:v>
                </c:pt>
                <c:pt idx="7752">
                  <c:v>27.2</c:v>
                </c:pt>
                <c:pt idx="7753">
                  <c:v>27.2</c:v>
                </c:pt>
                <c:pt idx="7754">
                  <c:v>27.2</c:v>
                </c:pt>
                <c:pt idx="7755">
                  <c:v>27.2</c:v>
                </c:pt>
                <c:pt idx="7756">
                  <c:v>27.2</c:v>
                </c:pt>
                <c:pt idx="7757">
                  <c:v>27.2</c:v>
                </c:pt>
                <c:pt idx="7758">
                  <c:v>27.2</c:v>
                </c:pt>
                <c:pt idx="7759">
                  <c:v>27.2</c:v>
                </c:pt>
                <c:pt idx="7760">
                  <c:v>27.2</c:v>
                </c:pt>
                <c:pt idx="7761">
                  <c:v>27.2</c:v>
                </c:pt>
                <c:pt idx="7762">
                  <c:v>27.2</c:v>
                </c:pt>
                <c:pt idx="7763">
                  <c:v>27.2</c:v>
                </c:pt>
                <c:pt idx="7764">
                  <c:v>27.3</c:v>
                </c:pt>
                <c:pt idx="7765">
                  <c:v>27.3</c:v>
                </c:pt>
                <c:pt idx="7766">
                  <c:v>27.3</c:v>
                </c:pt>
                <c:pt idx="7767">
                  <c:v>27.3</c:v>
                </c:pt>
                <c:pt idx="7768">
                  <c:v>27.3</c:v>
                </c:pt>
                <c:pt idx="7769">
                  <c:v>27.3</c:v>
                </c:pt>
                <c:pt idx="7770">
                  <c:v>27.4</c:v>
                </c:pt>
                <c:pt idx="7771">
                  <c:v>27.4</c:v>
                </c:pt>
                <c:pt idx="7772">
                  <c:v>27.4</c:v>
                </c:pt>
                <c:pt idx="7773">
                  <c:v>27.4</c:v>
                </c:pt>
                <c:pt idx="7774">
                  <c:v>27.4</c:v>
                </c:pt>
                <c:pt idx="7775">
                  <c:v>27.4</c:v>
                </c:pt>
                <c:pt idx="7776">
                  <c:v>27.4</c:v>
                </c:pt>
                <c:pt idx="7777">
                  <c:v>27.4</c:v>
                </c:pt>
                <c:pt idx="7778">
                  <c:v>27.4</c:v>
                </c:pt>
                <c:pt idx="7779">
                  <c:v>27.4</c:v>
                </c:pt>
                <c:pt idx="7780">
                  <c:v>27.4</c:v>
                </c:pt>
                <c:pt idx="7781">
                  <c:v>27.4</c:v>
                </c:pt>
                <c:pt idx="7782">
                  <c:v>27.5</c:v>
                </c:pt>
                <c:pt idx="7783">
                  <c:v>27.5</c:v>
                </c:pt>
                <c:pt idx="7784">
                  <c:v>27.5</c:v>
                </c:pt>
                <c:pt idx="7785">
                  <c:v>27.5</c:v>
                </c:pt>
                <c:pt idx="7786">
                  <c:v>27.5</c:v>
                </c:pt>
                <c:pt idx="7787">
                  <c:v>27.5</c:v>
                </c:pt>
                <c:pt idx="7788">
                  <c:v>27.5</c:v>
                </c:pt>
                <c:pt idx="7789">
                  <c:v>27.5</c:v>
                </c:pt>
                <c:pt idx="7790">
                  <c:v>27.5</c:v>
                </c:pt>
                <c:pt idx="7791">
                  <c:v>27.5</c:v>
                </c:pt>
                <c:pt idx="7792">
                  <c:v>27.5</c:v>
                </c:pt>
                <c:pt idx="7793">
                  <c:v>27.5</c:v>
                </c:pt>
                <c:pt idx="7794">
                  <c:v>27.6</c:v>
                </c:pt>
                <c:pt idx="7795">
                  <c:v>27.6</c:v>
                </c:pt>
                <c:pt idx="7796">
                  <c:v>27.6</c:v>
                </c:pt>
                <c:pt idx="7797">
                  <c:v>27.6</c:v>
                </c:pt>
                <c:pt idx="7798">
                  <c:v>27.6</c:v>
                </c:pt>
                <c:pt idx="7799">
                  <c:v>27.6</c:v>
                </c:pt>
                <c:pt idx="7800">
                  <c:v>27.6</c:v>
                </c:pt>
                <c:pt idx="7801">
                  <c:v>27.6</c:v>
                </c:pt>
                <c:pt idx="7802">
                  <c:v>27.6</c:v>
                </c:pt>
                <c:pt idx="7803">
                  <c:v>27.6</c:v>
                </c:pt>
                <c:pt idx="7804">
                  <c:v>27.6</c:v>
                </c:pt>
                <c:pt idx="7805">
                  <c:v>27.6</c:v>
                </c:pt>
                <c:pt idx="7806">
                  <c:v>27.7</c:v>
                </c:pt>
                <c:pt idx="7807">
                  <c:v>27.7</c:v>
                </c:pt>
                <c:pt idx="7808">
                  <c:v>27.7</c:v>
                </c:pt>
                <c:pt idx="7809">
                  <c:v>27.7</c:v>
                </c:pt>
                <c:pt idx="7810">
                  <c:v>27.7</c:v>
                </c:pt>
                <c:pt idx="7811">
                  <c:v>27.7</c:v>
                </c:pt>
                <c:pt idx="7812">
                  <c:v>27.7</c:v>
                </c:pt>
                <c:pt idx="7813">
                  <c:v>27.7</c:v>
                </c:pt>
                <c:pt idx="7814">
                  <c:v>27.7</c:v>
                </c:pt>
                <c:pt idx="7815">
                  <c:v>27.7</c:v>
                </c:pt>
                <c:pt idx="7816">
                  <c:v>27.7</c:v>
                </c:pt>
                <c:pt idx="7817">
                  <c:v>27.7</c:v>
                </c:pt>
                <c:pt idx="7818">
                  <c:v>27.8</c:v>
                </c:pt>
                <c:pt idx="7819">
                  <c:v>27.8</c:v>
                </c:pt>
                <c:pt idx="7820">
                  <c:v>27.8</c:v>
                </c:pt>
                <c:pt idx="7821">
                  <c:v>27.8</c:v>
                </c:pt>
                <c:pt idx="7822">
                  <c:v>27.8</c:v>
                </c:pt>
                <c:pt idx="7823">
                  <c:v>27.8</c:v>
                </c:pt>
                <c:pt idx="7824">
                  <c:v>27.9</c:v>
                </c:pt>
                <c:pt idx="7825">
                  <c:v>27.9</c:v>
                </c:pt>
                <c:pt idx="7826">
                  <c:v>27.9</c:v>
                </c:pt>
                <c:pt idx="7827">
                  <c:v>27.9</c:v>
                </c:pt>
                <c:pt idx="7828">
                  <c:v>27.9</c:v>
                </c:pt>
                <c:pt idx="7829">
                  <c:v>27.9</c:v>
                </c:pt>
                <c:pt idx="7830">
                  <c:v>27.9</c:v>
                </c:pt>
                <c:pt idx="7831">
                  <c:v>27.9</c:v>
                </c:pt>
                <c:pt idx="7832">
                  <c:v>27.9</c:v>
                </c:pt>
                <c:pt idx="7833">
                  <c:v>27.9</c:v>
                </c:pt>
                <c:pt idx="7834">
                  <c:v>27.9</c:v>
                </c:pt>
                <c:pt idx="7835">
                  <c:v>27.9</c:v>
                </c:pt>
                <c:pt idx="7836">
                  <c:v>28</c:v>
                </c:pt>
                <c:pt idx="7837">
                  <c:v>28</c:v>
                </c:pt>
                <c:pt idx="7838">
                  <c:v>28</c:v>
                </c:pt>
                <c:pt idx="7839">
                  <c:v>28</c:v>
                </c:pt>
                <c:pt idx="7840">
                  <c:v>28</c:v>
                </c:pt>
                <c:pt idx="7841">
                  <c:v>28</c:v>
                </c:pt>
                <c:pt idx="7842">
                  <c:v>28</c:v>
                </c:pt>
                <c:pt idx="7843">
                  <c:v>28</c:v>
                </c:pt>
                <c:pt idx="7844">
                  <c:v>28</c:v>
                </c:pt>
                <c:pt idx="7845">
                  <c:v>28</c:v>
                </c:pt>
                <c:pt idx="7846">
                  <c:v>28</c:v>
                </c:pt>
                <c:pt idx="7847">
                  <c:v>28</c:v>
                </c:pt>
                <c:pt idx="7848">
                  <c:v>28.1</c:v>
                </c:pt>
                <c:pt idx="7849">
                  <c:v>28.1</c:v>
                </c:pt>
                <c:pt idx="7850">
                  <c:v>28.1</c:v>
                </c:pt>
                <c:pt idx="7851">
                  <c:v>28.1</c:v>
                </c:pt>
                <c:pt idx="7852">
                  <c:v>28.1</c:v>
                </c:pt>
                <c:pt idx="7853">
                  <c:v>28.1</c:v>
                </c:pt>
                <c:pt idx="7854">
                  <c:v>28.1</c:v>
                </c:pt>
                <c:pt idx="7855">
                  <c:v>28.1</c:v>
                </c:pt>
                <c:pt idx="7856">
                  <c:v>28.1</c:v>
                </c:pt>
                <c:pt idx="7857">
                  <c:v>28.1</c:v>
                </c:pt>
                <c:pt idx="7858">
                  <c:v>28.1</c:v>
                </c:pt>
                <c:pt idx="7859">
                  <c:v>28.1</c:v>
                </c:pt>
                <c:pt idx="7860">
                  <c:v>28.2</c:v>
                </c:pt>
                <c:pt idx="7861">
                  <c:v>28.2</c:v>
                </c:pt>
                <c:pt idx="7862">
                  <c:v>28.2</c:v>
                </c:pt>
                <c:pt idx="7863">
                  <c:v>28.2</c:v>
                </c:pt>
                <c:pt idx="7864">
                  <c:v>28.2</c:v>
                </c:pt>
                <c:pt idx="7865">
                  <c:v>28.2</c:v>
                </c:pt>
                <c:pt idx="7866">
                  <c:v>28.2</c:v>
                </c:pt>
                <c:pt idx="7867">
                  <c:v>28.2</c:v>
                </c:pt>
                <c:pt idx="7868">
                  <c:v>28.2</c:v>
                </c:pt>
                <c:pt idx="7869">
                  <c:v>28.2</c:v>
                </c:pt>
                <c:pt idx="7870">
                  <c:v>28.2</c:v>
                </c:pt>
                <c:pt idx="7871">
                  <c:v>28.2</c:v>
                </c:pt>
                <c:pt idx="7872">
                  <c:v>28.3</c:v>
                </c:pt>
                <c:pt idx="7873">
                  <c:v>28.3</c:v>
                </c:pt>
                <c:pt idx="7874">
                  <c:v>28.3</c:v>
                </c:pt>
                <c:pt idx="7875">
                  <c:v>28.3</c:v>
                </c:pt>
                <c:pt idx="7876">
                  <c:v>28.3</c:v>
                </c:pt>
                <c:pt idx="7877">
                  <c:v>28.3</c:v>
                </c:pt>
                <c:pt idx="7878">
                  <c:v>28.3</c:v>
                </c:pt>
                <c:pt idx="7879">
                  <c:v>28.3</c:v>
                </c:pt>
                <c:pt idx="7880">
                  <c:v>28.3</c:v>
                </c:pt>
                <c:pt idx="7881">
                  <c:v>28.3</c:v>
                </c:pt>
                <c:pt idx="7882">
                  <c:v>28.3</c:v>
                </c:pt>
                <c:pt idx="7883">
                  <c:v>28.3</c:v>
                </c:pt>
                <c:pt idx="7884">
                  <c:v>28.4</c:v>
                </c:pt>
                <c:pt idx="7885">
                  <c:v>28.4</c:v>
                </c:pt>
                <c:pt idx="7886">
                  <c:v>28.4</c:v>
                </c:pt>
                <c:pt idx="7887">
                  <c:v>28.4</c:v>
                </c:pt>
                <c:pt idx="7888">
                  <c:v>28.4</c:v>
                </c:pt>
                <c:pt idx="7889">
                  <c:v>28.4</c:v>
                </c:pt>
                <c:pt idx="7890">
                  <c:v>28.5</c:v>
                </c:pt>
                <c:pt idx="7891">
                  <c:v>28.5</c:v>
                </c:pt>
                <c:pt idx="7892">
                  <c:v>28.5</c:v>
                </c:pt>
                <c:pt idx="7893">
                  <c:v>28.5</c:v>
                </c:pt>
                <c:pt idx="7894">
                  <c:v>28.5</c:v>
                </c:pt>
                <c:pt idx="7895">
                  <c:v>28.5</c:v>
                </c:pt>
                <c:pt idx="7896">
                  <c:v>28.5</c:v>
                </c:pt>
                <c:pt idx="7897">
                  <c:v>28.5</c:v>
                </c:pt>
                <c:pt idx="7898">
                  <c:v>28.5</c:v>
                </c:pt>
                <c:pt idx="7899">
                  <c:v>28.5</c:v>
                </c:pt>
                <c:pt idx="7900">
                  <c:v>28.5</c:v>
                </c:pt>
                <c:pt idx="7901">
                  <c:v>28.5</c:v>
                </c:pt>
                <c:pt idx="7902">
                  <c:v>28.6</c:v>
                </c:pt>
                <c:pt idx="7903">
                  <c:v>28.6</c:v>
                </c:pt>
                <c:pt idx="7904">
                  <c:v>28.6</c:v>
                </c:pt>
                <c:pt idx="7905">
                  <c:v>28.6</c:v>
                </c:pt>
                <c:pt idx="7906">
                  <c:v>28.6</c:v>
                </c:pt>
                <c:pt idx="7907">
                  <c:v>28.6</c:v>
                </c:pt>
                <c:pt idx="7908">
                  <c:v>28.6</c:v>
                </c:pt>
                <c:pt idx="7909">
                  <c:v>28.6</c:v>
                </c:pt>
                <c:pt idx="7910">
                  <c:v>28.6</c:v>
                </c:pt>
                <c:pt idx="7911">
                  <c:v>28.6</c:v>
                </c:pt>
                <c:pt idx="7912">
                  <c:v>28.6</c:v>
                </c:pt>
                <c:pt idx="7913">
                  <c:v>28.6</c:v>
                </c:pt>
                <c:pt idx="7914">
                  <c:v>28.7</c:v>
                </c:pt>
                <c:pt idx="7915">
                  <c:v>28.7</c:v>
                </c:pt>
                <c:pt idx="7916">
                  <c:v>28.7</c:v>
                </c:pt>
                <c:pt idx="7917">
                  <c:v>28.7</c:v>
                </c:pt>
                <c:pt idx="7918">
                  <c:v>28.7</c:v>
                </c:pt>
                <c:pt idx="7919">
                  <c:v>28.7</c:v>
                </c:pt>
                <c:pt idx="7920">
                  <c:v>28.7</c:v>
                </c:pt>
                <c:pt idx="7921">
                  <c:v>28.7</c:v>
                </c:pt>
                <c:pt idx="7922">
                  <c:v>28.7</c:v>
                </c:pt>
                <c:pt idx="7923">
                  <c:v>28.7</c:v>
                </c:pt>
                <c:pt idx="7924">
                  <c:v>28.7</c:v>
                </c:pt>
                <c:pt idx="7925">
                  <c:v>28.7</c:v>
                </c:pt>
                <c:pt idx="7926">
                  <c:v>28.8</c:v>
                </c:pt>
                <c:pt idx="7927">
                  <c:v>28.8</c:v>
                </c:pt>
                <c:pt idx="7928">
                  <c:v>28.8</c:v>
                </c:pt>
                <c:pt idx="7929">
                  <c:v>28.8</c:v>
                </c:pt>
                <c:pt idx="7930">
                  <c:v>28.8</c:v>
                </c:pt>
                <c:pt idx="7931">
                  <c:v>28.8</c:v>
                </c:pt>
                <c:pt idx="7932">
                  <c:v>28.8</c:v>
                </c:pt>
                <c:pt idx="7933">
                  <c:v>28.8</c:v>
                </c:pt>
                <c:pt idx="7934">
                  <c:v>28.8</c:v>
                </c:pt>
                <c:pt idx="7935">
                  <c:v>28.8</c:v>
                </c:pt>
                <c:pt idx="7936">
                  <c:v>28.8</c:v>
                </c:pt>
                <c:pt idx="7937">
                  <c:v>28.8</c:v>
                </c:pt>
                <c:pt idx="7938">
                  <c:v>28.9</c:v>
                </c:pt>
                <c:pt idx="7939">
                  <c:v>28.9</c:v>
                </c:pt>
                <c:pt idx="7940">
                  <c:v>28.9</c:v>
                </c:pt>
                <c:pt idx="7941">
                  <c:v>28.9</c:v>
                </c:pt>
                <c:pt idx="7942">
                  <c:v>28.9</c:v>
                </c:pt>
                <c:pt idx="7943">
                  <c:v>28.9</c:v>
                </c:pt>
                <c:pt idx="7944">
                  <c:v>29</c:v>
                </c:pt>
                <c:pt idx="7945">
                  <c:v>29</c:v>
                </c:pt>
                <c:pt idx="7946">
                  <c:v>29</c:v>
                </c:pt>
                <c:pt idx="7947">
                  <c:v>29</c:v>
                </c:pt>
                <c:pt idx="7948">
                  <c:v>29</c:v>
                </c:pt>
                <c:pt idx="7949">
                  <c:v>29</c:v>
                </c:pt>
                <c:pt idx="7950">
                  <c:v>29</c:v>
                </c:pt>
                <c:pt idx="7951">
                  <c:v>29</c:v>
                </c:pt>
                <c:pt idx="7952">
                  <c:v>29</c:v>
                </c:pt>
                <c:pt idx="7953">
                  <c:v>29</c:v>
                </c:pt>
                <c:pt idx="7954">
                  <c:v>29</c:v>
                </c:pt>
                <c:pt idx="7955">
                  <c:v>29</c:v>
                </c:pt>
                <c:pt idx="7956">
                  <c:v>29.1</c:v>
                </c:pt>
                <c:pt idx="7957">
                  <c:v>29.1</c:v>
                </c:pt>
                <c:pt idx="7958">
                  <c:v>29.1</c:v>
                </c:pt>
                <c:pt idx="7959">
                  <c:v>29.1</c:v>
                </c:pt>
                <c:pt idx="7960">
                  <c:v>29.1</c:v>
                </c:pt>
                <c:pt idx="7961">
                  <c:v>29.1</c:v>
                </c:pt>
                <c:pt idx="7962">
                  <c:v>29.1</c:v>
                </c:pt>
                <c:pt idx="7963">
                  <c:v>29.1</c:v>
                </c:pt>
                <c:pt idx="7964">
                  <c:v>29.1</c:v>
                </c:pt>
                <c:pt idx="7965">
                  <c:v>29.1</c:v>
                </c:pt>
                <c:pt idx="7966">
                  <c:v>29.1</c:v>
                </c:pt>
                <c:pt idx="7967">
                  <c:v>29.1</c:v>
                </c:pt>
                <c:pt idx="7968">
                  <c:v>29.2</c:v>
                </c:pt>
                <c:pt idx="7969">
                  <c:v>29.2</c:v>
                </c:pt>
                <c:pt idx="7970">
                  <c:v>29.2</c:v>
                </c:pt>
                <c:pt idx="7971">
                  <c:v>29.2</c:v>
                </c:pt>
                <c:pt idx="7972">
                  <c:v>29.2</c:v>
                </c:pt>
                <c:pt idx="7973">
                  <c:v>29.2</c:v>
                </c:pt>
                <c:pt idx="7974">
                  <c:v>29.2</c:v>
                </c:pt>
                <c:pt idx="7975">
                  <c:v>29.2</c:v>
                </c:pt>
                <c:pt idx="7976">
                  <c:v>29.2</c:v>
                </c:pt>
                <c:pt idx="7977">
                  <c:v>29.2</c:v>
                </c:pt>
                <c:pt idx="7978">
                  <c:v>29.2</c:v>
                </c:pt>
                <c:pt idx="7979">
                  <c:v>29.2</c:v>
                </c:pt>
                <c:pt idx="7980">
                  <c:v>29.3</c:v>
                </c:pt>
                <c:pt idx="7981">
                  <c:v>29.3</c:v>
                </c:pt>
                <c:pt idx="7982">
                  <c:v>29.3</c:v>
                </c:pt>
                <c:pt idx="7983">
                  <c:v>29.3</c:v>
                </c:pt>
                <c:pt idx="7984">
                  <c:v>29.3</c:v>
                </c:pt>
                <c:pt idx="7985">
                  <c:v>29.3</c:v>
                </c:pt>
                <c:pt idx="7986">
                  <c:v>29.3</c:v>
                </c:pt>
                <c:pt idx="7987">
                  <c:v>29.3</c:v>
                </c:pt>
                <c:pt idx="7988">
                  <c:v>29.3</c:v>
                </c:pt>
                <c:pt idx="7989">
                  <c:v>29.3</c:v>
                </c:pt>
                <c:pt idx="7990">
                  <c:v>29.3</c:v>
                </c:pt>
                <c:pt idx="7991">
                  <c:v>29.3</c:v>
                </c:pt>
                <c:pt idx="7992">
                  <c:v>29.4</c:v>
                </c:pt>
                <c:pt idx="7993">
                  <c:v>29.4</c:v>
                </c:pt>
                <c:pt idx="7994">
                  <c:v>29.4</c:v>
                </c:pt>
                <c:pt idx="7995">
                  <c:v>29.4</c:v>
                </c:pt>
                <c:pt idx="7996">
                  <c:v>29.4</c:v>
                </c:pt>
                <c:pt idx="7997">
                  <c:v>29.4</c:v>
                </c:pt>
                <c:pt idx="7998">
                  <c:v>29.4</c:v>
                </c:pt>
                <c:pt idx="7999">
                  <c:v>29.4</c:v>
                </c:pt>
                <c:pt idx="8000">
                  <c:v>29.4</c:v>
                </c:pt>
                <c:pt idx="8001">
                  <c:v>29.4</c:v>
                </c:pt>
                <c:pt idx="8002">
                  <c:v>29.4</c:v>
                </c:pt>
                <c:pt idx="8003">
                  <c:v>29.4</c:v>
                </c:pt>
                <c:pt idx="8004">
                  <c:v>29.5</c:v>
                </c:pt>
                <c:pt idx="8005">
                  <c:v>29.5</c:v>
                </c:pt>
                <c:pt idx="8006">
                  <c:v>29.5</c:v>
                </c:pt>
                <c:pt idx="8007">
                  <c:v>29.5</c:v>
                </c:pt>
                <c:pt idx="8008">
                  <c:v>29.5</c:v>
                </c:pt>
                <c:pt idx="8009">
                  <c:v>29.5</c:v>
                </c:pt>
                <c:pt idx="8010">
                  <c:v>29.6</c:v>
                </c:pt>
                <c:pt idx="8011">
                  <c:v>29.6</c:v>
                </c:pt>
                <c:pt idx="8012">
                  <c:v>29.6</c:v>
                </c:pt>
                <c:pt idx="8013">
                  <c:v>29.6</c:v>
                </c:pt>
                <c:pt idx="8014">
                  <c:v>29.6</c:v>
                </c:pt>
                <c:pt idx="8015">
                  <c:v>29.6</c:v>
                </c:pt>
                <c:pt idx="8016">
                  <c:v>29.6</c:v>
                </c:pt>
                <c:pt idx="8017">
                  <c:v>29.6</c:v>
                </c:pt>
                <c:pt idx="8018">
                  <c:v>29.6</c:v>
                </c:pt>
                <c:pt idx="8019">
                  <c:v>29.6</c:v>
                </c:pt>
                <c:pt idx="8020">
                  <c:v>29.6</c:v>
                </c:pt>
                <c:pt idx="8021">
                  <c:v>29.6</c:v>
                </c:pt>
                <c:pt idx="8022">
                  <c:v>29.7</c:v>
                </c:pt>
                <c:pt idx="8023">
                  <c:v>29.7</c:v>
                </c:pt>
                <c:pt idx="8024">
                  <c:v>29.7</c:v>
                </c:pt>
                <c:pt idx="8025">
                  <c:v>29.7</c:v>
                </c:pt>
                <c:pt idx="8026">
                  <c:v>29.7</c:v>
                </c:pt>
                <c:pt idx="8027">
                  <c:v>29.7</c:v>
                </c:pt>
                <c:pt idx="8028">
                  <c:v>29.7</c:v>
                </c:pt>
                <c:pt idx="8029">
                  <c:v>29.7</c:v>
                </c:pt>
                <c:pt idx="8030">
                  <c:v>29.7</c:v>
                </c:pt>
                <c:pt idx="8031">
                  <c:v>29.7</c:v>
                </c:pt>
                <c:pt idx="8032">
                  <c:v>29.7</c:v>
                </c:pt>
                <c:pt idx="8033">
                  <c:v>29.7</c:v>
                </c:pt>
                <c:pt idx="8034">
                  <c:v>29.8</c:v>
                </c:pt>
                <c:pt idx="8035">
                  <c:v>29.8</c:v>
                </c:pt>
                <c:pt idx="8036">
                  <c:v>29.8</c:v>
                </c:pt>
                <c:pt idx="8037">
                  <c:v>29.8</c:v>
                </c:pt>
                <c:pt idx="8038">
                  <c:v>29.8</c:v>
                </c:pt>
                <c:pt idx="8039">
                  <c:v>29.8</c:v>
                </c:pt>
                <c:pt idx="8040">
                  <c:v>29.8</c:v>
                </c:pt>
                <c:pt idx="8041">
                  <c:v>29.8</c:v>
                </c:pt>
                <c:pt idx="8042">
                  <c:v>29.8</c:v>
                </c:pt>
                <c:pt idx="8043">
                  <c:v>29.8</c:v>
                </c:pt>
                <c:pt idx="8044">
                  <c:v>29.8</c:v>
                </c:pt>
                <c:pt idx="8045">
                  <c:v>29.8</c:v>
                </c:pt>
                <c:pt idx="8046">
                  <c:v>29.9</c:v>
                </c:pt>
                <c:pt idx="8047">
                  <c:v>29.9</c:v>
                </c:pt>
                <c:pt idx="8048">
                  <c:v>29.9</c:v>
                </c:pt>
                <c:pt idx="8049">
                  <c:v>29.9</c:v>
                </c:pt>
                <c:pt idx="8050">
                  <c:v>29.9</c:v>
                </c:pt>
                <c:pt idx="8051">
                  <c:v>29.9</c:v>
                </c:pt>
                <c:pt idx="8052">
                  <c:v>29.9</c:v>
                </c:pt>
                <c:pt idx="8053">
                  <c:v>29.9</c:v>
                </c:pt>
                <c:pt idx="8054">
                  <c:v>29.9</c:v>
                </c:pt>
                <c:pt idx="8055">
                  <c:v>29.9</c:v>
                </c:pt>
                <c:pt idx="8056">
                  <c:v>29.9</c:v>
                </c:pt>
                <c:pt idx="8057">
                  <c:v>29.9</c:v>
                </c:pt>
                <c:pt idx="8058">
                  <c:v>30</c:v>
                </c:pt>
                <c:pt idx="8059">
                  <c:v>30</c:v>
                </c:pt>
                <c:pt idx="8060">
                  <c:v>30</c:v>
                </c:pt>
                <c:pt idx="8061">
                  <c:v>30</c:v>
                </c:pt>
                <c:pt idx="8062">
                  <c:v>30</c:v>
                </c:pt>
                <c:pt idx="8063">
                  <c:v>30</c:v>
                </c:pt>
                <c:pt idx="8064">
                  <c:v>30.1</c:v>
                </c:pt>
                <c:pt idx="8065">
                  <c:v>30.1</c:v>
                </c:pt>
                <c:pt idx="8066">
                  <c:v>30.1</c:v>
                </c:pt>
                <c:pt idx="8067">
                  <c:v>30.1</c:v>
                </c:pt>
                <c:pt idx="8068">
                  <c:v>30.1</c:v>
                </c:pt>
                <c:pt idx="8069">
                  <c:v>30.1</c:v>
                </c:pt>
                <c:pt idx="8070">
                  <c:v>30.1</c:v>
                </c:pt>
                <c:pt idx="8071">
                  <c:v>30.1</c:v>
                </c:pt>
                <c:pt idx="8072">
                  <c:v>30.1</c:v>
                </c:pt>
                <c:pt idx="8073">
                  <c:v>30.1</c:v>
                </c:pt>
                <c:pt idx="8074">
                  <c:v>30.1</c:v>
                </c:pt>
                <c:pt idx="8075">
                  <c:v>30.1</c:v>
                </c:pt>
                <c:pt idx="8076">
                  <c:v>30.2</c:v>
                </c:pt>
                <c:pt idx="8077">
                  <c:v>30.2</c:v>
                </c:pt>
                <c:pt idx="8078">
                  <c:v>30.2</c:v>
                </c:pt>
                <c:pt idx="8079">
                  <c:v>30.2</c:v>
                </c:pt>
                <c:pt idx="8080">
                  <c:v>30.2</c:v>
                </c:pt>
                <c:pt idx="8081">
                  <c:v>30.2</c:v>
                </c:pt>
                <c:pt idx="8082">
                  <c:v>30.2</c:v>
                </c:pt>
                <c:pt idx="8083">
                  <c:v>30.2</c:v>
                </c:pt>
                <c:pt idx="8084">
                  <c:v>30.2</c:v>
                </c:pt>
                <c:pt idx="8085">
                  <c:v>30.2</c:v>
                </c:pt>
                <c:pt idx="8086">
                  <c:v>30.2</c:v>
                </c:pt>
                <c:pt idx="8087">
                  <c:v>30.2</c:v>
                </c:pt>
                <c:pt idx="8088">
                  <c:v>30.3</c:v>
                </c:pt>
                <c:pt idx="8089">
                  <c:v>30.3</c:v>
                </c:pt>
                <c:pt idx="8090">
                  <c:v>30.3</c:v>
                </c:pt>
                <c:pt idx="8091">
                  <c:v>30.3</c:v>
                </c:pt>
                <c:pt idx="8092">
                  <c:v>30.3</c:v>
                </c:pt>
                <c:pt idx="8093">
                  <c:v>30.3</c:v>
                </c:pt>
                <c:pt idx="8094">
                  <c:v>30.3</c:v>
                </c:pt>
                <c:pt idx="8095">
                  <c:v>30.3</c:v>
                </c:pt>
                <c:pt idx="8096">
                  <c:v>30.3</c:v>
                </c:pt>
                <c:pt idx="8097">
                  <c:v>30.3</c:v>
                </c:pt>
                <c:pt idx="8098">
                  <c:v>30.3</c:v>
                </c:pt>
                <c:pt idx="8099">
                  <c:v>30.3</c:v>
                </c:pt>
                <c:pt idx="8100">
                  <c:v>30.4</c:v>
                </c:pt>
                <c:pt idx="8101">
                  <c:v>30.4</c:v>
                </c:pt>
                <c:pt idx="8102">
                  <c:v>30.4</c:v>
                </c:pt>
                <c:pt idx="8103">
                  <c:v>30.4</c:v>
                </c:pt>
                <c:pt idx="8104">
                  <c:v>30.4</c:v>
                </c:pt>
                <c:pt idx="8105">
                  <c:v>30.4</c:v>
                </c:pt>
                <c:pt idx="8106">
                  <c:v>30.4</c:v>
                </c:pt>
                <c:pt idx="8107">
                  <c:v>30.4</c:v>
                </c:pt>
                <c:pt idx="8108">
                  <c:v>30.4</c:v>
                </c:pt>
                <c:pt idx="8109">
                  <c:v>30.4</c:v>
                </c:pt>
                <c:pt idx="8110">
                  <c:v>30.4</c:v>
                </c:pt>
                <c:pt idx="8111">
                  <c:v>30.4</c:v>
                </c:pt>
                <c:pt idx="8112">
                  <c:v>30.5</c:v>
                </c:pt>
                <c:pt idx="8113">
                  <c:v>30.5</c:v>
                </c:pt>
                <c:pt idx="8114">
                  <c:v>30.5</c:v>
                </c:pt>
                <c:pt idx="8115">
                  <c:v>30.5</c:v>
                </c:pt>
                <c:pt idx="8116">
                  <c:v>30.5</c:v>
                </c:pt>
                <c:pt idx="8117">
                  <c:v>30.5</c:v>
                </c:pt>
                <c:pt idx="8118">
                  <c:v>30.5</c:v>
                </c:pt>
                <c:pt idx="8119">
                  <c:v>30.5</c:v>
                </c:pt>
                <c:pt idx="8120">
                  <c:v>30.5</c:v>
                </c:pt>
                <c:pt idx="8121">
                  <c:v>30.5</c:v>
                </c:pt>
                <c:pt idx="8122">
                  <c:v>30.5</c:v>
                </c:pt>
                <c:pt idx="8123">
                  <c:v>30.5</c:v>
                </c:pt>
                <c:pt idx="8124">
                  <c:v>30.6</c:v>
                </c:pt>
                <c:pt idx="8125">
                  <c:v>30.6</c:v>
                </c:pt>
                <c:pt idx="8126">
                  <c:v>30.6</c:v>
                </c:pt>
                <c:pt idx="8127">
                  <c:v>30.6</c:v>
                </c:pt>
                <c:pt idx="8128">
                  <c:v>30.6</c:v>
                </c:pt>
                <c:pt idx="8129">
                  <c:v>30.6</c:v>
                </c:pt>
                <c:pt idx="8130">
                  <c:v>30.7</c:v>
                </c:pt>
                <c:pt idx="8131">
                  <c:v>30.7</c:v>
                </c:pt>
                <c:pt idx="8132">
                  <c:v>30.7</c:v>
                </c:pt>
                <c:pt idx="8133">
                  <c:v>30.7</c:v>
                </c:pt>
                <c:pt idx="8134">
                  <c:v>30.7</c:v>
                </c:pt>
                <c:pt idx="8135">
                  <c:v>30.7</c:v>
                </c:pt>
                <c:pt idx="8136">
                  <c:v>30.7</c:v>
                </c:pt>
                <c:pt idx="8137">
                  <c:v>30.7</c:v>
                </c:pt>
                <c:pt idx="8138">
                  <c:v>30.7</c:v>
                </c:pt>
                <c:pt idx="8139">
                  <c:v>30.7</c:v>
                </c:pt>
                <c:pt idx="8140">
                  <c:v>30.7</c:v>
                </c:pt>
                <c:pt idx="8141">
                  <c:v>30.7</c:v>
                </c:pt>
                <c:pt idx="8142">
                  <c:v>30.7</c:v>
                </c:pt>
                <c:pt idx="8143">
                  <c:v>30.7</c:v>
                </c:pt>
                <c:pt idx="8144">
                  <c:v>30.7</c:v>
                </c:pt>
                <c:pt idx="8145">
                  <c:v>30.7</c:v>
                </c:pt>
                <c:pt idx="8146">
                  <c:v>30.7</c:v>
                </c:pt>
                <c:pt idx="8147">
                  <c:v>30.7</c:v>
                </c:pt>
                <c:pt idx="8148">
                  <c:v>30.7</c:v>
                </c:pt>
                <c:pt idx="8149">
                  <c:v>30.7</c:v>
                </c:pt>
                <c:pt idx="8150">
                  <c:v>30.7</c:v>
                </c:pt>
                <c:pt idx="8151">
                  <c:v>30.7</c:v>
                </c:pt>
                <c:pt idx="8152">
                  <c:v>30.7</c:v>
                </c:pt>
                <c:pt idx="8153">
                  <c:v>30.7</c:v>
                </c:pt>
                <c:pt idx="8154">
                  <c:v>30.7</c:v>
                </c:pt>
                <c:pt idx="8155">
                  <c:v>30.7</c:v>
                </c:pt>
                <c:pt idx="8156">
                  <c:v>30.7</c:v>
                </c:pt>
                <c:pt idx="8157">
                  <c:v>30.7</c:v>
                </c:pt>
                <c:pt idx="8158">
                  <c:v>30.7</c:v>
                </c:pt>
                <c:pt idx="8159">
                  <c:v>30.7</c:v>
                </c:pt>
                <c:pt idx="8160">
                  <c:v>30.8</c:v>
                </c:pt>
                <c:pt idx="8161">
                  <c:v>30.8</c:v>
                </c:pt>
                <c:pt idx="8162">
                  <c:v>30.8</c:v>
                </c:pt>
                <c:pt idx="8163">
                  <c:v>30.8</c:v>
                </c:pt>
                <c:pt idx="8164">
                  <c:v>30.8</c:v>
                </c:pt>
                <c:pt idx="8165">
                  <c:v>30.8</c:v>
                </c:pt>
                <c:pt idx="8166">
                  <c:v>30.8</c:v>
                </c:pt>
                <c:pt idx="8167">
                  <c:v>30.8</c:v>
                </c:pt>
                <c:pt idx="8168">
                  <c:v>30.8</c:v>
                </c:pt>
                <c:pt idx="8169">
                  <c:v>30.8</c:v>
                </c:pt>
                <c:pt idx="8170">
                  <c:v>30.8</c:v>
                </c:pt>
                <c:pt idx="8171">
                  <c:v>30.8</c:v>
                </c:pt>
                <c:pt idx="8172">
                  <c:v>30.8</c:v>
                </c:pt>
                <c:pt idx="8173">
                  <c:v>30.8</c:v>
                </c:pt>
                <c:pt idx="8174">
                  <c:v>30.8</c:v>
                </c:pt>
                <c:pt idx="8175">
                  <c:v>30.8</c:v>
                </c:pt>
                <c:pt idx="8176">
                  <c:v>30.8</c:v>
                </c:pt>
                <c:pt idx="8177">
                  <c:v>30.8</c:v>
                </c:pt>
                <c:pt idx="8178">
                  <c:v>30.9</c:v>
                </c:pt>
                <c:pt idx="8179">
                  <c:v>30.9</c:v>
                </c:pt>
                <c:pt idx="8180">
                  <c:v>30.9</c:v>
                </c:pt>
                <c:pt idx="8181">
                  <c:v>30.9</c:v>
                </c:pt>
                <c:pt idx="8182">
                  <c:v>30.9</c:v>
                </c:pt>
                <c:pt idx="8183">
                  <c:v>30.9</c:v>
                </c:pt>
                <c:pt idx="8184">
                  <c:v>30.9</c:v>
                </c:pt>
                <c:pt idx="8185">
                  <c:v>30.9</c:v>
                </c:pt>
                <c:pt idx="8186">
                  <c:v>30.9</c:v>
                </c:pt>
                <c:pt idx="8187">
                  <c:v>30.9</c:v>
                </c:pt>
                <c:pt idx="8188">
                  <c:v>30.9</c:v>
                </c:pt>
                <c:pt idx="8189">
                  <c:v>30.9</c:v>
                </c:pt>
                <c:pt idx="8190">
                  <c:v>30.9</c:v>
                </c:pt>
                <c:pt idx="8191">
                  <c:v>30.9</c:v>
                </c:pt>
                <c:pt idx="8192">
                  <c:v>30.9</c:v>
                </c:pt>
                <c:pt idx="8193">
                  <c:v>30.9</c:v>
                </c:pt>
                <c:pt idx="8194">
                  <c:v>30.9</c:v>
                </c:pt>
                <c:pt idx="8195">
                  <c:v>30.9</c:v>
                </c:pt>
                <c:pt idx="8196">
                  <c:v>30.9</c:v>
                </c:pt>
                <c:pt idx="8197">
                  <c:v>30.9</c:v>
                </c:pt>
                <c:pt idx="8198">
                  <c:v>30.9</c:v>
                </c:pt>
                <c:pt idx="8199">
                  <c:v>30.9</c:v>
                </c:pt>
                <c:pt idx="8200">
                  <c:v>30.9</c:v>
                </c:pt>
                <c:pt idx="8201">
                  <c:v>30.9</c:v>
                </c:pt>
                <c:pt idx="8202">
                  <c:v>30.9</c:v>
                </c:pt>
                <c:pt idx="8203">
                  <c:v>30.9</c:v>
                </c:pt>
                <c:pt idx="8204">
                  <c:v>30.9</c:v>
                </c:pt>
                <c:pt idx="8205">
                  <c:v>30.9</c:v>
                </c:pt>
                <c:pt idx="8206">
                  <c:v>30.9</c:v>
                </c:pt>
                <c:pt idx="8207">
                  <c:v>30.9</c:v>
                </c:pt>
                <c:pt idx="8208">
                  <c:v>31</c:v>
                </c:pt>
                <c:pt idx="8209">
                  <c:v>31</c:v>
                </c:pt>
                <c:pt idx="8210">
                  <c:v>31</c:v>
                </c:pt>
                <c:pt idx="8211">
                  <c:v>31</c:v>
                </c:pt>
                <c:pt idx="8212">
                  <c:v>31</c:v>
                </c:pt>
                <c:pt idx="8213">
                  <c:v>31</c:v>
                </c:pt>
                <c:pt idx="8214">
                  <c:v>31</c:v>
                </c:pt>
                <c:pt idx="8215">
                  <c:v>31</c:v>
                </c:pt>
                <c:pt idx="8216">
                  <c:v>31</c:v>
                </c:pt>
                <c:pt idx="8217">
                  <c:v>31</c:v>
                </c:pt>
                <c:pt idx="8218">
                  <c:v>31</c:v>
                </c:pt>
                <c:pt idx="8219">
                  <c:v>31</c:v>
                </c:pt>
                <c:pt idx="8220">
                  <c:v>31</c:v>
                </c:pt>
                <c:pt idx="8221">
                  <c:v>31</c:v>
                </c:pt>
                <c:pt idx="8222">
                  <c:v>31</c:v>
                </c:pt>
                <c:pt idx="8223">
                  <c:v>31</c:v>
                </c:pt>
                <c:pt idx="8224">
                  <c:v>31</c:v>
                </c:pt>
                <c:pt idx="8225">
                  <c:v>31</c:v>
                </c:pt>
                <c:pt idx="8226">
                  <c:v>31</c:v>
                </c:pt>
                <c:pt idx="8227">
                  <c:v>31</c:v>
                </c:pt>
                <c:pt idx="8228">
                  <c:v>31</c:v>
                </c:pt>
                <c:pt idx="8229">
                  <c:v>31</c:v>
                </c:pt>
                <c:pt idx="8230">
                  <c:v>31</c:v>
                </c:pt>
                <c:pt idx="8231">
                  <c:v>31</c:v>
                </c:pt>
                <c:pt idx="8232">
                  <c:v>31.1</c:v>
                </c:pt>
                <c:pt idx="8233">
                  <c:v>31.1</c:v>
                </c:pt>
                <c:pt idx="8234">
                  <c:v>31.1</c:v>
                </c:pt>
                <c:pt idx="8235">
                  <c:v>31.1</c:v>
                </c:pt>
                <c:pt idx="8236">
                  <c:v>31.1</c:v>
                </c:pt>
                <c:pt idx="8237">
                  <c:v>31.1</c:v>
                </c:pt>
                <c:pt idx="8238">
                  <c:v>31.1</c:v>
                </c:pt>
                <c:pt idx="8239">
                  <c:v>31.1</c:v>
                </c:pt>
                <c:pt idx="8240">
                  <c:v>31.1</c:v>
                </c:pt>
                <c:pt idx="8241">
                  <c:v>31.1</c:v>
                </c:pt>
                <c:pt idx="8242">
                  <c:v>31.1</c:v>
                </c:pt>
                <c:pt idx="8243">
                  <c:v>31.1</c:v>
                </c:pt>
                <c:pt idx="8244">
                  <c:v>31.1</c:v>
                </c:pt>
                <c:pt idx="8245">
                  <c:v>31.1</c:v>
                </c:pt>
                <c:pt idx="8246">
                  <c:v>31.1</c:v>
                </c:pt>
                <c:pt idx="8247">
                  <c:v>31.1</c:v>
                </c:pt>
                <c:pt idx="8248">
                  <c:v>31.1</c:v>
                </c:pt>
                <c:pt idx="8249">
                  <c:v>31.1</c:v>
                </c:pt>
                <c:pt idx="8250">
                  <c:v>31.1</c:v>
                </c:pt>
                <c:pt idx="8251">
                  <c:v>31.1</c:v>
                </c:pt>
                <c:pt idx="8252">
                  <c:v>31.1</c:v>
                </c:pt>
                <c:pt idx="8253">
                  <c:v>31.1</c:v>
                </c:pt>
                <c:pt idx="8254">
                  <c:v>31.1</c:v>
                </c:pt>
                <c:pt idx="8255">
                  <c:v>31.1</c:v>
                </c:pt>
                <c:pt idx="8256">
                  <c:v>31.1</c:v>
                </c:pt>
                <c:pt idx="8257">
                  <c:v>31.1</c:v>
                </c:pt>
                <c:pt idx="8258">
                  <c:v>31.1</c:v>
                </c:pt>
                <c:pt idx="8259">
                  <c:v>31.1</c:v>
                </c:pt>
                <c:pt idx="8260">
                  <c:v>31.1</c:v>
                </c:pt>
                <c:pt idx="8261">
                  <c:v>31.1</c:v>
                </c:pt>
                <c:pt idx="8262">
                  <c:v>31.2</c:v>
                </c:pt>
                <c:pt idx="8263">
                  <c:v>31.2</c:v>
                </c:pt>
                <c:pt idx="8264">
                  <c:v>31.2</c:v>
                </c:pt>
                <c:pt idx="8265">
                  <c:v>31.2</c:v>
                </c:pt>
                <c:pt idx="8266">
                  <c:v>31.2</c:v>
                </c:pt>
                <c:pt idx="8267">
                  <c:v>31.2</c:v>
                </c:pt>
                <c:pt idx="8268">
                  <c:v>31.2</c:v>
                </c:pt>
                <c:pt idx="8269">
                  <c:v>31.2</c:v>
                </c:pt>
                <c:pt idx="8270">
                  <c:v>31.2</c:v>
                </c:pt>
                <c:pt idx="8271">
                  <c:v>31.2</c:v>
                </c:pt>
                <c:pt idx="8272">
                  <c:v>31.2</c:v>
                </c:pt>
                <c:pt idx="8273">
                  <c:v>31.2</c:v>
                </c:pt>
                <c:pt idx="8274">
                  <c:v>31.2</c:v>
                </c:pt>
                <c:pt idx="8275">
                  <c:v>31.2</c:v>
                </c:pt>
                <c:pt idx="8276">
                  <c:v>31.2</c:v>
                </c:pt>
                <c:pt idx="8277">
                  <c:v>31.2</c:v>
                </c:pt>
                <c:pt idx="8278">
                  <c:v>31.2</c:v>
                </c:pt>
                <c:pt idx="8279">
                  <c:v>31.2</c:v>
                </c:pt>
                <c:pt idx="8280">
                  <c:v>31.2</c:v>
                </c:pt>
                <c:pt idx="8281">
                  <c:v>31.2</c:v>
                </c:pt>
                <c:pt idx="8282">
                  <c:v>31.2</c:v>
                </c:pt>
                <c:pt idx="8283">
                  <c:v>31.2</c:v>
                </c:pt>
                <c:pt idx="8284">
                  <c:v>31.2</c:v>
                </c:pt>
                <c:pt idx="8285">
                  <c:v>31.2</c:v>
                </c:pt>
                <c:pt idx="8286">
                  <c:v>31.3</c:v>
                </c:pt>
                <c:pt idx="8287">
                  <c:v>31.3</c:v>
                </c:pt>
                <c:pt idx="8288">
                  <c:v>31.3</c:v>
                </c:pt>
                <c:pt idx="8289">
                  <c:v>31.3</c:v>
                </c:pt>
                <c:pt idx="8290">
                  <c:v>31.3</c:v>
                </c:pt>
                <c:pt idx="8291">
                  <c:v>31.3</c:v>
                </c:pt>
                <c:pt idx="8292">
                  <c:v>31.3</c:v>
                </c:pt>
                <c:pt idx="8293">
                  <c:v>31.3</c:v>
                </c:pt>
                <c:pt idx="8294">
                  <c:v>31.3</c:v>
                </c:pt>
                <c:pt idx="8295">
                  <c:v>31.3</c:v>
                </c:pt>
                <c:pt idx="8296">
                  <c:v>31.3</c:v>
                </c:pt>
                <c:pt idx="8297">
                  <c:v>31.3</c:v>
                </c:pt>
                <c:pt idx="8298">
                  <c:v>31.3</c:v>
                </c:pt>
                <c:pt idx="8299">
                  <c:v>31.3</c:v>
                </c:pt>
                <c:pt idx="8300">
                  <c:v>31.3</c:v>
                </c:pt>
                <c:pt idx="8301">
                  <c:v>31.3</c:v>
                </c:pt>
                <c:pt idx="8302">
                  <c:v>31.3</c:v>
                </c:pt>
                <c:pt idx="8303">
                  <c:v>31.3</c:v>
                </c:pt>
                <c:pt idx="8304">
                  <c:v>31.3</c:v>
                </c:pt>
                <c:pt idx="8305">
                  <c:v>31.3</c:v>
                </c:pt>
                <c:pt idx="8306">
                  <c:v>31.3</c:v>
                </c:pt>
                <c:pt idx="8307">
                  <c:v>31.3</c:v>
                </c:pt>
                <c:pt idx="8308">
                  <c:v>31.3</c:v>
                </c:pt>
                <c:pt idx="8309">
                  <c:v>31.3</c:v>
                </c:pt>
                <c:pt idx="8310">
                  <c:v>31.3</c:v>
                </c:pt>
                <c:pt idx="8311">
                  <c:v>31.3</c:v>
                </c:pt>
                <c:pt idx="8312">
                  <c:v>31.3</c:v>
                </c:pt>
                <c:pt idx="8313">
                  <c:v>31.3</c:v>
                </c:pt>
                <c:pt idx="8314">
                  <c:v>31.3</c:v>
                </c:pt>
                <c:pt idx="8315">
                  <c:v>31.3</c:v>
                </c:pt>
                <c:pt idx="8316">
                  <c:v>31.4</c:v>
                </c:pt>
                <c:pt idx="8317">
                  <c:v>31.4</c:v>
                </c:pt>
                <c:pt idx="8318">
                  <c:v>31.4</c:v>
                </c:pt>
                <c:pt idx="8319">
                  <c:v>31.4</c:v>
                </c:pt>
                <c:pt idx="8320">
                  <c:v>31.4</c:v>
                </c:pt>
                <c:pt idx="8321">
                  <c:v>31.4</c:v>
                </c:pt>
                <c:pt idx="8322">
                  <c:v>31.4</c:v>
                </c:pt>
                <c:pt idx="8323">
                  <c:v>31.4</c:v>
                </c:pt>
                <c:pt idx="8324">
                  <c:v>31.4</c:v>
                </c:pt>
                <c:pt idx="8325">
                  <c:v>31.4</c:v>
                </c:pt>
                <c:pt idx="8326">
                  <c:v>31.4</c:v>
                </c:pt>
                <c:pt idx="8327">
                  <c:v>31.4</c:v>
                </c:pt>
                <c:pt idx="8328">
                  <c:v>31.4</c:v>
                </c:pt>
                <c:pt idx="8329">
                  <c:v>31.4</c:v>
                </c:pt>
                <c:pt idx="8330">
                  <c:v>31.4</c:v>
                </c:pt>
                <c:pt idx="8331">
                  <c:v>31.4</c:v>
                </c:pt>
                <c:pt idx="8332">
                  <c:v>31.4</c:v>
                </c:pt>
                <c:pt idx="8333">
                  <c:v>31.4</c:v>
                </c:pt>
                <c:pt idx="8334">
                  <c:v>31.4</c:v>
                </c:pt>
                <c:pt idx="8335">
                  <c:v>31.4</c:v>
                </c:pt>
                <c:pt idx="8336">
                  <c:v>31.4</c:v>
                </c:pt>
                <c:pt idx="8337">
                  <c:v>31.4</c:v>
                </c:pt>
                <c:pt idx="8338">
                  <c:v>31.4</c:v>
                </c:pt>
                <c:pt idx="8339">
                  <c:v>31.4</c:v>
                </c:pt>
                <c:pt idx="8340">
                  <c:v>31.5</c:v>
                </c:pt>
                <c:pt idx="8341">
                  <c:v>31.5</c:v>
                </c:pt>
                <c:pt idx="8342">
                  <c:v>31.5</c:v>
                </c:pt>
                <c:pt idx="8343">
                  <c:v>31.5</c:v>
                </c:pt>
                <c:pt idx="8344">
                  <c:v>31.5</c:v>
                </c:pt>
                <c:pt idx="8345">
                  <c:v>31.5</c:v>
                </c:pt>
                <c:pt idx="8346">
                  <c:v>31.5</c:v>
                </c:pt>
                <c:pt idx="8347">
                  <c:v>31.5</c:v>
                </c:pt>
                <c:pt idx="8348">
                  <c:v>31.5</c:v>
                </c:pt>
                <c:pt idx="8349">
                  <c:v>31.5</c:v>
                </c:pt>
                <c:pt idx="8350">
                  <c:v>31.5</c:v>
                </c:pt>
                <c:pt idx="8351">
                  <c:v>31.5</c:v>
                </c:pt>
                <c:pt idx="8352">
                  <c:v>31.5</c:v>
                </c:pt>
                <c:pt idx="8353">
                  <c:v>31.5</c:v>
                </c:pt>
                <c:pt idx="8354">
                  <c:v>31.5</c:v>
                </c:pt>
                <c:pt idx="8355">
                  <c:v>31.5</c:v>
                </c:pt>
                <c:pt idx="8356">
                  <c:v>31.5</c:v>
                </c:pt>
                <c:pt idx="8357">
                  <c:v>31.5</c:v>
                </c:pt>
                <c:pt idx="8358">
                  <c:v>31.5</c:v>
                </c:pt>
                <c:pt idx="8359">
                  <c:v>31.5</c:v>
                </c:pt>
                <c:pt idx="8360">
                  <c:v>31.5</c:v>
                </c:pt>
                <c:pt idx="8361">
                  <c:v>31.5</c:v>
                </c:pt>
                <c:pt idx="8362">
                  <c:v>31.5</c:v>
                </c:pt>
                <c:pt idx="8363">
                  <c:v>31.5</c:v>
                </c:pt>
                <c:pt idx="8364">
                  <c:v>31.5</c:v>
                </c:pt>
                <c:pt idx="8365">
                  <c:v>31.5</c:v>
                </c:pt>
                <c:pt idx="8366">
                  <c:v>31.5</c:v>
                </c:pt>
                <c:pt idx="8367">
                  <c:v>31.5</c:v>
                </c:pt>
                <c:pt idx="8368">
                  <c:v>31.5</c:v>
                </c:pt>
                <c:pt idx="8369">
                  <c:v>31.5</c:v>
                </c:pt>
                <c:pt idx="8370">
                  <c:v>31.6</c:v>
                </c:pt>
                <c:pt idx="8371">
                  <c:v>31.6</c:v>
                </c:pt>
                <c:pt idx="8372">
                  <c:v>31.6</c:v>
                </c:pt>
                <c:pt idx="8373">
                  <c:v>31.6</c:v>
                </c:pt>
                <c:pt idx="8374">
                  <c:v>31.6</c:v>
                </c:pt>
                <c:pt idx="8375">
                  <c:v>31.6</c:v>
                </c:pt>
                <c:pt idx="8376">
                  <c:v>31.6</c:v>
                </c:pt>
                <c:pt idx="8377">
                  <c:v>31.6</c:v>
                </c:pt>
                <c:pt idx="8378">
                  <c:v>31.6</c:v>
                </c:pt>
                <c:pt idx="8379">
                  <c:v>31.6</c:v>
                </c:pt>
                <c:pt idx="8380">
                  <c:v>31.6</c:v>
                </c:pt>
                <c:pt idx="8381">
                  <c:v>31.6</c:v>
                </c:pt>
                <c:pt idx="8382">
                  <c:v>31.6</c:v>
                </c:pt>
                <c:pt idx="8383">
                  <c:v>31.6</c:v>
                </c:pt>
                <c:pt idx="8384">
                  <c:v>31.6</c:v>
                </c:pt>
                <c:pt idx="8385">
                  <c:v>31.6</c:v>
                </c:pt>
                <c:pt idx="8386">
                  <c:v>31.6</c:v>
                </c:pt>
                <c:pt idx="8387">
                  <c:v>31.6</c:v>
                </c:pt>
                <c:pt idx="8388">
                  <c:v>31.6</c:v>
                </c:pt>
                <c:pt idx="8389">
                  <c:v>31.6</c:v>
                </c:pt>
                <c:pt idx="8390">
                  <c:v>31.6</c:v>
                </c:pt>
                <c:pt idx="8391">
                  <c:v>31.6</c:v>
                </c:pt>
                <c:pt idx="8392">
                  <c:v>31.6</c:v>
                </c:pt>
                <c:pt idx="8393">
                  <c:v>31.6</c:v>
                </c:pt>
                <c:pt idx="8394">
                  <c:v>31.6</c:v>
                </c:pt>
                <c:pt idx="8395">
                  <c:v>31.6</c:v>
                </c:pt>
                <c:pt idx="8396">
                  <c:v>31.6</c:v>
                </c:pt>
                <c:pt idx="8397">
                  <c:v>31.6</c:v>
                </c:pt>
                <c:pt idx="8398">
                  <c:v>31.6</c:v>
                </c:pt>
                <c:pt idx="8399">
                  <c:v>31.6</c:v>
                </c:pt>
                <c:pt idx="8400">
                  <c:v>31.7</c:v>
                </c:pt>
                <c:pt idx="8401">
                  <c:v>31.7</c:v>
                </c:pt>
                <c:pt idx="8402">
                  <c:v>31.7</c:v>
                </c:pt>
                <c:pt idx="8403">
                  <c:v>31.7</c:v>
                </c:pt>
                <c:pt idx="8404">
                  <c:v>31.7</c:v>
                </c:pt>
                <c:pt idx="8405">
                  <c:v>31.7</c:v>
                </c:pt>
                <c:pt idx="8406">
                  <c:v>31.7</c:v>
                </c:pt>
                <c:pt idx="8407">
                  <c:v>31.7</c:v>
                </c:pt>
                <c:pt idx="8408">
                  <c:v>31.7</c:v>
                </c:pt>
                <c:pt idx="8409">
                  <c:v>31.7</c:v>
                </c:pt>
                <c:pt idx="8410">
                  <c:v>31.7</c:v>
                </c:pt>
                <c:pt idx="8411">
                  <c:v>31.7</c:v>
                </c:pt>
                <c:pt idx="8412">
                  <c:v>31.7</c:v>
                </c:pt>
                <c:pt idx="8413">
                  <c:v>31.7</c:v>
                </c:pt>
                <c:pt idx="8414">
                  <c:v>31.7</c:v>
                </c:pt>
                <c:pt idx="8415">
                  <c:v>31.7</c:v>
                </c:pt>
                <c:pt idx="8416">
                  <c:v>31.7</c:v>
                </c:pt>
                <c:pt idx="8417">
                  <c:v>31.7</c:v>
                </c:pt>
                <c:pt idx="8418">
                  <c:v>31.7</c:v>
                </c:pt>
                <c:pt idx="8419">
                  <c:v>31.7</c:v>
                </c:pt>
                <c:pt idx="8420">
                  <c:v>31.7</c:v>
                </c:pt>
                <c:pt idx="8421">
                  <c:v>31.7</c:v>
                </c:pt>
                <c:pt idx="8422">
                  <c:v>31.7</c:v>
                </c:pt>
                <c:pt idx="8423">
                  <c:v>31.7</c:v>
                </c:pt>
                <c:pt idx="8424">
                  <c:v>31.8</c:v>
                </c:pt>
                <c:pt idx="8425">
                  <c:v>31.8</c:v>
                </c:pt>
                <c:pt idx="8426">
                  <c:v>31.8</c:v>
                </c:pt>
                <c:pt idx="8427">
                  <c:v>31.8</c:v>
                </c:pt>
                <c:pt idx="8428">
                  <c:v>31.8</c:v>
                </c:pt>
                <c:pt idx="8429">
                  <c:v>31.8</c:v>
                </c:pt>
                <c:pt idx="8430">
                  <c:v>31.8</c:v>
                </c:pt>
                <c:pt idx="8431">
                  <c:v>31.8</c:v>
                </c:pt>
                <c:pt idx="8432">
                  <c:v>31.8</c:v>
                </c:pt>
                <c:pt idx="8433">
                  <c:v>31.8</c:v>
                </c:pt>
                <c:pt idx="8434">
                  <c:v>31.8</c:v>
                </c:pt>
                <c:pt idx="8435">
                  <c:v>31.8</c:v>
                </c:pt>
                <c:pt idx="8436">
                  <c:v>31.8</c:v>
                </c:pt>
                <c:pt idx="8437">
                  <c:v>31.8</c:v>
                </c:pt>
                <c:pt idx="8438">
                  <c:v>31.8</c:v>
                </c:pt>
                <c:pt idx="8439">
                  <c:v>31.8</c:v>
                </c:pt>
                <c:pt idx="8440">
                  <c:v>31.8</c:v>
                </c:pt>
                <c:pt idx="8441">
                  <c:v>31.8</c:v>
                </c:pt>
                <c:pt idx="8442">
                  <c:v>31.8</c:v>
                </c:pt>
                <c:pt idx="8443">
                  <c:v>31.8</c:v>
                </c:pt>
                <c:pt idx="8444">
                  <c:v>31.8</c:v>
                </c:pt>
                <c:pt idx="8445">
                  <c:v>31.8</c:v>
                </c:pt>
                <c:pt idx="8446">
                  <c:v>31.8</c:v>
                </c:pt>
                <c:pt idx="8447">
                  <c:v>31.8</c:v>
                </c:pt>
                <c:pt idx="8448">
                  <c:v>31.9</c:v>
                </c:pt>
                <c:pt idx="8449">
                  <c:v>31.9</c:v>
                </c:pt>
                <c:pt idx="8450">
                  <c:v>31.9</c:v>
                </c:pt>
                <c:pt idx="8451">
                  <c:v>31.9</c:v>
                </c:pt>
                <c:pt idx="8452">
                  <c:v>31.9</c:v>
                </c:pt>
                <c:pt idx="8453">
                  <c:v>31.9</c:v>
                </c:pt>
                <c:pt idx="8454">
                  <c:v>31.9</c:v>
                </c:pt>
                <c:pt idx="8455">
                  <c:v>31.9</c:v>
                </c:pt>
                <c:pt idx="8456">
                  <c:v>31.9</c:v>
                </c:pt>
                <c:pt idx="8457">
                  <c:v>31.9</c:v>
                </c:pt>
                <c:pt idx="8458">
                  <c:v>31.9</c:v>
                </c:pt>
                <c:pt idx="8459">
                  <c:v>31.9</c:v>
                </c:pt>
                <c:pt idx="8460">
                  <c:v>31.9</c:v>
                </c:pt>
                <c:pt idx="8461">
                  <c:v>31.9</c:v>
                </c:pt>
                <c:pt idx="8462">
                  <c:v>31.9</c:v>
                </c:pt>
                <c:pt idx="8463">
                  <c:v>31.9</c:v>
                </c:pt>
                <c:pt idx="8464">
                  <c:v>31.9</c:v>
                </c:pt>
                <c:pt idx="8465">
                  <c:v>31.9</c:v>
                </c:pt>
                <c:pt idx="8466">
                  <c:v>31.9</c:v>
                </c:pt>
                <c:pt idx="8467">
                  <c:v>31.9</c:v>
                </c:pt>
                <c:pt idx="8468">
                  <c:v>31.9</c:v>
                </c:pt>
                <c:pt idx="8469">
                  <c:v>31.9</c:v>
                </c:pt>
                <c:pt idx="8470">
                  <c:v>31.9</c:v>
                </c:pt>
                <c:pt idx="8471">
                  <c:v>31.9</c:v>
                </c:pt>
                <c:pt idx="8472">
                  <c:v>31.9</c:v>
                </c:pt>
                <c:pt idx="8473">
                  <c:v>31.9</c:v>
                </c:pt>
                <c:pt idx="8474">
                  <c:v>31.9</c:v>
                </c:pt>
                <c:pt idx="8475">
                  <c:v>31.9</c:v>
                </c:pt>
                <c:pt idx="8476">
                  <c:v>31.9</c:v>
                </c:pt>
                <c:pt idx="8477">
                  <c:v>31.9</c:v>
                </c:pt>
                <c:pt idx="8478">
                  <c:v>32</c:v>
                </c:pt>
                <c:pt idx="8479">
                  <c:v>32</c:v>
                </c:pt>
                <c:pt idx="8480">
                  <c:v>32</c:v>
                </c:pt>
                <c:pt idx="8481">
                  <c:v>32</c:v>
                </c:pt>
                <c:pt idx="8482">
                  <c:v>32</c:v>
                </c:pt>
                <c:pt idx="8483">
                  <c:v>32</c:v>
                </c:pt>
                <c:pt idx="8484">
                  <c:v>32</c:v>
                </c:pt>
                <c:pt idx="8485">
                  <c:v>32</c:v>
                </c:pt>
                <c:pt idx="8486">
                  <c:v>32</c:v>
                </c:pt>
                <c:pt idx="8487">
                  <c:v>32</c:v>
                </c:pt>
                <c:pt idx="8488">
                  <c:v>32</c:v>
                </c:pt>
                <c:pt idx="8489">
                  <c:v>32</c:v>
                </c:pt>
                <c:pt idx="8490">
                  <c:v>32</c:v>
                </c:pt>
                <c:pt idx="8491">
                  <c:v>32</c:v>
                </c:pt>
                <c:pt idx="8492">
                  <c:v>32</c:v>
                </c:pt>
                <c:pt idx="8493">
                  <c:v>32</c:v>
                </c:pt>
                <c:pt idx="8494">
                  <c:v>32</c:v>
                </c:pt>
                <c:pt idx="8495">
                  <c:v>32</c:v>
                </c:pt>
                <c:pt idx="8496">
                  <c:v>32</c:v>
                </c:pt>
                <c:pt idx="8497">
                  <c:v>32</c:v>
                </c:pt>
                <c:pt idx="8498">
                  <c:v>32</c:v>
                </c:pt>
                <c:pt idx="8499">
                  <c:v>32</c:v>
                </c:pt>
                <c:pt idx="8500">
                  <c:v>32</c:v>
                </c:pt>
                <c:pt idx="8501">
                  <c:v>32</c:v>
                </c:pt>
                <c:pt idx="8502">
                  <c:v>32</c:v>
                </c:pt>
                <c:pt idx="8503">
                  <c:v>32</c:v>
                </c:pt>
                <c:pt idx="8504">
                  <c:v>32</c:v>
                </c:pt>
                <c:pt idx="8505">
                  <c:v>32</c:v>
                </c:pt>
                <c:pt idx="8506">
                  <c:v>32</c:v>
                </c:pt>
                <c:pt idx="8507">
                  <c:v>32</c:v>
                </c:pt>
                <c:pt idx="8508">
                  <c:v>32.1</c:v>
                </c:pt>
                <c:pt idx="8509">
                  <c:v>32.1</c:v>
                </c:pt>
                <c:pt idx="8510">
                  <c:v>32.1</c:v>
                </c:pt>
                <c:pt idx="8511">
                  <c:v>32.1</c:v>
                </c:pt>
                <c:pt idx="8512">
                  <c:v>32.1</c:v>
                </c:pt>
                <c:pt idx="8513">
                  <c:v>32.1</c:v>
                </c:pt>
                <c:pt idx="8514">
                  <c:v>32.1</c:v>
                </c:pt>
                <c:pt idx="8515">
                  <c:v>32.1</c:v>
                </c:pt>
                <c:pt idx="8516">
                  <c:v>32.1</c:v>
                </c:pt>
                <c:pt idx="8517">
                  <c:v>32.1</c:v>
                </c:pt>
                <c:pt idx="8518">
                  <c:v>32.1</c:v>
                </c:pt>
                <c:pt idx="8519">
                  <c:v>32.1</c:v>
                </c:pt>
                <c:pt idx="8520">
                  <c:v>32.1</c:v>
                </c:pt>
                <c:pt idx="8521">
                  <c:v>32.1</c:v>
                </c:pt>
                <c:pt idx="8522">
                  <c:v>32.1</c:v>
                </c:pt>
                <c:pt idx="8523">
                  <c:v>32.1</c:v>
                </c:pt>
                <c:pt idx="8524">
                  <c:v>32.1</c:v>
                </c:pt>
                <c:pt idx="8525">
                  <c:v>32.1</c:v>
                </c:pt>
                <c:pt idx="8526">
                  <c:v>32.1</c:v>
                </c:pt>
                <c:pt idx="8527">
                  <c:v>32.1</c:v>
                </c:pt>
                <c:pt idx="8528">
                  <c:v>32.1</c:v>
                </c:pt>
                <c:pt idx="8529">
                  <c:v>32.1</c:v>
                </c:pt>
                <c:pt idx="8530">
                  <c:v>32.1</c:v>
                </c:pt>
                <c:pt idx="8531">
                  <c:v>32.1</c:v>
                </c:pt>
                <c:pt idx="8532">
                  <c:v>32.200000000000003</c:v>
                </c:pt>
                <c:pt idx="8533">
                  <c:v>32.200000000000003</c:v>
                </c:pt>
                <c:pt idx="8534">
                  <c:v>32.200000000000003</c:v>
                </c:pt>
                <c:pt idx="8535">
                  <c:v>32.200000000000003</c:v>
                </c:pt>
                <c:pt idx="8536">
                  <c:v>32.200000000000003</c:v>
                </c:pt>
                <c:pt idx="8537">
                  <c:v>32.200000000000003</c:v>
                </c:pt>
                <c:pt idx="8538">
                  <c:v>32.200000000000003</c:v>
                </c:pt>
                <c:pt idx="8539">
                  <c:v>32.200000000000003</c:v>
                </c:pt>
                <c:pt idx="8540">
                  <c:v>32.200000000000003</c:v>
                </c:pt>
                <c:pt idx="8541">
                  <c:v>32.200000000000003</c:v>
                </c:pt>
                <c:pt idx="8542">
                  <c:v>32.200000000000003</c:v>
                </c:pt>
                <c:pt idx="8543">
                  <c:v>32.200000000000003</c:v>
                </c:pt>
                <c:pt idx="8544">
                  <c:v>32.200000000000003</c:v>
                </c:pt>
                <c:pt idx="8545">
                  <c:v>32.200000000000003</c:v>
                </c:pt>
                <c:pt idx="8546">
                  <c:v>32.200000000000003</c:v>
                </c:pt>
                <c:pt idx="8547">
                  <c:v>32.200000000000003</c:v>
                </c:pt>
                <c:pt idx="8548">
                  <c:v>32.200000000000003</c:v>
                </c:pt>
                <c:pt idx="8549">
                  <c:v>32.200000000000003</c:v>
                </c:pt>
                <c:pt idx="8550">
                  <c:v>32.200000000000003</c:v>
                </c:pt>
                <c:pt idx="8551">
                  <c:v>32.200000000000003</c:v>
                </c:pt>
                <c:pt idx="8552">
                  <c:v>32.200000000000003</c:v>
                </c:pt>
                <c:pt idx="8553">
                  <c:v>32.200000000000003</c:v>
                </c:pt>
                <c:pt idx="8554">
                  <c:v>32.200000000000003</c:v>
                </c:pt>
                <c:pt idx="8555">
                  <c:v>32.200000000000003</c:v>
                </c:pt>
                <c:pt idx="8556">
                  <c:v>32.200000000000003</c:v>
                </c:pt>
                <c:pt idx="8557">
                  <c:v>32.200000000000003</c:v>
                </c:pt>
                <c:pt idx="8558">
                  <c:v>32.200000000000003</c:v>
                </c:pt>
                <c:pt idx="8559">
                  <c:v>32.200000000000003</c:v>
                </c:pt>
                <c:pt idx="8560">
                  <c:v>32.200000000000003</c:v>
                </c:pt>
                <c:pt idx="8561">
                  <c:v>32.200000000000003</c:v>
                </c:pt>
                <c:pt idx="8562">
                  <c:v>32.299999999999997</c:v>
                </c:pt>
                <c:pt idx="8563">
                  <c:v>32.299999999999997</c:v>
                </c:pt>
                <c:pt idx="8564">
                  <c:v>32.299999999999997</c:v>
                </c:pt>
                <c:pt idx="8565">
                  <c:v>32.299999999999997</c:v>
                </c:pt>
                <c:pt idx="8566">
                  <c:v>32.299999999999997</c:v>
                </c:pt>
                <c:pt idx="8567">
                  <c:v>32.299999999999997</c:v>
                </c:pt>
                <c:pt idx="8568">
                  <c:v>32.299999999999997</c:v>
                </c:pt>
                <c:pt idx="8569">
                  <c:v>32.299999999999997</c:v>
                </c:pt>
                <c:pt idx="8570">
                  <c:v>32.299999999999997</c:v>
                </c:pt>
                <c:pt idx="8571">
                  <c:v>32.299999999999997</c:v>
                </c:pt>
                <c:pt idx="8572">
                  <c:v>32.299999999999997</c:v>
                </c:pt>
                <c:pt idx="8573">
                  <c:v>32.299999999999997</c:v>
                </c:pt>
                <c:pt idx="8574">
                  <c:v>32.299999999999997</c:v>
                </c:pt>
                <c:pt idx="8575">
                  <c:v>32.299999999999997</c:v>
                </c:pt>
                <c:pt idx="8576">
                  <c:v>32.299999999999997</c:v>
                </c:pt>
                <c:pt idx="8577">
                  <c:v>32.299999999999997</c:v>
                </c:pt>
                <c:pt idx="8578">
                  <c:v>32.299999999999997</c:v>
                </c:pt>
                <c:pt idx="8579">
                  <c:v>32.299999999999997</c:v>
                </c:pt>
                <c:pt idx="8580">
                  <c:v>32.299999999999997</c:v>
                </c:pt>
                <c:pt idx="8581">
                  <c:v>32.299999999999997</c:v>
                </c:pt>
                <c:pt idx="8582">
                  <c:v>32.299999999999997</c:v>
                </c:pt>
                <c:pt idx="8583">
                  <c:v>32.299999999999997</c:v>
                </c:pt>
                <c:pt idx="8584">
                  <c:v>32.299999999999997</c:v>
                </c:pt>
                <c:pt idx="8585">
                  <c:v>32.299999999999997</c:v>
                </c:pt>
                <c:pt idx="8586">
                  <c:v>32.4</c:v>
                </c:pt>
                <c:pt idx="8587">
                  <c:v>32.4</c:v>
                </c:pt>
                <c:pt idx="8588">
                  <c:v>32.4</c:v>
                </c:pt>
                <c:pt idx="8589">
                  <c:v>32.4</c:v>
                </c:pt>
                <c:pt idx="8590">
                  <c:v>32.4</c:v>
                </c:pt>
                <c:pt idx="8591">
                  <c:v>32.4</c:v>
                </c:pt>
                <c:pt idx="8592">
                  <c:v>32.4</c:v>
                </c:pt>
                <c:pt idx="8593">
                  <c:v>32.4</c:v>
                </c:pt>
                <c:pt idx="8594">
                  <c:v>32.4</c:v>
                </c:pt>
                <c:pt idx="8595">
                  <c:v>32.4</c:v>
                </c:pt>
                <c:pt idx="8596">
                  <c:v>32.4</c:v>
                </c:pt>
                <c:pt idx="8597">
                  <c:v>32.4</c:v>
                </c:pt>
                <c:pt idx="8598">
                  <c:v>32.4</c:v>
                </c:pt>
                <c:pt idx="8599">
                  <c:v>32.4</c:v>
                </c:pt>
                <c:pt idx="8600">
                  <c:v>32.4</c:v>
                </c:pt>
                <c:pt idx="8601">
                  <c:v>32.4</c:v>
                </c:pt>
                <c:pt idx="8602">
                  <c:v>32.4</c:v>
                </c:pt>
                <c:pt idx="8603">
                  <c:v>32.4</c:v>
                </c:pt>
                <c:pt idx="8604">
                  <c:v>32.4</c:v>
                </c:pt>
                <c:pt idx="8605">
                  <c:v>32.4</c:v>
                </c:pt>
                <c:pt idx="8606">
                  <c:v>32.4</c:v>
                </c:pt>
                <c:pt idx="8607">
                  <c:v>32.4</c:v>
                </c:pt>
                <c:pt idx="8608">
                  <c:v>32.4</c:v>
                </c:pt>
                <c:pt idx="8609">
                  <c:v>32.4</c:v>
                </c:pt>
                <c:pt idx="8610">
                  <c:v>32.4</c:v>
                </c:pt>
                <c:pt idx="8611">
                  <c:v>32.4</c:v>
                </c:pt>
                <c:pt idx="8612">
                  <c:v>32.4</c:v>
                </c:pt>
                <c:pt idx="8613">
                  <c:v>32.4</c:v>
                </c:pt>
                <c:pt idx="8614">
                  <c:v>32.4</c:v>
                </c:pt>
                <c:pt idx="8615">
                  <c:v>32.4</c:v>
                </c:pt>
                <c:pt idx="8616">
                  <c:v>32.5</c:v>
                </c:pt>
                <c:pt idx="8617">
                  <c:v>32.5</c:v>
                </c:pt>
                <c:pt idx="8618">
                  <c:v>32.5</c:v>
                </c:pt>
                <c:pt idx="8619">
                  <c:v>32.5</c:v>
                </c:pt>
                <c:pt idx="8620">
                  <c:v>32.5</c:v>
                </c:pt>
                <c:pt idx="8621">
                  <c:v>32.5</c:v>
                </c:pt>
                <c:pt idx="8622">
                  <c:v>32.5</c:v>
                </c:pt>
                <c:pt idx="8623">
                  <c:v>32.5</c:v>
                </c:pt>
                <c:pt idx="8624">
                  <c:v>32.5</c:v>
                </c:pt>
                <c:pt idx="8625">
                  <c:v>32.5</c:v>
                </c:pt>
                <c:pt idx="8626">
                  <c:v>32.5</c:v>
                </c:pt>
                <c:pt idx="8627">
                  <c:v>32.5</c:v>
                </c:pt>
                <c:pt idx="8628">
                  <c:v>32.5</c:v>
                </c:pt>
                <c:pt idx="8629">
                  <c:v>32.5</c:v>
                </c:pt>
                <c:pt idx="8630">
                  <c:v>32.5</c:v>
                </c:pt>
                <c:pt idx="8631">
                  <c:v>32.5</c:v>
                </c:pt>
                <c:pt idx="8632">
                  <c:v>32.5</c:v>
                </c:pt>
                <c:pt idx="8633">
                  <c:v>32.5</c:v>
                </c:pt>
                <c:pt idx="8634">
                  <c:v>32.5</c:v>
                </c:pt>
                <c:pt idx="8635">
                  <c:v>32.5</c:v>
                </c:pt>
                <c:pt idx="8636">
                  <c:v>32.5</c:v>
                </c:pt>
                <c:pt idx="8637">
                  <c:v>32.5</c:v>
                </c:pt>
                <c:pt idx="8638">
                  <c:v>32.5</c:v>
                </c:pt>
                <c:pt idx="8639">
                  <c:v>32.5</c:v>
                </c:pt>
                <c:pt idx="8640">
                  <c:v>32.6</c:v>
                </c:pt>
                <c:pt idx="8641">
                  <c:v>32.6</c:v>
                </c:pt>
                <c:pt idx="8642">
                  <c:v>32.6</c:v>
                </c:pt>
                <c:pt idx="8643">
                  <c:v>32.6</c:v>
                </c:pt>
                <c:pt idx="8644">
                  <c:v>32.6</c:v>
                </c:pt>
                <c:pt idx="8645">
                  <c:v>32.6</c:v>
                </c:pt>
                <c:pt idx="8646">
                  <c:v>32.6</c:v>
                </c:pt>
                <c:pt idx="8647">
                  <c:v>32.6</c:v>
                </c:pt>
                <c:pt idx="8648">
                  <c:v>32.6</c:v>
                </c:pt>
                <c:pt idx="8649">
                  <c:v>32.6</c:v>
                </c:pt>
                <c:pt idx="8650">
                  <c:v>32.6</c:v>
                </c:pt>
                <c:pt idx="8651">
                  <c:v>32.6</c:v>
                </c:pt>
                <c:pt idx="8652">
                  <c:v>32.6</c:v>
                </c:pt>
                <c:pt idx="8653">
                  <c:v>32.6</c:v>
                </c:pt>
                <c:pt idx="8654">
                  <c:v>32.6</c:v>
                </c:pt>
                <c:pt idx="8655">
                  <c:v>32.6</c:v>
                </c:pt>
                <c:pt idx="8656">
                  <c:v>32.6</c:v>
                </c:pt>
                <c:pt idx="8657">
                  <c:v>32.6</c:v>
                </c:pt>
                <c:pt idx="8658">
                  <c:v>32.6</c:v>
                </c:pt>
                <c:pt idx="8659">
                  <c:v>32.6</c:v>
                </c:pt>
                <c:pt idx="8660">
                  <c:v>32.6</c:v>
                </c:pt>
                <c:pt idx="8661">
                  <c:v>32.6</c:v>
                </c:pt>
                <c:pt idx="8662">
                  <c:v>32.6</c:v>
                </c:pt>
                <c:pt idx="8663">
                  <c:v>32.6</c:v>
                </c:pt>
                <c:pt idx="8664">
                  <c:v>32.6</c:v>
                </c:pt>
                <c:pt idx="8665">
                  <c:v>32.6</c:v>
                </c:pt>
                <c:pt idx="8666">
                  <c:v>32.6</c:v>
                </c:pt>
                <c:pt idx="8667">
                  <c:v>32.6</c:v>
                </c:pt>
                <c:pt idx="8668">
                  <c:v>32.6</c:v>
                </c:pt>
                <c:pt idx="8669">
                  <c:v>32.6</c:v>
                </c:pt>
                <c:pt idx="8670">
                  <c:v>32.700000000000003</c:v>
                </c:pt>
                <c:pt idx="8671">
                  <c:v>32.700000000000003</c:v>
                </c:pt>
                <c:pt idx="8672">
                  <c:v>32.700000000000003</c:v>
                </c:pt>
                <c:pt idx="8673">
                  <c:v>32.700000000000003</c:v>
                </c:pt>
                <c:pt idx="8674">
                  <c:v>32.700000000000003</c:v>
                </c:pt>
                <c:pt idx="8675">
                  <c:v>32.700000000000003</c:v>
                </c:pt>
                <c:pt idx="8676">
                  <c:v>32.700000000000003</c:v>
                </c:pt>
                <c:pt idx="8677">
                  <c:v>32.700000000000003</c:v>
                </c:pt>
                <c:pt idx="8678">
                  <c:v>32.700000000000003</c:v>
                </c:pt>
                <c:pt idx="8679">
                  <c:v>32.700000000000003</c:v>
                </c:pt>
                <c:pt idx="8680">
                  <c:v>32.700000000000003</c:v>
                </c:pt>
                <c:pt idx="8681">
                  <c:v>32.700000000000003</c:v>
                </c:pt>
                <c:pt idx="8682">
                  <c:v>32.700000000000003</c:v>
                </c:pt>
                <c:pt idx="8683">
                  <c:v>32.700000000000003</c:v>
                </c:pt>
                <c:pt idx="8684">
                  <c:v>32.700000000000003</c:v>
                </c:pt>
                <c:pt idx="8685">
                  <c:v>32.700000000000003</c:v>
                </c:pt>
                <c:pt idx="8686">
                  <c:v>32.700000000000003</c:v>
                </c:pt>
                <c:pt idx="8687">
                  <c:v>32.700000000000003</c:v>
                </c:pt>
                <c:pt idx="8688">
                  <c:v>32.700000000000003</c:v>
                </c:pt>
                <c:pt idx="8689">
                  <c:v>32.700000000000003</c:v>
                </c:pt>
                <c:pt idx="8690">
                  <c:v>32.700000000000003</c:v>
                </c:pt>
                <c:pt idx="8691">
                  <c:v>32.700000000000003</c:v>
                </c:pt>
                <c:pt idx="8692">
                  <c:v>32.700000000000003</c:v>
                </c:pt>
                <c:pt idx="8693">
                  <c:v>32.700000000000003</c:v>
                </c:pt>
                <c:pt idx="8694">
                  <c:v>32.799999999999997</c:v>
                </c:pt>
                <c:pt idx="8695">
                  <c:v>32.799999999999997</c:v>
                </c:pt>
                <c:pt idx="8696">
                  <c:v>32.799999999999997</c:v>
                </c:pt>
                <c:pt idx="8697">
                  <c:v>32.799999999999997</c:v>
                </c:pt>
                <c:pt idx="8698">
                  <c:v>32.799999999999997</c:v>
                </c:pt>
                <c:pt idx="8699">
                  <c:v>32.799999999999997</c:v>
                </c:pt>
                <c:pt idx="8700">
                  <c:v>32.799999999999997</c:v>
                </c:pt>
                <c:pt idx="8701">
                  <c:v>32.799999999999997</c:v>
                </c:pt>
                <c:pt idx="8702">
                  <c:v>32.799999999999997</c:v>
                </c:pt>
                <c:pt idx="8703">
                  <c:v>32.799999999999997</c:v>
                </c:pt>
                <c:pt idx="8704">
                  <c:v>32.799999999999997</c:v>
                </c:pt>
                <c:pt idx="8705">
                  <c:v>32.799999999999997</c:v>
                </c:pt>
                <c:pt idx="8706">
                  <c:v>32.799999999999997</c:v>
                </c:pt>
                <c:pt idx="8707">
                  <c:v>32.799999999999997</c:v>
                </c:pt>
                <c:pt idx="8708">
                  <c:v>32.799999999999997</c:v>
                </c:pt>
                <c:pt idx="8709">
                  <c:v>32.799999999999997</c:v>
                </c:pt>
                <c:pt idx="8710">
                  <c:v>32.799999999999997</c:v>
                </c:pt>
                <c:pt idx="8711">
                  <c:v>32.799999999999997</c:v>
                </c:pt>
                <c:pt idx="8712">
                  <c:v>32.799999999999997</c:v>
                </c:pt>
                <c:pt idx="8713">
                  <c:v>32.799999999999997</c:v>
                </c:pt>
                <c:pt idx="8714">
                  <c:v>32.799999999999997</c:v>
                </c:pt>
                <c:pt idx="8715">
                  <c:v>32.799999999999997</c:v>
                </c:pt>
                <c:pt idx="8716">
                  <c:v>32.799999999999997</c:v>
                </c:pt>
                <c:pt idx="8717">
                  <c:v>32.799999999999997</c:v>
                </c:pt>
                <c:pt idx="8718">
                  <c:v>32.799999999999997</c:v>
                </c:pt>
                <c:pt idx="8719">
                  <c:v>32.799999999999997</c:v>
                </c:pt>
                <c:pt idx="8720">
                  <c:v>32.799999999999997</c:v>
                </c:pt>
                <c:pt idx="8721">
                  <c:v>32.799999999999997</c:v>
                </c:pt>
                <c:pt idx="8722">
                  <c:v>32.799999999999997</c:v>
                </c:pt>
                <c:pt idx="8723">
                  <c:v>32.799999999999997</c:v>
                </c:pt>
                <c:pt idx="8724">
                  <c:v>32.9</c:v>
                </c:pt>
                <c:pt idx="8725">
                  <c:v>32.9</c:v>
                </c:pt>
                <c:pt idx="8726">
                  <c:v>32.9</c:v>
                </c:pt>
                <c:pt idx="8727">
                  <c:v>32.9</c:v>
                </c:pt>
                <c:pt idx="8728">
                  <c:v>32.9</c:v>
                </c:pt>
                <c:pt idx="8729">
                  <c:v>32.9</c:v>
                </c:pt>
                <c:pt idx="8730">
                  <c:v>32.9</c:v>
                </c:pt>
                <c:pt idx="8731">
                  <c:v>32.9</c:v>
                </c:pt>
                <c:pt idx="8732">
                  <c:v>32.9</c:v>
                </c:pt>
                <c:pt idx="8733">
                  <c:v>32.9</c:v>
                </c:pt>
                <c:pt idx="8734">
                  <c:v>32.9</c:v>
                </c:pt>
                <c:pt idx="8735">
                  <c:v>32.9</c:v>
                </c:pt>
                <c:pt idx="8736">
                  <c:v>32.9</c:v>
                </c:pt>
                <c:pt idx="8737">
                  <c:v>32.9</c:v>
                </c:pt>
                <c:pt idx="8738">
                  <c:v>32.9</c:v>
                </c:pt>
                <c:pt idx="8739">
                  <c:v>32.9</c:v>
                </c:pt>
                <c:pt idx="8740">
                  <c:v>32.9</c:v>
                </c:pt>
                <c:pt idx="8741">
                  <c:v>32.9</c:v>
                </c:pt>
                <c:pt idx="8742">
                  <c:v>32.9</c:v>
                </c:pt>
                <c:pt idx="8743">
                  <c:v>32.9</c:v>
                </c:pt>
                <c:pt idx="8744">
                  <c:v>32.9</c:v>
                </c:pt>
                <c:pt idx="8745">
                  <c:v>32.9</c:v>
                </c:pt>
                <c:pt idx="8746">
                  <c:v>32.9</c:v>
                </c:pt>
                <c:pt idx="8747">
                  <c:v>32.9</c:v>
                </c:pt>
                <c:pt idx="8748">
                  <c:v>33</c:v>
                </c:pt>
                <c:pt idx="8749">
                  <c:v>33</c:v>
                </c:pt>
                <c:pt idx="8750">
                  <c:v>33</c:v>
                </c:pt>
                <c:pt idx="8751">
                  <c:v>33</c:v>
                </c:pt>
                <c:pt idx="8752">
                  <c:v>33</c:v>
                </c:pt>
                <c:pt idx="8753">
                  <c:v>33</c:v>
                </c:pt>
                <c:pt idx="8754">
                  <c:v>33</c:v>
                </c:pt>
                <c:pt idx="8755">
                  <c:v>33</c:v>
                </c:pt>
                <c:pt idx="8756">
                  <c:v>33</c:v>
                </c:pt>
                <c:pt idx="8757">
                  <c:v>33</c:v>
                </c:pt>
                <c:pt idx="8758">
                  <c:v>33</c:v>
                </c:pt>
                <c:pt idx="8759">
                  <c:v>33</c:v>
                </c:pt>
                <c:pt idx="8760">
                  <c:v>33</c:v>
                </c:pt>
                <c:pt idx="8761">
                  <c:v>33</c:v>
                </c:pt>
                <c:pt idx="8762">
                  <c:v>33</c:v>
                </c:pt>
                <c:pt idx="8763">
                  <c:v>33</c:v>
                </c:pt>
                <c:pt idx="8764">
                  <c:v>33</c:v>
                </c:pt>
                <c:pt idx="8765">
                  <c:v>33</c:v>
                </c:pt>
                <c:pt idx="8766">
                  <c:v>33</c:v>
                </c:pt>
                <c:pt idx="8767">
                  <c:v>33</c:v>
                </c:pt>
                <c:pt idx="8768">
                  <c:v>33</c:v>
                </c:pt>
                <c:pt idx="8769">
                  <c:v>33</c:v>
                </c:pt>
                <c:pt idx="8770">
                  <c:v>33</c:v>
                </c:pt>
                <c:pt idx="8771">
                  <c:v>33</c:v>
                </c:pt>
                <c:pt idx="8772">
                  <c:v>33</c:v>
                </c:pt>
                <c:pt idx="8773">
                  <c:v>33</c:v>
                </c:pt>
                <c:pt idx="8774">
                  <c:v>33</c:v>
                </c:pt>
                <c:pt idx="8775">
                  <c:v>33</c:v>
                </c:pt>
                <c:pt idx="8776">
                  <c:v>33</c:v>
                </c:pt>
                <c:pt idx="8777">
                  <c:v>33</c:v>
                </c:pt>
                <c:pt idx="8778">
                  <c:v>33.1</c:v>
                </c:pt>
                <c:pt idx="8779">
                  <c:v>33.1</c:v>
                </c:pt>
                <c:pt idx="8780">
                  <c:v>33.1</c:v>
                </c:pt>
                <c:pt idx="8781">
                  <c:v>33.1</c:v>
                </c:pt>
                <c:pt idx="8782">
                  <c:v>33.1</c:v>
                </c:pt>
                <c:pt idx="8783">
                  <c:v>33.1</c:v>
                </c:pt>
                <c:pt idx="8784">
                  <c:v>33.1</c:v>
                </c:pt>
                <c:pt idx="8785">
                  <c:v>33.1</c:v>
                </c:pt>
                <c:pt idx="8786">
                  <c:v>33.1</c:v>
                </c:pt>
                <c:pt idx="8787">
                  <c:v>33.1</c:v>
                </c:pt>
                <c:pt idx="8788">
                  <c:v>33.1</c:v>
                </c:pt>
                <c:pt idx="8789">
                  <c:v>33.1</c:v>
                </c:pt>
                <c:pt idx="8790">
                  <c:v>33.1</c:v>
                </c:pt>
                <c:pt idx="8791">
                  <c:v>33.1</c:v>
                </c:pt>
                <c:pt idx="8792">
                  <c:v>33.1</c:v>
                </c:pt>
                <c:pt idx="8793">
                  <c:v>33.1</c:v>
                </c:pt>
                <c:pt idx="8794">
                  <c:v>33.1</c:v>
                </c:pt>
                <c:pt idx="8795">
                  <c:v>33.1</c:v>
                </c:pt>
                <c:pt idx="8796">
                  <c:v>33.1</c:v>
                </c:pt>
                <c:pt idx="8797">
                  <c:v>33.1</c:v>
                </c:pt>
                <c:pt idx="8798">
                  <c:v>33.1</c:v>
                </c:pt>
                <c:pt idx="8799">
                  <c:v>33.1</c:v>
                </c:pt>
                <c:pt idx="8800">
                  <c:v>33.1</c:v>
                </c:pt>
                <c:pt idx="8801">
                  <c:v>33.1</c:v>
                </c:pt>
                <c:pt idx="8802">
                  <c:v>33.1</c:v>
                </c:pt>
                <c:pt idx="8803">
                  <c:v>33.1</c:v>
                </c:pt>
                <c:pt idx="8804">
                  <c:v>33.1</c:v>
                </c:pt>
                <c:pt idx="8805">
                  <c:v>33.1</c:v>
                </c:pt>
                <c:pt idx="8806">
                  <c:v>33.1</c:v>
                </c:pt>
                <c:pt idx="8807">
                  <c:v>33.1</c:v>
                </c:pt>
                <c:pt idx="8808">
                  <c:v>33.200000000000003</c:v>
                </c:pt>
                <c:pt idx="8809">
                  <c:v>33.200000000000003</c:v>
                </c:pt>
                <c:pt idx="8810">
                  <c:v>33.200000000000003</c:v>
                </c:pt>
                <c:pt idx="8811">
                  <c:v>33.200000000000003</c:v>
                </c:pt>
                <c:pt idx="8812">
                  <c:v>33.200000000000003</c:v>
                </c:pt>
                <c:pt idx="8813">
                  <c:v>33.200000000000003</c:v>
                </c:pt>
                <c:pt idx="8814">
                  <c:v>33.200000000000003</c:v>
                </c:pt>
                <c:pt idx="8815">
                  <c:v>33.200000000000003</c:v>
                </c:pt>
                <c:pt idx="8816">
                  <c:v>33.200000000000003</c:v>
                </c:pt>
                <c:pt idx="8817">
                  <c:v>33.200000000000003</c:v>
                </c:pt>
                <c:pt idx="8818">
                  <c:v>33.200000000000003</c:v>
                </c:pt>
                <c:pt idx="8819">
                  <c:v>33.200000000000003</c:v>
                </c:pt>
                <c:pt idx="8820">
                  <c:v>33.200000000000003</c:v>
                </c:pt>
                <c:pt idx="8821">
                  <c:v>33.200000000000003</c:v>
                </c:pt>
                <c:pt idx="8822">
                  <c:v>33.200000000000003</c:v>
                </c:pt>
                <c:pt idx="8823">
                  <c:v>33.200000000000003</c:v>
                </c:pt>
                <c:pt idx="8824">
                  <c:v>33.200000000000003</c:v>
                </c:pt>
                <c:pt idx="8825">
                  <c:v>33.200000000000003</c:v>
                </c:pt>
                <c:pt idx="8826">
                  <c:v>33.200000000000003</c:v>
                </c:pt>
                <c:pt idx="8827">
                  <c:v>33.200000000000003</c:v>
                </c:pt>
                <c:pt idx="8828">
                  <c:v>33.200000000000003</c:v>
                </c:pt>
                <c:pt idx="8829">
                  <c:v>33.200000000000003</c:v>
                </c:pt>
                <c:pt idx="8830">
                  <c:v>33.200000000000003</c:v>
                </c:pt>
                <c:pt idx="8831">
                  <c:v>33.200000000000003</c:v>
                </c:pt>
                <c:pt idx="8832">
                  <c:v>33.299999999999997</c:v>
                </c:pt>
                <c:pt idx="8833">
                  <c:v>33.299999999999997</c:v>
                </c:pt>
                <c:pt idx="8834">
                  <c:v>33.299999999999997</c:v>
                </c:pt>
                <c:pt idx="8835">
                  <c:v>33.299999999999997</c:v>
                </c:pt>
                <c:pt idx="8836">
                  <c:v>33.299999999999997</c:v>
                </c:pt>
                <c:pt idx="8837">
                  <c:v>33.299999999999997</c:v>
                </c:pt>
                <c:pt idx="8838">
                  <c:v>33.299999999999997</c:v>
                </c:pt>
                <c:pt idx="8839">
                  <c:v>33.299999999999997</c:v>
                </c:pt>
                <c:pt idx="8840">
                  <c:v>33.299999999999997</c:v>
                </c:pt>
                <c:pt idx="8841">
                  <c:v>33.299999999999997</c:v>
                </c:pt>
                <c:pt idx="8842">
                  <c:v>33.299999999999997</c:v>
                </c:pt>
                <c:pt idx="8843">
                  <c:v>33.299999999999997</c:v>
                </c:pt>
                <c:pt idx="8844">
                  <c:v>33.299999999999997</c:v>
                </c:pt>
                <c:pt idx="8845">
                  <c:v>33.299999999999997</c:v>
                </c:pt>
                <c:pt idx="8846">
                  <c:v>33.299999999999997</c:v>
                </c:pt>
                <c:pt idx="8847">
                  <c:v>33.299999999999997</c:v>
                </c:pt>
                <c:pt idx="8848">
                  <c:v>33.299999999999997</c:v>
                </c:pt>
                <c:pt idx="8849">
                  <c:v>33.299999999999997</c:v>
                </c:pt>
                <c:pt idx="8850">
                  <c:v>33.299999999999997</c:v>
                </c:pt>
                <c:pt idx="8851">
                  <c:v>33.299999999999997</c:v>
                </c:pt>
                <c:pt idx="8852">
                  <c:v>33.299999999999997</c:v>
                </c:pt>
                <c:pt idx="8853">
                  <c:v>33.299999999999997</c:v>
                </c:pt>
                <c:pt idx="8854">
                  <c:v>33.299999999999997</c:v>
                </c:pt>
                <c:pt idx="8855">
                  <c:v>33.299999999999997</c:v>
                </c:pt>
                <c:pt idx="8856">
                  <c:v>33.299999999999997</c:v>
                </c:pt>
                <c:pt idx="8857">
                  <c:v>33.299999999999997</c:v>
                </c:pt>
                <c:pt idx="8858">
                  <c:v>33.299999999999997</c:v>
                </c:pt>
                <c:pt idx="8859">
                  <c:v>33.299999999999997</c:v>
                </c:pt>
                <c:pt idx="8860">
                  <c:v>33.299999999999997</c:v>
                </c:pt>
                <c:pt idx="8861">
                  <c:v>33.299999999999997</c:v>
                </c:pt>
                <c:pt idx="8862">
                  <c:v>33.4</c:v>
                </c:pt>
                <c:pt idx="8863">
                  <c:v>33.4</c:v>
                </c:pt>
                <c:pt idx="8864">
                  <c:v>33.4</c:v>
                </c:pt>
                <c:pt idx="8865">
                  <c:v>33.4</c:v>
                </c:pt>
                <c:pt idx="8866">
                  <c:v>33.4</c:v>
                </c:pt>
                <c:pt idx="8867">
                  <c:v>33.4</c:v>
                </c:pt>
                <c:pt idx="8868">
                  <c:v>33.4</c:v>
                </c:pt>
                <c:pt idx="8869">
                  <c:v>33.4</c:v>
                </c:pt>
                <c:pt idx="8870">
                  <c:v>33.4</c:v>
                </c:pt>
                <c:pt idx="8871">
                  <c:v>33.4</c:v>
                </c:pt>
                <c:pt idx="8872">
                  <c:v>33.4</c:v>
                </c:pt>
                <c:pt idx="8873">
                  <c:v>33.4</c:v>
                </c:pt>
                <c:pt idx="8874">
                  <c:v>33.4</c:v>
                </c:pt>
                <c:pt idx="8875">
                  <c:v>33.4</c:v>
                </c:pt>
                <c:pt idx="8876">
                  <c:v>33.4</c:v>
                </c:pt>
                <c:pt idx="8877">
                  <c:v>33.4</c:v>
                </c:pt>
                <c:pt idx="8878">
                  <c:v>33.4</c:v>
                </c:pt>
                <c:pt idx="8879">
                  <c:v>33.4</c:v>
                </c:pt>
                <c:pt idx="8880">
                  <c:v>33.4</c:v>
                </c:pt>
                <c:pt idx="8881">
                  <c:v>33.4</c:v>
                </c:pt>
                <c:pt idx="8882">
                  <c:v>33.4</c:v>
                </c:pt>
                <c:pt idx="8883">
                  <c:v>33.4</c:v>
                </c:pt>
                <c:pt idx="8884">
                  <c:v>33.4</c:v>
                </c:pt>
                <c:pt idx="8885">
                  <c:v>33.4</c:v>
                </c:pt>
                <c:pt idx="8886">
                  <c:v>33.5</c:v>
                </c:pt>
                <c:pt idx="8887">
                  <c:v>33.5</c:v>
                </c:pt>
                <c:pt idx="8888">
                  <c:v>33.5</c:v>
                </c:pt>
                <c:pt idx="8889">
                  <c:v>33.5</c:v>
                </c:pt>
                <c:pt idx="8890">
                  <c:v>33.5</c:v>
                </c:pt>
                <c:pt idx="8891">
                  <c:v>33.5</c:v>
                </c:pt>
                <c:pt idx="8892">
                  <c:v>33.5</c:v>
                </c:pt>
                <c:pt idx="8893">
                  <c:v>33.5</c:v>
                </c:pt>
                <c:pt idx="8894">
                  <c:v>33.5</c:v>
                </c:pt>
                <c:pt idx="8895">
                  <c:v>33.5</c:v>
                </c:pt>
                <c:pt idx="8896">
                  <c:v>33.5</c:v>
                </c:pt>
                <c:pt idx="8897">
                  <c:v>33.5</c:v>
                </c:pt>
                <c:pt idx="8898">
                  <c:v>33.5</c:v>
                </c:pt>
                <c:pt idx="8899">
                  <c:v>33.5</c:v>
                </c:pt>
                <c:pt idx="8900">
                  <c:v>33.5</c:v>
                </c:pt>
                <c:pt idx="8901">
                  <c:v>33.5</c:v>
                </c:pt>
                <c:pt idx="8902">
                  <c:v>33.5</c:v>
                </c:pt>
                <c:pt idx="8903">
                  <c:v>33.5</c:v>
                </c:pt>
                <c:pt idx="8904">
                  <c:v>33.5</c:v>
                </c:pt>
                <c:pt idx="8905">
                  <c:v>33.5</c:v>
                </c:pt>
                <c:pt idx="8906">
                  <c:v>33.5</c:v>
                </c:pt>
                <c:pt idx="8907">
                  <c:v>33.5</c:v>
                </c:pt>
                <c:pt idx="8908">
                  <c:v>33.5</c:v>
                </c:pt>
                <c:pt idx="8909">
                  <c:v>33.5</c:v>
                </c:pt>
                <c:pt idx="8910">
                  <c:v>33.5</c:v>
                </c:pt>
                <c:pt idx="8911">
                  <c:v>33.5</c:v>
                </c:pt>
                <c:pt idx="8912">
                  <c:v>33.5</c:v>
                </c:pt>
                <c:pt idx="8913">
                  <c:v>33.5</c:v>
                </c:pt>
                <c:pt idx="8914">
                  <c:v>33.5</c:v>
                </c:pt>
                <c:pt idx="8915">
                  <c:v>33.5</c:v>
                </c:pt>
                <c:pt idx="8916">
                  <c:v>33.6</c:v>
                </c:pt>
                <c:pt idx="8917">
                  <c:v>33.6</c:v>
                </c:pt>
                <c:pt idx="8918">
                  <c:v>33.6</c:v>
                </c:pt>
                <c:pt idx="8919">
                  <c:v>33.6</c:v>
                </c:pt>
                <c:pt idx="8920">
                  <c:v>33.6</c:v>
                </c:pt>
                <c:pt idx="8921">
                  <c:v>33.6</c:v>
                </c:pt>
                <c:pt idx="8922">
                  <c:v>33.6</c:v>
                </c:pt>
                <c:pt idx="8923">
                  <c:v>33.6</c:v>
                </c:pt>
                <c:pt idx="8924">
                  <c:v>33.6</c:v>
                </c:pt>
                <c:pt idx="8925">
                  <c:v>33.6</c:v>
                </c:pt>
                <c:pt idx="8926">
                  <c:v>33.6</c:v>
                </c:pt>
                <c:pt idx="8927">
                  <c:v>33.6</c:v>
                </c:pt>
                <c:pt idx="8928">
                  <c:v>33.6</c:v>
                </c:pt>
                <c:pt idx="8929">
                  <c:v>33.6</c:v>
                </c:pt>
                <c:pt idx="8930">
                  <c:v>33.6</c:v>
                </c:pt>
                <c:pt idx="8931">
                  <c:v>33.6</c:v>
                </c:pt>
                <c:pt idx="8932">
                  <c:v>33.6</c:v>
                </c:pt>
                <c:pt idx="8933">
                  <c:v>33.6</c:v>
                </c:pt>
                <c:pt idx="8934">
                  <c:v>33.6</c:v>
                </c:pt>
                <c:pt idx="8935">
                  <c:v>33.6</c:v>
                </c:pt>
                <c:pt idx="8936">
                  <c:v>33.6</c:v>
                </c:pt>
                <c:pt idx="8937">
                  <c:v>33.6</c:v>
                </c:pt>
                <c:pt idx="8938">
                  <c:v>33.6</c:v>
                </c:pt>
                <c:pt idx="8939">
                  <c:v>33.6</c:v>
                </c:pt>
                <c:pt idx="8940">
                  <c:v>33.700000000000003</c:v>
                </c:pt>
                <c:pt idx="8941">
                  <c:v>33.700000000000003</c:v>
                </c:pt>
                <c:pt idx="8942">
                  <c:v>33.700000000000003</c:v>
                </c:pt>
                <c:pt idx="8943">
                  <c:v>33.700000000000003</c:v>
                </c:pt>
                <c:pt idx="8944">
                  <c:v>33.700000000000003</c:v>
                </c:pt>
                <c:pt idx="8945">
                  <c:v>33.700000000000003</c:v>
                </c:pt>
                <c:pt idx="8946">
                  <c:v>33.700000000000003</c:v>
                </c:pt>
                <c:pt idx="8947">
                  <c:v>33.700000000000003</c:v>
                </c:pt>
                <c:pt idx="8948">
                  <c:v>33.700000000000003</c:v>
                </c:pt>
                <c:pt idx="8949">
                  <c:v>33.700000000000003</c:v>
                </c:pt>
                <c:pt idx="8950">
                  <c:v>33.700000000000003</c:v>
                </c:pt>
                <c:pt idx="8951">
                  <c:v>33.700000000000003</c:v>
                </c:pt>
                <c:pt idx="8952">
                  <c:v>33.700000000000003</c:v>
                </c:pt>
                <c:pt idx="8953">
                  <c:v>33.700000000000003</c:v>
                </c:pt>
                <c:pt idx="8954">
                  <c:v>33.700000000000003</c:v>
                </c:pt>
                <c:pt idx="8955">
                  <c:v>33.700000000000003</c:v>
                </c:pt>
                <c:pt idx="8956">
                  <c:v>33.700000000000003</c:v>
                </c:pt>
                <c:pt idx="8957">
                  <c:v>33.700000000000003</c:v>
                </c:pt>
                <c:pt idx="8958">
                  <c:v>33.700000000000003</c:v>
                </c:pt>
                <c:pt idx="8959">
                  <c:v>33.700000000000003</c:v>
                </c:pt>
                <c:pt idx="8960">
                  <c:v>33.700000000000003</c:v>
                </c:pt>
                <c:pt idx="8961">
                  <c:v>33.700000000000003</c:v>
                </c:pt>
                <c:pt idx="8962">
                  <c:v>33.700000000000003</c:v>
                </c:pt>
                <c:pt idx="8963">
                  <c:v>33.700000000000003</c:v>
                </c:pt>
                <c:pt idx="8964">
                  <c:v>33.700000000000003</c:v>
                </c:pt>
                <c:pt idx="8965">
                  <c:v>33.700000000000003</c:v>
                </c:pt>
                <c:pt idx="8966">
                  <c:v>33.700000000000003</c:v>
                </c:pt>
                <c:pt idx="8967">
                  <c:v>33.700000000000003</c:v>
                </c:pt>
                <c:pt idx="8968">
                  <c:v>33.700000000000003</c:v>
                </c:pt>
                <c:pt idx="8969">
                  <c:v>33.700000000000003</c:v>
                </c:pt>
                <c:pt idx="8970">
                  <c:v>33.799999999999997</c:v>
                </c:pt>
                <c:pt idx="8971">
                  <c:v>33.799999999999997</c:v>
                </c:pt>
                <c:pt idx="8972">
                  <c:v>33.799999999999997</c:v>
                </c:pt>
                <c:pt idx="8973">
                  <c:v>33.799999999999997</c:v>
                </c:pt>
                <c:pt idx="8974">
                  <c:v>33.799999999999997</c:v>
                </c:pt>
                <c:pt idx="8975">
                  <c:v>33.799999999999997</c:v>
                </c:pt>
                <c:pt idx="8976">
                  <c:v>33.799999999999997</c:v>
                </c:pt>
                <c:pt idx="8977">
                  <c:v>33.799999999999997</c:v>
                </c:pt>
                <c:pt idx="8978">
                  <c:v>33.799999999999997</c:v>
                </c:pt>
                <c:pt idx="8979">
                  <c:v>33.799999999999997</c:v>
                </c:pt>
                <c:pt idx="8980">
                  <c:v>33.799999999999997</c:v>
                </c:pt>
                <c:pt idx="8981">
                  <c:v>33.799999999999997</c:v>
                </c:pt>
                <c:pt idx="8982">
                  <c:v>33.799999999999997</c:v>
                </c:pt>
                <c:pt idx="8983">
                  <c:v>33.799999999999997</c:v>
                </c:pt>
                <c:pt idx="8984">
                  <c:v>33.799999999999997</c:v>
                </c:pt>
                <c:pt idx="8985">
                  <c:v>33.799999999999997</c:v>
                </c:pt>
                <c:pt idx="8986">
                  <c:v>33.799999999999997</c:v>
                </c:pt>
                <c:pt idx="8987">
                  <c:v>33.799999999999997</c:v>
                </c:pt>
                <c:pt idx="8988">
                  <c:v>33.799999999999997</c:v>
                </c:pt>
                <c:pt idx="8989">
                  <c:v>33.799999999999997</c:v>
                </c:pt>
                <c:pt idx="8990">
                  <c:v>33.799999999999997</c:v>
                </c:pt>
                <c:pt idx="8991">
                  <c:v>33.799999999999997</c:v>
                </c:pt>
                <c:pt idx="8992">
                  <c:v>33.799999999999997</c:v>
                </c:pt>
                <c:pt idx="8993">
                  <c:v>33.799999999999997</c:v>
                </c:pt>
                <c:pt idx="8994">
                  <c:v>33.799999999999997</c:v>
                </c:pt>
                <c:pt idx="8995">
                  <c:v>33.799999999999997</c:v>
                </c:pt>
                <c:pt idx="8996">
                  <c:v>33.799999999999997</c:v>
                </c:pt>
                <c:pt idx="8997">
                  <c:v>33.799999999999997</c:v>
                </c:pt>
                <c:pt idx="8998">
                  <c:v>33.799999999999997</c:v>
                </c:pt>
                <c:pt idx="8999">
                  <c:v>33.799999999999997</c:v>
                </c:pt>
                <c:pt idx="9000">
                  <c:v>33.9</c:v>
                </c:pt>
                <c:pt idx="9001">
                  <c:v>33.9</c:v>
                </c:pt>
                <c:pt idx="9002">
                  <c:v>33.9</c:v>
                </c:pt>
                <c:pt idx="9003">
                  <c:v>33.9</c:v>
                </c:pt>
                <c:pt idx="9004">
                  <c:v>33.9</c:v>
                </c:pt>
                <c:pt idx="9005">
                  <c:v>33.9</c:v>
                </c:pt>
                <c:pt idx="9006">
                  <c:v>33.9</c:v>
                </c:pt>
                <c:pt idx="9007">
                  <c:v>33.9</c:v>
                </c:pt>
                <c:pt idx="9008">
                  <c:v>33.9</c:v>
                </c:pt>
                <c:pt idx="9009">
                  <c:v>33.9</c:v>
                </c:pt>
                <c:pt idx="9010">
                  <c:v>33.9</c:v>
                </c:pt>
                <c:pt idx="9011">
                  <c:v>33.9</c:v>
                </c:pt>
                <c:pt idx="9012">
                  <c:v>33.9</c:v>
                </c:pt>
                <c:pt idx="9013">
                  <c:v>33.9</c:v>
                </c:pt>
                <c:pt idx="9014">
                  <c:v>33.9</c:v>
                </c:pt>
                <c:pt idx="9015">
                  <c:v>33.9</c:v>
                </c:pt>
                <c:pt idx="9016">
                  <c:v>33.9</c:v>
                </c:pt>
                <c:pt idx="9017">
                  <c:v>33.9</c:v>
                </c:pt>
                <c:pt idx="9018">
                  <c:v>33.9</c:v>
                </c:pt>
                <c:pt idx="9019">
                  <c:v>33.9</c:v>
                </c:pt>
                <c:pt idx="9020">
                  <c:v>33.9</c:v>
                </c:pt>
                <c:pt idx="9021">
                  <c:v>33.9</c:v>
                </c:pt>
                <c:pt idx="9022">
                  <c:v>33.9</c:v>
                </c:pt>
                <c:pt idx="9023">
                  <c:v>33.9</c:v>
                </c:pt>
                <c:pt idx="9024">
                  <c:v>34</c:v>
                </c:pt>
                <c:pt idx="9025">
                  <c:v>34</c:v>
                </c:pt>
                <c:pt idx="9026">
                  <c:v>34</c:v>
                </c:pt>
                <c:pt idx="9027">
                  <c:v>34</c:v>
                </c:pt>
                <c:pt idx="9028">
                  <c:v>34</c:v>
                </c:pt>
                <c:pt idx="9029">
                  <c:v>34</c:v>
                </c:pt>
                <c:pt idx="9030">
                  <c:v>34</c:v>
                </c:pt>
                <c:pt idx="9031">
                  <c:v>34</c:v>
                </c:pt>
                <c:pt idx="9032">
                  <c:v>34</c:v>
                </c:pt>
                <c:pt idx="9033">
                  <c:v>34</c:v>
                </c:pt>
                <c:pt idx="9034">
                  <c:v>34</c:v>
                </c:pt>
                <c:pt idx="9035">
                  <c:v>34</c:v>
                </c:pt>
                <c:pt idx="9036">
                  <c:v>34</c:v>
                </c:pt>
                <c:pt idx="9037">
                  <c:v>34</c:v>
                </c:pt>
                <c:pt idx="9038">
                  <c:v>34</c:v>
                </c:pt>
                <c:pt idx="9039">
                  <c:v>34</c:v>
                </c:pt>
                <c:pt idx="9040">
                  <c:v>34</c:v>
                </c:pt>
                <c:pt idx="9041">
                  <c:v>34</c:v>
                </c:pt>
                <c:pt idx="9042">
                  <c:v>34</c:v>
                </c:pt>
                <c:pt idx="9043">
                  <c:v>34</c:v>
                </c:pt>
                <c:pt idx="9044">
                  <c:v>34</c:v>
                </c:pt>
                <c:pt idx="9045">
                  <c:v>34</c:v>
                </c:pt>
                <c:pt idx="9046">
                  <c:v>34</c:v>
                </c:pt>
                <c:pt idx="9047">
                  <c:v>34</c:v>
                </c:pt>
                <c:pt idx="9048">
                  <c:v>34</c:v>
                </c:pt>
                <c:pt idx="9049">
                  <c:v>34</c:v>
                </c:pt>
                <c:pt idx="9050">
                  <c:v>34</c:v>
                </c:pt>
                <c:pt idx="9051">
                  <c:v>34</c:v>
                </c:pt>
                <c:pt idx="9052">
                  <c:v>34</c:v>
                </c:pt>
                <c:pt idx="9053">
                  <c:v>34</c:v>
                </c:pt>
                <c:pt idx="9054">
                  <c:v>34.1</c:v>
                </c:pt>
                <c:pt idx="9055">
                  <c:v>34.1</c:v>
                </c:pt>
                <c:pt idx="9056">
                  <c:v>34.1</c:v>
                </c:pt>
                <c:pt idx="9057">
                  <c:v>34.1</c:v>
                </c:pt>
                <c:pt idx="9058">
                  <c:v>34.1</c:v>
                </c:pt>
                <c:pt idx="9059">
                  <c:v>34.1</c:v>
                </c:pt>
                <c:pt idx="9060">
                  <c:v>34.1</c:v>
                </c:pt>
                <c:pt idx="9061">
                  <c:v>34.1</c:v>
                </c:pt>
                <c:pt idx="9062">
                  <c:v>34.1</c:v>
                </c:pt>
                <c:pt idx="9063">
                  <c:v>34.1</c:v>
                </c:pt>
                <c:pt idx="9064">
                  <c:v>34.1</c:v>
                </c:pt>
                <c:pt idx="9065">
                  <c:v>34.1</c:v>
                </c:pt>
                <c:pt idx="9066">
                  <c:v>34.1</c:v>
                </c:pt>
                <c:pt idx="9067">
                  <c:v>34.1</c:v>
                </c:pt>
                <c:pt idx="9068">
                  <c:v>34.1</c:v>
                </c:pt>
                <c:pt idx="9069">
                  <c:v>34.1</c:v>
                </c:pt>
                <c:pt idx="9070">
                  <c:v>34.1</c:v>
                </c:pt>
                <c:pt idx="9071">
                  <c:v>34.1</c:v>
                </c:pt>
                <c:pt idx="9072">
                  <c:v>34.1</c:v>
                </c:pt>
                <c:pt idx="9073">
                  <c:v>34.1</c:v>
                </c:pt>
                <c:pt idx="9074">
                  <c:v>34.1</c:v>
                </c:pt>
                <c:pt idx="9075">
                  <c:v>34.1</c:v>
                </c:pt>
                <c:pt idx="9076">
                  <c:v>34.1</c:v>
                </c:pt>
                <c:pt idx="9077">
                  <c:v>34.1</c:v>
                </c:pt>
                <c:pt idx="9078">
                  <c:v>34.200000000000003</c:v>
                </c:pt>
                <c:pt idx="9079">
                  <c:v>34.200000000000003</c:v>
                </c:pt>
                <c:pt idx="9080">
                  <c:v>34.200000000000003</c:v>
                </c:pt>
                <c:pt idx="9081">
                  <c:v>34.200000000000003</c:v>
                </c:pt>
                <c:pt idx="9082">
                  <c:v>34.200000000000003</c:v>
                </c:pt>
                <c:pt idx="9083">
                  <c:v>34.200000000000003</c:v>
                </c:pt>
                <c:pt idx="9084">
                  <c:v>34.200000000000003</c:v>
                </c:pt>
                <c:pt idx="9085">
                  <c:v>34.200000000000003</c:v>
                </c:pt>
                <c:pt idx="9086">
                  <c:v>34.200000000000003</c:v>
                </c:pt>
                <c:pt idx="9087">
                  <c:v>34.200000000000003</c:v>
                </c:pt>
                <c:pt idx="9088">
                  <c:v>34.200000000000003</c:v>
                </c:pt>
                <c:pt idx="9089">
                  <c:v>34.200000000000003</c:v>
                </c:pt>
                <c:pt idx="9090">
                  <c:v>34.200000000000003</c:v>
                </c:pt>
                <c:pt idx="9091">
                  <c:v>34.200000000000003</c:v>
                </c:pt>
                <c:pt idx="9092">
                  <c:v>34.200000000000003</c:v>
                </c:pt>
                <c:pt idx="9093">
                  <c:v>34.200000000000003</c:v>
                </c:pt>
                <c:pt idx="9094">
                  <c:v>34.200000000000003</c:v>
                </c:pt>
                <c:pt idx="9095">
                  <c:v>34.200000000000003</c:v>
                </c:pt>
                <c:pt idx="9096">
                  <c:v>34.200000000000003</c:v>
                </c:pt>
                <c:pt idx="9097">
                  <c:v>34.200000000000003</c:v>
                </c:pt>
                <c:pt idx="9098">
                  <c:v>34.200000000000003</c:v>
                </c:pt>
                <c:pt idx="9099">
                  <c:v>34.200000000000003</c:v>
                </c:pt>
                <c:pt idx="9100">
                  <c:v>34.200000000000003</c:v>
                </c:pt>
                <c:pt idx="9101">
                  <c:v>34.200000000000003</c:v>
                </c:pt>
                <c:pt idx="9102">
                  <c:v>34.200000000000003</c:v>
                </c:pt>
                <c:pt idx="9103">
                  <c:v>34.200000000000003</c:v>
                </c:pt>
                <c:pt idx="9104">
                  <c:v>34.200000000000003</c:v>
                </c:pt>
                <c:pt idx="9105">
                  <c:v>34.200000000000003</c:v>
                </c:pt>
                <c:pt idx="9106">
                  <c:v>34.200000000000003</c:v>
                </c:pt>
                <c:pt idx="9107">
                  <c:v>34.200000000000003</c:v>
                </c:pt>
                <c:pt idx="9108">
                  <c:v>34.299999999999997</c:v>
                </c:pt>
                <c:pt idx="9109">
                  <c:v>34.299999999999997</c:v>
                </c:pt>
                <c:pt idx="9110">
                  <c:v>34.299999999999997</c:v>
                </c:pt>
                <c:pt idx="9111">
                  <c:v>34.299999999999997</c:v>
                </c:pt>
                <c:pt idx="9112">
                  <c:v>34.299999999999997</c:v>
                </c:pt>
                <c:pt idx="9113">
                  <c:v>34.299999999999997</c:v>
                </c:pt>
                <c:pt idx="9114">
                  <c:v>34.299999999999997</c:v>
                </c:pt>
                <c:pt idx="9115">
                  <c:v>34.299999999999997</c:v>
                </c:pt>
                <c:pt idx="9116">
                  <c:v>34.299999999999997</c:v>
                </c:pt>
                <c:pt idx="9117">
                  <c:v>34.299999999999997</c:v>
                </c:pt>
                <c:pt idx="9118">
                  <c:v>34.299999999999997</c:v>
                </c:pt>
                <c:pt idx="9119">
                  <c:v>34.299999999999997</c:v>
                </c:pt>
                <c:pt idx="9120">
                  <c:v>34.299999999999997</c:v>
                </c:pt>
                <c:pt idx="9121">
                  <c:v>34.299999999999997</c:v>
                </c:pt>
                <c:pt idx="9122">
                  <c:v>34.299999999999997</c:v>
                </c:pt>
                <c:pt idx="9123">
                  <c:v>34.299999999999997</c:v>
                </c:pt>
                <c:pt idx="9124">
                  <c:v>34.299999999999997</c:v>
                </c:pt>
                <c:pt idx="9125">
                  <c:v>34.299999999999997</c:v>
                </c:pt>
                <c:pt idx="9126">
                  <c:v>34.299999999999997</c:v>
                </c:pt>
                <c:pt idx="9127">
                  <c:v>34.299999999999997</c:v>
                </c:pt>
                <c:pt idx="9128">
                  <c:v>34.299999999999997</c:v>
                </c:pt>
                <c:pt idx="9129">
                  <c:v>34.299999999999997</c:v>
                </c:pt>
                <c:pt idx="9130">
                  <c:v>34.299999999999997</c:v>
                </c:pt>
                <c:pt idx="9131">
                  <c:v>34.299999999999997</c:v>
                </c:pt>
                <c:pt idx="9132">
                  <c:v>34.4</c:v>
                </c:pt>
                <c:pt idx="9133">
                  <c:v>34.4</c:v>
                </c:pt>
                <c:pt idx="9134">
                  <c:v>34.4</c:v>
                </c:pt>
                <c:pt idx="9135">
                  <c:v>34.4</c:v>
                </c:pt>
                <c:pt idx="9136">
                  <c:v>34.4</c:v>
                </c:pt>
                <c:pt idx="9137">
                  <c:v>34.4</c:v>
                </c:pt>
                <c:pt idx="9138">
                  <c:v>34.4</c:v>
                </c:pt>
                <c:pt idx="9139">
                  <c:v>34.4</c:v>
                </c:pt>
                <c:pt idx="9140">
                  <c:v>34.4</c:v>
                </c:pt>
                <c:pt idx="9141">
                  <c:v>34.4</c:v>
                </c:pt>
                <c:pt idx="9142">
                  <c:v>34.4</c:v>
                </c:pt>
                <c:pt idx="9143">
                  <c:v>34.4</c:v>
                </c:pt>
                <c:pt idx="9144">
                  <c:v>34.4</c:v>
                </c:pt>
                <c:pt idx="9145">
                  <c:v>34.4</c:v>
                </c:pt>
                <c:pt idx="9146">
                  <c:v>34.4</c:v>
                </c:pt>
                <c:pt idx="9147">
                  <c:v>34.4</c:v>
                </c:pt>
                <c:pt idx="9148">
                  <c:v>34.4</c:v>
                </c:pt>
                <c:pt idx="9149">
                  <c:v>34.4</c:v>
                </c:pt>
                <c:pt idx="9150">
                  <c:v>34.4</c:v>
                </c:pt>
                <c:pt idx="9151">
                  <c:v>34.4</c:v>
                </c:pt>
                <c:pt idx="9152">
                  <c:v>34.4</c:v>
                </c:pt>
                <c:pt idx="9153">
                  <c:v>34.4</c:v>
                </c:pt>
                <c:pt idx="9154">
                  <c:v>34.4</c:v>
                </c:pt>
                <c:pt idx="9155">
                  <c:v>34.4</c:v>
                </c:pt>
                <c:pt idx="9156">
                  <c:v>34.5</c:v>
                </c:pt>
                <c:pt idx="9157">
                  <c:v>34.5</c:v>
                </c:pt>
                <c:pt idx="9158">
                  <c:v>34.5</c:v>
                </c:pt>
                <c:pt idx="9159">
                  <c:v>34.5</c:v>
                </c:pt>
                <c:pt idx="9160">
                  <c:v>34.5</c:v>
                </c:pt>
                <c:pt idx="9161">
                  <c:v>34.5</c:v>
                </c:pt>
                <c:pt idx="9162">
                  <c:v>34.5</c:v>
                </c:pt>
                <c:pt idx="9163">
                  <c:v>34.5</c:v>
                </c:pt>
                <c:pt idx="9164">
                  <c:v>34.5</c:v>
                </c:pt>
                <c:pt idx="9165">
                  <c:v>34.5</c:v>
                </c:pt>
                <c:pt idx="9166">
                  <c:v>34.5</c:v>
                </c:pt>
                <c:pt idx="9167">
                  <c:v>34.5</c:v>
                </c:pt>
                <c:pt idx="9168">
                  <c:v>34.5</c:v>
                </c:pt>
                <c:pt idx="9169">
                  <c:v>34.5</c:v>
                </c:pt>
                <c:pt idx="9170">
                  <c:v>34.5</c:v>
                </c:pt>
                <c:pt idx="9171">
                  <c:v>34.5</c:v>
                </c:pt>
                <c:pt idx="9172">
                  <c:v>34.5</c:v>
                </c:pt>
                <c:pt idx="9173">
                  <c:v>34.5</c:v>
                </c:pt>
                <c:pt idx="9174">
                  <c:v>34.5</c:v>
                </c:pt>
                <c:pt idx="9175">
                  <c:v>34.5</c:v>
                </c:pt>
                <c:pt idx="9176">
                  <c:v>34.5</c:v>
                </c:pt>
                <c:pt idx="9177">
                  <c:v>34.5</c:v>
                </c:pt>
                <c:pt idx="9178">
                  <c:v>34.5</c:v>
                </c:pt>
                <c:pt idx="9179">
                  <c:v>34.5</c:v>
                </c:pt>
                <c:pt idx="9180">
                  <c:v>34.5</c:v>
                </c:pt>
                <c:pt idx="9181">
                  <c:v>34.5</c:v>
                </c:pt>
                <c:pt idx="9182">
                  <c:v>34.5</c:v>
                </c:pt>
                <c:pt idx="9183">
                  <c:v>34.5</c:v>
                </c:pt>
                <c:pt idx="9184">
                  <c:v>34.5</c:v>
                </c:pt>
                <c:pt idx="9185">
                  <c:v>34.5</c:v>
                </c:pt>
                <c:pt idx="9186">
                  <c:v>34.6</c:v>
                </c:pt>
                <c:pt idx="9187">
                  <c:v>34.6</c:v>
                </c:pt>
                <c:pt idx="9188">
                  <c:v>34.6</c:v>
                </c:pt>
                <c:pt idx="9189">
                  <c:v>34.6</c:v>
                </c:pt>
                <c:pt idx="9190">
                  <c:v>34.6</c:v>
                </c:pt>
                <c:pt idx="9191">
                  <c:v>34.6</c:v>
                </c:pt>
                <c:pt idx="9192">
                  <c:v>34.6</c:v>
                </c:pt>
                <c:pt idx="9193">
                  <c:v>34.6</c:v>
                </c:pt>
                <c:pt idx="9194">
                  <c:v>34.6</c:v>
                </c:pt>
                <c:pt idx="9195">
                  <c:v>34.6</c:v>
                </c:pt>
                <c:pt idx="9196">
                  <c:v>34.6</c:v>
                </c:pt>
                <c:pt idx="9197">
                  <c:v>34.6</c:v>
                </c:pt>
                <c:pt idx="9198">
                  <c:v>34.6</c:v>
                </c:pt>
                <c:pt idx="9199">
                  <c:v>34.6</c:v>
                </c:pt>
                <c:pt idx="9200">
                  <c:v>34.6</c:v>
                </c:pt>
                <c:pt idx="9201">
                  <c:v>34.6</c:v>
                </c:pt>
                <c:pt idx="9202">
                  <c:v>34.6</c:v>
                </c:pt>
                <c:pt idx="9203">
                  <c:v>34.6</c:v>
                </c:pt>
                <c:pt idx="9204">
                  <c:v>34.6</c:v>
                </c:pt>
                <c:pt idx="9205">
                  <c:v>34.6</c:v>
                </c:pt>
                <c:pt idx="9206">
                  <c:v>34.6</c:v>
                </c:pt>
                <c:pt idx="9207">
                  <c:v>34.6</c:v>
                </c:pt>
                <c:pt idx="9208">
                  <c:v>34.6</c:v>
                </c:pt>
                <c:pt idx="9209">
                  <c:v>34.6</c:v>
                </c:pt>
                <c:pt idx="9210">
                  <c:v>34.6</c:v>
                </c:pt>
                <c:pt idx="9211">
                  <c:v>34.6</c:v>
                </c:pt>
                <c:pt idx="9212">
                  <c:v>34.6</c:v>
                </c:pt>
                <c:pt idx="9213">
                  <c:v>34.6</c:v>
                </c:pt>
                <c:pt idx="9214">
                  <c:v>34.6</c:v>
                </c:pt>
                <c:pt idx="9215">
                  <c:v>34.6</c:v>
                </c:pt>
                <c:pt idx="9216">
                  <c:v>34.700000000000003</c:v>
                </c:pt>
                <c:pt idx="9217">
                  <c:v>34.700000000000003</c:v>
                </c:pt>
                <c:pt idx="9218">
                  <c:v>34.700000000000003</c:v>
                </c:pt>
                <c:pt idx="9219">
                  <c:v>34.700000000000003</c:v>
                </c:pt>
                <c:pt idx="9220">
                  <c:v>34.700000000000003</c:v>
                </c:pt>
                <c:pt idx="9221">
                  <c:v>34.700000000000003</c:v>
                </c:pt>
                <c:pt idx="9222">
                  <c:v>34.700000000000003</c:v>
                </c:pt>
                <c:pt idx="9223">
                  <c:v>34.700000000000003</c:v>
                </c:pt>
                <c:pt idx="9224">
                  <c:v>34.700000000000003</c:v>
                </c:pt>
                <c:pt idx="9225">
                  <c:v>34.700000000000003</c:v>
                </c:pt>
                <c:pt idx="9226">
                  <c:v>34.700000000000003</c:v>
                </c:pt>
                <c:pt idx="9227">
                  <c:v>34.700000000000003</c:v>
                </c:pt>
                <c:pt idx="9228">
                  <c:v>34.700000000000003</c:v>
                </c:pt>
                <c:pt idx="9229">
                  <c:v>34.700000000000003</c:v>
                </c:pt>
                <c:pt idx="9230">
                  <c:v>34.700000000000003</c:v>
                </c:pt>
                <c:pt idx="9231">
                  <c:v>34.700000000000003</c:v>
                </c:pt>
                <c:pt idx="9232">
                  <c:v>34.700000000000003</c:v>
                </c:pt>
                <c:pt idx="9233">
                  <c:v>34.700000000000003</c:v>
                </c:pt>
                <c:pt idx="9234">
                  <c:v>34.700000000000003</c:v>
                </c:pt>
                <c:pt idx="9235">
                  <c:v>34.700000000000003</c:v>
                </c:pt>
                <c:pt idx="9236">
                  <c:v>34.700000000000003</c:v>
                </c:pt>
                <c:pt idx="9237">
                  <c:v>34.700000000000003</c:v>
                </c:pt>
                <c:pt idx="9238">
                  <c:v>34.700000000000003</c:v>
                </c:pt>
                <c:pt idx="9239">
                  <c:v>34.700000000000003</c:v>
                </c:pt>
                <c:pt idx="9240">
                  <c:v>34.799999999999997</c:v>
                </c:pt>
                <c:pt idx="9241">
                  <c:v>34.799999999999997</c:v>
                </c:pt>
                <c:pt idx="9242">
                  <c:v>34.799999999999997</c:v>
                </c:pt>
                <c:pt idx="9243">
                  <c:v>34.799999999999997</c:v>
                </c:pt>
                <c:pt idx="9244">
                  <c:v>34.799999999999997</c:v>
                </c:pt>
                <c:pt idx="9245">
                  <c:v>34.799999999999997</c:v>
                </c:pt>
                <c:pt idx="9246">
                  <c:v>34.799999999999997</c:v>
                </c:pt>
                <c:pt idx="9247">
                  <c:v>34.799999999999997</c:v>
                </c:pt>
                <c:pt idx="9248">
                  <c:v>34.799999999999997</c:v>
                </c:pt>
                <c:pt idx="9249">
                  <c:v>34.799999999999997</c:v>
                </c:pt>
                <c:pt idx="9250">
                  <c:v>34.799999999999997</c:v>
                </c:pt>
                <c:pt idx="9251">
                  <c:v>34.799999999999997</c:v>
                </c:pt>
                <c:pt idx="9252">
                  <c:v>34.799999999999997</c:v>
                </c:pt>
                <c:pt idx="9253">
                  <c:v>34.799999999999997</c:v>
                </c:pt>
                <c:pt idx="9254">
                  <c:v>34.799999999999997</c:v>
                </c:pt>
                <c:pt idx="9255">
                  <c:v>34.799999999999997</c:v>
                </c:pt>
                <c:pt idx="9256">
                  <c:v>34.799999999999997</c:v>
                </c:pt>
                <c:pt idx="9257">
                  <c:v>34.799999999999997</c:v>
                </c:pt>
                <c:pt idx="9258">
                  <c:v>34.799999999999997</c:v>
                </c:pt>
                <c:pt idx="9259">
                  <c:v>34.799999999999997</c:v>
                </c:pt>
                <c:pt idx="9260">
                  <c:v>34.799999999999997</c:v>
                </c:pt>
                <c:pt idx="9261">
                  <c:v>34.799999999999997</c:v>
                </c:pt>
                <c:pt idx="9262">
                  <c:v>34.799999999999997</c:v>
                </c:pt>
                <c:pt idx="9263">
                  <c:v>34.799999999999997</c:v>
                </c:pt>
                <c:pt idx="9264">
                  <c:v>34.799999999999997</c:v>
                </c:pt>
                <c:pt idx="9265">
                  <c:v>34.799999999999997</c:v>
                </c:pt>
                <c:pt idx="9266">
                  <c:v>34.799999999999997</c:v>
                </c:pt>
                <c:pt idx="9267">
                  <c:v>34.799999999999997</c:v>
                </c:pt>
                <c:pt idx="9268">
                  <c:v>34.799999999999997</c:v>
                </c:pt>
                <c:pt idx="9269">
                  <c:v>34.799999999999997</c:v>
                </c:pt>
                <c:pt idx="9270">
                  <c:v>34.9</c:v>
                </c:pt>
                <c:pt idx="9271">
                  <c:v>34.9</c:v>
                </c:pt>
                <c:pt idx="9272">
                  <c:v>34.9</c:v>
                </c:pt>
                <c:pt idx="9273">
                  <c:v>34.9</c:v>
                </c:pt>
                <c:pt idx="9274">
                  <c:v>34.9</c:v>
                </c:pt>
                <c:pt idx="9275">
                  <c:v>34.9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E680-46AD-8D75-D1523D9FC223}"/>
            </c:ext>
          </c:extLst>
        </c:ser>
        <c:ser>
          <c:idx val="0"/>
          <c:order val="5"/>
          <c:tx>
            <c:v>Esponja 3</c:v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'https://cefsaedu-my.sharepoint.com/personal/062190003_faculdade_cefsa_edu_br/Documents/[Esponja 3.xlsx]Dados do Ensaio'!$A$2:$A$4621</c:f>
              <c:numCache>
                <c:formatCode>General</c:formatCode>
                <c:ptCount val="46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1.0999999999999999E-2</c:v>
                </c:pt>
                <c:pt idx="4">
                  <c:v>1.0999999999999999E-2</c:v>
                </c:pt>
                <c:pt idx="5">
                  <c:v>1.0999999999999999E-2</c:v>
                </c:pt>
                <c:pt idx="6">
                  <c:v>2.1999999999999999E-2</c:v>
                </c:pt>
                <c:pt idx="7">
                  <c:v>2.1999999999999999E-2</c:v>
                </c:pt>
                <c:pt idx="8">
                  <c:v>2.1999999999999999E-2</c:v>
                </c:pt>
                <c:pt idx="9">
                  <c:v>3.3000000000000002E-2</c:v>
                </c:pt>
                <c:pt idx="10">
                  <c:v>3.3000000000000002E-2</c:v>
                </c:pt>
                <c:pt idx="11">
                  <c:v>3.3000000000000002E-2</c:v>
                </c:pt>
                <c:pt idx="12">
                  <c:v>4.3999999999999997E-2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5.5E-2</c:v>
                </c:pt>
                <c:pt idx="16">
                  <c:v>5.5E-2</c:v>
                </c:pt>
                <c:pt idx="17">
                  <c:v>5.5E-2</c:v>
                </c:pt>
                <c:pt idx="18">
                  <c:v>6.6000000000000003E-2</c:v>
                </c:pt>
                <c:pt idx="19">
                  <c:v>6.6000000000000003E-2</c:v>
                </c:pt>
                <c:pt idx="20">
                  <c:v>6.6000000000000003E-2</c:v>
                </c:pt>
                <c:pt idx="21">
                  <c:v>7.6999999999999999E-2</c:v>
                </c:pt>
                <c:pt idx="22">
                  <c:v>7.6999999999999999E-2</c:v>
                </c:pt>
                <c:pt idx="23">
                  <c:v>7.6999999999999999E-2</c:v>
                </c:pt>
                <c:pt idx="24">
                  <c:v>8.7999999999999995E-2</c:v>
                </c:pt>
                <c:pt idx="25">
                  <c:v>8.7999999999999995E-2</c:v>
                </c:pt>
                <c:pt idx="26">
                  <c:v>8.7999999999999995E-2</c:v>
                </c:pt>
                <c:pt idx="27">
                  <c:v>9.9000000000000005E-2</c:v>
                </c:pt>
                <c:pt idx="28">
                  <c:v>9.9000000000000005E-2</c:v>
                </c:pt>
                <c:pt idx="29">
                  <c:v>9.9000000000000005E-2</c:v>
                </c:pt>
                <c:pt idx="30">
                  <c:v>0.11</c:v>
                </c:pt>
                <c:pt idx="31">
                  <c:v>0.11</c:v>
                </c:pt>
                <c:pt idx="32">
                  <c:v>0.11</c:v>
                </c:pt>
                <c:pt idx="33">
                  <c:v>0.121</c:v>
                </c:pt>
                <c:pt idx="34">
                  <c:v>0.121</c:v>
                </c:pt>
                <c:pt idx="35">
                  <c:v>0.121</c:v>
                </c:pt>
                <c:pt idx="36">
                  <c:v>0.13200000000000001</c:v>
                </c:pt>
                <c:pt idx="37">
                  <c:v>0.13200000000000001</c:v>
                </c:pt>
                <c:pt idx="38">
                  <c:v>0.13200000000000001</c:v>
                </c:pt>
                <c:pt idx="39">
                  <c:v>0.14299999999999999</c:v>
                </c:pt>
                <c:pt idx="40">
                  <c:v>0.14299999999999999</c:v>
                </c:pt>
                <c:pt idx="41">
                  <c:v>0.14299999999999999</c:v>
                </c:pt>
                <c:pt idx="42">
                  <c:v>0.154</c:v>
                </c:pt>
                <c:pt idx="43">
                  <c:v>0.154</c:v>
                </c:pt>
                <c:pt idx="44">
                  <c:v>0.154</c:v>
                </c:pt>
                <c:pt idx="45">
                  <c:v>0.16500000000000001</c:v>
                </c:pt>
                <c:pt idx="46">
                  <c:v>0.16500000000000001</c:v>
                </c:pt>
                <c:pt idx="47">
                  <c:v>0.16500000000000001</c:v>
                </c:pt>
                <c:pt idx="48">
                  <c:v>0.17599999999999999</c:v>
                </c:pt>
                <c:pt idx="49">
                  <c:v>0.17599999999999999</c:v>
                </c:pt>
                <c:pt idx="50">
                  <c:v>0.17599999999999999</c:v>
                </c:pt>
                <c:pt idx="51">
                  <c:v>0.187</c:v>
                </c:pt>
                <c:pt idx="52">
                  <c:v>0.187</c:v>
                </c:pt>
                <c:pt idx="53">
                  <c:v>0.187</c:v>
                </c:pt>
                <c:pt idx="54">
                  <c:v>0.19800000000000001</c:v>
                </c:pt>
                <c:pt idx="55">
                  <c:v>0.19800000000000001</c:v>
                </c:pt>
                <c:pt idx="56">
                  <c:v>0.19800000000000001</c:v>
                </c:pt>
                <c:pt idx="57">
                  <c:v>0.20899999999999999</c:v>
                </c:pt>
                <c:pt idx="58">
                  <c:v>0.20899999999999999</c:v>
                </c:pt>
                <c:pt idx="59">
                  <c:v>0.20899999999999999</c:v>
                </c:pt>
                <c:pt idx="60">
                  <c:v>0.22</c:v>
                </c:pt>
                <c:pt idx="61">
                  <c:v>0.22</c:v>
                </c:pt>
                <c:pt idx="62">
                  <c:v>0.22</c:v>
                </c:pt>
                <c:pt idx="63">
                  <c:v>0.23100000000000001</c:v>
                </c:pt>
                <c:pt idx="64">
                  <c:v>0.23100000000000001</c:v>
                </c:pt>
                <c:pt idx="65">
                  <c:v>0.23100000000000001</c:v>
                </c:pt>
                <c:pt idx="66">
                  <c:v>0.24199999999999999</c:v>
                </c:pt>
                <c:pt idx="67">
                  <c:v>0.24199999999999999</c:v>
                </c:pt>
                <c:pt idx="68">
                  <c:v>0.24199999999999999</c:v>
                </c:pt>
                <c:pt idx="69">
                  <c:v>0.253</c:v>
                </c:pt>
                <c:pt idx="70">
                  <c:v>0.253</c:v>
                </c:pt>
                <c:pt idx="71">
                  <c:v>0.253</c:v>
                </c:pt>
                <c:pt idx="72">
                  <c:v>0.26400000000000001</c:v>
                </c:pt>
                <c:pt idx="73">
                  <c:v>0.26400000000000001</c:v>
                </c:pt>
                <c:pt idx="74">
                  <c:v>0.26400000000000001</c:v>
                </c:pt>
                <c:pt idx="75">
                  <c:v>0.27500000000000002</c:v>
                </c:pt>
                <c:pt idx="76">
                  <c:v>0.27500000000000002</c:v>
                </c:pt>
                <c:pt idx="77">
                  <c:v>0.27500000000000002</c:v>
                </c:pt>
                <c:pt idx="78">
                  <c:v>0.28599999999999998</c:v>
                </c:pt>
                <c:pt idx="79">
                  <c:v>0.28599999999999998</c:v>
                </c:pt>
                <c:pt idx="80">
                  <c:v>0.28599999999999998</c:v>
                </c:pt>
                <c:pt idx="81">
                  <c:v>0.29699999999999999</c:v>
                </c:pt>
                <c:pt idx="82">
                  <c:v>0.29699999999999999</c:v>
                </c:pt>
                <c:pt idx="83">
                  <c:v>0.29699999999999999</c:v>
                </c:pt>
                <c:pt idx="84">
                  <c:v>0.308</c:v>
                </c:pt>
                <c:pt idx="85">
                  <c:v>0.308</c:v>
                </c:pt>
                <c:pt idx="86">
                  <c:v>0.308</c:v>
                </c:pt>
                <c:pt idx="87">
                  <c:v>0.31900000000000001</c:v>
                </c:pt>
                <c:pt idx="88">
                  <c:v>0.31900000000000001</c:v>
                </c:pt>
                <c:pt idx="89">
                  <c:v>0.31900000000000001</c:v>
                </c:pt>
                <c:pt idx="90">
                  <c:v>0.33</c:v>
                </c:pt>
                <c:pt idx="91">
                  <c:v>0.33</c:v>
                </c:pt>
                <c:pt idx="92">
                  <c:v>0.33</c:v>
                </c:pt>
                <c:pt idx="93">
                  <c:v>0.34100000000000003</c:v>
                </c:pt>
                <c:pt idx="94">
                  <c:v>0.34100000000000003</c:v>
                </c:pt>
                <c:pt idx="95">
                  <c:v>0.34100000000000003</c:v>
                </c:pt>
                <c:pt idx="96">
                  <c:v>0.35199999999999998</c:v>
                </c:pt>
                <c:pt idx="97">
                  <c:v>0.35199999999999998</c:v>
                </c:pt>
                <c:pt idx="98">
                  <c:v>0.35199999999999998</c:v>
                </c:pt>
                <c:pt idx="99">
                  <c:v>0.36299999999999999</c:v>
                </c:pt>
                <c:pt idx="100">
                  <c:v>0.36299999999999999</c:v>
                </c:pt>
                <c:pt idx="101">
                  <c:v>0.36299999999999999</c:v>
                </c:pt>
                <c:pt idx="102">
                  <c:v>0.374</c:v>
                </c:pt>
                <c:pt idx="103">
                  <c:v>0.374</c:v>
                </c:pt>
                <c:pt idx="104">
                  <c:v>0.374</c:v>
                </c:pt>
                <c:pt idx="105">
                  <c:v>0.38500000000000001</c:v>
                </c:pt>
                <c:pt idx="106">
                  <c:v>0.38500000000000001</c:v>
                </c:pt>
                <c:pt idx="107">
                  <c:v>0.38500000000000001</c:v>
                </c:pt>
                <c:pt idx="108">
                  <c:v>0.39600000000000002</c:v>
                </c:pt>
                <c:pt idx="109">
                  <c:v>0.39600000000000002</c:v>
                </c:pt>
                <c:pt idx="110">
                  <c:v>0.39600000000000002</c:v>
                </c:pt>
                <c:pt idx="111">
                  <c:v>0.40699999999999997</c:v>
                </c:pt>
                <c:pt idx="112">
                  <c:v>0.40699999999999997</c:v>
                </c:pt>
                <c:pt idx="113">
                  <c:v>0.40699999999999997</c:v>
                </c:pt>
                <c:pt idx="114">
                  <c:v>0.41799999999999998</c:v>
                </c:pt>
                <c:pt idx="115">
                  <c:v>0.41799999999999998</c:v>
                </c:pt>
                <c:pt idx="116">
                  <c:v>0.41799999999999998</c:v>
                </c:pt>
                <c:pt idx="117">
                  <c:v>0.42899999999999999</c:v>
                </c:pt>
                <c:pt idx="118">
                  <c:v>0.42899999999999999</c:v>
                </c:pt>
                <c:pt idx="119">
                  <c:v>0.42899999999999999</c:v>
                </c:pt>
                <c:pt idx="120">
                  <c:v>0.44</c:v>
                </c:pt>
                <c:pt idx="121">
                  <c:v>0.44</c:v>
                </c:pt>
                <c:pt idx="122">
                  <c:v>0.44</c:v>
                </c:pt>
                <c:pt idx="123">
                  <c:v>0.45100000000000001</c:v>
                </c:pt>
                <c:pt idx="124">
                  <c:v>0.45100000000000001</c:v>
                </c:pt>
                <c:pt idx="125">
                  <c:v>0.45100000000000001</c:v>
                </c:pt>
                <c:pt idx="126">
                  <c:v>0.46200000000000002</c:v>
                </c:pt>
                <c:pt idx="127">
                  <c:v>0.46200000000000002</c:v>
                </c:pt>
                <c:pt idx="128">
                  <c:v>0.46200000000000002</c:v>
                </c:pt>
                <c:pt idx="129">
                  <c:v>0.47299999999999998</c:v>
                </c:pt>
                <c:pt idx="130">
                  <c:v>0.47299999999999998</c:v>
                </c:pt>
                <c:pt idx="131">
                  <c:v>0.47299999999999998</c:v>
                </c:pt>
                <c:pt idx="132">
                  <c:v>0.48399999999999999</c:v>
                </c:pt>
                <c:pt idx="133">
                  <c:v>0.48399999999999999</c:v>
                </c:pt>
                <c:pt idx="134">
                  <c:v>0.48399999999999999</c:v>
                </c:pt>
                <c:pt idx="135">
                  <c:v>0.495</c:v>
                </c:pt>
                <c:pt idx="136">
                  <c:v>0.495</c:v>
                </c:pt>
                <c:pt idx="137">
                  <c:v>0.495</c:v>
                </c:pt>
                <c:pt idx="138">
                  <c:v>0.50600000000000001</c:v>
                </c:pt>
                <c:pt idx="139">
                  <c:v>0.50600000000000001</c:v>
                </c:pt>
                <c:pt idx="140">
                  <c:v>0.50600000000000001</c:v>
                </c:pt>
                <c:pt idx="141">
                  <c:v>0.51700000000000002</c:v>
                </c:pt>
                <c:pt idx="142">
                  <c:v>0.51700000000000002</c:v>
                </c:pt>
                <c:pt idx="143">
                  <c:v>0.51700000000000002</c:v>
                </c:pt>
                <c:pt idx="144">
                  <c:v>0.52800000000000002</c:v>
                </c:pt>
                <c:pt idx="145">
                  <c:v>0.52800000000000002</c:v>
                </c:pt>
                <c:pt idx="146">
                  <c:v>0.52800000000000002</c:v>
                </c:pt>
                <c:pt idx="147">
                  <c:v>0.53900000000000003</c:v>
                </c:pt>
                <c:pt idx="148">
                  <c:v>0.53900000000000003</c:v>
                </c:pt>
                <c:pt idx="149">
                  <c:v>0.53900000000000003</c:v>
                </c:pt>
                <c:pt idx="150">
                  <c:v>0.55000000000000004</c:v>
                </c:pt>
                <c:pt idx="151">
                  <c:v>0.55000000000000004</c:v>
                </c:pt>
                <c:pt idx="152">
                  <c:v>0.55000000000000004</c:v>
                </c:pt>
                <c:pt idx="153">
                  <c:v>0.56100000000000005</c:v>
                </c:pt>
                <c:pt idx="154">
                  <c:v>0.56100000000000005</c:v>
                </c:pt>
                <c:pt idx="155">
                  <c:v>0.56100000000000005</c:v>
                </c:pt>
                <c:pt idx="156">
                  <c:v>0.57199999999999995</c:v>
                </c:pt>
                <c:pt idx="157">
                  <c:v>0.57199999999999995</c:v>
                </c:pt>
                <c:pt idx="158">
                  <c:v>0.57199999999999995</c:v>
                </c:pt>
                <c:pt idx="159">
                  <c:v>0.58299999999999996</c:v>
                </c:pt>
                <c:pt idx="160">
                  <c:v>0.58299999999999996</c:v>
                </c:pt>
                <c:pt idx="161">
                  <c:v>0.58299999999999996</c:v>
                </c:pt>
                <c:pt idx="162">
                  <c:v>0.59399999999999997</c:v>
                </c:pt>
                <c:pt idx="163">
                  <c:v>0.59399999999999997</c:v>
                </c:pt>
                <c:pt idx="164">
                  <c:v>0.59399999999999997</c:v>
                </c:pt>
                <c:pt idx="165">
                  <c:v>0.60499999999999998</c:v>
                </c:pt>
                <c:pt idx="166">
                  <c:v>0.60499999999999998</c:v>
                </c:pt>
                <c:pt idx="167">
                  <c:v>0.60499999999999998</c:v>
                </c:pt>
                <c:pt idx="168">
                  <c:v>0.61599999999999999</c:v>
                </c:pt>
                <c:pt idx="169">
                  <c:v>0.61599999999999999</c:v>
                </c:pt>
                <c:pt idx="170">
                  <c:v>0.61599999999999999</c:v>
                </c:pt>
                <c:pt idx="171">
                  <c:v>0.627</c:v>
                </c:pt>
                <c:pt idx="172">
                  <c:v>0.627</c:v>
                </c:pt>
                <c:pt idx="173">
                  <c:v>0.627</c:v>
                </c:pt>
                <c:pt idx="174">
                  <c:v>0.63800000000000001</c:v>
                </c:pt>
                <c:pt idx="175">
                  <c:v>0.63800000000000001</c:v>
                </c:pt>
                <c:pt idx="176">
                  <c:v>0.63800000000000001</c:v>
                </c:pt>
                <c:pt idx="177">
                  <c:v>0.64900000000000002</c:v>
                </c:pt>
                <c:pt idx="178">
                  <c:v>0.64900000000000002</c:v>
                </c:pt>
                <c:pt idx="179">
                  <c:v>0.64900000000000002</c:v>
                </c:pt>
                <c:pt idx="180">
                  <c:v>0.66</c:v>
                </c:pt>
                <c:pt idx="181">
                  <c:v>0.66</c:v>
                </c:pt>
                <c:pt idx="182">
                  <c:v>0.66</c:v>
                </c:pt>
                <c:pt idx="183">
                  <c:v>0.67100000000000004</c:v>
                </c:pt>
                <c:pt idx="184">
                  <c:v>0.67100000000000004</c:v>
                </c:pt>
                <c:pt idx="185">
                  <c:v>0.67100000000000004</c:v>
                </c:pt>
                <c:pt idx="186">
                  <c:v>0.68200000000000005</c:v>
                </c:pt>
                <c:pt idx="187">
                  <c:v>0.68200000000000005</c:v>
                </c:pt>
                <c:pt idx="188">
                  <c:v>0.68200000000000005</c:v>
                </c:pt>
                <c:pt idx="189">
                  <c:v>0.69299999999999995</c:v>
                </c:pt>
                <c:pt idx="190">
                  <c:v>0.69299999999999995</c:v>
                </c:pt>
                <c:pt idx="191">
                  <c:v>0.69299999999999995</c:v>
                </c:pt>
                <c:pt idx="192">
                  <c:v>0.70399999999999996</c:v>
                </c:pt>
                <c:pt idx="193">
                  <c:v>0.70399999999999996</c:v>
                </c:pt>
                <c:pt idx="194">
                  <c:v>0.70399999999999996</c:v>
                </c:pt>
                <c:pt idx="195">
                  <c:v>0.71499999999999997</c:v>
                </c:pt>
                <c:pt idx="196">
                  <c:v>0.71499999999999997</c:v>
                </c:pt>
                <c:pt idx="197">
                  <c:v>0.71499999999999997</c:v>
                </c:pt>
                <c:pt idx="198">
                  <c:v>0.72599999999999998</c:v>
                </c:pt>
                <c:pt idx="199">
                  <c:v>0.72599999999999998</c:v>
                </c:pt>
                <c:pt idx="200">
                  <c:v>0.72599999999999998</c:v>
                </c:pt>
                <c:pt idx="201">
                  <c:v>0.73699999999999999</c:v>
                </c:pt>
                <c:pt idx="202">
                  <c:v>0.73699999999999999</c:v>
                </c:pt>
                <c:pt idx="203">
                  <c:v>0.73699999999999999</c:v>
                </c:pt>
                <c:pt idx="204">
                  <c:v>0.748</c:v>
                </c:pt>
                <c:pt idx="205">
                  <c:v>0.748</c:v>
                </c:pt>
                <c:pt idx="206">
                  <c:v>0.748</c:v>
                </c:pt>
                <c:pt idx="207">
                  <c:v>0.75900000000000001</c:v>
                </c:pt>
                <c:pt idx="208">
                  <c:v>0.75900000000000001</c:v>
                </c:pt>
                <c:pt idx="209">
                  <c:v>0.75900000000000001</c:v>
                </c:pt>
                <c:pt idx="210">
                  <c:v>0.77</c:v>
                </c:pt>
                <c:pt idx="211">
                  <c:v>0.77</c:v>
                </c:pt>
                <c:pt idx="212">
                  <c:v>0.77</c:v>
                </c:pt>
                <c:pt idx="213">
                  <c:v>0.78100000000000003</c:v>
                </c:pt>
                <c:pt idx="214">
                  <c:v>0.78100000000000003</c:v>
                </c:pt>
                <c:pt idx="215">
                  <c:v>0.78100000000000003</c:v>
                </c:pt>
                <c:pt idx="216">
                  <c:v>0.79200000000000004</c:v>
                </c:pt>
                <c:pt idx="217">
                  <c:v>0.79200000000000004</c:v>
                </c:pt>
                <c:pt idx="218">
                  <c:v>0.79200000000000004</c:v>
                </c:pt>
                <c:pt idx="219">
                  <c:v>0.80300000000000005</c:v>
                </c:pt>
                <c:pt idx="220">
                  <c:v>0.80300000000000005</c:v>
                </c:pt>
                <c:pt idx="221">
                  <c:v>0.80300000000000005</c:v>
                </c:pt>
                <c:pt idx="222">
                  <c:v>0.81399999999999995</c:v>
                </c:pt>
                <c:pt idx="223">
                  <c:v>0.81399999999999995</c:v>
                </c:pt>
                <c:pt idx="224">
                  <c:v>0.81399999999999995</c:v>
                </c:pt>
                <c:pt idx="225">
                  <c:v>0.82499999999999996</c:v>
                </c:pt>
                <c:pt idx="226">
                  <c:v>0.82499999999999996</c:v>
                </c:pt>
                <c:pt idx="227">
                  <c:v>0.82499999999999996</c:v>
                </c:pt>
                <c:pt idx="228">
                  <c:v>0.83599999999999997</c:v>
                </c:pt>
                <c:pt idx="229">
                  <c:v>0.83599999999999997</c:v>
                </c:pt>
                <c:pt idx="230">
                  <c:v>0.83599999999999997</c:v>
                </c:pt>
                <c:pt idx="231">
                  <c:v>0.84699999999999998</c:v>
                </c:pt>
                <c:pt idx="232">
                  <c:v>0.84699999999999998</c:v>
                </c:pt>
                <c:pt idx="233">
                  <c:v>0.84699999999999998</c:v>
                </c:pt>
                <c:pt idx="234">
                  <c:v>0.85799999999999998</c:v>
                </c:pt>
                <c:pt idx="235">
                  <c:v>0.85799999999999998</c:v>
                </c:pt>
                <c:pt idx="236">
                  <c:v>0.85799999999999998</c:v>
                </c:pt>
                <c:pt idx="237">
                  <c:v>0.86899999999999999</c:v>
                </c:pt>
                <c:pt idx="238">
                  <c:v>0.86899999999999999</c:v>
                </c:pt>
                <c:pt idx="239">
                  <c:v>0.86899999999999999</c:v>
                </c:pt>
                <c:pt idx="240">
                  <c:v>0.88</c:v>
                </c:pt>
                <c:pt idx="241">
                  <c:v>0.88</c:v>
                </c:pt>
                <c:pt idx="242">
                  <c:v>0.88</c:v>
                </c:pt>
                <c:pt idx="243">
                  <c:v>0.89100000000000001</c:v>
                </c:pt>
                <c:pt idx="244">
                  <c:v>0.89100000000000001</c:v>
                </c:pt>
                <c:pt idx="245">
                  <c:v>0.89100000000000001</c:v>
                </c:pt>
                <c:pt idx="246">
                  <c:v>0.90200000000000002</c:v>
                </c:pt>
                <c:pt idx="247">
                  <c:v>0.90200000000000002</c:v>
                </c:pt>
                <c:pt idx="248">
                  <c:v>0.90200000000000002</c:v>
                </c:pt>
                <c:pt idx="249">
                  <c:v>0.91300000000000003</c:v>
                </c:pt>
                <c:pt idx="250">
                  <c:v>0.91300000000000003</c:v>
                </c:pt>
                <c:pt idx="251">
                  <c:v>0.91300000000000003</c:v>
                </c:pt>
                <c:pt idx="252">
                  <c:v>0.92400000000000004</c:v>
                </c:pt>
                <c:pt idx="253">
                  <c:v>0.92400000000000004</c:v>
                </c:pt>
                <c:pt idx="254">
                  <c:v>0.92400000000000004</c:v>
                </c:pt>
                <c:pt idx="255">
                  <c:v>0.93500000000000005</c:v>
                </c:pt>
                <c:pt idx="256">
                  <c:v>0.93500000000000005</c:v>
                </c:pt>
                <c:pt idx="257">
                  <c:v>0.93500000000000005</c:v>
                </c:pt>
                <c:pt idx="258">
                  <c:v>0.94599999999999995</c:v>
                </c:pt>
                <c:pt idx="259">
                  <c:v>0.94599999999999995</c:v>
                </c:pt>
                <c:pt idx="260">
                  <c:v>0.94599999999999995</c:v>
                </c:pt>
                <c:pt idx="261">
                  <c:v>0.95699999999999996</c:v>
                </c:pt>
                <c:pt idx="262">
                  <c:v>0.95699999999999996</c:v>
                </c:pt>
                <c:pt idx="263">
                  <c:v>0.95699999999999996</c:v>
                </c:pt>
                <c:pt idx="264">
                  <c:v>0.96799999999999997</c:v>
                </c:pt>
                <c:pt idx="265">
                  <c:v>0.96799999999999997</c:v>
                </c:pt>
                <c:pt idx="266">
                  <c:v>0.96799999999999997</c:v>
                </c:pt>
                <c:pt idx="267">
                  <c:v>0.97899999999999998</c:v>
                </c:pt>
                <c:pt idx="268">
                  <c:v>0.97899999999999998</c:v>
                </c:pt>
                <c:pt idx="269">
                  <c:v>0.97899999999999998</c:v>
                </c:pt>
                <c:pt idx="270">
                  <c:v>0.99</c:v>
                </c:pt>
                <c:pt idx="271">
                  <c:v>0.99</c:v>
                </c:pt>
                <c:pt idx="272">
                  <c:v>0.99</c:v>
                </c:pt>
                <c:pt idx="273">
                  <c:v>1.0009999999999999</c:v>
                </c:pt>
                <c:pt idx="274">
                  <c:v>1.0009999999999999</c:v>
                </c:pt>
                <c:pt idx="275">
                  <c:v>1.0009999999999999</c:v>
                </c:pt>
                <c:pt idx="276">
                  <c:v>1.012</c:v>
                </c:pt>
                <c:pt idx="277">
                  <c:v>1.012</c:v>
                </c:pt>
                <c:pt idx="278">
                  <c:v>1.012</c:v>
                </c:pt>
                <c:pt idx="279">
                  <c:v>1.0229999999999999</c:v>
                </c:pt>
                <c:pt idx="280">
                  <c:v>1.0229999999999999</c:v>
                </c:pt>
                <c:pt idx="281">
                  <c:v>1.0229999999999999</c:v>
                </c:pt>
                <c:pt idx="282">
                  <c:v>1.034</c:v>
                </c:pt>
                <c:pt idx="283">
                  <c:v>1.034</c:v>
                </c:pt>
                <c:pt idx="284">
                  <c:v>1.034</c:v>
                </c:pt>
                <c:pt idx="285">
                  <c:v>1.0449999999999999</c:v>
                </c:pt>
                <c:pt idx="286">
                  <c:v>1.0449999999999999</c:v>
                </c:pt>
                <c:pt idx="287">
                  <c:v>1.0449999999999999</c:v>
                </c:pt>
                <c:pt idx="288">
                  <c:v>1.056</c:v>
                </c:pt>
                <c:pt idx="289">
                  <c:v>1.056</c:v>
                </c:pt>
                <c:pt idx="290">
                  <c:v>1.056</c:v>
                </c:pt>
                <c:pt idx="291">
                  <c:v>1.0669999999999999</c:v>
                </c:pt>
                <c:pt idx="292">
                  <c:v>1.0669999999999999</c:v>
                </c:pt>
                <c:pt idx="293">
                  <c:v>1.0669999999999999</c:v>
                </c:pt>
                <c:pt idx="294">
                  <c:v>1.0780000000000001</c:v>
                </c:pt>
                <c:pt idx="295">
                  <c:v>1.0780000000000001</c:v>
                </c:pt>
                <c:pt idx="296">
                  <c:v>1.0780000000000001</c:v>
                </c:pt>
                <c:pt idx="297">
                  <c:v>1.089</c:v>
                </c:pt>
                <c:pt idx="298">
                  <c:v>1.089</c:v>
                </c:pt>
                <c:pt idx="299">
                  <c:v>1.089</c:v>
                </c:pt>
                <c:pt idx="300">
                  <c:v>1.1000000000000001</c:v>
                </c:pt>
                <c:pt idx="301">
                  <c:v>1.1000000000000001</c:v>
                </c:pt>
                <c:pt idx="302">
                  <c:v>1.1000000000000001</c:v>
                </c:pt>
                <c:pt idx="303">
                  <c:v>1.111</c:v>
                </c:pt>
                <c:pt idx="304">
                  <c:v>1.111</c:v>
                </c:pt>
                <c:pt idx="305">
                  <c:v>1.111</c:v>
                </c:pt>
                <c:pt idx="306">
                  <c:v>1.1220000000000001</c:v>
                </c:pt>
                <c:pt idx="307">
                  <c:v>1.1220000000000001</c:v>
                </c:pt>
                <c:pt idx="308">
                  <c:v>1.1220000000000001</c:v>
                </c:pt>
                <c:pt idx="309">
                  <c:v>1.133</c:v>
                </c:pt>
                <c:pt idx="310">
                  <c:v>1.133</c:v>
                </c:pt>
                <c:pt idx="311">
                  <c:v>1.133</c:v>
                </c:pt>
                <c:pt idx="312">
                  <c:v>1.1439999999999999</c:v>
                </c:pt>
                <c:pt idx="313">
                  <c:v>1.1439999999999999</c:v>
                </c:pt>
                <c:pt idx="314">
                  <c:v>1.1439999999999999</c:v>
                </c:pt>
                <c:pt idx="315">
                  <c:v>1.155</c:v>
                </c:pt>
                <c:pt idx="316">
                  <c:v>1.155</c:v>
                </c:pt>
                <c:pt idx="317">
                  <c:v>1.155</c:v>
                </c:pt>
                <c:pt idx="318">
                  <c:v>1.1659999999999999</c:v>
                </c:pt>
                <c:pt idx="319">
                  <c:v>1.1659999999999999</c:v>
                </c:pt>
                <c:pt idx="320">
                  <c:v>1.1659999999999999</c:v>
                </c:pt>
                <c:pt idx="321">
                  <c:v>1.177</c:v>
                </c:pt>
                <c:pt idx="322">
                  <c:v>1.177</c:v>
                </c:pt>
                <c:pt idx="323">
                  <c:v>1.177</c:v>
                </c:pt>
                <c:pt idx="324">
                  <c:v>1.1879999999999999</c:v>
                </c:pt>
                <c:pt idx="325">
                  <c:v>1.1879999999999999</c:v>
                </c:pt>
                <c:pt idx="326">
                  <c:v>1.1879999999999999</c:v>
                </c:pt>
                <c:pt idx="327">
                  <c:v>1.1990000000000001</c:v>
                </c:pt>
                <c:pt idx="328">
                  <c:v>1.1990000000000001</c:v>
                </c:pt>
                <c:pt idx="329">
                  <c:v>1.1990000000000001</c:v>
                </c:pt>
                <c:pt idx="330">
                  <c:v>1.21</c:v>
                </c:pt>
                <c:pt idx="331">
                  <c:v>1.21</c:v>
                </c:pt>
                <c:pt idx="332">
                  <c:v>1.21</c:v>
                </c:pt>
                <c:pt idx="333">
                  <c:v>1.2210000000000001</c:v>
                </c:pt>
                <c:pt idx="334">
                  <c:v>1.2210000000000001</c:v>
                </c:pt>
                <c:pt idx="335">
                  <c:v>1.2210000000000001</c:v>
                </c:pt>
                <c:pt idx="336">
                  <c:v>1.232</c:v>
                </c:pt>
                <c:pt idx="337">
                  <c:v>1.232</c:v>
                </c:pt>
                <c:pt idx="338">
                  <c:v>1.232</c:v>
                </c:pt>
                <c:pt idx="339">
                  <c:v>1.2430000000000001</c:v>
                </c:pt>
                <c:pt idx="340">
                  <c:v>1.2430000000000001</c:v>
                </c:pt>
                <c:pt idx="341">
                  <c:v>1.2430000000000001</c:v>
                </c:pt>
                <c:pt idx="342">
                  <c:v>1.254</c:v>
                </c:pt>
                <c:pt idx="343">
                  <c:v>1.254</c:v>
                </c:pt>
                <c:pt idx="344">
                  <c:v>1.254</c:v>
                </c:pt>
                <c:pt idx="345">
                  <c:v>1.2649999999999999</c:v>
                </c:pt>
                <c:pt idx="346">
                  <c:v>1.2649999999999999</c:v>
                </c:pt>
                <c:pt idx="347">
                  <c:v>1.2649999999999999</c:v>
                </c:pt>
                <c:pt idx="348">
                  <c:v>1.276</c:v>
                </c:pt>
                <c:pt idx="349">
                  <c:v>1.276</c:v>
                </c:pt>
                <c:pt idx="350">
                  <c:v>1.276</c:v>
                </c:pt>
                <c:pt idx="351">
                  <c:v>1.2869999999999999</c:v>
                </c:pt>
                <c:pt idx="352">
                  <c:v>1.2869999999999999</c:v>
                </c:pt>
                <c:pt idx="353">
                  <c:v>1.2869999999999999</c:v>
                </c:pt>
                <c:pt idx="354">
                  <c:v>1.298</c:v>
                </c:pt>
                <c:pt idx="355">
                  <c:v>1.298</c:v>
                </c:pt>
                <c:pt idx="356">
                  <c:v>1.298</c:v>
                </c:pt>
                <c:pt idx="357">
                  <c:v>1.3089999999999999</c:v>
                </c:pt>
                <c:pt idx="358">
                  <c:v>1.3089999999999999</c:v>
                </c:pt>
                <c:pt idx="359">
                  <c:v>1.3089999999999999</c:v>
                </c:pt>
                <c:pt idx="360">
                  <c:v>1.32</c:v>
                </c:pt>
                <c:pt idx="361">
                  <c:v>1.32</c:v>
                </c:pt>
                <c:pt idx="362">
                  <c:v>1.32</c:v>
                </c:pt>
                <c:pt idx="363">
                  <c:v>1.331</c:v>
                </c:pt>
                <c:pt idx="364">
                  <c:v>1.331</c:v>
                </c:pt>
                <c:pt idx="365">
                  <c:v>1.331</c:v>
                </c:pt>
                <c:pt idx="366">
                  <c:v>1.3420000000000001</c:v>
                </c:pt>
                <c:pt idx="367">
                  <c:v>1.3420000000000001</c:v>
                </c:pt>
                <c:pt idx="368">
                  <c:v>1.3420000000000001</c:v>
                </c:pt>
                <c:pt idx="369">
                  <c:v>1.353</c:v>
                </c:pt>
                <c:pt idx="370">
                  <c:v>1.353</c:v>
                </c:pt>
                <c:pt idx="371">
                  <c:v>1.353</c:v>
                </c:pt>
                <c:pt idx="372">
                  <c:v>1.3640000000000001</c:v>
                </c:pt>
                <c:pt idx="373">
                  <c:v>1.3640000000000001</c:v>
                </c:pt>
                <c:pt idx="374">
                  <c:v>1.3640000000000001</c:v>
                </c:pt>
                <c:pt idx="375">
                  <c:v>1.375</c:v>
                </c:pt>
                <c:pt idx="376">
                  <c:v>1.375</c:v>
                </c:pt>
                <c:pt idx="377">
                  <c:v>1.375</c:v>
                </c:pt>
                <c:pt idx="378">
                  <c:v>1.3859999999999999</c:v>
                </c:pt>
                <c:pt idx="379">
                  <c:v>1.3859999999999999</c:v>
                </c:pt>
                <c:pt idx="380">
                  <c:v>1.3859999999999999</c:v>
                </c:pt>
                <c:pt idx="381">
                  <c:v>1.397</c:v>
                </c:pt>
                <c:pt idx="382">
                  <c:v>1.397</c:v>
                </c:pt>
                <c:pt idx="383">
                  <c:v>1.397</c:v>
                </c:pt>
                <c:pt idx="384">
                  <c:v>1.4079999999999999</c:v>
                </c:pt>
                <c:pt idx="385">
                  <c:v>1.4079999999999999</c:v>
                </c:pt>
                <c:pt idx="386">
                  <c:v>1.4079999999999999</c:v>
                </c:pt>
                <c:pt idx="387">
                  <c:v>1.419</c:v>
                </c:pt>
                <c:pt idx="388">
                  <c:v>1.419</c:v>
                </c:pt>
                <c:pt idx="389">
                  <c:v>1.419</c:v>
                </c:pt>
                <c:pt idx="390">
                  <c:v>1.43</c:v>
                </c:pt>
                <c:pt idx="391">
                  <c:v>1.43</c:v>
                </c:pt>
                <c:pt idx="392">
                  <c:v>1.43</c:v>
                </c:pt>
                <c:pt idx="393">
                  <c:v>1.4410000000000001</c:v>
                </c:pt>
                <c:pt idx="394">
                  <c:v>1.4410000000000001</c:v>
                </c:pt>
                <c:pt idx="395">
                  <c:v>1.4410000000000001</c:v>
                </c:pt>
                <c:pt idx="396">
                  <c:v>1.452</c:v>
                </c:pt>
                <c:pt idx="397">
                  <c:v>1.452</c:v>
                </c:pt>
                <c:pt idx="398">
                  <c:v>1.452</c:v>
                </c:pt>
                <c:pt idx="399">
                  <c:v>1.4630000000000001</c:v>
                </c:pt>
                <c:pt idx="400">
                  <c:v>1.4630000000000001</c:v>
                </c:pt>
                <c:pt idx="401">
                  <c:v>1.4630000000000001</c:v>
                </c:pt>
                <c:pt idx="402">
                  <c:v>1.474</c:v>
                </c:pt>
                <c:pt idx="403">
                  <c:v>1.474</c:v>
                </c:pt>
                <c:pt idx="404">
                  <c:v>1.474</c:v>
                </c:pt>
                <c:pt idx="405">
                  <c:v>1.4850000000000001</c:v>
                </c:pt>
                <c:pt idx="406">
                  <c:v>1.4850000000000001</c:v>
                </c:pt>
                <c:pt idx="407">
                  <c:v>1.4850000000000001</c:v>
                </c:pt>
                <c:pt idx="408">
                  <c:v>1.496</c:v>
                </c:pt>
                <c:pt idx="409">
                  <c:v>1.496</c:v>
                </c:pt>
                <c:pt idx="410">
                  <c:v>1.496</c:v>
                </c:pt>
                <c:pt idx="411">
                  <c:v>1.5069999999999999</c:v>
                </c:pt>
                <c:pt idx="412">
                  <c:v>1.5069999999999999</c:v>
                </c:pt>
                <c:pt idx="413">
                  <c:v>1.5069999999999999</c:v>
                </c:pt>
                <c:pt idx="414">
                  <c:v>1.518</c:v>
                </c:pt>
                <c:pt idx="415">
                  <c:v>1.518</c:v>
                </c:pt>
                <c:pt idx="416">
                  <c:v>1.518</c:v>
                </c:pt>
                <c:pt idx="417">
                  <c:v>1.5289999999999999</c:v>
                </c:pt>
                <c:pt idx="418">
                  <c:v>1.5289999999999999</c:v>
                </c:pt>
                <c:pt idx="419">
                  <c:v>1.5289999999999999</c:v>
                </c:pt>
                <c:pt idx="420">
                  <c:v>1.54</c:v>
                </c:pt>
                <c:pt idx="421">
                  <c:v>1.54</c:v>
                </c:pt>
                <c:pt idx="422">
                  <c:v>1.54</c:v>
                </c:pt>
                <c:pt idx="423">
                  <c:v>1.5509999999999999</c:v>
                </c:pt>
                <c:pt idx="424">
                  <c:v>1.5509999999999999</c:v>
                </c:pt>
                <c:pt idx="425">
                  <c:v>1.5509999999999999</c:v>
                </c:pt>
                <c:pt idx="426">
                  <c:v>1.5620000000000001</c:v>
                </c:pt>
                <c:pt idx="427">
                  <c:v>1.5620000000000001</c:v>
                </c:pt>
                <c:pt idx="428">
                  <c:v>1.5620000000000001</c:v>
                </c:pt>
                <c:pt idx="429">
                  <c:v>1.573</c:v>
                </c:pt>
                <c:pt idx="430">
                  <c:v>1.573</c:v>
                </c:pt>
                <c:pt idx="431">
                  <c:v>1.573</c:v>
                </c:pt>
                <c:pt idx="432">
                  <c:v>1.5840000000000001</c:v>
                </c:pt>
                <c:pt idx="433">
                  <c:v>1.5840000000000001</c:v>
                </c:pt>
                <c:pt idx="434">
                  <c:v>1.5840000000000001</c:v>
                </c:pt>
                <c:pt idx="435">
                  <c:v>1.595</c:v>
                </c:pt>
                <c:pt idx="436">
                  <c:v>1.595</c:v>
                </c:pt>
                <c:pt idx="437">
                  <c:v>1.595</c:v>
                </c:pt>
                <c:pt idx="438">
                  <c:v>1.6060000000000001</c:v>
                </c:pt>
                <c:pt idx="439">
                  <c:v>1.6060000000000001</c:v>
                </c:pt>
                <c:pt idx="440">
                  <c:v>1.6060000000000001</c:v>
                </c:pt>
                <c:pt idx="441">
                  <c:v>1.617</c:v>
                </c:pt>
                <c:pt idx="442">
                  <c:v>1.617</c:v>
                </c:pt>
                <c:pt idx="443">
                  <c:v>1.617</c:v>
                </c:pt>
                <c:pt idx="444">
                  <c:v>1.6279999999999999</c:v>
                </c:pt>
                <c:pt idx="445">
                  <c:v>1.6279999999999999</c:v>
                </c:pt>
                <c:pt idx="446">
                  <c:v>1.6279999999999999</c:v>
                </c:pt>
                <c:pt idx="447">
                  <c:v>1.639</c:v>
                </c:pt>
                <c:pt idx="448">
                  <c:v>1.639</c:v>
                </c:pt>
                <c:pt idx="449">
                  <c:v>1.639</c:v>
                </c:pt>
                <c:pt idx="450">
                  <c:v>1.65</c:v>
                </c:pt>
                <c:pt idx="451">
                  <c:v>1.65</c:v>
                </c:pt>
                <c:pt idx="452">
                  <c:v>1.65</c:v>
                </c:pt>
                <c:pt idx="453">
                  <c:v>1.661</c:v>
                </c:pt>
                <c:pt idx="454">
                  <c:v>1.661</c:v>
                </c:pt>
                <c:pt idx="455">
                  <c:v>1.661</c:v>
                </c:pt>
                <c:pt idx="456">
                  <c:v>1.6719999999999999</c:v>
                </c:pt>
                <c:pt idx="457">
                  <c:v>1.6719999999999999</c:v>
                </c:pt>
                <c:pt idx="458">
                  <c:v>1.6719999999999999</c:v>
                </c:pt>
                <c:pt idx="459">
                  <c:v>1.6830000000000001</c:v>
                </c:pt>
                <c:pt idx="460">
                  <c:v>1.6830000000000001</c:v>
                </c:pt>
                <c:pt idx="461">
                  <c:v>1.6830000000000001</c:v>
                </c:pt>
                <c:pt idx="462">
                  <c:v>1.694</c:v>
                </c:pt>
                <c:pt idx="463">
                  <c:v>1.694</c:v>
                </c:pt>
                <c:pt idx="464">
                  <c:v>1.694</c:v>
                </c:pt>
                <c:pt idx="465">
                  <c:v>1.7050000000000001</c:v>
                </c:pt>
                <c:pt idx="466">
                  <c:v>1.7050000000000001</c:v>
                </c:pt>
                <c:pt idx="467">
                  <c:v>1.7050000000000001</c:v>
                </c:pt>
                <c:pt idx="468">
                  <c:v>1.716</c:v>
                </c:pt>
                <c:pt idx="469">
                  <c:v>1.716</c:v>
                </c:pt>
                <c:pt idx="470">
                  <c:v>1.716</c:v>
                </c:pt>
                <c:pt idx="471">
                  <c:v>1.7270000000000001</c:v>
                </c:pt>
                <c:pt idx="472">
                  <c:v>1.7270000000000001</c:v>
                </c:pt>
                <c:pt idx="473">
                  <c:v>1.7270000000000001</c:v>
                </c:pt>
                <c:pt idx="474">
                  <c:v>1.738</c:v>
                </c:pt>
                <c:pt idx="475">
                  <c:v>1.738</c:v>
                </c:pt>
                <c:pt idx="476">
                  <c:v>1.738</c:v>
                </c:pt>
                <c:pt idx="477">
                  <c:v>1.7490000000000001</c:v>
                </c:pt>
                <c:pt idx="478">
                  <c:v>1.7490000000000001</c:v>
                </c:pt>
                <c:pt idx="479">
                  <c:v>1.7490000000000001</c:v>
                </c:pt>
                <c:pt idx="480">
                  <c:v>1.76</c:v>
                </c:pt>
                <c:pt idx="481">
                  <c:v>1.76</c:v>
                </c:pt>
                <c:pt idx="482">
                  <c:v>1.76</c:v>
                </c:pt>
                <c:pt idx="483">
                  <c:v>1.7709999999999999</c:v>
                </c:pt>
                <c:pt idx="484">
                  <c:v>1.7709999999999999</c:v>
                </c:pt>
                <c:pt idx="485">
                  <c:v>1.7709999999999999</c:v>
                </c:pt>
                <c:pt idx="486">
                  <c:v>1.782</c:v>
                </c:pt>
                <c:pt idx="487">
                  <c:v>1.782</c:v>
                </c:pt>
                <c:pt idx="488">
                  <c:v>1.782</c:v>
                </c:pt>
                <c:pt idx="489">
                  <c:v>1.7929999999999999</c:v>
                </c:pt>
                <c:pt idx="490">
                  <c:v>1.7929999999999999</c:v>
                </c:pt>
                <c:pt idx="491">
                  <c:v>1.7929999999999999</c:v>
                </c:pt>
                <c:pt idx="492">
                  <c:v>1.804</c:v>
                </c:pt>
                <c:pt idx="493">
                  <c:v>1.804</c:v>
                </c:pt>
                <c:pt idx="494">
                  <c:v>1.804</c:v>
                </c:pt>
                <c:pt idx="495">
                  <c:v>1.8149999999999999</c:v>
                </c:pt>
                <c:pt idx="496">
                  <c:v>1.8149999999999999</c:v>
                </c:pt>
                <c:pt idx="497">
                  <c:v>1.8149999999999999</c:v>
                </c:pt>
                <c:pt idx="498">
                  <c:v>1.8260000000000001</c:v>
                </c:pt>
                <c:pt idx="499">
                  <c:v>1.8260000000000001</c:v>
                </c:pt>
                <c:pt idx="500">
                  <c:v>1.8260000000000001</c:v>
                </c:pt>
                <c:pt idx="501">
                  <c:v>1.837</c:v>
                </c:pt>
                <c:pt idx="502">
                  <c:v>1.837</c:v>
                </c:pt>
                <c:pt idx="503">
                  <c:v>1.837</c:v>
                </c:pt>
                <c:pt idx="504">
                  <c:v>1.8480000000000001</c:v>
                </c:pt>
                <c:pt idx="505">
                  <c:v>1.8480000000000001</c:v>
                </c:pt>
                <c:pt idx="506">
                  <c:v>1.8480000000000001</c:v>
                </c:pt>
                <c:pt idx="507">
                  <c:v>1.859</c:v>
                </c:pt>
                <c:pt idx="508">
                  <c:v>1.859</c:v>
                </c:pt>
                <c:pt idx="509">
                  <c:v>1.859</c:v>
                </c:pt>
                <c:pt idx="510">
                  <c:v>1.87</c:v>
                </c:pt>
                <c:pt idx="511">
                  <c:v>1.87</c:v>
                </c:pt>
                <c:pt idx="512">
                  <c:v>1.87</c:v>
                </c:pt>
                <c:pt idx="513">
                  <c:v>1.881</c:v>
                </c:pt>
                <c:pt idx="514">
                  <c:v>1.881</c:v>
                </c:pt>
                <c:pt idx="515">
                  <c:v>1.881</c:v>
                </c:pt>
                <c:pt idx="516">
                  <c:v>1.8919999999999999</c:v>
                </c:pt>
                <c:pt idx="517">
                  <c:v>1.8919999999999999</c:v>
                </c:pt>
                <c:pt idx="518">
                  <c:v>1.8919999999999999</c:v>
                </c:pt>
                <c:pt idx="519">
                  <c:v>1.903</c:v>
                </c:pt>
                <c:pt idx="520">
                  <c:v>1.903</c:v>
                </c:pt>
                <c:pt idx="521">
                  <c:v>1.903</c:v>
                </c:pt>
                <c:pt idx="522">
                  <c:v>1.9139999999999999</c:v>
                </c:pt>
                <c:pt idx="523">
                  <c:v>1.9139999999999999</c:v>
                </c:pt>
                <c:pt idx="524">
                  <c:v>1.9139999999999999</c:v>
                </c:pt>
                <c:pt idx="525">
                  <c:v>1.925</c:v>
                </c:pt>
                <c:pt idx="526">
                  <c:v>1.925</c:v>
                </c:pt>
                <c:pt idx="527">
                  <c:v>1.925</c:v>
                </c:pt>
                <c:pt idx="528">
                  <c:v>1.9359999999999999</c:v>
                </c:pt>
                <c:pt idx="529">
                  <c:v>1.9359999999999999</c:v>
                </c:pt>
                <c:pt idx="530">
                  <c:v>1.9359999999999999</c:v>
                </c:pt>
                <c:pt idx="531">
                  <c:v>1.9470000000000001</c:v>
                </c:pt>
                <c:pt idx="532">
                  <c:v>1.9470000000000001</c:v>
                </c:pt>
                <c:pt idx="533">
                  <c:v>1.9470000000000001</c:v>
                </c:pt>
                <c:pt idx="534">
                  <c:v>1.958</c:v>
                </c:pt>
                <c:pt idx="535">
                  <c:v>1.958</c:v>
                </c:pt>
                <c:pt idx="536">
                  <c:v>1.958</c:v>
                </c:pt>
                <c:pt idx="537">
                  <c:v>1.9690000000000001</c:v>
                </c:pt>
                <c:pt idx="538">
                  <c:v>1.9690000000000001</c:v>
                </c:pt>
                <c:pt idx="539">
                  <c:v>1.9690000000000001</c:v>
                </c:pt>
                <c:pt idx="540">
                  <c:v>1.98</c:v>
                </c:pt>
                <c:pt idx="541">
                  <c:v>1.98</c:v>
                </c:pt>
                <c:pt idx="542">
                  <c:v>1.98</c:v>
                </c:pt>
                <c:pt idx="543">
                  <c:v>1.9910000000000001</c:v>
                </c:pt>
                <c:pt idx="544">
                  <c:v>1.9910000000000001</c:v>
                </c:pt>
                <c:pt idx="545">
                  <c:v>1.9910000000000001</c:v>
                </c:pt>
                <c:pt idx="546">
                  <c:v>2.0019999999999998</c:v>
                </c:pt>
                <c:pt idx="547">
                  <c:v>2.0019999999999998</c:v>
                </c:pt>
                <c:pt idx="548">
                  <c:v>2.0019999999999998</c:v>
                </c:pt>
                <c:pt idx="549">
                  <c:v>2.0129999999999999</c:v>
                </c:pt>
                <c:pt idx="550">
                  <c:v>2.0129999999999999</c:v>
                </c:pt>
                <c:pt idx="551">
                  <c:v>2.0129999999999999</c:v>
                </c:pt>
                <c:pt idx="552">
                  <c:v>2.024</c:v>
                </c:pt>
                <c:pt idx="553">
                  <c:v>2.024</c:v>
                </c:pt>
                <c:pt idx="554">
                  <c:v>2.024</c:v>
                </c:pt>
                <c:pt idx="555">
                  <c:v>2.0350000000000001</c:v>
                </c:pt>
                <c:pt idx="556">
                  <c:v>2.0350000000000001</c:v>
                </c:pt>
                <c:pt idx="557">
                  <c:v>2.0350000000000001</c:v>
                </c:pt>
                <c:pt idx="558">
                  <c:v>2.0459999999999998</c:v>
                </c:pt>
                <c:pt idx="559">
                  <c:v>2.0459999999999998</c:v>
                </c:pt>
                <c:pt idx="560">
                  <c:v>2.0459999999999998</c:v>
                </c:pt>
                <c:pt idx="561">
                  <c:v>2.0569999999999999</c:v>
                </c:pt>
                <c:pt idx="562">
                  <c:v>2.0569999999999999</c:v>
                </c:pt>
                <c:pt idx="563">
                  <c:v>2.0569999999999999</c:v>
                </c:pt>
                <c:pt idx="564">
                  <c:v>2.0680000000000001</c:v>
                </c:pt>
                <c:pt idx="565">
                  <c:v>2.0680000000000001</c:v>
                </c:pt>
                <c:pt idx="566">
                  <c:v>2.0680000000000001</c:v>
                </c:pt>
                <c:pt idx="567">
                  <c:v>2.0790000000000002</c:v>
                </c:pt>
                <c:pt idx="568">
                  <c:v>2.0790000000000002</c:v>
                </c:pt>
                <c:pt idx="569">
                  <c:v>2.0790000000000002</c:v>
                </c:pt>
                <c:pt idx="570">
                  <c:v>2.09</c:v>
                </c:pt>
                <c:pt idx="571">
                  <c:v>2.09</c:v>
                </c:pt>
                <c:pt idx="572">
                  <c:v>2.09</c:v>
                </c:pt>
                <c:pt idx="573">
                  <c:v>2.101</c:v>
                </c:pt>
                <c:pt idx="574">
                  <c:v>2.101</c:v>
                </c:pt>
                <c:pt idx="575">
                  <c:v>2.101</c:v>
                </c:pt>
                <c:pt idx="576">
                  <c:v>2.1120000000000001</c:v>
                </c:pt>
                <c:pt idx="577">
                  <c:v>2.1120000000000001</c:v>
                </c:pt>
                <c:pt idx="578">
                  <c:v>2.1120000000000001</c:v>
                </c:pt>
                <c:pt idx="579">
                  <c:v>2.1230000000000002</c:v>
                </c:pt>
                <c:pt idx="580">
                  <c:v>2.1230000000000002</c:v>
                </c:pt>
                <c:pt idx="581">
                  <c:v>2.1230000000000002</c:v>
                </c:pt>
                <c:pt idx="582">
                  <c:v>2.1339999999999999</c:v>
                </c:pt>
                <c:pt idx="583">
                  <c:v>2.1339999999999999</c:v>
                </c:pt>
                <c:pt idx="584">
                  <c:v>2.1339999999999999</c:v>
                </c:pt>
                <c:pt idx="585">
                  <c:v>2.145</c:v>
                </c:pt>
                <c:pt idx="586">
                  <c:v>2.145</c:v>
                </c:pt>
                <c:pt idx="587">
                  <c:v>2.145</c:v>
                </c:pt>
                <c:pt idx="588">
                  <c:v>2.1560000000000001</c:v>
                </c:pt>
                <c:pt idx="589">
                  <c:v>2.1560000000000001</c:v>
                </c:pt>
                <c:pt idx="590">
                  <c:v>2.1560000000000001</c:v>
                </c:pt>
                <c:pt idx="591">
                  <c:v>2.1669999999999998</c:v>
                </c:pt>
                <c:pt idx="592">
                  <c:v>2.1669999999999998</c:v>
                </c:pt>
                <c:pt idx="593">
                  <c:v>2.1669999999999998</c:v>
                </c:pt>
                <c:pt idx="594">
                  <c:v>2.1779999999999999</c:v>
                </c:pt>
                <c:pt idx="595">
                  <c:v>2.1779999999999999</c:v>
                </c:pt>
                <c:pt idx="596">
                  <c:v>2.1779999999999999</c:v>
                </c:pt>
                <c:pt idx="597">
                  <c:v>2.1890000000000001</c:v>
                </c:pt>
                <c:pt idx="598">
                  <c:v>2.1890000000000001</c:v>
                </c:pt>
                <c:pt idx="599">
                  <c:v>2.1890000000000001</c:v>
                </c:pt>
                <c:pt idx="600">
                  <c:v>2.2000000000000002</c:v>
                </c:pt>
                <c:pt idx="601">
                  <c:v>2.2000000000000002</c:v>
                </c:pt>
                <c:pt idx="602">
                  <c:v>2.2000000000000002</c:v>
                </c:pt>
                <c:pt idx="603">
                  <c:v>2.2109999999999999</c:v>
                </c:pt>
                <c:pt idx="604">
                  <c:v>2.2109999999999999</c:v>
                </c:pt>
                <c:pt idx="605">
                  <c:v>2.2109999999999999</c:v>
                </c:pt>
                <c:pt idx="606">
                  <c:v>2.222</c:v>
                </c:pt>
                <c:pt idx="607">
                  <c:v>2.222</c:v>
                </c:pt>
                <c:pt idx="608">
                  <c:v>2.222</c:v>
                </c:pt>
                <c:pt idx="609">
                  <c:v>2.2330000000000001</c:v>
                </c:pt>
                <c:pt idx="610">
                  <c:v>2.2330000000000001</c:v>
                </c:pt>
                <c:pt idx="611">
                  <c:v>2.2330000000000001</c:v>
                </c:pt>
                <c:pt idx="612">
                  <c:v>2.2440000000000002</c:v>
                </c:pt>
                <c:pt idx="613">
                  <c:v>2.2440000000000002</c:v>
                </c:pt>
                <c:pt idx="614">
                  <c:v>2.2440000000000002</c:v>
                </c:pt>
                <c:pt idx="615">
                  <c:v>2.2549999999999999</c:v>
                </c:pt>
                <c:pt idx="616">
                  <c:v>2.2549999999999999</c:v>
                </c:pt>
                <c:pt idx="617">
                  <c:v>2.2549999999999999</c:v>
                </c:pt>
                <c:pt idx="618">
                  <c:v>2.266</c:v>
                </c:pt>
                <c:pt idx="619">
                  <c:v>2.266</c:v>
                </c:pt>
                <c:pt idx="620">
                  <c:v>2.266</c:v>
                </c:pt>
                <c:pt idx="621">
                  <c:v>2.2770000000000001</c:v>
                </c:pt>
                <c:pt idx="622">
                  <c:v>2.2770000000000001</c:v>
                </c:pt>
                <c:pt idx="623">
                  <c:v>2.2770000000000001</c:v>
                </c:pt>
                <c:pt idx="624">
                  <c:v>2.2879999999999998</c:v>
                </c:pt>
                <c:pt idx="625">
                  <c:v>2.2879999999999998</c:v>
                </c:pt>
                <c:pt idx="626">
                  <c:v>2.2879999999999998</c:v>
                </c:pt>
                <c:pt idx="627">
                  <c:v>2.2989999999999999</c:v>
                </c:pt>
                <c:pt idx="628">
                  <c:v>2.2989999999999999</c:v>
                </c:pt>
                <c:pt idx="629">
                  <c:v>2.2989999999999999</c:v>
                </c:pt>
                <c:pt idx="630">
                  <c:v>2.31</c:v>
                </c:pt>
                <c:pt idx="631">
                  <c:v>2.31</c:v>
                </c:pt>
                <c:pt idx="632">
                  <c:v>2.31</c:v>
                </c:pt>
                <c:pt idx="633">
                  <c:v>2.3210000000000002</c:v>
                </c:pt>
                <c:pt idx="634">
                  <c:v>2.3210000000000002</c:v>
                </c:pt>
                <c:pt idx="635">
                  <c:v>2.3210000000000002</c:v>
                </c:pt>
                <c:pt idx="636">
                  <c:v>2.3319999999999999</c:v>
                </c:pt>
                <c:pt idx="637">
                  <c:v>2.3319999999999999</c:v>
                </c:pt>
                <c:pt idx="638">
                  <c:v>2.3319999999999999</c:v>
                </c:pt>
                <c:pt idx="639">
                  <c:v>2.343</c:v>
                </c:pt>
                <c:pt idx="640">
                  <c:v>2.343</c:v>
                </c:pt>
                <c:pt idx="641">
                  <c:v>2.343</c:v>
                </c:pt>
                <c:pt idx="642">
                  <c:v>2.3540000000000001</c:v>
                </c:pt>
                <c:pt idx="643">
                  <c:v>2.3540000000000001</c:v>
                </c:pt>
                <c:pt idx="644">
                  <c:v>2.3540000000000001</c:v>
                </c:pt>
                <c:pt idx="645">
                  <c:v>2.3650000000000002</c:v>
                </c:pt>
                <c:pt idx="646">
                  <c:v>2.3650000000000002</c:v>
                </c:pt>
                <c:pt idx="647">
                  <c:v>2.3650000000000002</c:v>
                </c:pt>
                <c:pt idx="648">
                  <c:v>2.3759999999999999</c:v>
                </c:pt>
                <c:pt idx="649">
                  <c:v>2.3759999999999999</c:v>
                </c:pt>
                <c:pt idx="650">
                  <c:v>2.3759999999999999</c:v>
                </c:pt>
                <c:pt idx="651">
                  <c:v>2.387</c:v>
                </c:pt>
                <c:pt idx="652">
                  <c:v>2.387</c:v>
                </c:pt>
                <c:pt idx="653">
                  <c:v>2.387</c:v>
                </c:pt>
                <c:pt idx="654">
                  <c:v>2.3980000000000001</c:v>
                </c:pt>
                <c:pt idx="655">
                  <c:v>2.3980000000000001</c:v>
                </c:pt>
                <c:pt idx="656">
                  <c:v>2.3980000000000001</c:v>
                </c:pt>
                <c:pt idx="657">
                  <c:v>2.41</c:v>
                </c:pt>
                <c:pt idx="658">
                  <c:v>2.41</c:v>
                </c:pt>
                <c:pt idx="659">
                  <c:v>2.41</c:v>
                </c:pt>
                <c:pt idx="660">
                  <c:v>2.4209999999999998</c:v>
                </c:pt>
                <c:pt idx="661">
                  <c:v>2.4209999999999998</c:v>
                </c:pt>
                <c:pt idx="662">
                  <c:v>2.4209999999999998</c:v>
                </c:pt>
                <c:pt idx="663">
                  <c:v>2.4319999999999999</c:v>
                </c:pt>
                <c:pt idx="664">
                  <c:v>2.4319999999999999</c:v>
                </c:pt>
                <c:pt idx="665">
                  <c:v>2.4319999999999999</c:v>
                </c:pt>
                <c:pt idx="666">
                  <c:v>2.4430000000000001</c:v>
                </c:pt>
                <c:pt idx="667">
                  <c:v>2.4430000000000001</c:v>
                </c:pt>
                <c:pt idx="668">
                  <c:v>2.4430000000000001</c:v>
                </c:pt>
                <c:pt idx="669">
                  <c:v>2.4540000000000002</c:v>
                </c:pt>
                <c:pt idx="670">
                  <c:v>2.4540000000000002</c:v>
                </c:pt>
                <c:pt idx="671">
                  <c:v>2.4540000000000002</c:v>
                </c:pt>
                <c:pt idx="672">
                  <c:v>2.4649999999999999</c:v>
                </c:pt>
                <c:pt idx="673">
                  <c:v>2.4649999999999999</c:v>
                </c:pt>
                <c:pt idx="674">
                  <c:v>2.4649999999999999</c:v>
                </c:pt>
                <c:pt idx="675">
                  <c:v>2.476</c:v>
                </c:pt>
                <c:pt idx="676">
                  <c:v>2.476</c:v>
                </c:pt>
                <c:pt idx="677">
                  <c:v>2.476</c:v>
                </c:pt>
                <c:pt idx="678">
                  <c:v>2.4870000000000001</c:v>
                </c:pt>
                <c:pt idx="679">
                  <c:v>2.4870000000000001</c:v>
                </c:pt>
                <c:pt idx="680">
                  <c:v>2.4870000000000001</c:v>
                </c:pt>
                <c:pt idx="681">
                  <c:v>2.4980000000000002</c:v>
                </c:pt>
                <c:pt idx="682">
                  <c:v>2.4980000000000002</c:v>
                </c:pt>
                <c:pt idx="683">
                  <c:v>2.4980000000000002</c:v>
                </c:pt>
                <c:pt idx="684">
                  <c:v>2.5089999999999999</c:v>
                </c:pt>
                <c:pt idx="685">
                  <c:v>2.5089999999999999</c:v>
                </c:pt>
                <c:pt idx="686">
                  <c:v>2.5089999999999999</c:v>
                </c:pt>
                <c:pt idx="687">
                  <c:v>2.52</c:v>
                </c:pt>
                <c:pt idx="688">
                  <c:v>2.52</c:v>
                </c:pt>
                <c:pt idx="689">
                  <c:v>2.52</c:v>
                </c:pt>
                <c:pt idx="690">
                  <c:v>2.5310000000000001</c:v>
                </c:pt>
                <c:pt idx="691">
                  <c:v>2.5310000000000001</c:v>
                </c:pt>
                <c:pt idx="692">
                  <c:v>2.5310000000000001</c:v>
                </c:pt>
                <c:pt idx="693">
                  <c:v>2.5419999999999998</c:v>
                </c:pt>
                <c:pt idx="694">
                  <c:v>2.5419999999999998</c:v>
                </c:pt>
                <c:pt idx="695">
                  <c:v>2.5419999999999998</c:v>
                </c:pt>
                <c:pt idx="696">
                  <c:v>2.5529999999999999</c:v>
                </c:pt>
                <c:pt idx="697">
                  <c:v>2.5529999999999999</c:v>
                </c:pt>
                <c:pt idx="698">
                  <c:v>2.5529999999999999</c:v>
                </c:pt>
                <c:pt idx="699">
                  <c:v>2.5640000000000001</c:v>
                </c:pt>
                <c:pt idx="700">
                  <c:v>2.5640000000000001</c:v>
                </c:pt>
                <c:pt idx="701">
                  <c:v>2.5640000000000001</c:v>
                </c:pt>
                <c:pt idx="702">
                  <c:v>2.5750000000000002</c:v>
                </c:pt>
                <c:pt idx="703">
                  <c:v>2.5750000000000002</c:v>
                </c:pt>
                <c:pt idx="704">
                  <c:v>2.5750000000000002</c:v>
                </c:pt>
                <c:pt idx="705">
                  <c:v>2.5859999999999999</c:v>
                </c:pt>
                <c:pt idx="706">
                  <c:v>2.5859999999999999</c:v>
                </c:pt>
                <c:pt idx="707">
                  <c:v>2.5859999999999999</c:v>
                </c:pt>
                <c:pt idx="708">
                  <c:v>2.597</c:v>
                </c:pt>
                <c:pt idx="709">
                  <c:v>2.597</c:v>
                </c:pt>
                <c:pt idx="710">
                  <c:v>2.597</c:v>
                </c:pt>
                <c:pt idx="711">
                  <c:v>2.6080000000000001</c:v>
                </c:pt>
                <c:pt idx="712">
                  <c:v>2.6080000000000001</c:v>
                </c:pt>
                <c:pt idx="713">
                  <c:v>2.6080000000000001</c:v>
                </c:pt>
                <c:pt idx="714">
                  <c:v>2.6190000000000002</c:v>
                </c:pt>
                <c:pt idx="715">
                  <c:v>2.6190000000000002</c:v>
                </c:pt>
                <c:pt idx="716">
                  <c:v>2.6190000000000002</c:v>
                </c:pt>
                <c:pt idx="717">
                  <c:v>2.63</c:v>
                </c:pt>
                <c:pt idx="718">
                  <c:v>2.63</c:v>
                </c:pt>
                <c:pt idx="719">
                  <c:v>2.63</c:v>
                </c:pt>
                <c:pt idx="720">
                  <c:v>2.641</c:v>
                </c:pt>
                <c:pt idx="721">
                  <c:v>2.641</c:v>
                </c:pt>
                <c:pt idx="722">
                  <c:v>2.641</c:v>
                </c:pt>
                <c:pt idx="723">
                  <c:v>2.6520000000000001</c:v>
                </c:pt>
                <c:pt idx="724">
                  <c:v>2.6520000000000001</c:v>
                </c:pt>
                <c:pt idx="725">
                  <c:v>2.6520000000000001</c:v>
                </c:pt>
                <c:pt idx="726">
                  <c:v>2.6629999999999998</c:v>
                </c:pt>
                <c:pt idx="727">
                  <c:v>2.6629999999999998</c:v>
                </c:pt>
                <c:pt idx="728">
                  <c:v>2.6629999999999998</c:v>
                </c:pt>
                <c:pt idx="729">
                  <c:v>2.6739999999999999</c:v>
                </c:pt>
                <c:pt idx="730">
                  <c:v>2.6739999999999999</c:v>
                </c:pt>
                <c:pt idx="731">
                  <c:v>2.6739999999999999</c:v>
                </c:pt>
                <c:pt idx="732">
                  <c:v>2.6850000000000001</c:v>
                </c:pt>
                <c:pt idx="733">
                  <c:v>2.6850000000000001</c:v>
                </c:pt>
                <c:pt idx="734">
                  <c:v>2.6850000000000001</c:v>
                </c:pt>
                <c:pt idx="735">
                  <c:v>2.6960000000000002</c:v>
                </c:pt>
                <c:pt idx="736">
                  <c:v>2.6960000000000002</c:v>
                </c:pt>
                <c:pt idx="737">
                  <c:v>2.6960000000000002</c:v>
                </c:pt>
                <c:pt idx="738">
                  <c:v>2.7069999999999999</c:v>
                </c:pt>
                <c:pt idx="739">
                  <c:v>2.7069999999999999</c:v>
                </c:pt>
                <c:pt idx="740">
                  <c:v>2.7069999999999999</c:v>
                </c:pt>
                <c:pt idx="741">
                  <c:v>2.718</c:v>
                </c:pt>
                <c:pt idx="742">
                  <c:v>2.718</c:v>
                </c:pt>
                <c:pt idx="743">
                  <c:v>2.718</c:v>
                </c:pt>
                <c:pt idx="744">
                  <c:v>2.7290000000000001</c:v>
                </c:pt>
                <c:pt idx="745">
                  <c:v>2.7290000000000001</c:v>
                </c:pt>
                <c:pt idx="746">
                  <c:v>2.7290000000000001</c:v>
                </c:pt>
                <c:pt idx="747">
                  <c:v>2.74</c:v>
                </c:pt>
                <c:pt idx="748">
                  <c:v>2.74</c:v>
                </c:pt>
                <c:pt idx="749">
                  <c:v>2.74</c:v>
                </c:pt>
                <c:pt idx="750">
                  <c:v>2.7509999999999999</c:v>
                </c:pt>
                <c:pt idx="751">
                  <c:v>2.7509999999999999</c:v>
                </c:pt>
                <c:pt idx="752">
                  <c:v>2.7509999999999999</c:v>
                </c:pt>
                <c:pt idx="753">
                  <c:v>2.762</c:v>
                </c:pt>
                <c:pt idx="754">
                  <c:v>2.762</c:v>
                </c:pt>
                <c:pt idx="755">
                  <c:v>2.762</c:v>
                </c:pt>
                <c:pt idx="756">
                  <c:v>2.7730000000000001</c:v>
                </c:pt>
                <c:pt idx="757">
                  <c:v>2.7730000000000001</c:v>
                </c:pt>
                <c:pt idx="758">
                  <c:v>2.7730000000000001</c:v>
                </c:pt>
                <c:pt idx="759">
                  <c:v>2.7839999999999998</c:v>
                </c:pt>
                <c:pt idx="760">
                  <c:v>2.7839999999999998</c:v>
                </c:pt>
                <c:pt idx="761">
                  <c:v>2.7839999999999998</c:v>
                </c:pt>
                <c:pt idx="762">
                  <c:v>2.7949999999999999</c:v>
                </c:pt>
                <c:pt idx="763">
                  <c:v>2.7949999999999999</c:v>
                </c:pt>
                <c:pt idx="764">
                  <c:v>2.7949999999999999</c:v>
                </c:pt>
                <c:pt idx="765">
                  <c:v>2.806</c:v>
                </c:pt>
                <c:pt idx="766">
                  <c:v>2.806</c:v>
                </c:pt>
                <c:pt idx="767">
                  <c:v>2.806</c:v>
                </c:pt>
                <c:pt idx="768">
                  <c:v>2.8170000000000002</c:v>
                </c:pt>
                <c:pt idx="769">
                  <c:v>2.8170000000000002</c:v>
                </c:pt>
                <c:pt idx="770">
                  <c:v>2.8170000000000002</c:v>
                </c:pt>
                <c:pt idx="771">
                  <c:v>2.8279999999999998</c:v>
                </c:pt>
                <c:pt idx="772">
                  <c:v>2.8279999999999998</c:v>
                </c:pt>
                <c:pt idx="773">
                  <c:v>2.8279999999999998</c:v>
                </c:pt>
                <c:pt idx="774">
                  <c:v>2.839</c:v>
                </c:pt>
                <c:pt idx="775">
                  <c:v>2.839</c:v>
                </c:pt>
                <c:pt idx="776">
                  <c:v>2.839</c:v>
                </c:pt>
                <c:pt idx="777">
                  <c:v>2.85</c:v>
                </c:pt>
                <c:pt idx="778">
                  <c:v>2.85</c:v>
                </c:pt>
                <c:pt idx="779">
                  <c:v>2.85</c:v>
                </c:pt>
                <c:pt idx="780">
                  <c:v>2.8610000000000002</c:v>
                </c:pt>
                <c:pt idx="781">
                  <c:v>2.8610000000000002</c:v>
                </c:pt>
                <c:pt idx="782">
                  <c:v>2.8610000000000002</c:v>
                </c:pt>
                <c:pt idx="783">
                  <c:v>2.8719999999999999</c:v>
                </c:pt>
                <c:pt idx="784">
                  <c:v>2.8719999999999999</c:v>
                </c:pt>
                <c:pt idx="785">
                  <c:v>2.8719999999999999</c:v>
                </c:pt>
                <c:pt idx="786">
                  <c:v>2.883</c:v>
                </c:pt>
                <c:pt idx="787">
                  <c:v>2.883</c:v>
                </c:pt>
                <c:pt idx="788">
                  <c:v>2.883</c:v>
                </c:pt>
                <c:pt idx="789">
                  <c:v>2.8940000000000001</c:v>
                </c:pt>
                <c:pt idx="790">
                  <c:v>2.8940000000000001</c:v>
                </c:pt>
                <c:pt idx="791">
                  <c:v>2.8940000000000001</c:v>
                </c:pt>
                <c:pt idx="792">
                  <c:v>2.9049999999999998</c:v>
                </c:pt>
                <c:pt idx="793">
                  <c:v>2.9049999999999998</c:v>
                </c:pt>
                <c:pt idx="794">
                  <c:v>2.9049999999999998</c:v>
                </c:pt>
                <c:pt idx="795">
                  <c:v>2.9159999999999999</c:v>
                </c:pt>
                <c:pt idx="796">
                  <c:v>2.9159999999999999</c:v>
                </c:pt>
                <c:pt idx="797">
                  <c:v>2.9159999999999999</c:v>
                </c:pt>
                <c:pt idx="798">
                  <c:v>2.927</c:v>
                </c:pt>
                <c:pt idx="799">
                  <c:v>2.927</c:v>
                </c:pt>
                <c:pt idx="800">
                  <c:v>2.927</c:v>
                </c:pt>
                <c:pt idx="801">
                  <c:v>2.9380000000000002</c:v>
                </c:pt>
                <c:pt idx="802">
                  <c:v>2.9380000000000002</c:v>
                </c:pt>
                <c:pt idx="803">
                  <c:v>2.9380000000000002</c:v>
                </c:pt>
                <c:pt idx="804">
                  <c:v>2.9489999999999998</c:v>
                </c:pt>
                <c:pt idx="805">
                  <c:v>2.9489999999999998</c:v>
                </c:pt>
                <c:pt idx="806">
                  <c:v>2.9489999999999998</c:v>
                </c:pt>
                <c:pt idx="807">
                  <c:v>2.96</c:v>
                </c:pt>
                <c:pt idx="808">
                  <c:v>2.96</c:v>
                </c:pt>
                <c:pt idx="809">
                  <c:v>2.96</c:v>
                </c:pt>
                <c:pt idx="810">
                  <c:v>2.9710000000000001</c:v>
                </c:pt>
                <c:pt idx="811">
                  <c:v>2.9710000000000001</c:v>
                </c:pt>
                <c:pt idx="812">
                  <c:v>2.9710000000000001</c:v>
                </c:pt>
                <c:pt idx="813">
                  <c:v>2.9820000000000002</c:v>
                </c:pt>
                <c:pt idx="814">
                  <c:v>2.9820000000000002</c:v>
                </c:pt>
                <c:pt idx="815">
                  <c:v>2.9820000000000002</c:v>
                </c:pt>
                <c:pt idx="816">
                  <c:v>2.9929999999999999</c:v>
                </c:pt>
                <c:pt idx="817">
                  <c:v>2.9929999999999999</c:v>
                </c:pt>
                <c:pt idx="818">
                  <c:v>2.9929999999999999</c:v>
                </c:pt>
                <c:pt idx="819">
                  <c:v>3.004</c:v>
                </c:pt>
                <c:pt idx="820">
                  <c:v>3.004</c:v>
                </c:pt>
                <c:pt idx="821">
                  <c:v>3.004</c:v>
                </c:pt>
                <c:pt idx="822">
                  <c:v>3.0150000000000001</c:v>
                </c:pt>
                <c:pt idx="823">
                  <c:v>3.0150000000000001</c:v>
                </c:pt>
                <c:pt idx="824">
                  <c:v>3.0150000000000001</c:v>
                </c:pt>
                <c:pt idx="825">
                  <c:v>3.0259999999999998</c:v>
                </c:pt>
                <c:pt idx="826">
                  <c:v>3.0259999999999998</c:v>
                </c:pt>
                <c:pt idx="827">
                  <c:v>3.0259999999999998</c:v>
                </c:pt>
                <c:pt idx="828">
                  <c:v>3.0369999999999999</c:v>
                </c:pt>
                <c:pt idx="829">
                  <c:v>3.0369999999999999</c:v>
                </c:pt>
                <c:pt idx="830">
                  <c:v>3.0369999999999999</c:v>
                </c:pt>
                <c:pt idx="831">
                  <c:v>3.048</c:v>
                </c:pt>
                <c:pt idx="832">
                  <c:v>3.048</c:v>
                </c:pt>
                <c:pt idx="833">
                  <c:v>3.048</c:v>
                </c:pt>
                <c:pt idx="834">
                  <c:v>3.0590000000000002</c:v>
                </c:pt>
                <c:pt idx="835">
                  <c:v>3.0590000000000002</c:v>
                </c:pt>
                <c:pt idx="836">
                  <c:v>3.0590000000000002</c:v>
                </c:pt>
                <c:pt idx="837">
                  <c:v>3.07</c:v>
                </c:pt>
                <c:pt idx="838">
                  <c:v>3.07</c:v>
                </c:pt>
                <c:pt idx="839">
                  <c:v>3.07</c:v>
                </c:pt>
                <c:pt idx="840">
                  <c:v>3.081</c:v>
                </c:pt>
                <c:pt idx="841">
                  <c:v>3.081</c:v>
                </c:pt>
                <c:pt idx="842">
                  <c:v>3.081</c:v>
                </c:pt>
                <c:pt idx="843">
                  <c:v>3.0920000000000001</c:v>
                </c:pt>
                <c:pt idx="844">
                  <c:v>3.0920000000000001</c:v>
                </c:pt>
                <c:pt idx="845">
                  <c:v>3.0920000000000001</c:v>
                </c:pt>
                <c:pt idx="846">
                  <c:v>3.1030000000000002</c:v>
                </c:pt>
                <c:pt idx="847">
                  <c:v>3.1030000000000002</c:v>
                </c:pt>
                <c:pt idx="848">
                  <c:v>3.1030000000000002</c:v>
                </c:pt>
                <c:pt idx="849">
                  <c:v>3.1139999999999999</c:v>
                </c:pt>
                <c:pt idx="850">
                  <c:v>3.1139999999999999</c:v>
                </c:pt>
                <c:pt idx="851">
                  <c:v>3.1139999999999999</c:v>
                </c:pt>
                <c:pt idx="852">
                  <c:v>3.125</c:v>
                </c:pt>
                <c:pt idx="853">
                  <c:v>3.125</c:v>
                </c:pt>
                <c:pt idx="854">
                  <c:v>3.125</c:v>
                </c:pt>
                <c:pt idx="855">
                  <c:v>3.1360000000000001</c:v>
                </c:pt>
                <c:pt idx="856">
                  <c:v>3.1360000000000001</c:v>
                </c:pt>
                <c:pt idx="857">
                  <c:v>3.1360000000000001</c:v>
                </c:pt>
                <c:pt idx="858">
                  <c:v>3.1469999999999998</c:v>
                </c:pt>
                <c:pt idx="859">
                  <c:v>3.1469999999999998</c:v>
                </c:pt>
                <c:pt idx="860">
                  <c:v>3.1469999999999998</c:v>
                </c:pt>
                <c:pt idx="861">
                  <c:v>3.1579999999999999</c:v>
                </c:pt>
                <c:pt idx="862">
                  <c:v>3.1579999999999999</c:v>
                </c:pt>
                <c:pt idx="863">
                  <c:v>3.1579999999999999</c:v>
                </c:pt>
                <c:pt idx="864">
                  <c:v>3.169</c:v>
                </c:pt>
                <c:pt idx="865">
                  <c:v>3.169</c:v>
                </c:pt>
                <c:pt idx="866">
                  <c:v>3.169</c:v>
                </c:pt>
                <c:pt idx="867">
                  <c:v>3.18</c:v>
                </c:pt>
                <c:pt idx="868">
                  <c:v>3.18</c:v>
                </c:pt>
                <c:pt idx="869">
                  <c:v>3.18</c:v>
                </c:pt>
                <c:pt idx="870">
                  <c:v>3.1909999999999998</c:v>
                </c:pt>
                <c:pt idx="871">
                  <c:v>3.1909999999999998</c:v>
                </c:pt>
                <c:pt idx="872">
                  <c:v>3.1909999999999998</c:v>
                </c:pt>
                <c:pt idx="873">
                  <c:v>3.202</c:v>
                </c:pt>
                <c:pt idx="874">
                  <c:v>3.202</c:v>
                </c:pt>
                <c:pt idx="875">
                  <c:v>3.202</c:v>
                </c:pt>
                <c:pt idx="876">
                  <c:v>3.2130000000000001</c:v>
                </c:pt>
                <c:pt idx="877">
                  <c:v>3.2130000000000001</c:v>
                </c:pt>
                <c:pt idx="878">
                  <c:v>3.2130000000000001</c:v>
                </c:pt>
                <c:pt idx="879">
                  <c:v>3.2240000000000002</c:v>
                </c:pt>
                <c:pt idx="880">
                  <c:v>3.2240000000000002</c:v>
                </c:pt>
                <c:pt idx="881">
                  <c:v>3.2240000000000002</c:v>
                </c:pt>
                <c:pt idx="882">
                  <c:v>3.2349999999999999</c:v>
                </c:pt>
                <c:pt idx="883">
                  <c:v>3.2349999999999999</c:v>
                </c:pt>
                <c:pt idx="884">
                  <c:v>3.2349999999999999</c:v>
                </c:pt>
                <c:pt idx="885">
                  <c:v>3.246</c:v>
                </c:pt>
                <c:pt idx="886">
                  <c:v>3.246</c:v>
                </c:pt>
                <c:pt idx="887">
                  <c:v>3.246</c:v>
                </c:pt>
                <c:pt idx="888">
                  <c:v>3.2570000000000001</c:v>
                </c:pt>
                <c:pt idx="889">
                  <c:v>3.2570000000000001</c:v>
                </c:pt>
                <c:pt idx="890">
                  <c:v>3.2570000000000001</c:v>
                </c:pt>
                <c:pt idx="891">
                  <c:v>3.2679999999999998</c:v>
                </c:pt>
                <c:pt idx="892">
                  <c:v>3.2679999999999998</c:v>
                </c:pt>
                <c:pt idx="893">
                  <c:v>3.2679999999999998</c:v>
                </c:pt>
                <c:pt idx="894">
                  <c:v>3.2789999999999999</c:v>
                </c:pt>
                <c:pt idx="895">
                  <c:v>3.2789999999999999</c:v>
                </c:pt>
                <c:pt idx="896">
                  <c:v>3.2789999999999999</c:v>
                </c:pt>
                <c:pt idx="897">
                  <c:v>3.29</c:v>
                </c:pt>
                <c:pt idx="898">
                  <c:v>3.29</c:v>
                </c:pt>
                <c:pt idx="899">
                  <c:v>3.29</c:v>
                </c:pt>
                <c:pt idx="900">
                  <c:v>3.3010000000000002</c:v>
                </c:pt>
                <c:pt idx="901">
                  <c:v>3.3010000000000002</c:v>
                </c:pt>
                <c:pt idx="902">
                  <c:v>3.3010000000000002</c:v>
                </c:pt>
                <c:pt idx="903">
                  <c:v>3.3119999999999998</c:v>
                </c:pt>
                <c:pt idx="904">
                  <c:v>3.3119999999999998</c:v>
                </c:pt>
                <c:pt idx="905">
                  <c:v>3.3119999999999998</c:v>
                </c:pt>
                <c:pt idx="906">
                  <c:v>3.323</c:v>
                </c:pt>
                <c:pt idx="907">
                  <c:v>3.323</c:v>
                </c:pt>
                <c:pt idx="908">
                  <c:v>3.323</c:v>
                </c:pt>
                <c:pt idx="909">
                  <c:v>3.3340000000000001</c:v>
                </c:pt>
                <c:pt idx="910">
                  <c:v>3.3340000000000001</c:v>
                </c:pt>
                <c:pt idx="911">
                  <c:v>3.3340000000000001</c:v>
                </c:pt>
                <c:pt idx="912">
                  <c:v>3.3450000000000002</c:v>
                </c:pt>
                <c:pt idx="913">
                  <c:v>3.3450000000000002</c:v>
                </c:pt>
                <c:pt idx="914">
                  <c:v>3.3450000000000002</c:v>
                </c:pt>
                <c:pt idx="915">
                  <c:v>3.3559999999999999</c:v>
                </c:pt>
                <c:pt idx="916">
                  <c:v>3.3559999999999999</c:v>
                </c:pt>
                <c:pt idx="917">
                  <c:v>3.3559999999999999</c:v>
                </c:pt>
                <c:pt idx="918">
                  <c:v>3.367</c:v>
                </c:pt>
                <c:pt idx="919">
                  <c:v>3.367</c:v>
                </c:pt>
                <c:pt idx="920">
                  <c:v>3.367</c:v>
                </c:pt>
                <c:pt idx="921">
                  <c:v>3.3780000000000001</c:v>
                </c:pt>
                <c:pt idx="922">
                  <c:v>3.3780000000000001</c:v>
                </c:pt>
                <c:pt idx="923">
                  <c:v>3.3780000000000001</c:v>
                </c:pt>
                <c:pt idx="924">
                  <c:v>3.3889999999999998</c:v>
                </c:pt>
                <c:pt idx="925">
                  <c:v>3.3889999999999998</c:v>
                </c:pt>
                <c:pt idx="926">
                  <c:v>3.3889999999999998</c:v>
                </c:pt>
                <c:pt idx="927">
                  <c:v>3.4</c:v>
                </c:pt>
                <c:pt idx="928">
                  <c:v>3.4</c:v>
                </c:pt>
                <c:pt idx="929">
                  <c:v>3.4</c:v>
                </c:pt>
                <c:pt idx="930">
                  <c:v>3.411</c:v>
                </c:pt>
                <c:pt idx="931">
                  <c:v>3.411</c:v>
                </c:pt>
                <c:pt idx="932">
                  <c:v>3.411</c:v>
                </c:pt>
                <c:pt idx="933">
                  <c:v>3.4220000000000002</c:v>
                </c:pt>
                <c:pt idx="934">
                  <c:v>3.4220000000000002</c:v>
                </c:pt>
                <c:pt idx="935">
                  <c:v>3.4220000000000002</c:v>
                </c:pt>
                <c:pt idx="936">
                  <c:v>3.4329999999999998</c:v>
                </c:pt>
                <c:pt idx="937">
                  <c:v>3.4329999999999998</c:v>
                </c:pt>
                <c:pt idx="938">
                  <c:v>3.4329999999999998</c:v>
                </c:pt>
                <c:pt idx="939">
                  <c:v>3.444</c:v>
                </c:pt>
                <c:pt idx="940">
                  <c:v>3.444</c:v>
                </c:pt>
                <c:pt idx="941">
                  <c:v>3.444</c:v>
                </c:pt>
                <c:pt idx="942">
                  <c:v>3.4550000000000001</c:v>
                </c:pt>
                <c:pt idx="943">
                  <c:v>3.4550000000000001</c:v>
                </c:pt>
                <c:pt idx="944">
                  <c:v>3.4550000000000001</c:v>
                </c:pt>
                <c:pt idx="945">
                  <c:v>3.4660000000000002</c:v>
                </c:pt>
                <c:pt idx="946">
                  <c:v>3.4660000000000002</c:v>
                </c:pt>
                <c:pt idx="947">
                  <c:v>3.4660000000000002</c:v>
                </c:pt>
                <c:pt idx="948">
                  <c:v>3.4769999999999999</c:v>
                </c:pt>
                <c:pt idx="949">
                  <c:v>3.4769999999999999</c:v>
                </c:pt>
                <c:pt idx="950">
                  <c:v>3.4769999999999999</c:v>
                </c:pt>
                <c:pt idx="951">
                  <c:v>3.488</c:v>
                </c:pt>
                <c:pt idx="952">
                  <c:v>3.488</c:v>
                </c:pt>
                <c:pt idx="953">
                  <c:v>3.488</c:v>
                </c:pt>
                <c:pt idx="954">
                  <c:v>3.4990000000000001</c:v>
                </c:pt>
                <c:pt idx="955">
                  <c:v>3.4990000000000001</c:v>
                </c:pt>
                <c:pt idx="956">
                  <c:v>3.4990000000000001</c:v>
                </c:pt>
                <c:pt idx="957">
                  <c:v>3.51</c:v>
                </c:pt>
                <c:pt idx="958">
                  <c:v>3.51</c:v>
                </c:pt>
                <c:pt idx="959">
                  <c:v>3.51</c:v>
                </c:pt>
                <c:pt idx="960">
                  <c:v>3.5209999999999999</c:v>
                </c:pt>
                <c:pt idx="961">
                  <c:v>3.5209999999999999</c:v>
                </c:pt>
                <c:pt idx="962">
                  <c:v>3.5209999999999999</c:v>
                </c:pt>
                <c:pt idx="963">
                  <c:v>3.532</c:v>
                </c:pt>
                <c:pt idx="964">
                  <c:v>3.532</c:v>
                </c:pt>
                <c:pt idx="965">
                  <c:v>3.532</c:v>
                </c:pt>
                <c:pt idx="966">
                  <c:v>3.5430000000000001</c:v>
                </c:pt>
                <c:pt idx="967">
                  <c:v>3.5430000000000001</c:v>
                </c:pt>
                <c:pt idx="968">
                  <c:v>3.5430000000000001</c:v>
                </c:pt>
                <c:pt idx="969">
                  <c:v>3.5539999999999998</c:v>
                </c:pt>
                <c:pt idx="970">
                  <c:v>3.5539999999999998</c:v>
                </c:pt>
                <c:pt idx="971">
                  <c:v>3.5539999999999998</c:v>
                </c:pt>
                <c:pt idx="972">
                  <c:v>3.5649999999999999</c:v>
                </c:pt>
                <c:pt idx="973">
                  <c:v>3.5649999999999999</c:v>
                </c:pt>
                <c:pt idx="974">
                  <c:v>3.5649999999999999</c:v>
                </c:pt>
                <c:pt idx="975">
                  <c:v>3.5760000000000001</c:v>
                </c:pt>
                <c:pt idx="976">
                  <c:v>3.5760000000000001</c:v>
                </c:pt>
                <c:pt idx="977">
                  <c:v>3.5760000000000001</c:v>
                </c:pt>
                <c:pt idx="978">
                  <c:v>3.5870000000000002</c:v>
                </c:pt>
                <c:pt idx="979">
                  <c:v>3.5870000000000002</c:v>
                </c:pt>
                <c:pt idx="980">
                  <c:v>3.5870000000000002</c:v>
                </c:pt>
                <c:pt idx="981">
                  <c:v>3.5979999999999999</c:v>
                </c:pt>
                <c:pt idx="982">
                  <c:v>3.5979999999999999</c:v>
                </c:pt>
                <c:pt idx="983">
                  <c:v>3.5979999999999999</c:v>
                </c:pt>
                <c:pt idx="984">
                  <c:v>3.609</c:v>
                </c:pt>
                <c:pt idx="985">
                  <c:v>3.609</c:v>
                </c:pt>
                <c:pt idx="986">
                  <c:v>3.609</c:v>
                </c:pt>
                <c:pt idx="987">
                  <c:v>3.62</c:v>
                </c:pt>
                <c:pt idx="988">
                  <c:v>3.62</c:v>
                </c:pt>
                <c:pt idx="989">
                  <c:v>3.62</c:v>
                </c:pt>
                <c:pt idx="990">
                  <c:v>3.6309999999999998</c:v>
                </c:pt>
                <c:pt idx="991">
                  <c:v>3.6309999999999998</c:v>
                </c:pt>
                <c:pt idx="992">
                  <c:v>3.6309999999999998</c:v>
                </c:pt>
                <c:pt idx="993">
                  <c:v>3.6419999999999999</c:v>
                </c:pt>
                <c:pt idx="994">
                  <c:v>3.6419999999999999</c:v>
                </c:pt>
                <c:pt idx="995">
                  <c:v>3.6419999999999999</c:v>
                </c:pt>
                <c:pt idx="996">
                  <c:v>3.653</c:v>
                </c:pt>
                <c:pt idx="997">
                  <c:v>3.653</c:v>
                </c:pt>
                <c:pt idx="998">
                  <c:v>3.653</c:v>
                </c:pt>
                <c:pt idx="999">
                  <c:v>3.6640000000000001</c:v>
                </c:pt>
                <c:pt idx="1000">
                  <c:v>3.6640000000000001</c:v>
                </c:pt>
                <c:pt idx="1001">
                  <c:v>3.6640000000000001</c:v>
                </c:pt>
                <c:pt idx="1002">
                  <c:v>3.6749999999999998</c:v>
                </c:pt>
                <c:pt idx="1003">
                  <c:v>3.6749999999999998</c:v>
                </c:pt>
                <c:pt idx="1004">
                  <c:v>3.6749999999999998</c:v>
                </c:pt>
                <c:pt idx="1005">
                  <c:v>3.6859999999999999</c:v>
                </c:pt>
                <c:pt idx="1006">
                  <c:v>3.6859999999999999</c:v>
                </c:pt>
                <c:pt idx="1007">
                  <c:v>3.6859999999999999</c:v>
                </c:pt>
                <c:pt idx="1008">
                  <c:v>3.6970000000000001</c:v>
                </c:pt>
                <c:pt idx="1009">
                  <c:v>3.6970000000000001</c:v>
                </c:pt>
                <c:pt idx="1010">
                  <c:v>3.6970000000000001</c:v>
                </c:pt>
                <c:pt idx="1011">
                  <c:v>3.7080000000000002</c:v>
                </c:pt>
                <c:pt idx="1012">
                  <c:v>3.7080000000000002</c:v>
                </c:pt>
                <c:pt idx="1013">
                  <c:v>3.7080000000000002</c:v>
                </c:pt>
                <c:pt idx="1014">
                  <c:v>3.7189999999999999</c:v>
                </c:pt>
                <c:pt idx="1015">
                  <c:v>3.7189999999999999</c:v>
                </c:pt>
                <c:pt idx="1016">
                  <c:v>3.7189999999999999</c:v>
                </c:pt>
                <c:pt idx="1017">
                  <c:v>3.73</c:v>
                </c:pt>
                <c:pt idx="1018">
                  <c:v>3.73</c:v>
                </c:pt>
                <c:pt idx="1019">
                  <c:v>3.73</c:v>
                </c:pt>
                <c:pt idx="1020">
                  <c:v>3.7410000000000001</c:v>
                </c:pt>
                <c:pt idx="1021">
                  <c:v>3.7410000000000001</c:v>
                </c:pt>
                <c:pt idx="1022">
                  <c:v>3.7410000000000001</c:v>
                </c:pt>
                <c:pt idx="1023">
                  <c:v>3.7519999999999998</c:v>
                </c:pt>
                <c:pt idx="1024">
                  <c:v>3.7519999999999998</c:v>
                </c:pt>
                <c:pt idx="1025">
                  <c:v>3.7519999999999998</c:v>
                </c:pt>
                <c:pt idx="1026">
                  <c:v>3.7629999999999999</c:v>
                </c:pt>
                <c:pt idx="1027">
                  <c:v>3.7629999999999999</c:v>
                </c:pt>
                <c:pt idx="1028">
                  <c:v>3.7629999999999999</c:v>
                </c:pt>
                <c:pt idx="1029">
                  <c:v>3.774</c:v>
                </c:pt>
                <c:pt idx="1030">
                  <c:v>3.774</c:v>
                </c:pt>
                <c:pt idx="1031">
                  <c:v>3.774</c:v>
                </c:pt>
                <c:pt idx="1032">
                  <c:v>3.7850000000000001</c:v>
                </c:pt>
                <c:pt idx="1033">
                  <c:v>3.7850000000000001</c:v>
                </c:pt>
                <c:pt idx="1034">
                  <c:v>3.7850000000000001</c:v>
                </c:pt>
                <c:pt idx="1035">
                  <c:v>3.7959999999999998</c:v>
                </c:pt>
                <c:pt idx="1036">
                  <c:v>3.7959999999999998</c:v>
                </c:pt>
                <c:pt idx="1037">
                  <c:v>3.7959999999999998</c:v>
                </c:pt>
                <c:pt idx="1038">
                  <c:v>3.8069999999999999</c:v>
                </c:pt>
                <c:pt idx="1039">
                  <c:v>3.8069999999999999</c:v>
                </c:pt>
                <c:pt idx="1040">
                  <c:v>3.8069999999999999</c:v>
                </c:pt>
                <c:pt idx="1041">
                  <c:v>3.8180000000000001</c:v>
                </c:pt>
                <c:pt idx="1042">
                  <c:v>3.8180000000000001</c:v>
                </c:pt>
                <c:pt idx="1043">
                  <c:v>3.8180000000000001</c:v>
                </c:pt>
                <c:pt idx="1044">
                  <c:v>3.8290000000000002</c:v>
                </c:pt>
                <c:pt idx="1045">
                  <c:v>3.8290000000000002</c:v>
                </c:pt>
                <c:pt idx="1046">
                  <c:v>3.8290000000000002</c:v>
                </c:pt>
                <c:pt idx="1047">
                  <c:v>3.84</c:v>
                </c:pt>
                <c:pt idx="1048">
                  <c:v>3.84</c:v>
                </c:pt>
                <c:pt idx="1049">
                  <c:v>3.84</c:v>
                </c:pt>
                <c:pt idx="1050">
                  <c:v>3.851</c:v>
                </c:pt>
                <c:pt idx="1051">
                  <c:v>3.851</c:v>
                </c:pt>
                <c:pt idx="1052">
                  <c:v>3.851</c:v>
                </c:pt>
                <c:pt idx="1053">
                  <c:v>3.8620000000000001</c:v>
                </c:pt>
                <c:pt idx="1054">
                  <c:v>3.8620000000000001</c:v>
                </c:pt>
                <c:pt idx="1055">
                  <c:v>3.8620000000000001</c:v>
                </c:pt>
                <c:pt idx="1056">
                  <c:v>3.8730000000000002</c:v>
                </c:pt>
                <c:pt idx="1057">
                  <c:v>3.8730000000000002</c:v>
                </c:pt>
                <c:pt idx="1058">
                  <c:v>3.8730000000000002</c:v>
                </c:pt>
                <c:pt idx="1059">
                  <c:v>3.8839999999999999</c:v>
                </c:pt>
                <c:pt idx="1060">
                  <c:v>3.8839999999999999</c:v>
                </c:pt>
                <c:pt idx="1061">
                  <c:v>3.8839999999999999</c:v>
                </c:pt>
                <c:pt idx="1062">
                  <c:v>3.895</c:v>
                </c:pt>
                <c:pt idx="1063">
                  <c:v>3.895</c:v>
                </c:pt>
                <c:pt idx="1064">
                  <c:v>3.895</c:v>
                </c:pt>
                <c:pt idx="1065">
                  <c:v>3.9060000000000001</c:v>
                </c:pt>
                <c:pt idx="1066">
                  <c:v>3.9060000000000001</c:v>
                </c:pt>
                <c:pt idx="1067">
                  <c:v>3.9060000000000001</c:v>
                </c:pt>
                <c:pt idx="1068">
                  <c:v>3.9169999999999998</c:v>
                </c:pt>
                <c:pt idx="1069">
                  <c:v>3.9169999999999998</c:v>
                </c:pt>
                <c:pt idx="1070">
                  <c:v>3.9169999999999998</c:v>
                </c:pt>
                <c:pt idx="1071">
                  <c:v>3.9279999999999999</c:v>
                </c:pt>
                <c:pt idx="1072">
                  <c:v>3.9279999999999999</c:v>
                </c:pt>
                <c:pt idx="1073">
                  <c:v>3.9279999999999999</c:v>
                </c:pt>
                <c:pt idx="1074">
                  <c:v>3.9390000000000001</c:v>
                </c:pt>
                <c:pt idx="1075">
                  <c:v>3.9390000000000001</c:v>
                </c:pt>
                <c:pt idx="1076">
                  <c:v>3.9390000000000001</c:v>
                </c:pt>
                <c:pt idx="1077">
                  <c:v>3.95</c:v>
                </c:pt>
                <c:pt idx="1078">
                  <c:v>3.95</c:v>
                </c:pt>
                <c:pt idx="1079">
                  <c:v>3.95</c:v>
                </c:pt>
                <c:pt idx="1080">
                  <c:v>3.9609999999999999</c:v>
                </c:pt>
                <c:pt idx="1081">
                  <c:v>3.9609999999999999</c:v>
                </c:pt>
                <c:pt idx="1082">
                  <c:v>3.9609999999999999</c:v>
                </c:pt>
                <c:pt idx="1083">
                  <c:v>3.972</c:v>
                </c:pt>
                <c:pt idx="1084">
                  <c:v>3.972</c:v>
                </c:pt>
                <c:pt idx="1085">
                  <c:v>3.972</c:v>
                </c:pt>
                <c:pt idx="1086">
                  <c:v>3.9830000000000001</c:v>
                </c:pt>
                <c:pt idx="1087">
                  <c:v>3.9830000000000001</c:v>
                </c:pt>
                <c:pt idx="1088">
                  <c:v>3.9830000000000001</c:v>
                </c:pt>
                <c:pt idx="1089">
                  <c:v>3.9940000000000002</c:v>
                </c:pt>
                <c:pt idx="1090">
                  <c:v>3.9940000000000002</c:v>
                </c:pt>
                <c:pt idx="1091">
                  <c:v>3.9940000000000002</c:v>
                </c:pt>
                <c:pt idx="1092">
                  <c:v>4.0049999999999999</c:v>
                </c:pt>
                <c:pt idx="1093">
                  <c:v>4.0049999999999999</c:v>
                </c:pt>
                <c:pt idx="1094">
                  <c:v>4.0049999999999999</c:v>
                </c:pt>
                <c:pt idx="1095">
                  <c:v>4.016</c:v>
                </c:pt>
                <c:pt idx="1096">
                  <c:v>4.016</c:v>
                </c:pt>
                <c:pt idx="1097">
                  <c:v>4.016</c:v>
                </c:pt>
                <c:pt idx="1098">
                  <c:v>4.0270000000000001</c:v>
                </c:pt>
                <c:pt idx="1099">
                  <c:v>4.0270000000000001</c:v>
                </c:pt>
                <c:pt idx="1100">
                  <c:v>4.0270000000000001</c:v>
                </c:pt>
                <c:pt idx="1101">
                  <c:v>4.0380000000000003</c:v>
                </c:pt>
                <c:pt idx="1102">
                  <c:v>4.0380000000000003</c:v>
                </c:pt>
                <c:pt idx="1103">
                  <c:v>4.0380000000000003</c:v>
                </c:pt>
                <c:pt idx="1104">
                  <c:v>4.0490000000000004</c:v>
                </c:pt>
                <c:pt idx="1105">
                  <c:v>4.0490000000000004</c:v>
                </c:pt>
                <c:pt idx="1106">
                  <c:v>4.0490000000000004</c:v>
                </c:pt>
                <c:pt idx="1107">
                  <c:v>4.0599999999999996</c:v>
                </c:pt>
                <c:pt idx="1108">
                  <c:v>4.0599999999999996</c:v>
                </c:pt>
                <c:pt idx="1109">
                  <c:v>4.0599999999999996</c:v>
                </c:pt>
                <c:pt idx="1110">
                  <c:v>4.0709999999999997</c:v>
                </c:pt>
                <c:pt idx="1111">
                  <c:v>4.0709999999999997</c:v>
                </c:pt>
                <c:pt idx="1112">
                  <c:v>4.0709999999999997</c:v>
                </c:pt>
                <c:pt idx="1113">
                  <c:v>4.0819999999999999</c:v>
                </c:pt>
                <c:pt idx="1114">
                  <c:v>4.0819999999999999</c:v>
                </c:pt>
                <c:pt idx="1115">
                  <c:v>4.0819999999999999</c:v>
                </c:pt>
                <c:pt idx="1116">
                  <c:v>4.093</c:v>
                </c:pt>
                <c:pt idx="1117">
                  <c:v>4.093</c:v>
                </c:pt>
                <c:pt idx="1118">
                  <c:v>4.093</c:v>
                </c:pt>
                <c:pt idx="1119">
                  <c:v>4.1040000000000001</c:v>
                </c:pt>
                <c:pt idx="1120">
                  <c:v>4.1040000000000001</c:v>
                </c:pt>
                <c:pt idx="1121">
                  <c:v>4.1040000000000001</c:v>
                </c:pt>
                <c:pt idx="1122">
                  <c:v>4.1150000000000002</c:v>
                </c:pt>
                <c:pt idx="1123">
                  <c:v>4.1150000000000002</c:v>
                </c:pt>
                <c:pt idx="1124">
                  <c:v>4.1150000000000002</c:v>
                </c:pt>
                <c:pt idx="1125">
                  <c:v>4.1260000000000003</c:v>
                </c:pt>
                <c:pt idx="1126">
                  <c:v>4.1260000000000003</c:v>
                </c:pt>
                <c:pt idx="1127">
                  <c:v>4.1260000000000003</c:v>
                </c:pt>
                <c:pt idx="1128">
                  <c:v>4.1369999999999996</c:v>
                </c:pt>
                <c:pt idx="1129">
                  <c:v>4.1369999999999996</c:v>
                </c:pt>
                <c:pt idx="1130">
                  <c:v>4.1369999999999996</c:v>
                </c:pt>
                <c:pt idx="1131">
                  <c:v>4.1479999999999997</c:v>
                </c:pt>
                <c:pt idx="1132">
                  <c:v>4.1479999999999997</c:v>
                </c:pt>
                <c:pt idx="1133">
                  <c:v>4.1479999999999997</c:v>
                </c:pt>
                <c:pt idx="1134">
                  <c:v>4.1589999999999998</c:v>
                </c:pt>
                <c:pt idx="1135">
                  <c:v>4.1589999999999998</c:v>
                </c:pt>
                <c:pt idx="1136">
                  <c:v>4.1589999999999998</c:v>
                </c:pt>
                <c:pt idx="1137">
                  <c:v>4.17</c:v>
                </c:pt>
                <c:pt idx="1138">
                  <c:v>4.17</c:v>
                </c:pt>
                <c:pt idx="1139">
                  <c:v>4.17</c:v>
                </c:pt>
                <c:pt idx="1140">
                  <c:v>4.181</c:v>
                </c:pt>
                <c:pt idx="1141">
                  <c:v>4.181</c:v>
                </c:pt>
                <c:pt idx="1142">
                  <c:v>4.181</c:v>
                </c:pt>
                <c:pt idx="1143">
                  <c:v>4.1920000000000002</c:v>
                </c:pt>
                <c:pt idx="1144">
                  <c:v>4.1920000000000002</c:v>
                </c:pt>
                <c:pt idx="1145">
                  <c:v>4.1920000000000002</c:v>
                </c:pt>
                <c:pt idx="1146">
                  <c:v>4.2030000000000003</c:v>
                </c:pt>
                <c:pt idx="1147">
                  <c:v>4.2030000000000003</c:v>
                </c:pt>
                <c:pt idx="1148">
                  <c:v>4.2030000000000003</c:v>
                </c:pt>
                <c:pt idx="1149">
                  <c:v>4.2140000000000004</c:v>
                </c:pt>
                <c:pt idx="1150">
                  <c:v>4.2140000000000004</c:v>
                </c:pt>
                <c:pt idx="1151">
                  <c:v>4.2140000000000004</c:v>
                </c:pt>
                <c:pt idx="1152">
                  <c:v>4.2249999999999996</c:v>
                </c:pt>
                <c:pt idx="1153">
                  <c:v>4.2249999999999996</c:v>
                </c:pt>
                <c:pt idx="1154">
                  <c:v>4.2249999999999996</c:v>
                </c:pt>
                <c:pt idx="1155">
                  <c:v>4.2359999999999998</c:v>
                </c:pt>
                <c:pt idx="1156">
                  <c:v>4.2359999999999998</c:v>
                </c:pt>
                <c:pt idx="1157">
                  <c:v>4.2359999999999998</c:v>
                </c:pt>
                <c:pt idx="1158">
                  <c:v>4.2469999999999999</c:v>
                </c:pt>
                <c:pt idx="1159">
                  <c:v>4.2469999999999999</c:v>
                </c:pt>
                <c:pt idx="1160">
                  <c:v>4.2469999999999999</c:v>
                </c:pt>
                <c:pt idx="1161">
                  <c:v>4.258</c:v>
                </c:pt>
                <c:pt idx="1162">
                  <c:v>4.258</c:v>
                </c:pt>
                <c:pt idx="1163">
                  <c:v>4.258</c:v>
                </c:pt>
                <c:pt idx="1164">
                  <c:v>4.2690000000000001</c:v>
                </c:pt>
                <c:pt idx="1165">
                  <c:v>4.2690000000000001</c:v>
                </c:pt>
                <c:pt idx="1166">
                  <c:v>4.2690000000000001</c:v>
                </c:pt>
                <c:pt idx="1167">
                  <c:v>4.28</c:v>
                </c:pt>
                <c:pt idx="1168">
                  <c:v>4.28</c:v>
                </c:pt>
                <c:pt idx="1169">
                  <c:v>4.28</c:v>
                </c:pt>
                <c:pt idx="1170">
                  <c:v>4.2910000000000004</c:v>
                </c:pt>
                <c:pt idx="1171">
                  <c:v>4.2910000000000004</c:v>
                </c:pt>
                <c:pt idx="1172">
                  <c:v>4.2910000000000004</c:v>
                </c:pt>
                <c:pt idx="1173">
                  <c:v>4.3019999999999996</c:v>
                </c:pt>
                <c:pt idx="1174">
                  <c:v>4.3019999999999996</c:v>
                </c:pt>
                <c:pt idx="1175">
                  <c:v>4.3019999999999996</c:v>
                </c:pt>
                <c:pt idx="1176">
                  <c:v>4.3129999999999997</c:v>
                </c:pt>
                <c:pt idx="1177">
                  <c:v>4.3129999999999997</c:v>
                </c:pt>
                <c:pt idx="1178">
                  <c:v>4.3129999999999997</c:v>
                </c:pt>
                <c:pt idx="1179">
                  <c:v>4.3239999999999998</c:v>
                </c:pt>
                <c:pt idx="1180">
                  <c:v>4.3239999999999998</c:v>
                </c:pt>
                <c:pt idx="1181">
                  <c:v>4.3239999999999998</c:v>
                </c:pt>
                <c:pt idx="1182">
                  <c:v>4.335</c:v>
                </c:pt>
                <c:pt idx="1183">
                  <c:v>4.335</c:v>
                </c:pt>
                <c:pt idx="1184">
                  <c:v>4.335</c:v>
                </c:pt>
                <c:pt idx="1185">
                  <c:v>4.3460000000000001</c:v>
                </c:pt>
                <c:pt idx="1186">
                  <c:v>4.3460000000000001</c:v>
                </c:pt>
                <c:pt idx="1187">
                  <c:v>4.3460000000000001</c:v>
                </c:pt>
                <c:pt idx="1188">
                  <c:v>4.3570000000000002</c:v>
                </c:pt>
                <c:pt idx="1189">
                  <c:v>4.3570000000000002</c:v>
                </c:pt>
                <c:pt idx="1190">
                  <c:v>4.3570000000000002</c:v>
                </c:pt>
                <c:pt idx="1191">
                  <c:v>4.3680000000000003</c:v>
                </c:pt>
                <c:pt idx="1192">
                  <c:v>4.3680000000000003</c:v>
                </c:pt>
                <c:pt idx="1193">
                  <c:v>4.3680000000000003</c:v>
                </c:pt>
                <c:pt idx="1194">
                  <c:v>4.3789999999999996</c:v>
                </c:pt>
                <c:pt idx="1195">
                  <c:v>4.3789999999999996</c:v>
                </c:pt>
                <c:pt idx="1196">
                  <c:v>4.3789999999999996</c:v>
                </c:pt>
                <c:pt idx="1197">
                  <c:v>4.3899999999999997</c:v>
                </c:pt>
                <c:pt idx="1198">
                  <c:v>4.3899999999999997</c:v>
                </c:pt>
                <c:pt idx="1199">
                  <c:v>4.3899999999999997</c:v>
                </c:pt>
                <c:pt idx="1200">
                  <c:v>4.4009999999999998</c:v>
                </c:pt>
                <c:pt idx="1201">
                  <c:v>4.4009999999999998</c:v>
                </c:pt>
                <c:pt idx="1202">
                  <c:v>4.4009999999999998</c:v>
                </c:pt>
                <c:pt idx="1203">
                  <c:v>4.4119999999999999</c:v>
                </c:pt>
                <c:pt idx="1204">
                  <c:v>4.4119999999999999</c:v>
                </c:pt>
                <c:pt idx="1205">
                  <c:v>4.4119999999999999</c:v>
                </c:pt>
                <c:pt idx="1206">
                  <c:v>4.423</c:v>
                </c:pt>
                <c:pt idx="1207">
                  <c:v>4.423</c:v>
                </c:pt>
                <c:pt idx="1208">
                  <c:v>4.423</c:v>
                </c:pt>
                <c:pt idx="1209">
                  <c:v>4.4340000000000002</c:v>
                </c:pt>
                <c:pt idx="1210">
                  <c:v>4.4340000000000002</c:v>
                </c:pt>
                <c:pt idx="1211">
                  <c:v>4.4340000000000002</c:v>
                </c:pt>
                <c:pt idx="1212">
                  <c:v>4.4450000000000003</c:v>
                </c:pt>
                <c:pt idx="1213">
                  <c:v>4.4450000000000003</c:v>
                </c:pt>
                <c:pt idx="1214">
                  <c:v>4.4450000000000003</c:v>
                </c:pt>
                <c:pt idx="1215">
                  <c:v>4.4560000000000004</c:v>
                </c:pt>
                <c:pt idx="1216">
                  <c:v>4.4560000000000004</c:v>
                </c:pt>
                <c:pt idx="1217">
                  <c:v>4.4560000000000004</c:v>
                </c:pt>
                <c:pt idx="1218">
                  <c:v>4.4669999999999996</c:v>
                </c:pt>
                <c:pt idx="1219">
                  <c:v>4.4669999999999996</c:v>
                </c:pt>
                <c:pt idx="1220">
                  <c:v>4.4669999999999996</c:v>
                </c:pt>
                <c:pt idx="1221">
                  <c:v>4.4779999999999998</c:v>
                </c:pt>
                <c:pt idx="1222">
                  <c:v>4.4779999999999998</c:v>
                </c:pt>
                <c:pt idx="1223">
                  <c:v>4.4779999999999998</c:v>
                </c:pt>
                <c:pt idx="1224">
                  <c:v>4.4889999999999999</c:v>
                </c:pt>
                <c:pt idx="1225">
                  <c:v>4.4889999999999999</c:v>
                </c:pt>
                <c:pt idx="1226">
                  <c:v>4.4889999999999999</c:v>
                </c:pt>
                <c:pt idx="1227">
                  <c:v>4.5</c:v>
                </c:pt>
                <c:pt idx="1228">
                  <c:v>4.5</c:v>
                </c:pt>
                <c:pt idx="1229">
                  <c:v>4.5</c:v>
                </c:pt>
                <c:pt idx="1230">
                  <c:v>4.5110000000000001</c:v>
                </c:pt>
                <c:pt idx="1231">
                  <c:v>4.5110000000000001</c:v>
                </c:pt>
                <c:pt idx="1232">
                  <c:v>4.5110000000000001</c:v>
                </c:pt>
                <c:pt idx="1233">
                  <c:v>4.5220000000000002</c:v>
                </c:pt>
                <c:pt idx="1234">
                  <c:v>4.5220000000000002</c:v>
                </c:pt>
                <c:pt idx="1235">
                  <c:v>4.5220000000000002</c:v>
                </c:pt>
                <c:pt idx="1236">
                  <c:v>4.5330000000000004</c:v>
                </c:pt>
                <c:pt idx="1237">
                  <c:v>4.5330000000000004</c:v>
                </c:pt>
                <c:pt idx="1238">
                  <c:v>4.5330000000000004</c:v>
                </c:pt>
                <c:pt idx="1239">
                  <c:v>4.5439999999999996</c:v>
                </c:pt>
                <c:pt idx="1240">
                  <c:v>4.5439999999999996</c:v>
                </c:pt>
                <c:pt idx="1241">
                  <c:v>4.5439999999999996</c:v>
                </c:pt>
                <c:pt idx="1242">
                  <c:v>4.5549999999999997</c:v>
                </c:pt>
                <c:pt idx="1243">
                  <c:v>4.5549999999999997</c:v>
                </c:pt>
                <c:pt idx="1244">
                  <c:v>4.5549999999999997</c:v>
                </c:pt>
                <c:pt idx="1245">
                  <c:v>4.5659999999999998</c:v>
                </c:pt>
                <c:pt idx="1246">
                  <c:v>4.5659999999999998</c:v>
                </c:pt>
                <c:pt idx="1247">
                  <c:v>4.5659999999999998</c:v>
                </c:pt>
                <c:pt idx="1248">
                  <c:v>4.577</c:v>
                </c:pt>
                <c:pt idx="1249">
                  <c:v>4.577</c:v>
                </c:pt>
                <c:pt idx="1250">
                  <c:v>4.577</c:v>
                </c:pt>
                <c:pt idx="1251">
                  <c:v>4.5880000000000001</c:v>
                </c:pt>
                <c:pt idx="1252">
                  <c:v>4.5880000000000001</c:v>
                </c:pt>
                <c:pt idx="1253">
                  <c:v>4.5880000000000001</c:v>
                </c:pt>
                <c:pt idx="1254">
                  <c:v>4.5990000000000002</c:v>
                </c:pt>
                <c:pt idx="1255">
                  <c:v>4.5990000000000002</c:v>
                </c:pt>
                <c:pt idx="1256">
                  <c:v>4.5990000000000002</c:v>
                </c:pt>
                <c:pt idx="1257">
                  <c:v>4.6100000000000003</c:v>
                </c:pt>
                <c:pt idx="1258">
                  <c:v>4.6100000000000003</c:v>
                </c:pt>
                <c:pt idx="1259">
                  <c:v>4.6100000000000003</c:v>
                </c:pt>
                <c:pt idx="1260">
                  <c:v>4.6210000000000004</c:v>
                </c:pt>
                <c:pt idx="1261">
                  <c:v>4.6210000000000004</c:v>
                </c:pt>
                <c:pt idx="1262">
                  <c:v>4.6210000000000004</c:v>
                </c:pt>
                <c:pt idx="1263">
                  <c:v>4.6319999999999997</c:v>
                </c:pt>
                <c:pt idx="1264">
                  <c:v>4.6319999999999997</c:v>
                </c:pt>
                <c:pt idx="1265">
                  <c:v>4.6319999999999997</c:v>
                </c:pt>
                <c:pt idx="1266">
                  <c:v>4.6429999999999998</c:v>
                </c:pt>
                <c:pt idx="1267">
                  <c:v>4.6429999999999998</c:v>
                </c:pt>
                <c:pt idx="1268">
                  <c:v>4.6429999999999998</c:v>
                </c:pt>
                <c:pt idx="1269">
                  <c:v>4.6539999999999999</c:v>
                </c:pt>
                <c:pt idx="1270">
                  <c:v>4.6539999999999999</c:v>
                </c:pt>
                <c:pt idx="1271">
                  <c:v>4.6539999999999999</c:v>
                </c:pt>
                <c:pt idx="1272">
                  <c:v>4.665</c:v>
                </c:pt>
                <c:pt idx="1273">
                  <c:v>4.665</c:v>
                </c:pt>
                <c:pt idx="1274">
                  <c:v>4.665</c:v>
                </c:pt>
                <c:pt idx="1275">
                  <c:v>4.6760000000000002</c:v>
                </c:pt>
                <c:pt idx="1276">
                  <c:v>4.6760000000000002</c:v>
                </c:pt>
                <c:pt idx="1277">
                  <c:v>4.6760000000000002</c:v>
                </c:pt>
                <c:pt idx="1278">
                  <c:v>4.6870000000000003</c:v>
                </c:pt>
                <c:pt idx="1279">
                  <c:v>4.6870000000000003</c:v>
                </c:pt>
                <c:pt idx="1280">
                  <c:v>4.6870000000000003</c:v>
                </c:pt>
                <c:pt idx="1281">
                  <c:v>4.6980000000000004</c:v>
                </c:pt>
                <c:pt idx="1282">
                  <c:v>4.6980000000000004</c:v>
                </c:pt>
                <c:pt idx="1283">
                  <c:v>4.6980000000000004</c:v>
                </c:pt>
                <c:pt idx="1284">
                  <c:v>4.7089999999999996</c:v>
                </c:pt>
                <c:pt idx="1285">
                  <c:v>4.7089999999999996</c:v>
                </c:pt>
                <c:pt idx="1286">
                  <c:v>4.7089999999999996</c:v>
                </c:pt>
                <c:pt idx="1287">
                  <c:v>4.72</c:v>
                </c:pt>
                <c:pt idx="1288">
                  <c:v>4.72</c:v>
                </c:pt>
                <c:pt idx="1289">
                  <c:v>4.72</c:v>
                </c:pt>
                <c:pt idx="1290">
                  <c:v>4.7309999999999999</c:v>
                </c:pt>
                <c:pt idx="1291">
                  <c:v>4.7309999999999999</c:v>
                </c:pt>
                <c:pt idx="1292">
                  <c:v>4.7309999999999999</c:v>
                </c:pt>
                <c:pt idx="1293">
                  <c:v>4.742</c:v>
                </c:pt>
                <c:pt idx="1294">
                  <c:v>4.742</c:v>
                </c:pt>
                <c:pt idx="1295">
                  <c:v>4.742</c:v>
                </c:pt>
                <c:pt idx="1296">
                  <c:v>4.7530000000000001</c:v>
                </c:pt>
                <c:pt idx="1297">
                  <c:v>4.7530000000000001</c:v>
                </c:pt>
                <c:pt idx="1298">
                  <c:v>4.7530000000000001</c:v>
                </c:pt>
                <c:pt idx="1299">
                  <c:v>4.7640000000000002</c:v>
                </c:pt>
                <c:pt idx="1300">
                  <c:v>4.7640000000000002</c:v>
                </c:pt>
                <c:pt idx="1301">
                  <c:v>4.7640000000000002</c:v>
                </c:pt>
                <c:pt idx="1302">
                  <c:v>4.7750000000000004</c:v>
                </c:pt>
                <c:pt idx="1303">
                  <c:v>4.7750000000000004</c:v>
                </c:pt>
                <c:pt idx="1304">
                  <c:v>4.7750000000000004</c:v>
                </c:pt>
                <c:pt idx="1305">
                  <c:v>4.7859999999999996</c:v>
                </c:pt>
                <c:pt idx="1306">
                  <c:v>4.7859999999999996</c:v>
                </c:pt>
                <c:pt idx="1307">
                  <c:v>4.7859999999999996</c:v>
                </c:pt>
                <c:pt idx="1308">
                  <c:v>4.7969999999999997</c:v>
                </c:pt>
                <c:pt idx="1309">
                  <c:v>4.7969999999999997</c:v>
                </c:pt>
                <c:pt idx="1310">
                  <c:v>4.7969999999999997</c:v>
                </c:pt>
                <c:pt idx="1311">
                  <c:v>4.8079999999999998</c:v>
                </c:pt>
                <c:pt idx="1312">
                  <c:v>4.8079999999999998</c:v>
                </c:pt>
                <c:pt idx="1313">
                  <c:v>4.8079999999999998</c:v>
                </c:pt>
                <c:pt idx="1314">
                  <c:v>4.819</c:v>
                </c:pt>
                <c:pt idx="1315">
                  <c:v>4.819</c:v>
                </c:pt>
                <c:pt idx="1316">
                  <c:v>4.819</c:v>
                </c:pt>
                <c:pt idx="1317">
                  <c:v>4.83</c:v>
                </c:pt>
                <c:pt idx="1318">
                  <c:v>4.83</c:v>
                </c:pt>
                <c:pt idx="1319">
                  <c:v>4.83</c:v>
                </c:pt>
                <c:pt idx="1320">
                  <c:v>4.8410000000000002</c:v>
                </c:pt>
                <c:pt idx="1321">
                  <c:v>4.8410000000000002</c:v>
                </c:pt>
                <c:pt idx="1322">
                  <c:v>4.8410000000000002</c:v>
                </c:pt>
                <c:pt idx="1323">
                  <c:v>4.8520000000000003</c:v>
                </c:pt>
                <c:pt idx="1324">
                  <c:v>4.8520000000000003</c:v>
                </c:pt>
                <c:pt idx="1325">
                  <c:v>4.8520000000000003</c:v>
                </c:pt>
                <c:pt idx="1326">
                  <c:v>4.8630000000000004</c:v>
                </c:pt>
                <c:pt idx="1327">
                  <c:v>4.8630000000000004</c:v>
                </c:pt>
                <c:pt idx="1328">
                  <c:v>4.8630000000000004</c:v>
                </c:pt>
                <c:pt idx="1329">
                  <c:v>4.8739999999999997</c:v>
                </c:pt>
                <c:pt idx="1330">
                  <c:v>4.8739999999999997</c:v>
                </c:pt>
                <c:pt idx="1331">
                  <c:v>4.8739999999999997</c:v>
                </c:pt>
                <c:pt idx="1332">
                  <c:v>4.8849999999999998</c:v>
                </c:pt>
                <c:pt idx="1333">
                  <c:v>4.8849999999999998</c:v>
                </c:pt>
                <c:pt idx="1334">
                  <c:v>4.8849999999999998</c:v>
                </c:pt>
                <c:pt idx="1335">
                  <c:v>4.8959999999999999</c:v>
                </c:pt>
                <c:pt idx="1336">
                  <c:v>4.8959999999999999</c:v>
                </c:pt>
                <c:pt idx="1337">
                  <c:v>4.8959999999999999</c:v>
                </c:pt>
                <c:pt idx="1338">
                  <c:v>4.907</c:v>
                </c:pt>
                <c:pt idx="1339">
                  <c:v>4.907</c:v>
                </c:pt>
                <c:pt idx="1340">
                  <c:v>4.907</c:v>
                </c:pt>
                <c:pt idx="1341">
                  <c:v>4.9180000000000001</c:v>
                </c:pt>
                <c:pt idx="1342">
                  <c:v>4.9180000000000001</c:v>
                </c:pt>
                <c:pt idx="1343">
                  <c:v>4.9180000000000001</c:v>
                </c:pt>
                <c:pt idx="1344">
                  <c:v>4.9290000000000003</c:v>
                </c:pt>
                <c:pt idx="1345">
                  <c:v>4.9290000000000003</c:v>
                </c:pt>
                <c:pt idx="1346">
                  <c:v>4.9290000000000003</c:v>
                </c:pt>
                <c:pt idx="1347">
                  <c:v>4.9400000000000004</c:v>
                </c:pt>
                <c:pt idx="1348">
                  <c:v>4.9400000000000004</c:v>
                </c:pt>
                <c:pt idx="1349">
                  <c:v>4.9400000000000004</c:v>
                </c:pt>
                <c:pt idx="1350">
                  <c:v>4.9509999999999996</c:v>
                </c:pt>
                <c:pt idx="1351">
                  <c:v>4.9509999999999996</c:v>
                </c:pt>
                <c:pt idx="1352">
                  <c:v>4.9509999999999996</c:v>
                </c:pt>
                <c:pt idx="1353">
                  <c:v>4.9619999999999997</c:v>
                </c:pt>
                <c:pt idx="1354">
                  <c:v>4.9619999999999997</c:v>
                </c:pt>
                <c:pt idx="1355">
                  <c:v>4.9619999999999997</c:v>
                </c:pt>
                <c:pt idx="1356">
                  <c:v>4.9729999999999999</c:v>
                </c:pt>
                <c:pt idx="1357">
                  <c:v>4.9729999999999999</c:v>
                </c:pt>
                <c:pt idx="1358">
                  <c:v>4.9729999999999999</c:v>
                </c:pt>
                <c:pt idx="1359">
                  <c:v>4.984</c:v>
                </c:pt>
                <c:pt idx="1360">
                  <c:v>4.984</c:v>
                </c:pt>
                <c:pt idx="1361">
                  <c:v>4.984</c:v>
                </c:pt>
                <c:pt idx="1362">
                  <c:v>4.9950000000000001</c:v>
                </c:pt>
                <c:pt idx="1363">
                  <c:v>4.9950000000000001</c:v>
                </c:pt>
                <c:pt idx="1364">
                  <c:v>4.9950000000000001</c:v>
                </c:pt>
                <c:pt idx="1365">
                  <c:v>5.0060000000000002</c:v>
                </c:pt>
                <c:pt idx="1366">
                  <c:v>5.0060000000000002</c:v>
                </c:pt>
                <c:pt idx="1367">
                  <c:v>5.0060000000000002</c:v>
                </c:pt>
                <c:pt idx="1368">
                  <c:v>5.0170000000000003</c:v>
                </c:pt>
                <c:pt idx="1369">
                  <c:v>5.0170000000000003</c:v>
                </c:pt>
                <c:pt idx="1370">
                  <c:v>5.0170000000000003</c:v>
                </c:pt>
                <c:pt idx="1371">
                  <c:v>5.0279999999999996</c:v>
                </c:pt>
                <c:pt idx="1372">
                  <c:v>5.0279999999999996</c:v>
                </c:pt>
                <c:pt idx="1373">
                  <c:v>5.0279999999999996</c:v>
                </c:pt>
                <c:pt idx="1374">
                  <c:v>5.0389999999999997</c:v>
                </c:pt>
                <c:pt idx="1375">
                  <c:v>5.0389999999999997</c:v>
                </c:pt>
                <c:pt idx="1376">
                  <c:v>5.0389999999999997</c:v>
                </c:pt>
                <c:pt idx="1377">
                  <c:v>5.05</c:v>
                </c:pt>
                <c:pt idx="1378">
                  <c:v>5.05</c:v>
                </c:pt>
                <c:pt idx="1379">
                  <c:v>5.05</c:v>
                </c:pt>
                <c:pt idx="1380">
                  <c:v>5.0609999999999999</c:v>
                </c:pt>
                <c:pt idx="1381">
                  <c:v>5.0609999999999999</c:v>
                </c:pt>
                <c:pt idx="1382">
                  <c:v>5.0609999999999999</c:v>
                </c:pt>
                <c:pt idx="1383">
                  <c:v>5.0720000000000001</c:v>
                </c:pt>
                <c:pt idx="1384">
                  <c:v>5.0720000000000001</c:v>
                </c:pt>
                <c:pt idx="1385">
                  <c:v>5.0720000000000001</c:v>
                </c:pt>
                <c:pt idx="1386">
                  <c:v>5.0830000000000002</c:v>
                </c:pt>
                <c:pt idx="1387">
                  <c:v>5.0830000000000002</c:v>
                </c:pt>
                <c:pt idx="1388">
                  <c:v>5.0830000000000002</c:v>
                </c:pt>
                <c:pt idx="1389">
                  <c:v>5.0940000000000003</c:v>
                </c:pt>
                <c:pt idx="1390">
                  <c:v>5.0940000000000003</c:v>
                </c:pt>
                <c:pt idx="1391">
                  <c:v>5.0940000000000003</c:v>
                </c:pt>
                <c:pt idx="1392">
                  <c:v>5.1050000000000004</c:v>
                </c:pt>
                <c:pt idx="1393">
                  <c:v>5.1050000000000004</c:v>
                </c:pt>
                <c:pt idx="1394">
                  <c:v>5.1050000000000004</c:v>
                </c:pt>
                <c:pt idx="1395">
                  <c:v>5.1159999999999997</c:v>
                </c:pt>
                <c:pt idx="1396">
                  <c:v>5.1159999999999997</c:v>
                </c:pt>
                <c:pt idx="1397">
                  <c:v>5.1159999999999997</c:v>
                </c:pt>
                <c:pt idx="1398">
                  <c:v>5.1269999999999998</c:v>
                </c:pt>
                <c:pt idx="1399">
                  <c:v>5.1269999999999998</c:v>
                </c:pt>
                <c:pt idx="1400">
                  <c:v>5.1269999999999998</c:v>
                </c:pt>
                <c:pt idx="1401">
                  <c:v>5.1379999999999999</c:v>
                </c:pt>
                <c:pt idx="1402">
                  <c:v>5.1379999999999999</c:v>
                </c:pt>
                <c:pt idx="1403">
                  <c:v>5.1379999999999999</c:v>
                </c:pt>
                <c:pt idx="1404">
                  <c:v>5.149</c:v>
                </c:pt>
                <c:pt idx="1405">
                  <c:v>5.149</c:v>
                </c:pt>
                <c:pt idx="1406">
                  <c:v>5.149</c:v>
                </c:pt>
                <c:pt idx="1407">
                  <c:v>5.16</c:v>
                </c:pt>
                <c:pt idx="1408">
                  <c:v>5.16</c:v>
                </c:pt>
                <c:pt idx="1409">
                  <c:v>5.16</c:v>
                </c:pt>
                <c:pt idx="1410">
                  <c:v>5.1710000000000003</c:v>
                </c:pt>
                <c:pt idx="1411">
                  <c:v>5.1710000000000003</c:v>
                </c:pt>
                <c:pt idx="1412">
                  <c:v>5.1710000000000003</c:v>
                </c:pt>
                <c:pt idx="1413">
                  <c:v>5.1820000000000004</c:v>
                </c:pt>
                <c:pt idx="1414">
                  <c:v>5.1820000000000004</c:v>
                </c:pt>
                <c:pt idx="1415">
                  <c:v>5.1820000000000004</c:v>
                </c:pt>
                <c:pt idx="1416">
                  <c:v>5.1929999999999996</c:v>
                </c:pt>
                <c:pt idx="1417">
                  <c:v>5.1929999999999996</c:v>
                </c:pt>
                <c:pt idx="1418">
                  <c:v>5.1929999999999996</c:v>
                </c:pt>
                <c:pt idx="1419">
                  <c:v>5.2039999999999997</c:v>
                </c:pt>
                <c:pt idx="1420">
                  <c:v>5.2039999999999997</c:v>
                </c:pt>
                <c:pt idx="1421">
                  <c:v>5.2039999999999997</c:v>
                </c:pt>
                <c:pt idx="1422">
                  <c:v>5.2149999999999999</c:v>
                </c:pt>
                <c:pt idx="1423">
                  <c:v>5.2149999999999999</c:v>
                </c:pt>
                <c:pt idx="1424">
                  <c:v>5.2149999999999999</c:v>
                </c:pt>
                <c:pt idx="1425">
                  <c:v>5.226</c:v>
                </c:pt>
                <c:pt idx="1426">
                  <c:v>5.226</c:v>
                </c:pt>
                <c:pt idx="1427">
                  <c:v>5.226</c:v>
                </c:pt>
                <c:pt idx="1428">
                  <c:v>5.2370000000000001</c:v>
                </c:pt>
                <c:pt idx="1429">
                  <c:v>5.2370000000000001</c:v>
                </c:pt>
                <c:pt idx="1430">
                  <c:v>5.2370000000000001</c:v>
                </c:pt>
                <c:pt idx="1431">
                  <c:v>5.2480000000000002</c:v>
                </c:pt>
                <c:pt idx="1432">
                  <c:v>5.2480000000000002</c:v>
                </c:pt>
                <c:pt idx="1433">
                  <c:v>5.2480000000000002</c:v>
                </c:pt>
                <c:pt idx="1434">
                  <c:v>5.2590000000000003</c:v>
                </c:pt>
                <c:pt idx="1435">
                  <c:v>5.2590000000000003</c:v>
                </c:pt>
                <c:pt idx="1436">
                  <c:v>5.2590000000000003</c:v>
                </c:pt>
                <c:pt idx="1437">
                  <c:v>5.27</c:v>
                </c:pt>
                <c:pt idx="1438">
                  <c:v>5.27</c:v>
                </c:pt>
                <c:pt idx="1439">
                  <c:v>5.27</c:v>
                </c:pt>
                <c:pt idx="1440">
                  <c:v>5.2809999999999997</c:v>
                </c:pt>
                <c:pt idx="1441">
                  <c:v>5.2809999999999997</c:v>
                </c:pt>
                <c:pt idx="1442">
                  <c:v>5.2809999999999997</c:v>
                </c:pt>
                <c:pt idx="1443">
                  <c:v>5.2919999999999998</c:v>
                </c:pt>
                <c:pt idx="1444">
                  <c:v>5.2919999999999998</c:v>
                </c:pt>
                <c:pt idx="1445">
                  <c:v>5.2919999999999998</c:v>
                </c:pt>
                <c:pt idx="1446">
                  <c:v>5.3029999999999999</c:v>
                </c:pt>
                <c:pt idx="1447">
                  <c:v>5.3029999999999999</c:v>
                </c:pt>
                <c:pt idx="1448">
                  <c:v>5.3029999999999999</c:v>
                </c:pt>
                <c:pt idx="1449">
                  <c:v>5.3140000000000001</c:v>
                </c:pt>
                <c:pt idx="1450">
                  <c:v>5.3140000000000001</c:v>
                </c:pt>
                <c:pt idx="1451">
                  <c:v>5.3140000000000001</c:v>
                </c:pt>
                <c:pt idx="1452">
                  <c:v>5.3250000000000002</c:v>
                </c:pt>
                <c:pt idx="1453">
                  <c:v>5.3250000000000002</c:v>
                </c:pt>
                <c:pt idx="1454">
                  <c:v>5.3250000000000002</c:v>
                </c:pt>
                <c:pt idx="1455">
                  <c:v>5.3360000000000003</c:v>
                </c:pt>
                <c:pt idx="1456">
                  <c:v>5.3360000000000003</c:v>
                </c:pt>
                <c:pt idx="1457">
                  <c:v>5.3360000000000003</c:v>
                </c:pt>
                <c:pt idx="1458">
                  <c:v>5.3470000000000004</c:v>
                </c:pt>
                <c:pt idx="1459">
                  <c:v>5.3470000000000004</c:v>
                </c:pt>
                <c:pt idx="1460">
                  <c:v>5.3470000000000004</c:v>
                </c:pt>
                <c:pt idx="1461">
                  <c:v>5.3579999999999997</c:v>
                </c:pt>
                <c:pt idx="1462">
                  <c:v>5.3579999999999997</c:v>
                </c:pt>
                <c:pt idx="1463">
                  <c:v>5.3579999999999997</c:v>
                </c:pt>
                <c:pt idx="1464">
                  <c:v>5.3689999999999998</c:v>
                </c:pt>
                <c:pt idx="1465">
                  <c:v>5.3689999999999998</c:v>
                </c:pt>
                <c:pt idx="1466">
                  <c:v>5.3689999999999998</c:v>
                </c:pt>
                <c:pt idx="1467">
                  <c:v>5.38</c:v>
                </c:pt>
                <c:pt idx="1468">
                  <c:v>5.38</c:v>
                </c:pt>
                <c:pt idx="1469">
                  <c:v>5.38</c:v>
                </c:pt>
                <c:pt idx="1470">
                  <c:v>5.391</c:v>
                </c:pt>
                <c:pt idx="1471">
                  <c:v>5.391</c:v>
                </c:pt>
                <c:pt idx="1472">
                  <c:v>5.391</c:v>
                </c:pt>
                <c:pt idx="1473">
                  <c:v>5.4020000000000001</c:v>
                </c:pt>
                <c:pt idx="1474">
                  <c:v>5.4020000000000001</c:v>
                </c:pt>
                <c:pt idx="1475">
                  <c:v>5.4020000000000001</c:v>
                </c:pt>
                <c:pt idx="1476">
                  <c:v>5.4130000000000003</c:v>
                </c:pt>
                <c:pt idx="1477">
                  <c:v>5.4130000000000003</c:v>
                </c:pt>
                <c:pt idx="1478">
                  <c:v>5.4130000000000003</c:v>
                </c:pt>
                <c:pt idx="1479">
                  <c:v>5.4240000000000004</c:v>
                </c:pt>
                <c:pt idx="1480">
                  <c:v>5.4240000000000004</c:v>
                </c:pt>
                <c:pt idx="1481">
                  <c:v>5.4240000000000004</c:v>
                </c:pt>
                <c:pt idx="1482">
                  <c:v>5.4349999999999996</c:v>
                </c:pt>
                <c:pt idx="1483">
                  <c:v>5.4349999999999996</c:v>
                </c:pt>
                <c:pt idx="1484">
                  <c:v>5.4349999999999996</c:v>
                </c:pt>
                <c:pt idx="1485">
                  <c:v>5.4459999999999997</c:v>
                </c:pt>
                <c:pt idx="1486">
                  <c:v>5.4459999999999997</c:v>
                </c:pt>
                <c:pt idx="1487">
                  <c:v>5.4459999999999997</c:v>
                </c:pt>
                <c:pt idx="1488">
                  <c:v>5.4569999999999999</c:v>
                </c:pt>
                <c:pt idx="1489">
                  <c:v>5.4569999999999999</c:v>
                </c:pt>
                <c:pt idx="1490">
                  <c:v>5.4569999999999999</c:v>
                </c:pt>
                <c:pt idx="1491">
                  <c:v>5.468</c:v>
                </c:pt>
                <c:pt idx="1492">
                  <c:v>5.468</c:v>
                </c:pt>
                <c:pt idx="1493">
                  <c:v>5.468</c:v>
                </c:pt>
                <c:pt idx="1494">
                  <c:v>5.4790000000000001</c:v>
                </c:pt>
                <c:pt idx="1495">
                  <c:v>5.4790000000000001</c:v>
                </c:pt>
                <c:pt idx="1496">
                  <c:v>5.4790000000000001</c:v>
                </c:pt>
                <c:pt idx="1497">
                  <c:v>5.49</c:v>
                </c:pt>
                <c:pt idx="1498">
                  <c:v>5.49</c:v>
                </c:pt>
                <c:pt idx="1499">
                  <c:v>5.49</c:v>
                </c:pt>
                <c:pt idx="1500">
                  <c:v>5.5010000000000003</c:v>
                </c:pt>
                <c:pt idx="1501">
                  <c:v>5.5010000000000003</c:v>
                </c:pt>
                <c:pt idx="1502">
                  <c:v>5.5010000000000003</c:v>
                </c:pt>
                <c:pt idx="1503">
                  <c:v>5.5119999999999996</c:v>
                </c:pt>
                <c:pt idx="1504">
                  <c:v>5.5119999999999996</c:v>
                </c:pt>
                <c:pt idx="1505">
                  <c:v>5.5119999999999996</c:v>
                </c:pt>
                <c:pt idx="1506">
                  <c:v>5.5229999999999997</c:v>
                </c:pt>
                <c:pt idx="1507">
                  <c:v>5.5229999999999997</c:v>
                </c:pt>
                <c:pt idx="1508">
                  <c:v>5.5229999999999997</c:v>
                </c:pt>
                <c:pt idx="1509">
                  <c:v>5.5339999999999998</c:v>
                </c:pt>
                <c:pt idx="1510">
                  <c:v>5.5339999999999998</c:v>
                </c:pt>
                <c:pt idx="1511">
                  <c:v>5.5339999999999998</c:v>
                </c:pt>
                <c:pt idx="1512">
                  <c:v>5.5449999999999999</c:v>
                </c:pt>
                <c:pt idx="1513">
                  <c:v>5.5449999999999999</c:v>
                </c:pt>
                <c:pt idx="1514">
                  <c:v>5.5449999999999999</c:v>
                </c:pt>
                <c:pt idx="1515">
                  <c:v>5.556</c:v>
                </c:pt>
                <c:pt idx="1516">
                  <c:v>5.556</c:v>
                </c:pt>
                <c:pt idx="1517">
                  <c:v>5.556</c:v>
                </c:pt>
                <c:pt idx="1518">
                  <c:v>5.5670000000000002</c:v>
                </c:pt>
                <c:pt idx="1519">
                  <c:v>5.5670000000000002</c:v>
                </c:pt>
                <c:pt idx="1520">
                  <c:v>5.5670000000000002</c:v>
                </c:pt>
                <c:pt idx="1521">
                  <c:v>5.5780000000000003</c:v>
                </c:pt>
                <c:pt idx="1522">
                  <c:v>5.5780000000000003</c:v>
                </c:pt>
                <c:pt idx="1523">
                  <c:v>5.5780000000000003</c:v>
                </c:pt>
                <c:pt idx="1524">
                  <c:v>5.5890000000000004</c:v>
                </c:pt>
                <c:pt idx="1525">
                  <c:v>5.5890000000000004</c:v>
                </c:pt>
                <c:pt idx="1526">
                  <c:v>5.5890000000000004</c:v>
                </c:pt>
                <c:pt idx="1527">
                  <c:v>5.6</c:v>
                </c:pt>
                <c:pt idx="1528">
                  <c:v>5.6</c:v>
                </c:pt>
                <c:pt idx="1529">
                  <c:v>5.6</c:v>
                </c:pt>
                <c:pt idx="1530">
                  <c:v>5.6109999999999998</c:v>
                </c:pt>
                <c:pt idx="1531">
                  <c:v>5.6109999999999998</c:v>
                </c:pt>
                <c:pt idx="1532">
                  <c:v>5.6109999999999998</c:v>
                </c:pt>
                <c:pt idx="1533">
                  <c:v>5.6219999999999999</c:v>
                </c:pt>
                <c:pt idx="1534">
                  <c:v>5.6219999999999999</c:v>
                </c:pt>
                <c:pt idx="1535">
                  <c:v>5.6219999999999999</c:v>
                </c:pt>
                <c:pt idx="1536">
                  <c:v>5.633</c:v>
                </c:pt>
                <c:pt idx="1537">
                  <c:v>5.633</c:v>
                </c:pt>
                <c:pt idx="1538">
                  <c:v>5.633</c:v>
                </c:pt>
                <c:pt idx="1539">
                  <c:v>5.6440000000000001</c:v>
                </c:pt>
                <c:pt idx="1540">
                  <c:v>5.6440000000000001</c:v>
                </c:pt>
                <c:pt idx="1541">
                  <c:v>5.6440000000000001</c:v>
                </c:pt>
                <c:pt idx="1542">
                  <c:v>5.6550000000000002</c:v>
                </c:pt>
                <c:pt idx="1543">
                  <c:v>5.6550000000000002</c:v>
                </c:pt>
                <c:pt idx="1544">
                  <c:v>5.6550000000000002</c:v>
                </c:pt>
                <c:pt idx="1545">
                  <c:v>5.6660000000000004</c:v>
                </c:pt>
                <c:pt idx="1546">
                  <c:v>5.6660000000000004</c:v>
                </c:pt>
                <c:pt idx="1547">
                  <c:v>5.6660000000000004</c:v>
                </c:pt>
                <c:pt idx="1548">
                  <c:v>5.6769999999999996</c:v>
                </c:pt>
                <c:pt idx="1549">
                  <c:v>5.6769999999999996</c:v>
                </c:pt>
                <c:pt idx="1550">
                  <c:v>5.6769999999999996</c:v>
                </c:pt>
                <c:pt idx="1551">
                  <c:v>5.6879999999999997</c:v>
                </c:pt>
                <c:pt idx="1552">
                  <c:v>5.6879999999999997</c:v>
                </c:pt>
                <c:pt idx="1553">
                  <c:v>5.6879999999999997</c:v>
                </c:pt>
                <c:pt idx="1554">
                  <c:v>5.6989999999999998</c:v>
                </c:pt>
                <c:pt idx="1555">
                  <c:v>5.6989999999999998</c:v>
                </c:pt>
                <c:pt idx="1556">
                  <c:v>5.6989999999999998</c:v>
                </c:pt>
                <c:pt idx="1557">
                  <c:v>5.71</c:v>
                </c:pt>
                <c:pt idx="1558">
                  <c:v>5.71</c:v>
                </c:pt>
                <c:pt idx="1559">
                  <c:v>5.71</c:v>
                </c:pt>
                <c:pt idx="1560">
                  <c:v>5.7210000000000001</c:v>
                </c:pt>
                <c:pt idx="1561">
                  <c:v>5.7210000000000001</c:v>
                </c:pt>
                <c:pt idx="1562">
                  <c:v>5.7210000000000001</c:v>
                </c:pt>
                <c:pt idx="1563">
                  <c:v>5.7320000000000002</c:v>
                </c:pt>
                <c:pt idx="1564">
                  <c:v>5.7320000000000002</c:v>
                </c:pt>
                <c:pt idx="1565">
                  <c:v>5.7320000000000002</c:v>
                </c:pt>
                <c:pt idx="1566">
                  <c:v>5.7430000000000003</c:v>
                </c:pt>
                <c:pt idx="1567">
                  <c:v>5.7430000000000003</c:v>
                </c:pt>
                <c:pt idx="1568">
                  <c:v>5.7430000000000003</c:v>
                </c:pt>
                <c:pt idx="1569">
                  <c:v>5.7539999999999996</c:v>
                </c:pt>
                <c:pt idx="1570">
                  <c:v>5.7539999999999996</c:v>
                </c:pt>
                <c:pt idx="1571">
                  <c:v>5.7539999999999996</c:v>
                </c:pt>
                <c:pt idx="1572">
                  <c:v>5.7649999999999997</c:v>
                </c:pt>
                <c:pt idx="1573">
                  <c:v>5.7649999999999997</c:v>
                </c:pt>
                <c:pt idx="1574">
                  <c:v>5.7649999999999997</c:v>
                </c:pt>
                <c:pt idx="1575">
                  <c:v>5.7759999999999998</c:v>
                </c:pt>
                <c:pt idx="1576">
                  <c:v>5.7759999999999998</c:v>
                </c:pt>
                <c:pt idx="1577">
                  <c:v>5.7759999999999998</c:v>
                </c:pt>
                <c:pt idx="1578">
                  <c:v>5.7869999999999999</c:v>
                </c:pt>
                <c:pt idx="1579">
                  <c:v>5.7869999999999999</c:v>
                </c:pt>
                <c:pt idx="1580">
                  <c:v>5.7869999999999999</c:v>
                </c:pt>
                <c:pt idx="1581">
                  <c:v>5.798</c:v>
                </c:pt>
                <c:pt idx="1582">
                  <c:v>5.798</c:v>
                </c:pt>
                <c:pt idx="1583">
                  <c:v>5.798</c:v>
                </c:pt>
                <c:pt idx="1584">
                  <c:v>5.8090000000000002</c:v>
                </c:pt>
                <c:pt idx="1585">
                  <c:v>5.8090000000000002</c:v>
                </c:pt>
                <c:pt idx="1586">
                  <c:v>5.8090000000000002</c:v>
                </c:pt>
                <c:pt idx="1587">
                  <c:v>5.82</c:v>
                </c:pt>
                <c:pt idx="1588">
                  <c:v>5.82</c:v>
                </c:pt>
                <c:pt idx="1589">
                  <c:v>5.82</c:v>
                </c:pt>
                <c:pt idx="1590">
                  <c:v>5.8310000000000004</c:v>
                </c:pt>
                <c:pt idx="1591">
                  <c:v>5.8310000000000004</c:v>
                </c:pt>
                <c:pt idx="1592">
                  <c:v>5.8310000000000004</c:v>
                </c:pt>
                <c:pt idx="1593">
                  <c:v>5.8419999999999996</c:v>
                </c:pt>
                <c:pt idx="1594">
                  <c:v>5.8419999999999996</c:v>
                </c:pt>
                <c:pt idx="1595">
                  <c:v>5.8419999999999996</c:v>
                </c:pt>
                <c:pt idx="1596">
                  <c:v>5.8529999999999998</c:v>
                </c:pt>
                <c:pt idx="1597">
                  <c:v>5.8529999999999998</c:v>
                </c:pt>
                <c:pt idx="1598">
                  <c:v>5.8529999999999998</c:v>
                </c:pt>
                <c:pt idx="1599">
                  <c:v>5.8639999999999999</c:v>
                </c:pt>
                <c:pt idx="1600">
                  <c:v>5.8639999999999999</c:v>
                </c:pt>
                <c:pt idx="1601">
                  <c:v>5.8639999999999999</c:v>
                </c:pt>
                <c:pt idx="1602">
                  <c:v>5.875</c:v>
                </c:pt>
                <c:pt idx="1603">
                  <c:v>5.875</c:v>
                </c:pt>
                <c:pt idx="1604">
                  <c:v>5.875</c:v>
                </c:pt>
                <c:pt idx="1605">
                  <c:v>5.8860000000000001</c:v>
                </c:pt>
                <c:pt idx="1606">
                  <c:v>5.8860000000000001</c:v>
                </c:pt>
                <c:pt idx="1607">
                  <c:v>5.8860000000000001</c:v>
                </c:pt>
                <c:pt idx="1608">
                  <c:v>5.8970000000000002</c:v>
                </c:pt>
                <c:pt idx="1609">
                  <c:v>5.8970000000000002</c:v>
                </c:pt>
                <c:pt idx="1610">
                  <c:v>5.8970000000000002</c:v>
                </c:pt>
                <c:pt idx="1611">
                  <c:v>5.9080000000000004</c:v>
                </c:pt>
                <c:pt idx="1612">
                  <c:v>5.9080000000000004</c:v>
                </c:pt>
                <c:pt idx="1613">
                  <c:v>5.9080000000000004</c:v>
                </c:pt>
                <c:pt idx="1614">
                  <c:v>5.9189999999999996</c:v>
                </c:pt>
                <c:pt idx="1615">
                  <c:v>5.9189999999999996</c:v>
                </c:pt>
                <c:pt idx="1616">
                  <c:v>5.9189999999999996</c:v>
                </c:pt>
                <c:pt idx="1617">
                  <c:v>5.93</c:v>
                </c:pt>
                <c:pt idx="1618">
                  <c:v>5.93</c:v>
                </c:pt>
                <c:pt idx="1619">
                  <c:v>5.93</c:v>
                </c:pt>
                <c:pt idx="1620">
                  <c:v>5.9409999999999998</c:v>
                </c:pt>
                <c:pt idx="1621">
                  <c:v>5.9409999999999998</c:v>
                </c:pt>
                <c:pt idx="1622">
                  <c:v>5.9409999999999998</c:v>
                </c:pt>
                <c:pt idx="1623">
                  <c:v>5.952</c:v>
                </c:pt>
                <c:pt idx="1624">
                  <c:v>5.952</c:v>
                </c:pt>
                <c:pt idx="1625">
                  <c:v>5.952</c:v>
                </c:pt>
                <c:pt idx="1626">
                  <c:v>5.9630000000000001</c:v>
                </c:pt>
                <c:pt idx="1627">
                  <c:v>5.9630000000000001</c:v>
                </c:pt>
                <c:pt idx="1628">
                  <c:v>5.9630000000000001</c:v>
                </c:pt>
                <c:pt idx="1629">
                  <c:v>5.9740000000000002</c:v>
                </c:pt>
                <c:pt idx="1630">
                  <c:v>5.9740000000000002</c:v>
                </c:pt>
                <c:pt idx="1631">
                  <c:v>5.9740000000000002</c:v>
                </c:pt>
                <c:pt idx="1632">
                  <c:v>5.9850000000000003</c:v>
                </c:pt>
                <c:pt idx="1633">
                  <c:v>5.9850000000000003</c:v>
                </c:pt>
                <c:pt idx="1634">
                  <c:v>5.9850000000000003</c:v>
                </c:pt>
                <c:pt idx="1635">
                  <c:v>5.9960000000000004</c:v>
                </c:pt>
                <c:pt idx="1636">
                  <c:v>5.9960000000000004</c:v>
                </c:pt>
                <c:pt idx="1637">
                  <c:v>5.9960000000000004</c:v>
                </c:pt>
                <c:pt idx="1638">
                  <c:v>6.0069999999999997</c:v>
                </c:pt>
                <c:pt idx="1639">
                  <c:v>6.0069999999999997</c:v>
                </c:pt>
                <c:pt idx="1640">
                  <c:v>6.0069999999999997</c:v>
                </c:pt>
                <c:pt idx="1641">
                  <c:v>6.0179999999999998</c:v>
                </c:pt>
                <c:pt idx="1642">
                  <c:v>6.0179999999999998</c:v>
                </c:pt>
                <c:pt idx="1643">
                  <c:v>6.0179999999999998</c:v>
                </c:pt>
                <c:pt idx="1644">
                  <c:v>6.0289999999999999</c:v>
                </c:pt>
                <c:pt idx="1645">
                  <c:v>6.0289999999999999</c:v>
                </c:pt>
                <c:pt idx="1646">
                  <c:v>6.0289999999999999</c:v>
                </c:pt>
                <c:pt idx="1647">
                  <c:v>6.04</c:v>
                </c:pt>
                <c:pt idx="1648">
                  <c:v>6.04</c:v>
                </c:pt>
                <c:pt idx="1649">
                  <c:v>6.04</c:v>
                </c:pt>
                <c:pt idx="1650">
                  <c:v>6.0510000000000002</c:v>
                </c:pt>
                <c:pt idx="1651">
                  <c:v>6.0510000000000002</c:v>
                </c:pt>
                <c:pt idx="1652">
                  <c:v>6.0510000000000002</c:v>
                </c:pt>
                <c:pt idx="1653">
                  <c:v>6.0620000000000003</c:v>
                </c:pt>
                <c:pt idx="1654">
                  <c:v>6.0620000000000003</c:v>
                </c:pt>
                <c:pt idx="1655">
                  <c:v>6.0620000000000003</c:v>
                </c:pt>
                <c:pt idx="1656">
                  <c:v>6.0730000000000004</c:v>
                </c:pt>
                <c:pt idx="1657">
                  <c:v>6.0730000000000004</c:v>
                </c:pt>
                <c:pt idx="1658">
                  <c:v>6.0730000000000004</c:v>
                </c:pt>
                <c:pt idx="1659">
                  <c:v>6.0839999999999996</c:v>
                </c:pt>
                <c:pt idx="1660">
                  <c:v>6.0839999999999996</c:v>
                </c:pt>
                <c:pt idx="1661">
                  <c:v>6.0839999999999996</c:v>
                </c:pt>
                <c:pt idx="1662">
                  <c:v>6.0949999999999998</c:v>
                </c:pt>
                <c:pt idx="1663">
                  <c:v>6.0949999999999998</c:v>
                </c:pt>
                <c:pt idx="1664">
                  <c:v>6.0949999999999998</c:v>
                </c:pt>
                <c:pt idx="1665">
                  <c:v>6.1059999999999999</c:v>
                </c:pt>
                <c:pt idx="1666">
                  <c:v>6.1059999999999999</c:v>
                </c:pt>
                <c:pt idx="1667">
                  <c:v>6.1059999999999999</c:v>
                </c:pt>
                <c:pt idx="1668">
                  <c:v>6.117</c:v>
                </c:pt>
                <c:pt idx="1669">
                  <c:v>6.117</c:v>
                </c:pt>
                <c:pt idx="1670">
                  <c:v>6.117</c:v>
                </c:pt>
                <c:pt idx="1671">
                  <c:v>6.1280000000000001</c:v>
                </c:pt>
                <c:pt idx="1672">
                  <c:v>6.1280000000000001</c:v>
                </c:pt>
                <c:pt idx="1673">
                  <c:v>6.1280000000000001</c:v>
                </c:pt>
                <c:pt idx="1674">
                  <c:v>6.1390000000000002</c:v>
                </c:pt>
                <c:pt idx="1675">
                  <c:v>6.1390000000000002</c:v>
                </c:pt>
                <c:pt idx="1676">
                  <c:v>6.1390000000000002</c:v>
                </c:pt>
                <c:pt idx="1677">
                  <c:v>6.15</c:v>
                </c:pt>
                <c:pt idx="1678">
                  <c:v>6.15</c:v>
                </c:pt>
                <c:pt idx="1679">
                  <c:v>6.15</c:v>
                </c:pt>
                <c:pt idx="1680">
                  <c:v>6.1609999999999996</c:v>
                </c:pt>
                <c:pt idx="1681">
                  <c:v>6.1609999999999996</c:v>
                </c:pt>
                <c:pt idx="1682">
                  <c:v>6.1609999999999996</c:v>
                </c:pt>
                <c:pt idx="1683">
                  <c:v>6.1719999999999997</c:v>
                </c:pt>
                <c:pt idx="1684">
                  <c:v>6.1719999999999997</c:v>
                </c:pt>
                <c:pt idx="1685">
                  <c:v>6.1719999999999997</c:v>
                </c:pt>
                <c:pt idx="1686">
                  <c:v>6.1829999999999998</c:v>
                </c:pt>
                <c:pt idx="1687">
                  <c:v>6.1829999999999998</c:v>
                </c:pt>
                <c:pt idx="1688">
                  <c:v>6.1829999999999998</c:v>
                </c:pt>
                <c:pt idx="1689">
                  <c:v>6.194</c:v>
                </c:pt>
                <c:pt idx="1690">
                  <c:v>6.194</c:v>
                </c:pt>
                <c:pt idx="1691">
                  <c:v>6.194</c:v>
                </c:pt>
                <c:pt idx="1692">
                  <c:v>6.2050000000000001</c:v>
                </c:pt>
                <c:pt idx="1693">
                  <c:v>6.2050000000000001</c:v>
                </c:pt>
                <c:pt idx="1694">
                  <c:v>6.2050000000000001</c:v>
                </c:pt>
                <c:pt idx="1695">
                  <c:v>6.2160000000000002</c:v>
                </c:pt>
                <c:pt idx="1696">
                  <c:v>6.2160000000000002</c:v>
                </c:pt>
                <c:pt idx="1697">
                  <c:v>6.2160000000000002</c:v>
                </c:pt>
                <c:pt idx="1698">
                  <c:v>6.2270000000000003</c:v>
                </c:pt>
                <c:pt idx="1699">
                  <c:v>6.2270000000000003</c:v>
                </c:pt>
                <c:pt idx="1700">
                  <c:v>6.2270000000000003</c:v>
                </c:pt>
                <c:pt idx="1701">
                  <c:v>6.2380000000000004</c:v>
                </c:pt>
                <c:pt idx="1702">
                  <c:v>6.2380000000000004</c:v>
                </c:pt>
                <c:pt idx="1703">
                  <c:v>6.2380000000000004</c:v>
                </c:pt>
                <c:pt idx="1704">
                  <c:v>6.2489999999999997</c:v>
                </c:pt>
                <c:pt idx="1705">
                  <c:v>6.2489999999999997</c:v>
                </c:pt>
                <c:pt idx="1706">
                  <c:v>6.2489999999999997</c:v>
                </c:pt>
                <c:pt idx="1707">
                  <c:v>6.26</c:v>
                </c:pt>
                <c:pt idx="1708">
                  <c:v>6.26</c:v>
                </c:pt>
                <c:pt idx="1709">
                  <c:v>6.26</c:v>
                </c:pt>
                <c:pt idx="1710">
                  <c:v>6.2709999999999999</c:v>
                </c:pt>
                <c:pt idx="1711">
                  <c:v>6.2709999999999999</c:v>
                </c:pt>
                <c:pt idx="1712">
                  <c:v>6.2709999999999999</c:v>
                </c:pt>
                <c:pt idx="1713">
                  <c:v>6.282</c:v>
                </c:pt>
                <c:pt idx="1714">
                  <c:v>6.282</c:v>
                </c:pt>
                <c:pt idx="1715">
                  <c:v>6.282</c:v>
                </c:pt>
                <c:pt idx="1716">
                  <c:v>6.2930000000000001</c:v>
                </c:pt>
                <c:pt idx="1717">
                  <c:v>6.2930000000000001</c:v>
                </c:pt>
                <c:pt idx="1718">
                  <c:v>6.2930000000000001</c:v>
                </c:pt>
                <c:pt idx="1719">
                  <c:v>6.3040000000000003</c:v>
                </c:pt>
                <c:pt idx="1720">
                  <c:v>6.3040000000000003</c:v>
                </c:pt>
                <c:pt idx="1721">
                  <c:v>6.3040000000000003</c:v>
                </c:pt>
                <c:pt idx="1722">
                  <c:v>6.3150000000000004</c:v>
                </c:pt>
                <c:pt idx="1723">
                  <c:v>6.3150000000000004</c:v>
                </c:pt>
                <c:pt idx="1724">
                  <c:v>6.3150000000000004</c:v>
                </c:pt>
                <c:pt idx="1725">
                  <c:v>6.3259999999999996</c:v>
                </c:pt>
                <c:pt idx="1726">
                  <c:v>6.3259999999999996</c:v>
                </c:pt>
                <c:pt idx="1727">
                  <c:v>6.3259999999999996</c:v>
                </c:pt>
                <c:pt idx="1728">
                  <c:v>6.3369999999999997</c:v>
                </c:pt>
                <c:pt idx="1729">
                  <c:v>6.3369999999999997</c:v>
                </c:pt>
                <c:pt idx="1730">
                  <c:v>6.3369999999999997</c:v>
                </c:pt>
                <c:pt idx="1731">
                  <c:v>6.3479999999999999</c:v>
                </c:pt>
                <c:pt idx="1732">
                  <c:v>6.3479999999999999</c:v>
                </c:pt>
                <c:pt idx="1733">
                  <c:v>6.3479999999999999</c:v>
                </c:pt>
                <c:pt idx="1734">
                  <c:v>6.359</c:v>
                </c:pt>
                <c:pt idx="1735">
                  <c:v>6.359</c:v>
                </c:pt>
                <c:pt idx="1736">
                  <c:v>6.359</c:v>
                </c:pt>
                <c:pt idx="1737">
                  <c:v>6.37</c:v>
                </c:pt>
                <c:pt idx="1738">
                  <c:v>6.37</c:v>
                </c:pt>
                <c:pt idx="1739">
                  <c:v>6.37</c:v>
                </c:pt>
                <c:pt idx="1740">
                  <c:v>6.3810000000000002</c:v>
                </c:pt>
                <c:pt idx="1741">
                  <c:v>6.3810000000000002</c:v>
                </c:pt>
                <c:pt idx="1742">
                  <c:v>6.3810000000000002</c:v>
                </c:pt>
                <c:pt idx="1743">
                  <c:v>6.3920000000000003</c:v>
                </c:pt>
                <c:pt idx="1744">
                  <c:v>6.3920000000000003</c:v>
                </c:pt>
                <c:pt idx="1745">
                  <c:v>6.3920000000000003</c:v>
                </c:pt>
                <c:pt idx="1746">
                  <c:v>6.4029999999999996</c:v>
                </c:pt>
                <c:pt idx="1747">
                  <c:v>6.4029999999999996</c:v>
                </c:pt>
                <c:pt idx="1748">
                  <c:v>6.4029999999999996</c:v>
                </c:pt>
                <c:pt idx="1749">
                  <c:v>6.4139999999999997</c:v>
                </c:pt>
                <c:pt idx="1750">
                  <c:v>6.4139999999999997</c:v>
                </c:pt>
                <c:pt idx="1751">
                  <c:v>6.4139999999999997</c:v>
                </c:pt>
                <c:pt idx="1752">
                  <c:v>6.4249999999999998</c:v>
                </c:pt>
                <c:pt idx="1753">
                  <c:v>6.4249999999999998</c:v>
                </c:pt>
                <c:pt idx="1754">
                  <c:v>6.4249999999999998</c:v>
                </c:pt>
                <c:pt idx="1755">
                  <c:v>6.4359999999999999</c:v>
                </c:pt>
                <c:pt idx="1756">
                  <c:v>6.4359999999999999</c:v>
                </c:pt>
                <c:pt idx="1757">
                  <c:v>6.4359999999999999</c:v>
                </c:pt>
                <c:pt idx="1758">
                  <c:v>6.4470000000000001</c:v>
                </c:pt>
                <c:pt idx="1759">
                  <c:v>6.4470000000000001</c:v>
                </c:pt>
                <c:pt idx="1760">
                  <c:v>6.4470000000000001</c:v>
                </c:pt>
                <c:pt idx="1761">
                  <c:v>6.4580000000000002</c:v>
                </c:pt>
                <c:pt idx="1762">
                  <c:v>6.4580000000000002</c:v>
                </c:pt>
                <c:pt idx="1763">
                  <c:v>6.4580000000000002</c:v>
                </c:pt>
                <c:pt idx="1764">
                  <c:v>6.4690000000000003</c:v>
                </c:pt>
                <c:pt idx="1765">
                  <c:v>6.4690000000000003</c:v>
                </c:pt>
                <c:pt idx="1766">
                  <c:v>6.4690000000000003</c:v>
                </c:pt>
                <c:pt idx="1767">
                  <c:v>6.48</c:v>
                </c:pt>
                <c:pt idx="1768">
                  <c:v>6.48</c:v>
                </c:pt>
                <c:pt idx="1769">
                  <c:v>6.48</c:v>
                </c:pt>
                <c:pt idx="1770">
                  <c:v>6.4909999999999997</c:v>
                </c:pt>
                <c:pt idx="1771">
                  <c:v>6.4909999999999997</c:v>
                </c:pt>
                <c:pt idx="1772">
                  <c:v>6.4909999999999997</c:v>
                </c:pt>
                <c:pt idx="1773">
                  <c:v>6.5019999999999998</c:v>
                </c:pt>
                <c:pt idx="1774">
                  <c:v>6.5019999999999998</c:v>
                </c:pt>
                <c:pt idx="1775">
                  <c:v>6.5019999999999998</c:v>
                </c:pt>
                <c:pt idx="1776">
                  <c:v>6.5129999999999999</c:v>
                </c:pt>
                <c:pt idx="1777">
                  <c:v>6.5129999999999999</c:v>
                </c:pt>
                <c:pt idx="1778">
                  <c:v>6.5129999999999999</c:v>
                </c:pt>
                <c:pt idx="1779">
                  <c:v>6.524</c:v>
                </c:pt>
                <c:pt idx="1780">
                  <c:v>6.524</c:v>
                </c:pt>
                <c:pt idx="1781">
                  <c:v>6.524</c:v>
                </c:pt>
                <c:pt idx="1782">
                  <c:v>6.5350000000000001</c:v>
                </c:pt>
                <c:pt idx="1783">
                  <c:v>6.5350000000000001</c:v>
                </c:pt>
                <c:pt idx="1784">
                  <c:v>6.5350000000000001</c:v>
                </c:pt>
                <c:pt idx="1785">
                  <c:v>6.5460000000000003</c:v>
                </c:pt>
                <c:pt idx="1786">
                  <c:v>6.5460000000000003</c:v>
                </c:pt>
                <c:pt idx="1787">
                  <c:v>6.5460000000000003</c:v>
                </c:pt>
                <c:pt idx="1788">
                  <c:v>6.5570000000000004</c:v>
                </c:pt>
                <c:pt idx="1789">
                  <c:v>6.5570000000000004</c:v>
                </c:pt>
                <c:pt idx="1790">
                  <c:v>6.5570000000000004</c:v>
                </c:pt>
                <c:pt idx="1791">
                  <c:v>6.5679999999999996</c:v>
                </c:pt>
                <c:pt idx="1792">
                  <c:v>6.5679999999999996</c:v>
                </c:pt>
                <c:pt idx="1793">
                  <c:v>6.5679999999999996</c:v>
                </c:pt>
                <c:pt idx="1794">
                  <c:v>6.5789999999999997</c:v>
                </c:pt>
                <c:pt idx="1795">
                  <c:v>6.5789999999999997</c:v>
                </c:pt>
                <c:pt idx="1796">
                  <c:v>6.5789999999999997</c:v>
                </c:pt>
                <c:pt idx="1797">
                  <c:v>6.59</c:v>
                </c:pt>
                <c:pt idx="1798">
                  <c:v>6.59</c:v>
                </c:pt>
                <c:pt idx="1799">
                  <c:v>6.59</c:v>
                </c:pt>
                <c:pt idx="1800">
                  <c:v>6.601</c:v>
                </c:pt>
                <c:pt idx="1801">
                  <c:v>6.601</c:v>
                </c:pt>
                <c:pt idx="1802">
                  <c:v>6.601</c:v>
                </c:pt>
                <c:pt idx="1803">
                  <c:v>6.6120000000000001</c:v>
                </c:pt>
                <c:pt idx="1804">
                  <c:v>6.6120000000000001</c:v>
                </c:pt>
                <c:pt idx="1805">
                  <c:v>6.6120000000000001</c:v>
                </c:pt>
                <c:pt idx="1806">
                  <c:v>6.6230000000000002</c:v>
                </c:pt>
                <c:pt idx="1807">
                  <c:v>6.6230000000000002</c:v>
                </c:pt>
                <c:pt idx="1808">
                  <c:v>6.6230000000000002</c:v>
                </c:pt>
                <c:pt idx="1809">
                  <c:v>6.6340000000000003</c:v>
                </c:pt>
                <c:pt idx="1810">
                  <c:v>6.6340000000000003</c:v>
                </c:pt>
                <c:pt idx="1811">
                  <c:v>6.6340000000000003</c:v>
                </c:pt>
                <c:pt idx="1812">
                  <c:v>6.6449999999999996</c:v>
                </c:pt>
                <c:pt idx="1813">
                  <c:v>6.6449999999999996</c:v>
                </c:pt>
                <c:pt idx="1814">
                  <c:v>6.6449999999999996</c:v>
                </c:pt>
                <c:pt idx="1815">
                  <c:v>6.6559999999999997</c:v>
                </c:pt>
                <c:pt idx="1816">
                  <c:v>6.6559999999999997</c:v>
                </c:pt>
                <c:pt idx="1817">
                  <c:v>6.6559999999999997</c:v>
                </c:pt>
                <c:pt idx="1818">
                  <c:v>6.6669999999999998</c:v>
                </c:pt>
                <c:pt idx="1819">
                  <c:v>6.6669999999999998</c:v>
                </c:pt>
                <c:pt idx="1820">
                  <c:v>6.6669999999999998</c:v>
                </c:pt>
                <c:pt idx="1821">
                  <c:v>6.6779999999999999</c:v>
                </c:pt>
                <c:pt idx="1822">
                  <c:v>6.6779999999999999</c:v>
                </c:pt>
                <c:pt idx="1823">
                  <c:v>6.6779999999999999</c:v>
                </c:pt>
                <c:pt idx="1824">
                  <c:v>6.6890000000000001</c:v>
                </c:pt>
                <c:pt idx="1825">
                  <c:v>6.6890000000000001</c:v>
                </c:pt>
                <c:pt idx="1826">
                  <c:v>6.6890000000000001</c:v>
                </c:pt>
                <c:pt idx="1827">
                  <c:v>6.7</c:v>
                </c:pt>
                <c:pt idx="1828">
                  <c:v>6.7</c:v>
                </c:pt>
                <c:pt idx="1829">
                  <c:v>6.7</c:v>
                </c:pt>
                <c:pt idx="1830">
                  <c:v>6.7110000000000003</c:v>
                </c:pt>
                <c:pt idx="1831">
                  <c:v>6.7110000000000003</c:v>
                </c:pt>
                <c:pt idx="1832">
                  <c:v>6.7110000000000003</c:v>
                </c:pt>
                <c:pt idx="1833">
                  <c:v>6.7220000000000004</c:v>
                </c:pt>
                <c:pt idx="1834">
                  <c:v>6.7220000000000004</c:v>
                </c:pt>
                <c:pt idx="1835">
                  <c:v>6.7220000000000004</c:v>
                </c:pt>
                <c:pt idx="1836">
                  <c:v>6.7329999999999997</c:v>
                </c:pt>
                <c:pt idx="1837">
                  <c:v>6.7329999999999997</c:v>
                </c:pt>
                <c:pt idx="1838">
                  <c:v>6.7329999999999997</c:v>
                </c:pt>
                <c:pt idx="1839">
                  <c:v>6.7439999999999998</c:v>
                </c:pt>
                <c:pt idx="1840">
                  <c:v>6.7439999999999998</c:v>
                </c:pt>
                <c:pt idx="1841">
                  <c:v>6.7439999999999998</c:v>
                </c:pt>
                <c:pt idx="1842">
                  <c:v>6.7549999999999999</c:v>
                </c:pt>
                <c:pt idx="1843">
                  <c:v>6.7549999999999999</c:v>
                </c:pt>
                <c:pt idx="1844">
                  <c:v>6.7549999999999999</c:v>
                </c:pt>
                <c:pt idx="1845">
                  <c:v>6.766</c:v>
                </c:pt>
                <c:pt idx="1846">
                  <c:v>6.766</c:v>
                </c:pt>
                <c:pt idx="1847">
                  <c:v>6.766</c:v>
                </c:pt>
                <c:pt idx="1848">
                  <c:v>6.7770000000000001</c:v>
                </c:pt>
                <c:pt idx="1849">
                  <c:v>6.7770000000000001</c:v>
                </c:pt>
                <c:pt idx="1850">
                  <c:v>6.7770000000000001</c:v>
                </c:pt>
                <c:pt idx="1851">
                  <c:v>6.7880000000000003</c:v>
                </c:pt>
                <c:pt idx="1852">
                  <c:v>6.7880000000000003</c:v>
                </c:pt>
                <c:pt idx="1853">
                  <c:v>6.7880000000000003</c:v>
                </c:pt>
                <c:pt idx="1854">
                  <c:v>6.7990000000000004</c:v>
                </c:pt>
                <c:pt idx="1855">
                  <c:v>6.7990000000000004</c:v>
                </c:pt>
                <c:pt idx="1856">
                  <c:v>6.7990000000000004</c:v>
                </c:pt>
                <c:pt idx="1857">
                  <c:v>6.81</c:v>
                </c:pt>
                <c:pt idx="1858">
                  <c:v>6.81</c:v>
                </c:pt>
                <c:pt idx="1859">
                  <c:v>6.81</c:v>
                </c:pt>
                <c:pt idx="1860">
                  <c:v>6.8209999999999997</c:v>
                </c:pt>
                <c:pt idx="1861">
                  <c:v>6.8209999999999997</c:v>
                </c:pt>
                <c:pt idx="1862">
                  <c:v>6.8209999999999997</c:v>
                </c:pt>
                <c:pt idx="1863">
                  <c:v>6.8319999999999999</c:v>
                </c:pt>
                <c:pt idx="1864">
                  <c:v>6.8319999999999999</c:v>
                </c:pt>
                <c:pt idx="1865">
                  <c:v>6.8319999999999999</c:v>
                </c:pt>
                <c:pt idx="1866">
                  <c:v>6.843</c:v>
                </c:pt>
                <c:pt idx="1867">
                  <c:v>6.843</c:v>
                </c:pt>
                <c:pt idx="1868">
                  <c:v>6.843</c:v>
                </c:pt>
                <c:pt idx="1869">
                  <c:v>6.8540000000000001</c:v>
                </c:pt>
                <c:pt idx="1870">
                  <c:v>6.8540000000000001</c:v>
                </c:pt>
                <c:pt idx="1871">
                  <c:v>6.8540000000000001</c:v>
                </c:pt>
                <c:pt idx="1872">
                  <c:v>6.8650000000000002</c:v>
                </c:pt>
                <c:pt idx="1873">
                  <c:v>6.8650000000000002</c:v>
                </c:pt>
                <c:pt idx="1874">
                  <c:v>6.8650000000000002</c:v>
                </c:pt>
                <c:pt idx="1875">
                  <c:v>6.8760000000000003</c:v>
                </c:pt>
                <c:pt idx="1876">
                  <c:v>6.8760000000000003</c:v>
                </c:pt>
                <c:pt idx="1877">
                  <c:v>6.8760000000000003</c:v>
                </c:pt>
                <c:pt idx="1878">
                  <c:v>6.8869999999999996</c:v>
                </c:pt>
                <c:pt idx="1879">
                  <c:v>6.8869999999999996</c:v>
                </c:pt>
                <c:pt idx="1880">
                  <c:v>6.8869999999999996</c:v>
                </c:pt>
                <c:pt idx="1881">
                  <c:v>6.8979999999999997</c:v>
                </c:pt>
                <c:pt idx="1882">
                  <c:v>6.8979999999999997</c:v>
                </c:pt>
                <c:pt idx="1883">
                  <c:v>6.8979999999999997</c:v>
                </c:pt>
                <c:pt idx="1884">
                  <c:v>6.9089999999999998</c:v>
                </c:pt>
                <c:pt idx="1885">
                  <c:v>6.9089999999999998</c:v>
                </c:pt>
                <c:pt idx="1886">
                  <c:v>6.9089999999999998</c:v>
                </c:pt>
                <c:pt idx="1887">
                  <c:v>6.92</c:v>
                </c:pt>
                <c:pt idx="1888">
                  <c:v>6.92</c:v>
                </c:pt>
                <c:pt idx="1889">
                  <c:v>6.92</c:v>
                </c:pt>
                <c:pt idx="1890">
                  <c:v>6.931</c:v>
                </c:pt>
                <c:pt idx="1891">
                  <c:v>6.931</c:v>
                </c:pt>
                <c:pt idx="1892">
                  <c:v>6.931</c:v>
                </c:pt>
                <c:pt idx="1893">
                  <c:v>6.9420000000000002</c:v>
                </c:pt>
                <c:pt idx="1894">
                  <c:v>6.9420000000000002</c:v>
                </c:pt>
                <c:pt idx="1895">
                  <c:v>6.9420000000000002</c:v>
                </c:pt>
                <c:pt idx="1896">
                  <c:v>6.9530000000000003</c:v>
                </c:pt>
                <c:pt idx="1897">
                  <c:v>6.9530000000000003</c:v>
                </c:pt>
                <c:pt idx="1898">
                  <c:v>6.9530000000000003</c:v>
                </c:pt>
                <c:pt idx="1899">
                  <c:v>6.9640000000000004</c:v>
                </c:pt>
                <c:pt idx="1900">
                  <c:v>6.9640000000000004</c:v>
                </c:pt>
                <c:pt idx="1901">
                  <c:v>6.9640000000000004</c:v>
                </c:pt>
                <c:pt idx="1902">
                  <c:v>6.9749999999999996</c:v>
                </c:pt>
                <c:pt idx="1903">
                  <c:v>6.9749999999999996</c:v>
                </c:pt>
                <c:pt idx="1904">
                  <c:v>6.9749999999999996</c:v>
                </c:pt>
                <c:pt idx="1905">
                  <c:v>6.9859999999999998</c:v>
                </c:pt>
                <c:pt idx="1906">
                  <c:v>6.9859999999999998</c:v>
                </c:pt>
                <c:pt idx="1907">
                  <c:v>6.9859999999999998</c:v>
                </c:pt>
                <c:pt idx="1908">
                  <c:v>6.9969999999999999</c:v>
                </c:pt>
                <c:pt idx="1909">
                  <c:v>6.9969999999999999</c:v>
                </c:pt>
                <c:pt idx="1910">
                  <c:v>6.9969999999999999</c:v>
                </c:pt>
                <c:pt idx="1911">
                  <c:v>7.008</c:v>
                </c:pt>
                <c:pt idx="1912">
                  <c:v>7.008</c:v>
                </c:pt>
                <c:pt idx="1913">
                  <c:v>7.008</c:v>
                </c:pt>
                <c:pt idx="1914">
                  <c:v>7.0190000000000001</c:v>
                </c:pt>
                <c:pt idx="1915">
                  <c:v>7.0190000000000001</c:v>
                </c:pt>
                <c:pt idx="1916">
                  <c:v>7.0190000000000001</c:v>
                </c:pt>
                <c:pt idx="1917">
                  <c:v>7.03</c:v>
                </c:pt>
                <c:pt idx="1918">
                  <c:v>7.03</c:v>
                </c:pt>
                <c:pt idx="1919">
                  <c:v>7.03</c:v>
                </c:pt>
                <c:pt idx="1920">
                  <c:v>7.0410000000000004</c:v>
                </c:pt>
                <c:pt idx="1921">
                  <c:v>7.0410000000000004</c:v>
                </c:pt>
                <c:pt idx="1922">
                  <c:v>7.0410000000000004</c:v>
                </c:pt>
                <c:pt idx="1923">
                  <c:v>7.0519999999999996</c:v>
                </c:pt>
                <c:pt idx="1924">
                  <c:v>7.0519999999999996</c:v>
                </c:pt>
                <c:pt idx="1925">
                  <c:v>7.0519999999999996</c:v>
                </c:pt>
                <c:pt idx="1926">
                  <c:v>7.0629999999999997</c:v>
                </c:pt>
                <c:pt idx="1927">
                  <c:v>7.0629999999999997</c:v>
                </c:pt>
                <c:pt idx="1928">
                  <c:v>7.0629999999999997</c:v>
                </c:pt>
                <c:pt idx="1929">
                  <c:v>7.0739999999999998</c:v>
                </c:pt>
                <c:pt idx="1930">
                  <c:v>7.0739999999999998</c:v>
                </c:pt>
                <c:pt idx="1931">
                  <c:v>7.0739999999999998</c:v>
                </c:pt>
                <c:pt idx="1932">
                  <c:v>7.085</c:v>
                </c:pt>
                <c:pt idx="1933">
                  <c:v>7.085</c:v>
                </c:pt>
                <c:pt idx="1934">
                  <c:v>7.085</c:v>
                </c:pt>
                <c:pt idx="1935">
                  <c:v>7.0960000000000001</c:v>
                </c:pt>
                <c:pt idx="1936">
                  <c:v>7.0960000000000001</c:v>
                </c:pt>
                <c:pt idx="1937">
                  <c:v>7.0960000000000001</c:v>
                </c:pt>
                <c:pt idx="1938">
                  <c:v>7.1070000000000002</c:v>
                </c:pt>
                <c:pt idx="1939">
                  <c:v>7.1070000000000002</c:v>
                </c:pt>
                <c:pt idx="1940">
                  <c:v>7.1070000000000002</c:v>
                </c:pt>
                <c:pt idx="1941">
                  <c:v>7.1180000000000003</c:v>
                </c:pt>
                <c:pt idx="1942">
                  <c:v>7.1180000000000003</c:v>
                </c:pt>
                <c:pt idx="1943">
                  <c:v>7.1180000000000003</c:v>
                </c:pt>
                <c:pt idx="1944">
                  <c:v>7.1289999999999996</c:v>
                </c:pt>
                <c:pt idx="1945">
                  <c:v>7.1289999999999996</c:v>
                </c:pt>
                <c:pt idx="1946">
                  <c:v>7.1289999999999996</c:v>
                </c:pt>
                <c:pt idx="1947">
                  <c:v>7.14</c:v>
                </c:pt>
                <c:pt idx="1948">
                  <c:v>7.14</c:v>
                </c:pt>
                <c:pt idx="1949">
                  <c:v>7.14</c:v>
                </c:pt>
                <c:pt idx="1950">
                  <c:v>7.1509999999999998</c:v>
                </c:pt>
                <c:pt idx="1951">
                  <c:v>7.1509999999999998</c:v>
                </c:pt>
                <c:pt idx="1952">
                  <c:v>7.1509999999999998</c:v>
                </c:pt>
                <c:pt idx="1953">
                  <c:v>7.1619999999999999</c:v>
                </c:pt>
                <c:pt idx="1954">
                  <c:v>7.1619999999999999</c:v>
                </c:pt>
                <c:pt idx="1955">
                  <c:v>7.1619999999999999</c:v>
                </c:pt>
                <c:pt idx="1956">
                  <c:v>7.173</c:v>
                </c:pt>
                <c:pt idx="1957">
                  <c:v>7.173</c:v>
                </c:pt>
                <c:pt idx="1958">
                  <c:v>7.173</c:v>
                </c:pt>
                <c:pt idx="1959">
                  <c:v>7.1840000000000002</c:v>
                </c:pt>
                <c:pt idx="1960">
                  <c:v>7.1840000000000002</c:v>
                </c:pt>
                <c:pt idx="1961">
                  <c:v>7.1840000000000002</c:v>
                </c:pt>
                <c:pt idx="1962">
                  <c:v>7.1950000000000003</c:v>
                </c:pt>
                <c:pt idx="1963">
                  <c:v>7.1950000000000003</c:v>
                </c:pt>
                <c:pt idx="1964">
                  <c:v>7.1950000000000003</c:v>
                </c:pt>
                <c:pt idx="1965">
                  <c:v>7.2060000000000004</c:v>
                </c:pt>
                <c:pt idx="1966">
                  <c:v>7.2060000000000004</c:v>
                </c:pt>
                <c:pt idx="1967">
                  <c:v>7.2060000000000004</c:v>
                </c:pt>
                <c:pt idx="1968">
                  <c:v>7.2169999999999996</c:v>
                </c:pt>
                <c:pt idx="1969">
                  <c:v>7.2169999999999996</c:v>
                </c:pt>
                <c:pt idx="1970">
                  <c:v>7.2169999999999996</c:v>
                </c:pt>
                <c:pt idx="1971">
                  <c:v>7.2279999999999998</c:v>
                </c:pt>
                <c:pt idx="1972">
                  <c:v>7.2279999999999998</c:v>
                </c:pt>
                <c:pt idx="1973">
                  <c:v>7.2279999999999998</c:v>
                </c:pt>
                <c:pt idx="1974">
                  <c:v>7.2389999999999999</c:v>
                </c:pt>
                <c:pt idx="1975">
                  <c:v>7.2389999999999999</c:v>
                </c:pt>
                <c:pt idx="1976">
                  <c:v>7.2389999999999999</c:v>
                </c:pt>
                <c:pt idx="1977">
                  <c:v>7.25</c:v>
                </c:pt>
                <c:pt idx="1978">
                  <c:v>7.25</c:v>
                </c:pt>
                <c:pt idx="1979">
                  <c:v>7.25</c:v>
                </c:pt>
                <c:pt idx="1980">
                  <c:v>7.26</c:v>
                </c:pt>
                <c:pt idx="1981">
                  <c:v>7.26</c:v>
                </c:pt>
                <c:pt idx="1982">
                  <c:v>7.26</c:v>
                </c:pt>
                <c:pt idx="1983">
                  <c:v>7.2709999999999999</c:v>
                </c:pt>
                <c:pt idx="1984">
                  <c:v>7.2709999999999999</c:v>
                </c:pt>
                <c:pt idx="1985">
                  <c:v>7.2709999999999999</c:v>
                </c:pt>
                <c:pt idx="1986">
                  <c:v>7.282</c:v>
                </c:pt>
                <c:pt idx="1987">
                  <c:v>7.282</c:v>
                </c:pt>
                <c:pt idx="1988">
                  <c:v>7.282</c:v>
                </c:pt>
                <c:pt idx="1989">
                  <c:v>7.2930000000000001</c:v>
                </c:pt>
                <c:pt idx="1990">
                  <c:v>7.2930000000000001</c:v>
                </c:pt>
                <c:pt idx="1991">
                  <c:v>7.2930000000000001</c:v>
                </c:pt>
                <c:pt idx="1992">
                  <c:v>7.3040000000000003</c:v>
                </c:pt>
                <c:pt idx="1993">
                  <c:v>7.3040000000000003</c:v>
                </c:pt>
                <c:pt idx="1994">
                  <c:v>7.3040000000000003</c:v>
                </c:pt>
                <c:pt idx="1995">
                  <c:v>7.3150000000000004</c:v>
                </c:pt>
                <c:pt idx="1996">
                  <c:v>7.3150000000000004</c:v>
                </c:pt>
                <c:pt idx="1997">
                  <c:v>7.3150000000000004</c:v>
                </c:pt>
                <c:pt idx="1998">
                  <c:v>7.3259999999999996</c:v>
                </c:pt>
                <c:pt idx="1999">
                  <c:v>7.3259999999999996</c:v>
                </c:pt>
                <c:pt idx="2000">
                  <c:v>7.3259999999999996</c:v>
                </c:pt>
                <c:pt idx="2001">
                  <c:v>7.3369999999999997</c:v>
                </c:pt>
                <c:pt idx="2002">
                  <c:v>7.3369999999999997</c:v>
                </c:pt>
                <c:pt idx="2003">
                  <c:v>7.3369999999999997</c:v>
                </c:pt>
                <c:pt idx="2004">
                  <c:v>7.3479999999999999</c:v>
                </c:pt>
                <c:pt idx="2005">
                  <c:v>7.3479999999999999</c:v>
                </c:pt>
                <c:pt idx="2006">
                  <c:v>7.3479999999999999</c:v>
                </c:pt>
                <c:pt idx="2007">
                  <c:v>7.359</c:v>
                </c:pt>
                <c:pt idx="2008">
                  <c:v>7.359</c:v>
                </c:pt>
                <c:pt idx="2009">
                  <c:v>7.359</c:v>
                </c:pt>
                <c:pt idx="2010">
                  <c:v>7.37</c:v>
                </c:pt>
                <c:pt idx="2011">
                  <c:v>7.37</c:v>
                </c:pt>
                <c:pt idx="2012">
                  <c:v>7.37</c:v>
                </c:pt>
                <c:pt idx="2013">
                  <c:v>7.3810000000000002</c:v>
                </c:pt>
                <c:pt idx="2014">
                  <c:v>7.3810000000000002</c:v>
                </c:pt>
                <c:pt idx="2015">
                  <c:v>7.3810000000000002</c:v>
                </c:pt>
                <c:pt idx="2016">
                  <c:v>7.3920000000000003</c:v>
                </c:pt>
                <c:pt idx="2017">
                  <c:v>7.3920000000000003</c:v>
                </c:pt>
                <c:pt idx="2018">
                  <c:v>7.3920000000000003</c:v>
                </c:pt>
                <c:pt idx="2019">
                  <c:v>7.4029999999999996</c:v>
                </c:pt>
                <c:pt idx="2020">
                  <c:v>7.4029999999999996</c:v>
                </c:pt>
                <c:pt idx="2021">
                  <c:v>7.4029999999999996</c:v>
                </c:pt>
                <c:pt idx="2022">
                  <c:v>7.4139999999999997</c:v>
                </c:pt>
                <c:pt idx="2023">
                  <c:v>7.4139999999999997</c:v>
                </c:pt>
                <c:pt idx="2024">
                  <c:v>7.4139999999999997</c:v>
                </c:pt>
                <c:pt idx="2025">
                  <c:v>7.4249999999999998</c:v>
                </c:pt>
                <c:pt idx="2026">
                  <c:v>7.4249999999999998</c:v>
                </c:pt>
                <c:pt idx="2027">
                  <c:v>7.4249999999999998</c:v>
                </c:pt>
                <c:pt idx="2028">
                  <c:v>7.4359999999999999</c:v>
                </c:pt>
                <c:pt idx="2029">
                  <c:v>7.4359999999999999</c:v>
                </c:pt>
                <c:pt idx="2030">
                  <c:v>7.4359999999999999</c:v>
                </c:pt>
                <c:pt idx="2031">
                  <c:v>7.4470000000000001</c:v>
                </c:pt>
                <c:pt idx="2032">
                  <c:v>7.4470000000000001</c:v>
                </c:pt>
                <c:pt idx="2033">
                  <c:v>7.4470000000000001</c:v>
                </c:pt>
                <c:pt idx="2034">
                  <c:v>7.4580000000000002</c:v>
                </c:pt>
                <c:pt idx="2035">
                  <c:v>7.4580000000000002</c:v>
                </c:pt>
                <c:pt idx="2036">
                  <c:v>7.4580000000000002</c:v>
                </c:pt>
                <c:pt idx="2037">
                  <c:v>7.4690000000000003</c:v>
                </c:pt>
                <c:pt idx="2038">
                  <c:v>7.4690000000000003</c:v>
                </c:pt>
                <c:pt idx="2039">
                  <c:v>7.4690000000000003</c:v>
                </c:pt>
                <c:pt idx="2040">
                  <c:v>7.48</c:v>
                </c:pt>
                <c:pt idx="2041">
                  <c:v>7.48</c:v>
                </c:pt>
                <c:pt idx="2042">
                  <c:v>7.48</c:v>
                </c:pt>
                <c:pt idx="2043">
                  <c:v>7.4909999999999997</c:v>
                </c:pt>
                <c:pt idx="2044">
                  <c:v>7.4909999999999997</c:v>
                </c:pt>
                <c:pt idx="2045">
                  <c:v>7.4909999999999997</c:v>
                </c:pt>
                <c:pt idx="2046">
                  <c:v>7.5019999999999998</c:v>
                </c:pt>
                <c:pt idx="2047">
                  <c:v>7.5019999999999998</c:v>
                </c:pt>
                <c:pt idx="2048">
                  <c:v>7.5019999999999998</c:v>
                </c:pt>
                <c:pt idx="2049">
                  <c:v>7.5129999999999999</c:v>
                </c:pt>
                <c:pt idx="2050">
                  <c:v>7.5129999999999999</c:v>
                </c:pt>
                <c:pt idx="2051">
                  <c:v>7.5129999999999999</c:v>
                </c:pt>
                <c:pt idx="2052">
                  <c:v>7.524</c:v>
                </c:pt>
                <c:pt idx="2053">
                  <c:v>7.524</c:v>
                </c:pt>
                <c:pt idx="2054">
                  <c:v>7.524</c:v>
                </c:pt>
                <c:pt idx="2055">
                  <c:v>7.5350000000000001</c:v>
                </c:pt>
                <c:pt idx="2056">
                  <c:v>7.5350000000000001</c:v>
                </c:pt>
                <c:pt idx="2057">
                  <c:v>7.5350000000000001</c:v>
                </c:pt>
                <c:pt idx="2058">
                  <c:v>7.5460000000000003</c:v>
                </c:pt>
                <c:pt idx="2059">
                  <c:v>7.5460000000000003</c:v>
                </c:pt>
                <c:pt idx="2060">
                  <c:v>7.5460000000000003</c:v>
                </c:pt>
                <c:pt idx="2061">
                  <c:v>7.5570000000000004</c:v>
                </c:pt>
                <c:pt idx="2062">
                  <c:v>7.5570000000000004</c:v>
                </c:pt>
                <c:pt idx="2063">
                  <c:v>7.5570000000000004</c:v>
                </c:pt>
                <c:pt idx="2064">
                  <c:v>7.5679999999999996</c:v>
                </c:pt>
                <c:pt idx="2065">
                  <c:v>7.5679999999999996</c:v>
                </c:pt>
                <c:pt idx="2066">
                  <c:v>7.5679999999999996</c:v>
                </c:pt>
                <c:pt idx="2067">
                  <c:v>7.5789999999999997</c:v>
                </c:pt>
                <c:pt idx="2068">
                  <c:v>7.5789999999999997</c:v>
                </c:pt>
                <c:pt idx="2069">
                  <c:v>7.5789999999999997</c:v>
                </c:pt>
                <c:pt idx="2070">
                  <c:v>7.59</c:v>
                </c:pt>
                <c:pt idx="2071">
                  <c:v>7.59</c:v>
                </c:pt>
                <c:pt idx="2072">
                  <c:v>7.59</c:v>
                </c:pt>
                <c:pt idx="2073">
                  <c:v>7.601</c:v>
                </c:pt>
                <c:pt idx="2074">
                  <c:v>7.601</c:v>
                </c:pt>
                <c:pt idx="2075">
                  <c:v>7.601</c:v>
                </c:pt>
                <c:pt idx="2076">
                  <c:v>7.6120000000000001</c:v>
                </c:pt>
                <c:pt idx="2077">
                  <c:v>7.6120000000000001</c:v>
                </c:pt>
                <c:pt idx="2078">
                  <c:v>7.6120000000000001</c:v>
                </c:pt>
                <c:pt idx="2079">
                  <c:v>7.6230000000000002</c:v>
                </c:pt>
                <c:pt idx="2080">
                  <c:v>7.6230000000000002</c:v>
                </c:pt>
                <c:pt idx="2081">
                  <c:v>7.6230000000000002</c:v>
                </c:pt>
                <c:pt idx="2082">
                  <c:v>7.6340000000000003</c:v>
                </c:pt>
                <c:pt idx="2083">
                  <c:v>7.6340000000000003</c:v>
                </c:pt>
                <c:pt idx="2084">
                  <c:v>7.6340000000000003</c:v>
                </c:pt>
                <c:pt idx="2085">
                  <c:v>7.6449999999999996</c:v>
                </c:pt>
                <c:pt idx="2086">
                  <c:v>7.6449999999999996</c:v>
                </c:pt>
                <c:pt idx="2087">
                  <c:v>7.6449999999999996</c:v>
                </c:pt>
                <c:pt idx="2088">
                  <c:v>7.6559999999999997</c:v>
                </c:pt>
                <c:pt idx="2089">
                  <c:v>7.6559999999999997</c:v>
                </c:pt>
                <c:pt idx="2090">
                  <c:v>7.6559999999999997</c:v>
                </c:pt>
                <c:pt idx="2091">
                  <c:v>7.6669999999999998</c:v>
                </c:pt>
                <c:pt idx="2092">
                  <c:v>7.6669999999999998</c:v>
                </c:pt>
                <c:pt idx="2093">
                  <c:v>7.6669999999999998</c:v>
                </c:pt>
                <c:pt idx="2094">
                  <c:v>7.6779999999999999</c:v>
                </c:pt>
                <c:pt idx="2095">
                  <c:v>7.6779999999999999</c:v>
                </c:pt>
                <c:pt idx="2096">
                  <c:v>7.6779999999999999</c:v>
                </c:pt>
                <c:pt idx="2097">
                  <c:v>7.6890000000000001</c:v>
                </c:pt>
                <c:pt idx="2098">
                  <c:v>7.6890000000000001</c:v>
                </c:pt>
                <c:pt idx="2099">
                  <c:v>7.6890000000000001</c:v>
                </c:pt>
                <c:pt idx="2100">
                  <c:v>7.7</c:v>
                </c:pt>
                <c:pt idx="2101">
                  <c:v>7.7</c:v>
                </c:pt>
                <c:pt idx="2102">
                  <c:v>7.7</c:v>
                </c:pt>
                <c:pt idx="2103">
                  <c:v>7.7110000000000003</c:v>
                </c:pt>
                <c:pt idx="2104">
                  <c:v>7.7110000000000003</c:v>
                </c:pt>
                <c:pt idx="2105">
                  <c:v>7.7110000000000003</c:v>
                </c:pt>
                <c:pt idx="2106">
                  <c:v>7.7220000000000004</c:v>
                </c:pt>
                <c:pt idx="2107">
                  <c:v>7.7220000000000004</c:v>
                </c:pt>
                <c:pt idx="2108">
                  <c:v>7.7220000000000004</c:v>
                </c:pt>
                <c:pt idx="2109">
                  <c:v>7.7329999999999997</c:v>
                </c:pt>
                <c:pt idx="2110">
                  <c:v>7.7329999999999997</c:v>
                </c:pt>
                <c:pt idx="2111">
                  <c:v>7.7329999999999997</c:v>
                </c:pt>
                <c:pt idx="2112">
                  <c:v>7.7439999999999998</c:v>
                </c:pt>
                <c:pt idx="2113">
                  <c:v>7.7439999999999998</c:v>
                </c:pt>
                <c:pt idx="2114">
                  <c:v>7.7439999999999998</c:v>
                </c:pt>
                <c:pt idx="2115">
                  <c:v>7.7549999999999999</c:v>
                </c:pt>
                <c:pt idx="2116">
                  <c:v>7.7549999999999999</c:v>
                </c:pt>
                <c:pt idx="2117">
                  <c:v>7.7549999999999999</c:v>
                </c:pt>
                <c:pt idx="2118">
                  <c:v>7.766</c:v>
                </c:pt>
                <c:pt idx="2119">
                  <c:v>7.766</c:v>
                </c:pt>
                <c:pt idx="2120">
                  <c:v>7.766</c:v>
                </c:pt>
                <c:pt idx="2121">
                  <c:v>7.7770000000000001</c:v>
                </c:pt>
                <c:pt idx="2122">
                  <c:v>7.7770000000000001</c:v>
                </c:pt>
                <c:pt idx="2123">
                  <c:v>7.7770000000000001</c:v>
                </c:pt>
                <c:pt idx="2124">
                  <c:v>7.7880000000000003</c:v>
                </c:pt>
                <c:pt idx="2125">
                  <c:v>7.7880000000000003</c:v>
                </c:pt>
                <c:pt idx="2126">
                  <c:v>7.7880000000000003</c:v>
                </c:pt>
                <c:pt idx="2127">
                  <c:v>7.7990000000000004</c:v>
                </c:pt>
                <c:pt idx="2128">
                  <c:v>7.7990000000000004</c:v>
                </c:pt>
                <c:pt idx="2129">
                  <c:v>7.7990000000000004</c:v>
                </c:pt>
                <c:pt idx="2130">
                  <c:v>7.81</c:v>
                </c:pt>
                <c:pt idx="2131">
                  <c:v>7.81</c:v>
                </c:pt>
                <c:pt idx="2132">
                  <c:v>7.81</c:v>
                </c:pt>
                <c:pt idx="2133">
                  <c:v>7.8209999999999997</c:v>
                </c:pt>
                <c:pt idx="2134">
                  <c:v>7.8209999999999997</c:v>
                </c:pt>
                <c:pt idx="2135">
                  <c:v>7.8209999999999997</c:v>
                </c:pt>
                <c:pt idx="2136">
                  <c:v>7.8319999999999999</c:v>
                </c:pt>
                <c:pt idx="2137">
                  <c:v>7.8319999999999999</c:v>
                </c:pt>
                <c:pt idx="2138">
                  <c:v>7.8319999999999999</c:v>
                </c:pt>
                <c:pt idx="2139">
                  <c:v>7.843</c:v>
                </c:pt>
                <c:pt idx="2140">
                  <c:v>7.843</c:v>
                </c:pt>
                <c:pt idx="2141">
                  <c:v>7.843</c:v>
                </c:pt>
                <c:pt idx="2142">
                  <c:v>7.8540000000000001</c:v>
                </c:pt>
                <c:pt idx="2143">
                  <c:v>7.8540000000000001</c:v>
                </c:pt>
                <c:pt idx="2144">
                  <c:v>7.8540000000000001</c:v>
                </c:pt>
                <c:pt idx="2145">
                  <c:v>7.8650000000000002</c:v>
                </c:pt>
                <c:pt idx="2146">
                  <c:v>7.8650000000000002</c:v>
                </c:pt>
                <c:pt idx="2147">
                  <c:v>7.8650000000000002</c:v>
                </c:pt>
                <c:pt idx="2148">
                  <c:v>7.8760000000000003</c:v>
                </c:pt>
                <c:pt idx="2149">
                  <c:v>7.8760000000000003</c:v>
                </c:pt>
                <c:pt idx="2150">
                  <c:v>7.8760000000000003</c:v>
                </c:pt>
                <c:pt idx="2151">
                  <c:v>7.8869999999999996</c:v>
                </c:pt>
                <c:pt idx="2152">
                  <c:v>7.8869999999999996</c:v>
                </c:pt>
                <c:pt idx="2153">
                  <c:v>7.8869999999999996</c:v>
                </c:pt>
                <c:pt idx="2154">
                  <c:v>7.8979999999999997</c:v>
                </c:pt>
                <c:pt idx="2155">
                  <c:v>7.8979999999999997</c:v>
                </c:pt>
                <c:pt idx="2156">
                  <c:v>7.8979999999999997</c:v>
                </c:pt>
                <c:pt idx="2157">
                  <c:v>7.9089999999999998</c:v>
                </c:pt>
                <c:pt idx="2158">
                  <c:v>7.9089999999999998</c:v>
                </c:pt>
                <c:pt idx="2159">
                  <c:v>7.9089999999999998</c:v>
                </c:pt>
                <c:pt idx="2160">
                  <c:v>7.92</c:v>
                </c:pt>
                <c:pt idx="2161">
                  <c:v>7.92</c:v>
                </c:pt>
                <c:pt idx="2162">
                  <c:v>7.92</c:v>
                </c:pt>
                <c:pt idx="2163">
                  <c:v>7.931</c:v>
                </c:pt>
                <c:pt idx="2164">
                  <c:v>7.931</c:v>
                </c:pt>
                <c:pt idx="2165">
                  <c:v>7.931</c:v>
                </c:pt>
                <c:pt idx="2166">
                  <c:v>7.9420000000000002</c:v>
                </c:pt>
                <c:pt idx="2167">
                  <c:v>7.9420000000000002</c:v>
                </c:pt>
                <c:pt idx="2168">
                  <c:v>7.9420000000000002</c:v>
                </c:pt>
                <c:pt idx="2169">
                  <c:v>7.9530000000000003</c:v>
                </c:pt>
                <c:pt idx="2170">
                  <c:v>7.9530000000000003</c:v>
                </c:pt>
                <c:pt idx="2171">
                  <c:v>7.9530000000000003</c:v>
                </c:pt>
                <c:pt idx="2172">
                  <c:v>7.9640000000000004</c:v>
                </c:pt>
                <c:pt idx="2173">
                  <c:v>7.9640000000000004</c:v>
                </c:pt>
                <c:pt idx="2174">
                  <c:v>7.9640000000000004</c:v>
                </c:pt>
                <c:pt idx="2175">
                  <c:v>7.9749999999999996</c:v>
                </c:pt>
                <c:pt idx="2176">
                  <c:v>7.9749999999999996</c:v>
                </c:pt>
                <c:pt idx="2177">
                  <c:v>7.9749999999999996</c:v>
                </c:pt>
                <c:pt idx="2178">
                  <c:v>7.9859999999999998</c:v>
                </c:pt>
                <c:pt idx="2179">
                  <c:v>7.9859999999999998</c:v>
                </c:pt>
                <c:pt idx="2180">
                  <c:v>7.9859999999999998</c:v>
                </c:pt>
                <c:pt idx="2181">
                  <c:v>7.9969999999999999</c:v>
                </c:pt>
                <c:pt idx="2182">
                  <c:v>7.9969999999999999</c:v>
                </c:pt>
                <c:pt idx="2183">
                  <c:v>7.9969999999999999</c:v>
                </c:pt>
                <c:pt idx="2184">
                  <c:v>8.0079999999999991</c:v>
                </c:pt>
                <c:pt idx="2185">
                  <c:v>8.0079999999999991</c:v>
                </c:pt>
                <c:pt idx="2186">
                  <c:v>8.0079999999999991</c:v>
                </c:pt>
                <c:pt idx="2187">
                  <c:v>8.0190000000000001</c:v>
                </c:pt>
                <c:pt idx="2188">
                  <c:v>8.0190000000000001</c:v>
                </c:pt>
                <c:pt idx="2189">
                  <c:v>8.0190000000000001</c:v>
                </c:pt>
                <c:pt idx="2190">
                  <c:v>8.0299999999999994</c:v>
                </c:pt>
                <c:pt idx="2191">
                  <c:v>8.0299999999999994</c:v>
                </c:pt>
                <c:pt idx="2192">
                  <c:v>8.0299999999999994</c:v>
                </c:pt>
                <c:pt idx="2193">
                  <c:v>8.0410000000000004</c:v>
                </c:pt>
                <c:pt idx="2194">
                  <c:v>8.0410000000000004</c:v>
                </c:pt>
                <c:pt idx="2195">
                  <c:v>8.0410000000000004</c:v>
                </c:pt>
                <c:pt idx="2196">
                  <c:v>8.0519999999999996</c:v>
                </c:pt>
                <c:pt idx="2197">
                  <c:v>8.0519999999999996</c:v>
                </c:pt>
                <c:pt idx="2198">
                  <c:v>8.0519999999999996</c:v>
                </c:pt>
                <c:pt idx="2199">
                  <c:v>8.0630000000000006</c:v>
                </c:pt>
                <c:pt idx="2200">
                  <c:v>8.0630000000000006</c:v>
                </c:pt>
                <c:pt idx="2201">
                  <c:v>8.0630000000000006</c:v>
                </c:pt>
                <c:pt idx="2202">
                  <c:v>8.0739999999999998</c:v>
                </c:pt>
                <c:pt idx="2203">
                  <c:v>8.0739999999999998</c:v>
                </c:pt>
                <c:pt idx="2204">
                  <c:v>8.0739999999999998</c:v>
                </c:pt>
                <c:pt idx="2205">
                  <c:v>8.0850000000000009</c:v>
                </c:pt>
                <c:pt idx="2206">
                  <c:v>8.0850000000000009</c:v>
                </c:pt>
                <c:pt idx="2207">
                  <c:v>8.0850000000000009</c:v>
                </c:pt>
                <c:pt idx="2208">
                  <c:v>8.0960000000000001</c:v>
                </c:pt>
                <c:pt idx="2209">
                  <c:v>8.0960000000000001</c:v>
                </c:pt>
                <c:pt idx="2210">
                  <c:v>8.0960000000000001</c:v>
                </c:pt>
                <c:pt idx="2211">
                  <c:v>8.1069999999999993</c:v>
                </c:pt>
                <c:pt idx="2212">
                  <c:v>8.1069999999999993</c:v>
                </c:pt>
                <c:pt idx="2213">
                  <c:v>8.1069999999999993</c:v>
                </c:pt>
                <c:pt idx="2214">
                  <c:v>8.1180000000000003</c:v>
                </c:pt>
                <c:pt idx="2215">
                  <c:v>8.1180000000000003</c:v>
                </c:pt>
                <c:pt idx="2216">
                  <c:v>8.1180000000000003</c:v>
                </c:pt>
                <c:pt idx="2217">
                  <c:v>8.1289999999999996</c:v>
                </c:pt>
                <c:pt idx="2218">
                  <c:v>8.1289999999999996</c:v>
                </c:pt>
                <c:pt idx="2219">
                  <c:v>8.1289999999999996</c:v>
                </c:pt>
                <c:pt idx="2220">
                  <c:v>8.14</c:v>
                </c:pt>
                <c:pt idx="2221">
                  <c:v>8.14</c:v>
                </c:pt>
                <c:pt idx="2222">
                  <c:v>8.14</c:v>
                </c:pt>
                <c:pt idx="2223">
                  <c:v>8.1509999999999998</c:v>
                </c:pt>
                <c:pt idx="2224">
                  <c:v>8.1509999999999998</c:v>
                </c:pt>
                <c:pt idx="2225">
                  <c:v>8.1509999999999998</c:v>
                </c:pt>
                <c:pt idx="2226">
                  <c:v>8.1620000000000008</c:v>
                </c:pt>
                <c:pt idx="2227">
                  <c:v>8.1620000000000008</c:v>
                </c:pt>
                <c:pt idx="2228">
                  <c:v>8.1620000000000008</c:v>
                </c:pt>
                <c:pt idx="2229">
                  <c:v>8.173</c:v>
                </c:pt>
                <c:pt idx="2230">
                  <c:v>8.173</c:v>
                </c:pt>
                <c:pt idx="2231">
                  <c:v>8.173</c:v>
                </c:pt>
                <c:pt idx="2232">
                  <c:v>8.1839999999999993</c:v>
                </c:pt>
                <c:pt idx="2233">
                  <c:v>8.1839999999999993</c:v>
                </c:pt>
                <c:pt idx="2234">
                  <c:v>8.1839999999999993</c:v>
                </c:pt>
                <c:pt idx="2235">
                  <c:v>8.1950000000000003</c:v>
                </c:pt>
                <c:pt idx="2236">
                  <c:v>8.1950000000000003</c:v>
                </c:pt>
                <c:pt idx="2237">
                  <c:v>8.1950000000000003</c:v>
                </c:pt>
                <c:pt idx="2238">
                  <c:v>8.2059999999999995</c:v>
                </c:pt>
                <c:pt idx="2239">
                  <c:v>8.2059999999999995</c:v>
                </c:pt>
                <c:pt idx="2240">
                  <c:v>8.2059999999999995</c:v>
                </c:pt>
                <c:pt idx="2241">
                  <c:v>8.2170000000000005</c:v>
                </c:pt>
                <c:pt idx="2242">
                  <c:v>8.2170000000000005</c:v>
                </c:pt>
                <c:pt idx="2243">
                  <c:v>8.2170000000000005</c:v>
                </c:pt>
                <c:pt idx="2244">
                  <c:v>8.2279999999999998</c:v>
                </c:pt>
                <c:pt idx="2245">
                  <c:v>8.2279999999999998</c:v>
                </c:pt>
                <c:pt idx="2246">
                  <c:v>8.2279999999999998</c:v>
                </c:pt>
                <c:pt idx="2247">
                  <c:v>8.2390000000000008</c:v>
                </c:pt>
                <c:pt idx="2248">
                  <c:v>8.2390000000000008</c:v>
                </c:pt>
                <c:pt idx="2249">
                  <c:v>8.2390000000000008</c:v>
                </c:pt>
                <c:pt idx="2250">
                  <c:v>8.25</c:v>
                </c:pt>
                <c:pt idx="2251">
                  <c:v>8.25</c:v>
                </c:pt>
                <c:pt idx="2252">
                  <c:v>8.25</c:v>
                </c:pt>
                <c:pt idx="2253">
                  <c:v>8.2609999999999992</c:v>
                </c:pt>
                <c:pt idx="2254">
                  <c:v>8.2609999999999992</c:v>
                </c:pt>
                <c:pt idx="2255">
                  <c:v>8.2609999999999992</c:v>
                </c:pt>
                <c:pt idx="2256">
                  <c:v>8.2720000000000002</c:v>
                </c:pt>
                <c:pt idx="2257">
                  <c:v>8.2720000000000002</c:v>
                </c:pt>
                <c:pt idx="2258">
                  <c:v>8.2720000000000002</c:v>
                </c:pt>
                <c:pt idx="2259">
                  <c:v>8.2829999999999995</c:v>
                </c:pt>
                <c:pt idx="2260">
                  <c:v>8.2829999999999995</c:v>
                </c:pt>
                <c:pt idx="2261">
                  <c:v>8.2829999999999995</c:v>
                </c:pt>
                <c:pt idx="2262">
                  <c:v>8.2940000000000005</c:v>
                </c:pt>
                <c:pt idx="2263">
                  <c:v>8.2940000000000005</c:v>
                </c:pt>
                <c:pt idx="2264">
                  <c:v>8.2940000000000005</c:v>
                </c:pt>
                <c:pt idx="2265">
                  <c:v>8.3049999999999997</c:v>
                </c:pt>
                <c:pt idx="2266">
                  <c:v>8.3049999999999997</c:v>
                </c:pt>
                <c:pt idx="2267">
                  <c:v>8.3049999999999997</c:v>
                </c:pt>
                <c:pt idx="2268">
                  <c:v>8.3160000000000007</c:v>
                </c:pt>
                <c:pt idx="2269">
                  <c:v>8.3160000000000007</c:v>
                </c:pt>
                <c:pt idx="2270">
                  <c:v>8.3160000000000007</c:v>
                </c:pt>
                <c:pt idx="2271">
                  <c:v>8.327</c:v>
                </c:pt>
                <c:pt idx="2272">
                  <c:v>8.327</c:v>
                </c:pt>
                <c:pt idx="2273">
                  <c:v>8.327</c:v>
                </c:pt>
                <c:pt idx="2274">
                  <c:v>8.3379999999999992</c:v>
                </c:pt>
                <c:pt idx="2275">
                  <c:v>8.3379999999999992</c:v>
                </c:pt>
                <c:pt idx="2276">
                  <c:v>8.3379999999999992</c:v>
                </c:pt>
                <c:pt idx="2277">
                  <c:v>8.3490000000000002</c:v>
                </c:pt>
                <c:pt idx="2278">
                  <c:v>8.3490000000000002</c:v>
                </c:pt>
                <c:pt idx="2279">
                  <c:v>8.3490000000000002</c:v>
                </c:pt>
                <c:pt idx="2280">
                  <c:v>8.36</c:v>
                </c:pt>
                <c:pt idx="2281">
                  <c:v>8.36</c:v>
                </c:pt>
                <c:pt idx="2282">
                  <c:v>8.36</c:v>
                </c:pt>
                <c:pt idx="2283">
                  <c:v>8.3710000000000004</c:v>
                </c:pt>
                <c:pt idx="2284">
                  <c:v>8.3710000000000004</c:v>
                </c:pt>
                <c:pt idx="2285">
                  <c:v>8.3710000000000004</c:v>
                </c:pt>
                <c:pt idx="2286">
                  <c:v>8.3819999999999997</c:v>
                </c:pt>
                <c:pt idx="2287">
                  <c:v>8.3819999999999997</c:v>
                </c:pt>
                <c:pt idx="2288">
                  <c:v>8.3819999999999997</c:v>
                </c:pt>
                <c:pt idx="2289">
                  <c:v>8.3930000000000007</c:v>
                </c:pt>
                <c:pt idx="2290">
                  <c:v>8.3930000000000007</c:v>
                </c:pt>
                <c:pt idx="2291">
                  <c:v>8.3930000000000007</c:v>
                </c:pt>
                <c:pt idx="2292">
                  <c:v>8.4039999999999999</c:v>
                </c:pt>
                <c:pt idx="2293">
                  <c:v>8.4039999999999999</c:v>
                </c:pt>
                <c:pt idx="2294">
                  <c:v>8.4039999999999999</c:v>
                </c:pt>
                <c:pt idx="2295">
                  <c:v>8.4149999999999991</c:v>
                </c:pt>
                <c:pt idx="2296">
                  <c:v>8.4149999999999991</c:v>
                </c:pt>
                <c:pt idx="2297">
                  <c:v>8.4149999999999991</c:v>
                </c:pt>
                <c:pt idx="2298">
                  <c:v>8.4260000000000002</c:v>
                </c:pt>
                <c:pt idx="2299">
                  <c:v>8.4260000000000002</c:v>
                </c:pt>
                <c:pt idx="2300">
                  <c:v>8.4260000000000002</c:v>
                </c:pt>
                <c:pt idx="2301">
                  <c:v>8.4369999999999994</c:v>
                </c:pt>
                <c:pt idx="2302">
                  <c:v>8.4369999999999994</c:v>
                </c:pt>
                <c:pt idx="2303">
                  <c:v>8.4369999999999994</c:v>
                </c:pt>
                <c:pt idx="2304">
                  <c:v>8.4480000000000004</c:v>
                </c:pt>
                <c:pt idx="2305">
                  <c:v>8.4480000000000004</c:v>
                </c:pt>
                <c:pt idx="2306">
                  <c:v>8.4480000000000004</c:v>
                </c:pt>
                <c:pt idx="2307">
                  <c:v>8.4589999999999996</c:v>
                </c:pt>
                <c:pt idx="2308">
                  <c:v>8.4589999999999996</c:v>
                </c:pt>
                <c:pt idx="2309">
                  <c:v>8.4589999999999996</c:v>
                </c:pt>
                <c:pt idx="2310">
                  <c:v>8.4700000000000006</c:v>
                </c:pt>
                <c:pt idx="2311">
                  <c:v>8.4700000000000006</c:v>
                </c:pt>
                <c:pt idx="2312">
                  <c:v>8.4700000000000006</c:v>
                </c:pt>
                <c:pt idx="2313">
                  <c:v>8.4809999999999999</c:v>
                </c:pt>
                <c:pt idx="2314">
                  <c:v>8.4809999999999999</c:v>
                </c:pt>
                <c:pt idx="2315">
                  <c:v>8.4809999999999999</c:v>
                </c:pt>
                <c:pt idx="2316">
                  <c:v>8.4920000000000009</c:v>
                </c:pt>
                <c:pt idx="2317">
                  <c:v>8.4920000000000009</c:v>
                </c:pt>
                <c:pt idx="2318">
                  <c:v>8.4920000000000009</c:v>
                </c:pt>
                <c:pt idx="2319">
                  <c:v>8.5030000000000001</c:v>
                </c:pt>
                <c:pt idx="2320">
                  <c:v>8.5030000000000001</c:v>
                </c:pt>
                <c:pt idx="2321">
                  <c:v>8.5030000000000001</c:v>
                </c:pt>
                <c:pt idx="2322">
                  <c:v>8.5139999999999993</c:v>
                </c:pt>
                <c:pt idx="2323">
                  <c:v>8.5139999999999993</c:v>
                </c:pt>
                <c:pt idx="2324">
                  <c:v>8.5139999999999993</c:v>
                </c:pt>
                <c:pt idx="2325">
                  <c:v>8.5250000000000004</c:v>
                </c:pt>
                <c:pt idx="2326">
                  <c:v>8.5250000000000004</c:v>
                </c:pt>
                <c:pt idx="2327">
                  <c:v>8.5250000000000004</c:v>
                </c:pt>
                <c:pt idx="2328">
                  <c:v>8.5359999999999996</c:v>
                </c:pt>
                <c:pt idx="2329">
                  <c:v>8.5359999999999996</c:v>
                </c:pt>
                <c:pt idx="2330">
                  <c:v>8.5359999999999996</c:v>
                </c:pt>
                <c:pt idx="2331">
                  <c:v>8.5470000000000006</c:v>
                </c:pt>
                <c:pt idx="2332">
                  <c:v>8.5470000000000006</c:v>
                </c:pt>
                <c:pt idx="2333">
                  <c:v>8.5470000000000006</c:v>
                </c:pt>
                <c:pt idx="2334">
                  <c:v>8.5579999999999998</c:v>
                </c:pt>
                <c:pt idx="2335">
                  <c:v>8.5579999999999998</c:v>
                </c:pt>
                <c:pt idx="2336">
                  <c:v>8.5579999999999998</c:v>
                </c:pt>
                <c:pt idx="2337">
                  <c:v>8.5690000000000008</c:v>
                </c:pt>
                <c:pt idx="2338">
                  <c:v>8.5690000000000008</c:v>
                </c:pt>
                <c:pt idx="2339">
                  <c:v>8.5690000000000008</c:v>
                </c:pt>
                <c:pt idx="2340">
                  <c:v>8.58</c:v>
                </c:pt>
                <c:pt idx="2341">
                  <c:v>8.58</c:v>
                </c:pt>
                <c:pt idx="2342">
                  <c:v>8.58</c:v>
                </c:pt>
                <c:pt idx="2343">
                  <c:v>8.5909999999999993</c:v>
                </c:pt>
                <c:pt idx="2344">
                  <c:v>8.5909999999999993</c:v>
                </c:pt>
                <c:pt idx="2345">
                  <c:v>8.5909999999999993</c:v>
                </c:pt>
                <c:pt idx="2346">
                  <c:v>8.6020000000000003</c:v>
                </c:pt>
                <c:pt idx="2347">
                  <c:v>8.6020000000000003</c:v>
                </c:pt>
                <c:pt idx="2348">
                  <c:v>8.6020000000000003</c:v>
                </c:pt>
                <c:pt idx="2349">
                  <c:v>8.6129999999999995</c:v>
                </c:pt>
                <c:pt idx="2350">
                  <c:v>8.6129999999999995</c:v>
                </c:pt>
                <c:pt idx="2351">
                  <c:v>8.6129999999999995</c:v>
                </c:pt>
                <c:pt idx="2352">
                  <c:v>8.6240000000000006</c:v>
                </c:pt>
                <c:pt idx="2353">
                  <c:v>8.6240000000000006</c:v>
                </c:pt>
                <c:pt idx="2354">
                  <c:v>8.6240000000000006</c:v>
                </c:pt>
                <c:pt idx="2355">
                  <c:v>8.6349999999999998</c:v>
                </c:pt>
                <c:pt idx="2356">
                  <c:v>8.6349999999999998</c:v>
                </c:pt>
                <c:pt idx="2357">
                  <c:v>8.6349999999999998</c:v>
                </c:pt>
                <c:pt idx="2358">
                  <c:v>8.6460000000000008</c:v>
                </c:pt>
                <c:pt idx="2359">
                  <c:v>8.6460000000000008</c:v>
                </c:pt>
                <c:pt idx="2360">
                  <c:v>8.6460000000000008</c:v>
                </c:pt>
                <c:pt idx="2361">
                  <c:v>8.657</c:v>
                </c:pt>
                <c:pt idx="2362">
                  <c:v>8.657</c:v>
                </c:pt>
                <c:pt idx="2363">
                  <c:v>8.657</c:v>
                </c:pt>
                <c:pt idx="2364">
                  <c:v>8.6679999999999993</c:v>
                </c:pt>
                <c:pt idx="2365">
                  <c:v>8.6679999999999993</c:v>
                </c:pt>
                <c:pt idx="2366">
                  <c:v>8.6679999999999993</c:v>
                </c:pt>
                <c:pt idx="2367">
                  <c:v>8.6790000000000003</c:v>
                </c:pt>
                <c:pt idx="2368">
                  <c:v>8.6790000000000003</c:v>
                </c:pt>
                <c:pt idx="2369">
                  <c:v>8.6790000000000003</c:v>
                </c:pt>
                <c:pt idx="2370">
                  <c:v>8.69</c:v>
                </c:pt>
                <c:pt idx="2371">
                  <c:v>8.69</c:v>
                </c:pt>
                <c:pt idx="2372">
                  <c:v>8.69</c:v>
                </c:pt>
                <c:pt idx="2373">
                  <c:v>8.7010000000000005</c:v>
                </c:pt>
                <c:pt idx="2374">
                  <c:v>8.7010000000000005</c:v>
                </c:pt>
                <c:pt idx="2375">
                  <c:v>8.7010000000000005</c:v>
                </c:pt>
                <c:pt idx="2376">
                  <c:v>8.7119999999999997</c:v>
                </c:pt>
                <c:pt idx="2377">
                  <c:v>8.7119999999999997</c:v>
                </c:pt>
                <c:pt idx="2378">
                  <c:v>8.7119999999999997</c:v>
                </c:pt>
                <c:pt idx="2379">
                  <c:v>8.7230000000000008</c:v>
                </c:pt>
                <c:pt idx="2380">
                  <c:v>8.7230000000000008</c:v>
                </c:pt>
                <c:pt idx="2381">
                  <c:v>8.7230000000000008</c:v>
                </c:pt>
                <c:pt idx="2382">
                  <c:v>8.734</c:v>
                </c:pt>
                <c:pt idx="2383">
                  <c:v>8.734</c:v>
                </c:pt>
                <c:pt idx="2384">
                  <c:v>8.734</c:v>
                </c:pt>
                <c:pt idx="2385">
                  <c:v>8.7449999999999992</c:v>
                </c:pt>
                <c:pt idx="2386">
                  <c:v>8.7449999999999992</c:v>
                </c:pt>
                <c:pt idx="2387">
                  <c:v>8.7449999999999992</c:v>
                </c:pt>
                <c:pt idx="2388">
                  <c:v>8.7560000000000002</c:v>
                </c:pt>
                <c:pt idx="2389">
                  <c:v>8.7560000000000002</c:v>
                </c:pt>
                <c:pt idx="2390">
                  <c:v>8.7560000000000002</c:v>
                </c:pt>
                <c:pt idx="2391">
                  <c:v>8.7669999999999995</c:v>
                </c:pt>
                <c:pt idx="2392">
                  <c:v>8.7669999999999995</c:v>
                </c:pt>
                <c:pt idx="2393">
                  <c:v>8.7669999999999995</c:v>
                </c:pt>
                <c:pt idx="2394">
                  <c:v>8.7780000000000005</c:v>
                </c:pt>
                <c:pt idx="2395">
                  <c:v>8.7780000000000005</c:v>
                </c:pt>
                <c:pt idx="2396">
                  <c:v>8.7780000000000005</c:v>
                </c:pt>
                <c:pt idx="2397">
                  <c:v>8.7889999999999997</c:v>
                </c:pt>
                <c:pt idx="2398">
                  <c:v>8.7889999999999997</c:v>
                </c:pt>
                <c:pt idx="2399">
                  <c:v>8.7889999999999997</c:v>
                </c:pt>
                <c:pt idx="2400">
                  <c:v>8.8000000000000007</c:v>
                </c:pt>
                <c:pt idx="2401">
                  <c:v>8.8000000000000007</c:v>
                </c:pt>
                <c:pt idx="2402">
                  <c:v>8.8000000000000007</c:v>
                </c:pt>
                <c:pt idx="2403">
                  <c:v>8.8109999999999999</c:v>
                </c:pt>
                <c:pt idx="2404">
                  <c:v>8.8109999999999999</c:v>
                </c:pt>
                <c:pt idx="2405">
                  <c:v>8.8109999999999999</c:v>
                </c:pt>
                <c:pt idx="2406">
                  <c:v>8.8219999999999992</c:v>
                </c:pt>
                <c:pt idx="2407">
                  <c:v>8.8219999999999992</c:v>
                </c:pt>
                <c:pt idx="2408">
                  <c:v>8.8219999999999992</c:v>
                </c:pt>
                <c:pt idx="2409">
                  <c:v>8.8330000000000002</c:v>
                </c:pt>
                <c:pt idx="2410">
                  <c:v>8.8330000000000002</c:v>
                </c:pt>
                <c:pt idx="2411">
                  <c:v>8.8330000000000002</c:v>
                </c:pt>
                <c:pt idx="2412">
                  <c:v>8.8439999999999994</c:v>
                </c:pt>
                <c:pt idx="2413">
                  <c:v>8.8439999999999994</c:v>
                </c:pt>
                <c:pt idx="2414">
                  <c:v>8.8439999999999994</c:v>
                </c:pt>
                <c:pt idx="2415">
                  <c:v>8.8550000000000004</c:v>
                </c:pt>
                <c:pt idx="2416">
                  <c:v>8.8550000000000004</c:v>
                </c:pt>
                <c:pt idx="2417">
                  <c:v>8.8550000000000004</c:v>
                </c:pt>
                <c:pt idx="2418">
                  <c:v>8.8659999999999997</c:v>
                </c:pt>
                <c:pt idx="2419">
                  <c:v>8.8659999999999997</c:v>
                </c:pt>
                <c:pt idx="2420">
                  <c:v>8.8659999999999997</c:v>
                </c:pt>
                <c:pt idx="2421">
                  <c:v>8.8770000000000007</c:v>
                </c:pt>
                <c:pt idx="2422">
                  <c:v>8.8770000000000007</c:v>
                </c:pt>
                <c:pt idx="2423">
                  <c:v>8.8770000000000007</c:v>
                </c:pt>
                <c:pt idx="2424">
                  <c:v>8.8879999999999999</c:v>
                </c:pt>
                <c:pt idx="2425">
                  <c:v>8.8879999999999999</c:v>
                </c:pt>
                <c:pt idx="2426">
                  <c:v>8.8879999999999999</c:v>
                </c:pt>
                <c:pt idx="2427">
                  <c:v>8.8989999999999991</c:v>
                </c:pt>
                <c:pt idx="2428">
                  <c:v>8.8989999999999991</c:v>
                </c:pt>
                <c:pt idx="2429">
                  <c:v>8.8989999999999991</c:v>
                </c:pt>
                <c:pt idx="2430">
                  <c:v>8.91</c:v>
                </c:pt>
                <c:pt idx="2431">
                  <c:v>8.91</c:v>
                </c:pt>
                <c:pt idx="2432">
                  <c:v>8.91</c:v>
                </c:pt>
                <c:pt idx="2433">
                  <c:v>8.9209999999999994</c:v>
                </c:pt>
                <c:pt idx="2434">
                  <c:v>8.9209999999999994</c:v>
                </c:pt>
                <c:pt idx="2435">
                  <c:v>8.9209999999999994</c:v>
                </c:pt>
                <c:pt idx="2436">
                  <c:v>8.9320000000000004</c:v>
                </c:pt>
                <c:pt idx="2437">
                  <c:v>8.9320000000000004</c:v>
                </c:pt>
                <c:pt idx="2438">
                  <c:v>8.9320000000000004</c:v>
                </c:pt>
                <c:pt idx="2439">
                  <c:v>8.9429999999999996</c:v>
                </c:pt>
                <c:pt idx="2440">
                  <c:v>8.9429999999999996</c:v>
                </c:pt>
                <c:pt idx="2441">
                  <c:v>8.9429999999999996</c:v>
                </c:pt>
                <c:pt idx="2442">
                  <c:v>8.9540000000000006</c:v>
                </c:pt>
                <c:pt idx="2443">
                  <c:v>8.9540000000000006</c:v>
                </c:pt>
                <c:pt idx="2444">
                  <c:v>8.9540000000000006</c:v>
                </c:pt>
                <c:pt idx="2445">
                  <c:v>8.9649999999999999</c:v>
                </c:pt>
                <c:pt idx="2446">
                  <c:v>8.9649999999999999</c:v>
                </c:pt>
                <c:pt idx="2447">
                  <c:v>8.9649999999999999</c:v>
                </c:pt>
                <c:pt idx="2448">
                  <c:v>8.9760000000000009</c:v>
                </c:pt>
                <c:pt idx="2449">
                  <c:v>8.9760000000000009</c:v>
                </c:pt>
                <c:pt idx="2450">
                  <c:v>8.9760000000000009</c:v>
                </c:pt>
                <c:pt idx="2451">
                  <c:v>8.9870000000000001</c:v>
                </c:pt>
                <c:pt idx="2452">
                  <c:v>8.9870000000000001</c:v>
                </c:pt>
                <c:pt idx="2453">
                  <c:v>8.9870000000000001</c:v>
                </c:pt>
                <c:pt idx="2454">
                  <c:v>8.9979999999999993</c:v>
                </c:pt>
                <c:pt idx="2455">
                  <c:v>8.9979999999999993</c:v>
                </c:pt>
                <c:pt idx="2456">
                  <c:v>8.9979999999999993</c:v>
                </c:pt>
                <c:pt idx="2457">
                  <c:v>9.0090000000000003</c:v>
                </c:pt>
                <c:pt idx="2458">
                  <c:v>9.0090000000000003</c:v>
                </c:pt>
                <c:pt idx="2459">
                  <c:v>9.0090000000000003</c:v>
                </c:pt>
                <c:pt idx="2460">
                  <c:v>9.02</c:v>
                </c:pt>
                <c:pt idx="2461">
                  <c:v>9.02</c:v>
                </c:pt>
                <c:pt idx="2462">
                  <c:v>9.02</c:v>
                </c:pt>
                <c:pt idx="2463">
                  <c:v>9.0310000000000006</c:v>
                </c:pt>
                <c:pt idx="2464">
                  <c:v>9.0310000000000006</c:v>
                </c:pt>
                <c:pt idx="2465">
                  <c:v>9.0310000000000006</c:v>
                </c:pt>
                <c:pt idx="2466">
                  <c:v>9.0419999999999998</c:v>
                </c:pt>
                <c:pt idx="2467">
                  <c:v>9.0419999999999998</c:v>
                </c:pt>
                <c:pt idx="2468">
                  <c:v>9.0419999999999998</c:v>
                </c:pt>
                <c:pt idx="2469">
                  <c:v>9.0530000000000008</c:v>
                </c:pt>
                <c:pt idx="2470">
                  <c:v>9.0530000000000008</c:v>
                </c:pt>
                <c:pt idx="2471">
                  <c:v>9.0530000000000008</c:v>
                </c:pt>
                <c:pt idx="2472">
                  <c:v>9.0640000000000001</c:v>
                </c:pt>
                <c:pt idx="2473">
                  <c:v>9.0640000000000001</c:v>
                </c:pt>
                <c:pt idx="2474">
                  <c:v>9.0640000000000001</c:v>
                </c:pt>
                <c:pt idx="2475">
                  <c:v>9.0749999999999993</c:v>
                </c:pt>
                <c:pt idx="2476">
                  <c:v>9.0749999999999993</c:v>
                </c:pt>
                <c:pt idx="2477">
                  <c:v>9.0749999999999993</c:v>
                </c:pt>
                <c:pt idx="2478">
                  <c:v>9.0860000000000003</c:v>
                </c:pt>
                <c:pt idx="2479">
                  <c:v>9.0860000000000003</c:v>
                </c:pt>
                <c:pt idx="2480">
                  <c:v>9.0860000000000003</c:v>
                </c:pt>
                <c:pt idx="2481">
                  <c:v>9.0969999999999995</c:v>
                </c:pt>
                <c:pt idx="2482">
                  <c:v>9.0969999999999995</c:v>
                </c:pt>
                <c:pt idx="2483">
                  <c:v>9.0969999999999995</c:v>
                </c:pt>
                <c:pt idx="2484">
                  <c:v>9.1080000000000005</c:v>
                </c:pt>
                <c:pt idx="2485">
                  <c:v>9.1080000000000005</c:v>
                </c:pt>
                <c:pt idx="2486">
                  <c:v>9.1080000000000005</c:v>
                </c:pt>
                <c:pt idx="2487">
                  <c:v>9.1189999999999998</c:v>
                </c:pt>
                <c:pt idx="2488">
                  <c:v>9.1189999999999998</c:v>
                </c:pt>
                <c:pt idx="2489">
                  <c:v>9.1189999999999998</c:v>
                </c:pt>
                <c:pt idx="2490">
                  <c:v>9.1300000000000008</c:v>
                </c:pt>
                <c:pt idx="2491">
                  <c:v>9.1300000000000008</c:v>
                </c:pt>
                <c:pt idx="2492">
                  <c:v>9.1300000000000008</c:v>
                </c:pt>
                <c:pt idx="2493">
                  <c:v>9.141</c:v>
                </c:pt>
                <c:pt idx="2494">
                  <c:v>9.141</c:v>
                </c:pt>
                <c:pt idx="2495">
                  <c:v>9.141</c:v>
                </c:pt>
                <c:pt idx="2496">
                  <c:v>9.1519999999999992</c:v>
                </c:pt>
                <c:pt idx="2497">
                  <c:v>9.1519999999999992</c:v>
                </c:pt>
                <c:pt idx="2498">
                  <c:v>9.1519999999999992</c:v>
                </c:pt>
                <c:pt idx="2499">
                  <c:v>9.1630000000000003</c:v>
                </c:pt>
                <c:pt idx="2500">
                  <c:v>9.1630000000000003</c:v>
                </c:pt>
                <c:pt idx="2501">
                  <c:v>9.1630000000000003</c:v>
                </c:pt>
                <c:pt idx="2502">
                  <c:v>9.1739999999999995</c:v>
                </c:pt>
                <c:pt idx="2503">
                  <c:v>9.1739999999999995</c:v>
                </c:pt>
                <c:pt idx="2504">
                  <c:v>9.1739999999999995</c:v>
                </c:pt>
                <c:pt idx="2505">
                  <c:v>9.1850000000000005</c:v>
                </c:pt>
                <c:pt idx="2506">
                  <c:v>9.1850000000000005</c:v>
                </c:pt>
                <c:pt idx="2507">
                  <c:v>9.1850000000000005</c:v>
                </c:pt>
                <c:pt idx="2508">
                  <c:v>9.1959999999999997</c:v>
                </c:pt>
                <c:pt idx="2509">
                  <c:v>9.1959999999999997</c:v>
                </c:pt>
                <c:pt idx="2510">
                  <c:v>9.1959999999999997</c:v>
                </c:pt>
                <c:pt idx="2511">
                  <c:v>9.2070000000000007</c:v>
                </c:pt>
                <c:pt idx="2512">
                  <c:v>9.2070000000000007</c:v>
                </c:pt>
                <c:pt idx="2513">
                  <c:v>9.2070000000000007</c:v>
                </c:pt>
                <c:pt idx="2514">
                  <c:v>9.218</c:v>
                </c:pt>
                <c:pt idx="2515">
                  <c:v>9.218</c:v>
                </c:pt>
                <c:pt idx="2516">
                  <c:v>9.218</c:v>
                </c:pt>
                <c:pt idx="2517">
                  <c:v>9.2289999999999992</c:v>
                </c:pt>
                <c:pt idx="2518">
                  <c:v>9.2289999999999992</c:v>
                </c:pt>
                <c:pt idx="2519">
                  <c:v>9.2289999999999992</c:v>
                </c:pt>
                <c:pt idx="2520">
                  <c:v>9.24</c:v>
                </c:pt>
                <c:pt idx="2521">
                  <c:v>9.24</c:v>
                </c:pt>
                <c:pt idx="2522">
                  <c:v>9.24</c:v>
                </c:pt>
                <c:pt idx="2523">
                  <c:v>9.2509999999999994</c:v>
                </c:pt>
                <c:pt idx="2524">
                  <c:v>9.2509999999999994</c:v>
                </c:pt>
                <c:pt idx="2525">
                  <c:v>9.2509999999999994</c:v>
                </c:pt>
                <c:pt idx="2526">
                  <c:v>9.2620000000000005</c:v>
                </c:pt>
                <c:pt idx="2527">
                  <c:v>9.2620000000000005</c:v>
                </c:pt>
                <c:pt idx="2528">
                  <c:v>9.2620000000000005</c:v>
                </c:pt>
                <c:pt idx="2529">
                  <c:v>9.2729999999999997</c:v>
                </c:pt>
                <c:pt idx="2530">
                  <c:v>9.2729999999999997</c:v>
                </c:pt>
                <c:pt idx="2531">
                  <c:v>9.2729999999999997</c:v>
                </c:pt>
                <c:pt idx="2532">
                  <c:v>9.2840000000000007</c:v>
                </c:pt>
                <c:pt idx="2533">
                  <c:v>9.2840000000000007</c:v>
                </c:pt>
                <c:pt idx="2534">
                  <c:v>9.2840000000000007</c:v>
                </c:pt>
                <c:pt idx="2535">
                  <c:v>9.2949999999999999</c:v>
                </c:pt>
                <c:pt idx="2536">
                  <c:v>9.2949999999999999</c:v>
                </c:pt>
                <c:pt idx="2537">
                  <c:v>9.2949999999999999</c:v>
                </c:pt>
                <c:pt idx="2538">
                  <c:v>9.3059999999999992</c:v>
                </c:pt>
                <c:pt idx="2539">
                  <c:v>9.3059999999999992</c:v>
                </c:pt>
                <c:pt idx="2540">
                  <c:v>9.3059999999999992</c:v>
                </c:pt>
                <c:pt idx="2541">
                  <c:v>9.3170000000000002</c:v>
                </c:pt>
                <c:pt idx="2542">
                  <c:v>9.3170000000000002</c:v>
                </c:pt>
                <c:pt idx="2543">
                  <c:v>9.3170000000000002</c:v>
                </c:pt>
                <c:pt idx="2544">
                  <c:v>9.3279999999999994</c:v>
                </c:pt>
                <c:pt idx="2545">
                  <c:v>9.3279999999999994</c:v>
                </c:pt>
                <c:pt idx="2546">
                  <c:v>9.3279999999999994</c:v>
                </c:pt>
                <c:pt idx="2547">
                  <c:v>9.3390000000000004</c:v>
                </c:pt>
                <c:pt idx="2548">
                  <c:v>9.3390000000000004</c:v>
                </c:pt>
                <c:pt idx="2549">
                  <c:v>9.3390000000000004</c:v>
                </c:pt>
                <c:pt idx="2550">
                  <c:v>9.35</c:v>
                </c:pt>
                <c:pt idx="2551">
                  <c:v>9.35</c:v>
                </c:pt>
                <c:pt idx="2552">
                  <c:v>9.35</c:v>
                </c:pt>
                <c:pt idx="2553">
                  <c:v>9.3610000000000007</c:v>
                </c:pt>
                <c:pt idx="2554">
                  <c:v>9.3610000000000007</c:v>
                </c:pt>
                <c:pt idx="2555">
                  <c:v>9.3610000000000007</c:v>
                </c:pt>
                <c:pt idx="2556">
                  <c:v>9.3719999999999999</c:v>
                </c:pt>
                <c:pt idx="2557">
                  <c:v>9.3719999999999999</c:v>
                </c:pt>
                <c:pt idx="2558">
                  <c:v>9.3719999999999999</c:v>
                </c:pt>
                <c:pt idx="2559">
                  <c:v>9.3829999999999991</c:v>
                </c:pt>
                <c:pt idx="2560">
                  <c:v>9.3829999999999991</c:v>
                </c:pt>
                <c:pt idx="2561">
                  <c:v>9.3829999999999991</c:v>
                </c:pt>
                <c:pt idx="2562">
                  <c:v>9.3940000000000001</c:v>
                </c:pt>
                <c:pt idx="2563">
                  <c:v>9.3940000000000001</c:v>
                </c:pt>
                <c:pt idx="2564">
                  <c:v>9.3940000000000001</c:v>
                </c:pt>
                <c:pt idx="2565">
                  <c:v>9.4049999999999994</c:v>
                </c:pt>
                <c:pt idx="2566">
                  <c:v>9.4049999999999994</c:v>
                </c:pt>
                <c:pt idx="2567">
                  <c:v>9.4049999999999994</c:v>
                </c:pt>
                <c:pt idx="2568">
                  <c:v>9.4160000000000004</c:v>
                </c:pt>
                <c:pt idx="2569">
                  <c:v>9.4160000000000004</c:v>
                </c:pt>
                <c:pt idx="2570">
                  <c:v>9.4160000000000004</c:v>
                </c:pt>
                <c:pt idx="2571">
                  <c:v>9.4269999999999996</c:v>
                </c:pt>
                <c:pt idx="2572">
                  <c:v>9.4269999999999996</c:v>
                </c:pt>
                <c:pt idx="2573">
                  <c:v>9.4269999999999996</c:v>
                </c:pt>
                <c:pt idx="2574">
                  <c:v>9.4380000000000006</c:v>
                </c:pt>
                <c:pt idx="2575">
                  <c:v>9.4380000000000006</c:v>
                </c:pt>
                <c:pt idx="2576">
                  <c:v>9.4380000000000006</c:v>
                </c:pt>
                <c:pt idx="2577">
                  <c:v>9.4489999999999998</c:v>
                </c:pt>
                <c:pt idx="2578">
                  <c:v>9.4489999999999998</c:v>
                </c:pt>
                <c:pt idx="2579">
                  <c:v>9.4489999999999998</c:v>
                </c:pt>
                <c:pt idx="2580">
                  <c:v>9.4600000000000009</c:v>
                </c:pt>
                <c:pt idx="2581">
                  <c:v>9.4600000000000009</c:v>
                </c:pt>
                <c:pt idx="2582">
                  <c:v>9.4600000000000009</c:v>
                </c:pt>
                <c:pt idx="2583">
                  <c:v>9.4710000000000001</c:v>
                </c:pt>
                <c:pt idx="2584">
                  <c:v>9.4710000000000001</c:v>
                </c:pt>
                <c:pt idx="2585">
                  <c:v>9.4710000000000001</c:v>
                </c:pt>
                <c:pt idx="2586">
                  <c:v>9.4819999999999993</c:v>
                </c:pt>
                <c:pt idx="2587">
                  <c:v>9.4819999999999993</c:v>
                </c:pt>
                <c:pt idx="2588">
                  <c:v>9.4819999999999993</c:v>
                </c:pt>
                <c:pt idx="2589">
                  <c:v>9.4930000000000003</c:v>
                </c:pt>
                <c:pt idx="2590">
                  <c:v>9.4930000000000003</c:v>
                </c:pt>
                <c:pt idx="2591">
                  <c:v>9.4930000000000003</c:v>
                </c:pt>
                <c:pt idx="2592">
                  <c:v>9.5039999999999996</c:v>
                </c:pt>
                <c:pt idx="2593">
                  <c:v>9.5039999999999996</c:v>
                </c:pt>
                <c:pt idx="2594">
                  <c:v>9.5039999999999996</c:v>
                </c:pt>
                <c:pt idx="2595">
                  <c:v>9.5150000000000006</c:v>
                </c:pt>
                <c:pt idx="2596">
                  <c:v>9.5150000000000006</c:v>
                </c:pt>
                <c:pt idx="2597">
                  <c:v>9.5150000000000006</c:v>
                </c:pt>
                <c:pt idx="2598">
                  <c:v>9.5259999999999998</c:v>
                </c:pt>
                <c:pt idx="2599">
                  <c:v>9.5259999999999998</c:v>
                </c:pt>
                <c:pt idx="2600">
                  <c:v>9.5259999999999998</c:v>
                </c:pt>
                <c:pt idx="2601">
                  <c:v>9.5370000000000008</c:v>
                </c:pt>
                <c:pt idx="2602">
                  <c:v>9.5370000000000008</c:v>
                </c:pt>
                <c:pt idx="2603">
                  <c:v>9.5370000000000008</c:v>
                </c:pt>
                <c:pt idx="2604">
                  <c:v>9.548</c:v>
                </c:pt>
                <c:pt idx="2605">
                  <c:v>9.548</c:v>
                </c:pt>
                <c:pt idx="2606">
                  <c:v>9.548</c:v>
                </c:pt>
                <c:pt idx="2607">
                  <c:v>9.5589999999999993</c:v>
                </c:pt>
                <c:pt idx="2608">
                  <c:v>9.5589999999999993</c:v>
                </c:pt>
                <c:pt idx="2609">
                  <c:v>9.5589999999999993</c:v>
                </c:pt>
                <c:pt idx="2610">
                  <c:v>9.57</c:v>
                </c:pt>
                <c:pt idx="2611">
                  <c:v>9.57</c:v>
                </c:pt>
                <c:pt idx="2612">
                  <c:v>9.57</c:v>
                </c:pt>
                <c:pt idx="2613">
                  <c:v>9.5809999999999995</c:v>
                </c:pt>
                <c:pt idx="2614">
                  <c:v>9.5809999999999995</c:v>
                </c:pt>
                <c:pt idx="2615">
                  <c:v>9.5809999999999995</c:v>
                </c:pt>
                <c:pt idx="2616">
                  <c:v>9.5920000000000005</c:v>
                </c:pt>
                <c:pt idx="2617">
                  <c:v>9.5920000000000005</c:v>
                </c:pt>
                <c:pt idx="2618">
                  <c:v>9.5920000000000005</c:v>
                </c:pt>
                <c:pt idx="2619">
                  <c:v>9.6029999999999998</c:v>
                </c:pt>
                <c:pt idx="2620">
                  <c:v>9.6029999999999998</c:v>
                </c:pt>
                <c:pt idx="2621">
                  <c:v>9.6029999999999998</c:v>
                </c:pt>
                <c:pt idx="2622">
                  <c:v>9.6140000000000008</c:v>
                </c:pt>
                <c:pt idx="2623">
                  <c:v>9.6140000000000008</c:v>
                </c:pt>
                <c:pt idx="2624">
                  <c:v>9.6140000000000008</c:v>
                </c:pt>
                <c:pt idx="2625">
                  <c:v>9.625</c:v>
                </c:pt>
                <c:pt idx="2626">
                  <c:v>9.625</c:v>
                </c:pt>
                <c:pt idx="2627">
                  <c:v>9.625</c:v>
                </c:pt>
                <c:pt idx="2628">
                  <c:v>9.6359999999999992</c:v>
                </c:pt>
                <c:pt idx="2629">
                  <c:v>9.6359999999999992</c:v>
                </c:pt>
                <c:pt idx="2630">
                  <c:v>9.6359999999999992</c:v>
                </c:pt>
                <c:pt idx="2631">
                  <c:v>9.6470000000000002</c:v>
                </c:pt>
                <c:pt idx="2632">
                  <c:v>9.6470000000000002</c:v>
                </c:pt>
                <c:pt idx="2633">
                  <c:v>9.6470000000000002</c:v>
                </c:pt>
                <c:pt idx="2634">
                  <c:v>9.6579999999999995</c:v>
                </c:pt>
                <c:pt idx="2635">
                  <c:v>9.6579999999999995</c:v>
                </c:pt>
                <c:pt idx="2636">
                  <c:v>9.6579999999999995</c:v>
                </c:pt>
                <c:pt idx="2637">
                  <c:v>9.6690000000000005</c:v>
                </c:pt>
                <c:pt idx="2638">
                  <c:v>9.6690000000000005</c:v>
                </c:pt>
                <c:pt idx="2639">
                  <c:v>9.6690000000000005</c:v>
                </c:pt>
                <c:pt idx="2640">
                  <c:v>9.68</c:v>
                </c:pt>
                <c:pt idx="2641">
                  <c:v>9.68</c:v>
                </c:pt>
                <c:pt idx="2642">
                  <c:v>9.68</c:v>
                </c:pt>
                <c:pt idx="2643">
                  <c:v>9.6910000000000007</c:v>
                </c:pt>
                <c:pt idx="2644">
                  <c:v>9.6910000000000007</c:v>
                </c:pt>
                <c:pt idx="2645">
                  <c:v>9.6910000000000007</c:v>
                </c:pt>
                <c:pt idx="2646">
                  <c:v>9.702</c:v>
                </c:pt>
                <c:pt idx="2647">
                  <c:v>9.702</c:v>
                </c:pt>
                <c:pt idx="2648">
                  <c:v>9.702</c:v>
                </c:pt>
                <c:pt idx="2649">
                  <c:v>9.7129999999999992</c:v>
                </c:pt>
                <c:pt idx="2650">
                  <c:v>9.7129999999999992</c:v>
                </c:pt>
                <c:pt idx="2651">
                  <c:v>9.7129999999999992</c:v>
                </c:pt>
                <c:pt idx="2652">
                  <c:v>9.7240000000000002</c:v>
                </c:pt>
                <c:pt idx="2653">
                  <c:v>9.7240000000000002</c:v>
                </c:pt>
                <c:pt idx="2654">
                  <c:v>9.7240000000000002</c:v>
                </c:pt>
                <c:pt idx="2655">
                  <c:v>9.7349999999999994</c:v>
                </c:pt>
                <c:pt idx="2656">
                  <c:v>9.7349999999999994</c:v>
                </c:pt>
                <c:pt idx="2657">
                  <c:v>9.7349999999999994</c:v>
                </c:pt>
                <c:pt idx="2658">
                  <c:v>9.7460000000000004</c:v>
                </c:pt>
                <c:pt idx="2659">
                  <c:v>9.7460000000000004</c:v>
                </c:pt>
                <c:pt idx="2660">
                  <c:v>9.7460000000000004</c:v>
                </c:pt>
                <c:pt idx="2661">
                  <c:v>9.7569999999999997</c:v>
                </c:pt>
                <c:pt idx="2662">
                  <c:v>9.7569999999999997</c:v>
                </c:pt>
                <c:pt idx="2663">
                  <c:v>9.7569999999999997</c:v>
                </c:pt>
                <c:pt idx="2664">
                  <c:v>9.7680000000000007</c:v>
                </c:pt>
                <c:pt idx="2665">
                  <c:v>9.7680000000000007</c:v>
                </c:pt>
                <c:pt idx="2666">
                  <c:v>9.7680000000000007</c:v>
                </c:pt>
                <c:pt idx="2667">
                  <c:v>9.7789999999999999</c:v>
                </c:pt>
                <c:pt idx="2668">
                  <c:v>9.7789999999999999</c:v>
                </c:pt>
                <c:pt idx="2669">
                  <c:v>9.7789999999999999</c:v>
                </c:pt>
                <c:pt idx="2670">
                  <c:v>9.7899999999999991</c:v>
                </c:pt>
                <c:pt idx="2671">
                  <c:v>9.7899999999999991</c:v>
                </c:pt>
                <c:pt idx="2672">
                  <c:v>9.7899999999999991</c:v>
                </c:pt>
                <c:pt idx="2673">
                  <c:v>9.8010000000000002</c:v>
                </c:pt>
                <c:pt idx="2674">
                  <c:v>9.8010000000000002</c:v>
                </c:pt>
                <c:pt idx="2675">
                  <c:v>9.8010000000000002</c:v>
                </c:pt>
                <c:pt idx="2676">
                  <c:v>9.8119999999999994</c:v>
                </c:pt>
                <c:pt idx="2677">
                  <c:v>9.8119999999999994</c:v>
                </c:pt>
                <c:pt idx="2678">
                  <c:v>9.8119999999999994</c:v>
                </c:pt>
                <c:pt idx="2679">
                  <c:v>9.8230000000000004</c:v>
                </c:pt>
                <c:pt idx="2680">
                  <c:v>9.8230000000000004</c:v>
                </c:pt>
                <c:pt idx="2681">
                  <c:v>9.8230000000000004</c:v>
                </c:pt>
                <c:pt idx="2682">
                  <c:v>9.8339999999999996</c:v>
                </c:pt>
                <c:pt idx="2683">
                  <c:v>9.8339999999999996</c:v>
                </c:pt>
                <c:pt idx="2684">
                  <c:v>9.8339999999999996</c:v>
                </c:pt>
                <c:pt idx="2685">
                  <c:v>9.8450000000000006</c:v>
                </c:pt>
                <c:pt idx="2686">
                  <c:v>9.8450000000000006</c:v>
                </c:pt>
                <c:pt idx="2687">
                  <c:v>9.8450000000000006</c:v>
                </c:pt>
                <c:pt idx="2688">
                  <c:v>9.8559999999999999</c:v>
                </c:pt>
                <c:pt idx="2689">
                  <c:v>9.8559999999999999</c:v>
                </c:pt>
                <c:pt idx="2690">
                  <c:v>9.8559999999999999</c:v>
                </c:pt>
                <c:pt idx="2691">
                  <c:v>9.8670000000000009</c:v>
                </c:pt>
                <c:pt idx="2692">
                  <c:v>9.8670000000000009</c:v>
                </c:pt>
                <c:pt idx="2693">
                  <c:v>9.8670000000000009</c:v>
                </c:pt>
                <c:pt idx="2694">
                  <c:v>9.8780000000000001</c:v>
                </c:pt>
                <c:pt idx="2695">
                  <c:v>9.8780000000000001</c:v>
                </c:pt>
                <c:pt idx="2696">
                  <c:v>9.8780000000000001</c:v>
                </c:pt>
                <c:pt idx="2697">
                  <c:v>9.8889999999999993</c:v>
                </c:pt>
                <c:pt idx="2698">
                  <c:v>9.8889999999999993</c:v>
                </c:pt>
                <c:pt idx="2699">
                  <c:v>9.8889999999999993</c:v>
                </c:pt>
                <c:pt idx="2700">
                  <c:v>9.9</c:v>
                </c:pt>
                <c:pt idx="2701">
                  <c:v>9.9</c:v>
                </c:pt>
                <c:pt idx="2702">
                  <c:v>9.9</c:v>
                </c:pt>
                <c:pt idx="2703">
                  <c:v>9.9109999999999996</c:v>
                </c:pt>
                <c:pt idx="2704">
                  <c:v>9.9109999999999996</c:v>
                </c:pt>
                <c:pt idx="2705">
                  <c:v>9.9109999999999996</c:v>
                </c:pt>
                <c:pt idx="2706">
                  <c:v>9.9220000000000006</c:v>
                </c:pt>
                <c:pt idx="2707">
                  <c:v>9.9220000000000006</c:v>
                </c:pt>
                <c:pt idx="2708">
                  <c:v>9.9220000000000006</c:v>
                </c:pt>
                <c:pt idx="2709">
                  <c:v>9.9329999999999998</c:v>
                </c:pt>
                <c:pt idx="2710">
                  <c:v>9.9329999999999998</c:v>
                </c:pt>
                <c:pt idx="2711">
                  <c:v>9.9329999999999998</c:v>
                </c:pt>
                <c:pt idx="2712">
                  <c:v>9.9440000000000008</c:v>
                </c:pt>
                <c:pt idx="2713">
                  <c:v>9.9440000000000008</c:v>
                </c:pt>
                <c:pt idx="2714">
                  <c:v>9.9440000000000008</c:v>
                </c:pt>
                <c:pt idx="2715">
                  <c:v>9.9550000000000001</c:v>
                </c:pt>
                <c:pt idx="2716">
                  <c:v>9.9550000000000001</c:v>
                </c:pt>
                <c:pt idx="2717">
                  <c:v>9.9550000000000001</c:v>
                </c:pt>
                <c:pt idx="2718">
                  <c:v>9.9659999999999993</c:v>
                </c:pt>
                <c:pt idx="2719">
                  <c:v>9.9659999999999993</c:v>
                </c:pt>
                <c:pt idx="2720">
                  <c:v>9.9659999999999993</c:v>
                </c:pt>
                <c:pt idx="2721">
                  <c:v>9.9770000000000003</c:v>
                </c:pt>
                <c:pt idx="2722">
                  <c:v>9.9770000000000003</c:v>
                </c:pt>
                <c:pt idx="2723">
                  <c:v>9.9770000000000003</c:v>
                </c:pt>
                <c:pt idx="2724">
                  <c:v>9.9879999999999995</c:v>
                </c:pt>
                <c:pt idx="2725">
                  <c:v>9.9879999999999995</c:v>
                </c:pt>
                <c:pt idx="2726">
                  <c:v>9.9879999999999995</c:v>
                </c:pt>
                <c:pt idx="2727">
                  <c:v>9.9990000000000006</c:v>
                </c:pt>
                <c:pt idx="2728">
                  <c:v>9.9990000000000006</c:v>
                </c:pt>
                <c:pt idx="2729">
                  <c:v>9.9990000000000006</c:v>
                </c:pt>
                <c:pt idx="2730">
                  <c:v>10.01</c:v>
                </c:pt>
                <c:pt idx="2731">
                  <c:v>10.01</c:v>
                </c:pt>
                <c:pt idx="2732">
                  <c:v>10.01</c:v>
                </c:pt>
                <c:pt idx="2733">
                  <c:v>10.021000000000001</c:v>
                </c:pt>
                <c:pt idx="2734">
                  <c:v>10.021000000000001</c:v>
                </c:pt>
                <c:pt idx="2735">
                  <c:v>10.021000000000001</c:v>
                </c:pt>
                <c:pt idx="2736">
                  <c:v>10.032</c:v>
                </c:pt>
                <c:pt idx="2737">
                  <c:v>10.032</c:v>
                </c:pt>
                <c:pt idx="2738">
                  <c:v>10.032</c:v>
                </c:pt>
                <c:pt idx="2739">
                  <c:v>10.042999999999999</c:v>
                </c:pt>
                <c:pt idx="2740">
                  <c:v>10.042999999999999</c:v>
                </c:pt>
                <c:pt idx="2741">
                  <c:v>10.042999999999999</c:v>
                </c:pt>
                <c:pt idx="2742">
                  <c:v>10.054</c:v>
                </c:pt>
                <c:pt idx="2743">
                  <c:v>10.054</c:v>
                </c:pt>
                <c:pt idx="2744">
                  <c:v>10.054</c:v>
                </c:pt>
                <c:pt idx="2745">
                  <c:v>10.065</c:v>
                </c:pt>
                <c:pt idx="2746">
                  <c:v>10.065</c:v>
                </c:pt>
                <c:pt idx="2747">
                  <c:v>10.065</c:v>
                </c:pt>
                <c:pt idx="2748">
                  <c:v>10.076000000000001</c:v>
                </c:pt>
                <c:pt idx="2749">
                  <c:v>10.076000000000001</c:v>
                </c:pt>
                <c:pt idx="2750">
                  <c:v>10.076000000000001</c:v>
                </c:pt>
                <c:pt idx="2751">
                  <c:v>10.087</c:v>
                </c:pt>
                <c:pt idx="2752">
                  <c:v>10.087</c:v>
                </c:pt>
                <c:pt idx="2753">
                  <c:v>10.087</c:v>
                </c:pt>
                <c:pt idx="2754">
                  <c:v>10.098000000000001</c:v>
                </c:pt>
                <c:pt idx="2755">
                  <c:v>10.098000000000001</c:v>
                </c:pt>
                <c:pt idx="2756">
                  <c:v>10.098000000000001</c:v>
                </c:pt>
                <c:pt idx="2757">
                  <c:v>10.109</c:v>
                </c:pt>
                <c:pt idx="2758">
                  <c:v>10.109</c:v>
                </c:pt>
                <c:pt idx="2759">
                  <c:v>10.109</c:v>
                </c:pt>
                <c:pt idx="2760">
                  <c:v>10.119999999999999</c:v>
                </c:pt>
                <c:pt idx="2761">
                  <c:v>10.119999999999999</c:v>
                </c:pt>
                <c:pt idx="2762">
                  <c:v>10.119999999999999</c:v>
                </c:pt>
                <c:pt idx="2763">
                  <c:v>10.131</c:v>
                </c:pt>
                <c:pt idx="2764">
                  <c:v>10.131</c:v>
                </c:pt>
                <c:pt idx="2765">
                  <c:v>10.131</c:v>
                </c:pt>
                <c:pt idx="2766">
                  <c:v>10.141999999999999</c:v>
                </c:pt>
                <c:pt idx="2767">
                  <c:v>10.141999999999999</c:v>
                </c:pt>
                <c:pt idx="2768">
                  <c:v>10.141999999999999</c:v>
                </c:pt>
                <c:pt idx="2769">
                  <c:v>10.153</c:v>
                </c:pt>
                <c:pt idx="2770">
                  <c:v>10.153</c:v>
                </c:pt>
                <c:pt idx="2771">
                  <c:v>10.153</c:v>
                </c:pt>
                <c:pt idx="2772">
                  <c:v>10.164</c:v>
                </c:pt>
                <c:pt idx="2773">
                  <c:v>10.164</c:v>
                </c:pt>
                <c:pt idx="2774">
                  <c:v>10.164</c:v>
                </c:pt>
                <c:pt idx="2775">
                  <c:v>10.175000000000001</c:v>
                </c:pt>
                <c:pt idx="2776">
                  <c:v>10.175000000000001</c:v>
                </c:pt>
                <c:pt idx="2777">
                  <c:v>10.175000000000001</c:v>
                </c:pt>
                <c:pt idx="2778">
                  <c:v>10.186</c:v>
                </c:pt>
                <c:pt idx="2779">
                  <c:v>10.186</c:v>
                </c:pt>
                <c:pt idx="2780">
                  <c:v>10.186</c:v>
                </c:pt>
                <c:pt idx="2781">
                  <c:v>10.196999999999999</c:v>
                </c:pt>
                <c:pt idx="2782">
                  <c:v>10.196999999999999</c:v>
                </c:pt>
                <c:pt idx="2783">
                  <c:v>10.196999999999999</c:v>
                </c:pt>
                <c:pt idx="2784">
                  <c:v>10.208</c:v>
                </c:pt>
                <c:pt idx="2785">
                  <c:v>10.208</c:v>
                </c:pt>
                <c:pt idx="2786">
                  <c:v>10.208</c:v>
                </c:pt>
                <c:pt idx="2787">
                  <c:v>10.218999999999999</c:v>
                </c:pt>
                <c:pt idx="2788">
                  <c:v>10.218999999999999</c:v>
                </c:pt>
                <c:pt idx="2789">
                  <c:v>10.218999999999999</c:v>
                </c:pt>
                <c:pt idx="2790">
                  <c:v>10.23</c:v>
                </c:pt>
                <c:pt idx="2791">
                  <c:v>10.23</c:v>
                </c:pt>
                <c:pt idx="2792">
                  <c:v>10.23</c:v>
                </c:pt>
                <c:pt idx="2793">
                  <c:v>10.241</c:v>
                </c:pt>
                <c:pt idx="2794">
                  <c:v>10.241</c:v>
                </c:pt>
                <c:pt idx="2795">
                  <c:v>10.241</c:v>
                </c:pt>
                <c:pt idx="2796">
                  <c:v>10.252000000000001</c:v>
                </c:pt>
                <c:pt idx="2797">
                  <c:v>10.252000000000001</c:v>
                </c:pt>
                <c:pt idx="2798">
                  <c:v>10.252000000000001</c:v>
                </c:pt>
                <c:pt idx="2799">
                  <c:v>10.263</c:v>
                </c:pt>
                <c:pt idx="2800">
                  <c:v>10.263</c:v>
                </c:pt>
                <c:pt idx="2801">
                  <c:v>10.263</c:v>
                </c:pt>
                <c:pt idx="2802">
                  <c:v>10.273999999999999</c:v>
                </c:pt>
                <c:pt idx="2803">
                  <c:v>10.273999999999999</c:v>
                </c:pt>
                <c:pt idx="2804">
                  <c:v>10.273999999999999</c:v>
                </c:pt>
                <c:pt idx="2805">
                  <c:v>10.285</c:v>
                </c:pt>
                <c:pt idx="2806">
                  <c:v>10.285</c:v>
                </c:pt>
                <c:pt idx="2807">
                  <c:v>10.285</c:v>
                </c:pt>
                <c:pt idx="2808">
                  <c:v>10.295999999999999</c:v>
                </c:pt>
                <c:pt idx="2809">
                  <c:v>10.295999999999999</c:v>
                </c:pt>
                <c:pt idx="2810">
                  <c:v>10.295999999999999</c:v>
                </c:pt>
                <c:pt idx="2811">
                  <c:v>10.307</c:v>
                </c:pt>
                <c:pt idx="2812">
                  <c:v>10.307</c:v>
                </c:pt>
                <c:pt idx="2813">
                  <c:v>10.307</c:v>
                </c:pt>
                <c:pt idx="2814">
                  <c:v>10.318</c:v>
                </c:pt>
                <c:pt idx="2815">
                  <c:v>10.318</c:v>
                </c:pt>
                <c:pt idx="2816">
                  <c:v>10.318</c:v>
                </c:pt>
                <c:pt idx="2817">
                  <c:v>10.329000000000001</c:v>
                </c:pt>
                <c:pt idx="2818">
                  <c:v>10.329000000000001</c:v>
                </c:pt>
                <c:pt idx="2819">
                  <c:v>10.329000000000001</c:v>
                </c:pt>
                <c:pt idx="2820">
                  <c:v>10.34</c:v>
                </c:pt>
                <c:pt idx="2821">
                  <c:v>10.34</c:v>
                </c:pt>
                <c:pt idx="2822">
                  <c:v>10.34</c:v>
                </c:pt>
                <c:pt idx="2823">
                  <c:v>10.351000000000001</c:v>
                </c:pt>
                <c:pt idx="2824">
                  <c:v>10.351000000000001</c:v>
                </c:pt>
                <c:pt idx="2825">
                  <c:v>10.351000000000001</c:v>
                </c:pt>
                <c:pt idx="2826">
                  <c:v>10.362</c:v>
                </c:pt>
                <c:pt idx="2827">
                  <c:v>10.362</c:v>
                </c:pt>
                <c:pt idx="2828">
                  <c:v>10.362</c:v>
                </c:pt>
                <c:pt idx="2829">
                  <c:v>10.372999999999999</c:v>
                </c:pt>
                <c:pt idx="2830">
                  <c:v>10.372999999999999</c:v>
                </c:pt>
                <c:pt idx="2831">
                  <c:v>10.372999999999999</c:v>
                </c:pt>
                <c:pt idx="2832">
                  <c:v>10.384</c:v>
                </c:pt>
                <c:pt idx="2833">
                  <c:v>10.384</c:v>
                </c:pt>
                <c:pt idx="2834">
                  <c:v>10.384</c:v>
                </c:pt>
                <c:pt idx="2835">
                  <c:v>10.395</c:v>
                </c:pt>
                <c:pt idx="2836">
                  <c:v>10.395</c:v>
                </c:pt>
                <c:pt idx="2837">
                  <c:v>10.395</c:v>
                </c:pt>
                <c:pt idx="2838">
                  <c:v>10.406000000000001</c:v>
                </c:pt>
                <c:pt idx="2839">
                  <c:v>10.406000000000001</c:v>
                </c:pt>
                <c:pt idx="2840">
                  <c:v>10.406000000000001</c:v>
                </c:pt>
                <c:pt idx="2841">
                  <c:v>10.417</c:v>
                </c:pt>
                <c:pt idx="2842">
                  <c:v>10.417</c:v>
                </c:pt>
                <c:pt idx="2843">
                  <c:v>10.417</c:v>
                </c:pt>
                <c:pt idx="2844">
                  <c:v>10.428000000000001</c:v>
                </c:pt>
                <c:pt idx="2845">
                  <c:v>10.428000000000001</c:v>
                </c:pt>
                <c:pt idx="2846">
                  <c:v>10.428000000000001</c:v>
                </c:pt>
                <c:pt idx="2847">
                  <c:v>10.439</c:v>
                </c:pt>
                <c:pt idx="2848">
                  <c:v>10.439</c:v>
                </c:pt>
                <c:pt idx="2849">
                  <c:v>10.439</c:v>
                </c:pt>
                <c:pt idx="2850">
                  <c:v>10.45</c:v>
                </c:pt>
                <c:pt idx="2851">
                  <c:v>10.45</c:v>
                </c:pt>
                <c:pt idx="2852">
                  <c:v>10.45</c:v>
                </c:pt>
                <c:pt idx="2853">
                  <c:v>10.461</c:v>
                </c:pt>
                <c:pt idx="2854">
                  <c:v>10.461</c:v>
                </c:pt>
                <c:pt idx="2855">
                  <c:v>10.461</c:v>
                </c:pt>
                <c:pt idx="2856">
                  <c:v>10.472</c:v>
                </c:pt>
                <c:pt idx="2857">
                  <c:v>10.472</c:v>
                </c:pt>
                <c:pt idx="2858">
                  <c:v>10.472</c:v>
                </c:pt>
                <c:pt idx="2859">
                  <c:v>10.483000000000001</c:v>
                </c:pt>
                <c:pt idx="2860">
                  <c:v>10.483000000000001</c:v>
                </c:pt>
                <c:pt idx="2861">
                  <c:v>10.483000000000001</c:v>
                </c:pt>
                <c:pt idx="2862">
                  <c:v>10.494</c:v>
                </c:pt>
                <c:pt idx="2863">
                  <c:v>10.494</c:v>
                </c:pt>
                <c:pt idx="2864">
                  <c:v>10.494</c:v>
                </c:pt>
                <c:pt idx="2865">
                  <c:v>10.505000000000001</c:v>
                </c:pt>
                <c:pt idx="2866">
                  <c:v>10.505000000000001</c:v>
                </c:pt>
                <c:pt idx="2867">
                  <c:v>10.505000000000001</c:v>
                </c:pt>
                <c:pt idx="2868">
                  <c:v>10.516</c:v>
                </c:pt>
                <c:pt idx="2869">
                  <c:v>10.516</c:v>
                </c:pt>
                <c:pt idx="2870">
                  <c:v>10.516</c:v>
                </c:pt>
                <c:pt idx="2871">
                  <c:v>10.526999999999999</c:v>
                </c:pt>
                <c:pt idx="2872">
                  <c:v>10.526999999999999</c:v>
                </c:pt>
                <c:pt idx="2873">
                  <c:v>10.526999999999999</c:v>
                </c:pt>
                <c:pt idx="2874">
                  <c:v>10.538</c:v>
                </c:pt>
                <c:pt idx="2875">
                  <c:v>10.538</c:v>
                </c:pt>
                <c:pt idx="2876">
                  <c:v>10.538</c:v>
                </c:pt>
                <c:pt idx="2877">
                  <c:v>10.548999999999999</c:v>
                </c:pt>
                <c:pt idx="2878">
                  <c:v>10.548999999999999</c:v>
                </c:pt>
                <c:pt idx="2879">
                  <c:v>10.548999999999999</c:v>
                </c:pt>
                <c:pt idx="2880">
                  <c:v>10.56</c:v>
                </c:pt>
                <c:pt idx="2881">
                  <c:v>10.56</c:v>
                </c:pt>
                <c:pt idx="2882">
                  <c:v>10.56</c:v>
                </c:pt>
                <c:pt idx="2883">
                  <c:v>10.571</c:v>
                </c:pt>
                <c:pt idx="2884">
                  <c:v>10.571</c:v>
                </c:pt>
                <c:pt idx="2885">
                  <c:v>10.571</c:v>
                </c:pt>
                <c:pt idx="2886">
                  <c:v>10.582000000000001</c:v>
                </c:pt>
                <c:pt idx="2887">
                  <c:v>10.582000000000001</c:v>
                </c:pt>
                <c:pt idx="2888">
                  <c:v>10.582000000000001</c:v>
                </c:pt>
                <c:pt idx="2889">
                  <c:v>10.593</c:v>
                </c:pt>
                <c:pt idx="2890">
                  <c:v>10.593</c:v>
                </c:pt>
                <c:pt idx="2891">
                  <c:v>10.593</c:v>
                </c:pt>
                <c:pt idx="2892">
                  <c:v>10.603999999999999</c:v>
                </c:pt>
                <c:pt idx="2893">
                  <c:v>10.603999999999999</c:v>
                </c:pt>
                <c:pt idx="2894">
                  <c:v>10.603999999999999</c:v>
                </c:pt>
                <c:pt idx="2895">
                  <c:v>10.615</c:v>
                </c:pt>
                <c:pt idx="2896">
                  <c:v>10.615</c:v>
                </c:pt>
                <c:pt idx="2897">
                  <c:v>10.615</c:v>
                </c:pt>
                <c:pt idx="2898">
                  <c:v>10.625999999999999</c:v>
                </c:pt>
                <c:pt idx="2899">
                  <c:v>10.625999999999999</c:v>
                </c:pt>
                <c:pt idx="2900">
                  <c:v>10.625999999999999</c:v>
                </c:pt>
                <c:pt idx="2901">
                  <c:v>10.637</c:v>
                </c:pt>
                <c:pt idx="2902">
                  <c:v>10.637</c:v>
                </c:pt>
                <c:pt idx="2903">
                  <c:v>10.637</c:v>
                </c:pt>
                <c:pt idx="2904">
                  <c:v>10.648</c:v>
                </c:pt>
                <c:pt idx="2905">
                  <c:v>10.648</c:v>
                </c:pt>
                <c:pt idx="2906">
                  <c:v>10.648</c:v>
                </c:pt>
                <c:pt idx="2907">
                  <c:v>10.659000000000001</c:v>
                </c:pt>
                <c:pt idx="2908">
                  <c:v>10.659000000000001</c:v>
                </c:pt>
                <c:pt idx="2909">
                  <c:v>10.659000000000001</c:v>
                </c:pt>
                <c:pt idx="2910">
                  <c:v>10.67</c:v>
                </c:pt>
                <c:pt idx="2911">
                  <c:v>10.67</c:v>
                </c:pt>
                <c:pt idx="2912">
                  <c:v>10.67</c:v>
                </c:pt>
                <c:pt idx="2913">
                  <c:v>10.680999999999999</c:v>
                </c:pt>
                <c:pt idx="2914">
                  <c:v>10.680999999999999</c:v>
                </c:pt>
                <c:pt idx="2915">
                  <c:v>10.680999999999999</c:v>
                </c:pt>
                <c:pt idx="2916">
                  <c:v>10.692</c:v>
                </c:pt>
                <c:pt idx="2917">
                  <c:v>10.692</c:v>
                </c:pt>
                <c:pt idx="2918">
                  <c:v>10.692</c:v>
                </c:pt>
                <c:pt idx="2919">
                  <c:v>10.702999999999999</c:v>
                </c:pt>
                <c:pt idx="2920">
                  <c:v>10.702999999999999</c:v>
                </c:pt>
                <c:pt idx="2921">
                  <c:v>10.702999999999999</c:v>
                </c:pt>
                <c:pt idx="2922">
                  <c:v>10.714</c:v>
                </c:pt>
                <c:pt idx="2923">
                  <c:v>10.714</c:v>
                </c:pt>
                <c:pt idx="2924">
                  <c:v>10.714</c:v>
                </c:pt>
                <c:pt idx="2925">
                  <c:v>10.725</c:v>
                </c:pt>
                <c:pt idx="2926">
                  <c:v>10.725</c:v>
                </c:pt>
                <c:pt idx="2927">
                  <c:v>10.725</c:v>
                </c:pt>
                <c:pt idx="2928">
                  <c:v>10.736000000000001</c:v>
                </c:pt>
                <c:pt idx="2929">
                  <c:v>10.736000000000001</c:v>
                </c:pt>
                <c:pt idx="2930">
                  <c:v>10.736000000000001</c:v>
                </c:pt>
                <c:pt idx="2931">
                  <c:v>10.747</c:v>
                </c:pt>
                <c:pt idx="2932">
                  <c:v>10.747</c:v>
                </c:pt>
                <c:pt idx="2933">
                  <c:v>10.747</c:v>
                </c:pt>
                <c:pt idx="2934">
                  <c:v>10.757999999999999</c:v>
                </c:pt>
                <c:pt idx="2935">
                  <c:v>10.757999999999999</c:v>
                </c:pt>
                <c:pt idx="2936">
                  <c:v>10.757999999999999</c:v>
                </c:pt>
                <c:pt idx="2937">
                  <c:v>10.769</c:v>
                </c:pt>
                <c:pt idx="2938">
                  <c:v>10.769</c:v>
                </c:pt>
                <c:pt idx="2939">
                  <c:v>10.769</c:v>
                </c:pt>
                <c:pt idx="2940">
                  <c:v>10.78</c:v>
                </c:pt>
                <c:pt idx="2941">
                  <c:v>10.78</c:v>
                </c:pt>
                <c:pt idx="2942">
                  <c:v>10.78</c:v>
                </c:pt>
                <c:pt idx="2943">
                  <c:v>10.791</c:v>
                </c:pt>
                <c:pt idx="2944">
                  <c:v>10.791</c:v>
                </c:pt>
                <c:pt idx="2945">
                  <c:v>10.791</c:v>
                </c:pt>
                <c:pt idx="2946">
                  <c:v>10.802</c:v>
                </c:pt>
                <c:pt idx="2947">
                  <c:v>10.802</c:v>
                </c:pt>
                <c:pt idx="2948">
                  <c:v>10.802</c:v>
                </c:pt>
                <c:pt idx="2949">
                  <c:v>10.813000000000001</c:v>
                </c:pt>
                <c:pt idx="2950">
                  <c:v>10.813000000000001</c:v>
                </c:pt>
                <c:pt idx="2951">
                  <c:v>10.813000000000001</c:v>
                </c:pt>
                <c:pt idx="2952">
                  <c:v>10.824</c:v>
                </c:pt>
                <c:pt idx="2953">
                  <c:v>10.824</c:v>
                </c:pt>
                <c:pt idx="2954">
                  <c:v>10.824</c:v>
                </c:pt>
                <c:pt idx="2955">
                  <c:v>10.835000000000001</c:v>
                </c:pt>
                <c:pt idx="2956">
                  <c:v>10.835000000000001</c:v>
                </c:pt>
                <c:pt idx="2957">
                  <c:v>10.835000000000001</c:v>
                </c:pt>
                <c:pt idx="2958">
                  <c:v>10.846</c:v>
                </c:pt>
                <c:pt idx="2959">
                  <c:v>10.846</c:v>
                </c:pt>
                <c:pt idx="2960">
                  <c:v>10.846</c:v>
                </c:pt>
                <c:pt idx="2961">
                  <c:v>10.856999999999999</c:v>
                </c:pt>
                <c:pt idx="2962">
                  <c:v>10.856999999999999</c:v>
                </c:pt>
                <c:pt idx="2963">
                  <c:v>10.856999999999999</c:v>
                </c:pt>
                <c:pt idx="2964">
                  <c:v>10.868</c:v>
                </c:pt>
                <c:pt idx="2965">
                  <c:v>10.868</c:v>
                </c:pt>
                <c:pt idx="2966">
                  <c:v>10.868</c:v>
                </c:pt>
                <c:pt idx="2967">
                  <c:v>10.879</c:v>
                </c:pt>
                <c:pt idx="2968">
                  <c:v>10.879</c:v>
                </c:pt>
                <c:pt idx="2969">
                  <c:v>10.879</c:v>
                </c:pt>
                <c:pt idx="2970">
                  <c:v>10.89</c:v>
                </c:pt>
                <c:pt idx="2971">
                  <c:v>10.89</c:v>
                </c:pt>
                <c:pt idx="2972">
                  <c:v>10.89</c:v>
                </c:pt>
                <c:pt idx="2973">
                  <c:v>10.901</c:v>
                </c:pt>
                <c:pt idx="2974">
                  <c:v>10.901</c:v>
                </c:pt>
                <c:pt idx="2975">
                  <c:v>10.901</c:v>
                </c:pt>
                <c:pt idx="2976">
                  <c:v>10.912000000000001</c:v>
                </c:pt>
                <c:pt idx="2977">
                  <c:v>10.912000000000001</c:v>
                </c:pt>
                <c:pt idx="2978">
                  <c:v>10.912000000000001</c:v>
                </c:pt>
                <c:pt idx="2979">
                  <c:v>10.923</c:v>
                </c:pt>
                <c:pt idx="2980">
                  <c:v>10.923</c:v>
                </c:pt>
                <c:pt idx="2981">
                  <c:v>10.923</c:v>
                </c:pt>
                <c:pt idx="2982">
                  <c:v>10.933999999999999</c:v>
                </c:pt>
                <c:pt idx="2983">
                  <c:v>10.933999999999999</c:v>
                </c:pt>
                <c:pt idx="2984">
                  <c:v>10.933999999999999</c:v>
                </c:pt>
                <c:pt idx="2985">
                  <c:v>10.945</c:v>
                </c:pt>
                <c:pt idx="2986">
                  <c:v>10.945</c:v>
                </c:pt>
                <c:pt idx="2987">
                  <c:v>10.945</c:v>
                </c:pt>
                <c:pt idx="2988">
                  <c:v>10.956</c:v>
                </c:pt>
                <c:pt idx="2989">
                  <c:v>10.956</c:v>
                </c:pt>
                <c:pt idx="2990">
                  <c:v>10.956</c:v>
                </c:pt>
                <c:pt idx="2991">
                  <c:v>10.967000000000001</c:v>
                </c:pt>
                <c:pt idx="2992">
                  <c:v>10.967000000000001</c:v>
                </c:pt>
                <c:pt idx="2993">
                  <c:v>10.967000000000001</c:v>
                </c:pt>
                <c:pt idx="2994">
                  <c:v>10.978</c:v>
                </c:pt>
                <c:pt idx="2995">
                  <c:v>10.978</c:v>
                </c:pt>
                <c:pt idx="2996">
                  <c:v>10.978</c:v>
                </c:pt>
                <c:pt idx="2997">
                  <c:v>10.989000000000001</c:v>
                </c:pt>
                <c:pt idx="2998">
                  <c:v>10.989000000000001</c:v>
                </c:pt>
                <c:pt idx="2999">
                  <c:v>10.989000000000001</c:v>
                </c:pt>
                <c:pt idx="3000">
                  <c:v>11</c:v>
                </c:pt>
                <c:pt idx="3001">
                  <c:v>11</c:v>
                </c:pt>
                <c:pt idx="3002">
                  <c:v>11</c:v>
                </c:pt>
                <c:pt idx="3003">
                  <c:v>11.010999999999999</c:v>
                </c:pt>
                <c:pt idx="3004">
                  <c:v>11.010999999999999</c:v>
                </c:pt>
                <c:pt idx="3005">
                  <c:v>11.010999999999999</c:v>
                </c:pt>
                <c:pt idx="3006">
                  <c:v>11.022</c:v>
                </c:pt>
                <c:pt idx="3007">
                  <c:v>11.022</c:v>
                </c:pt>
                <c:pt idx="3008">
                  <c:v>11.022</c:v>
                </c:pt>
                <c:pt idx="3009">
                  <c:v>11.032999999999999</c:v>
                </c:pt>
                <c:pt idx="3010">
                  <c:v>11.032999999999999</c:v>
                </c:pt>
                <c:pt idx="3011">
                  <c:v>11.032999999999999</c:v>
                </c:pt>
                <c:pt idx="3012">
                  <c:v>11.044</c:v>
                </c:pt>
                <c:pt idx="3013">
                  <c:v>11.044</c:v>
                </c:pt>
                <c:pt idx="3014">
                  <c:v>11.044</c:v>
                </c:pt>
                <c:pt idx="3015">
                  <c:v>11.055</c:v>
                </c:pt>
                <c:pt idx="3016">
                  <c:v>11.055</c:v>
                </c:pt>
                <c:pt idx="3017">
                  <c:v>11.055</c:v>
                </c:pt>
                <c:pt idx="3018">
                  <c:v>11.066000000000001</c:v>
                </c:pt>
                <c:pt idx="3019">
                  <c:v>11.066000000000001</c:v>
                </c:pt>
                <c:pt idx="3020">
                  <c:v>11.066000000000001</c:v>
                </c:pt>
                <c:pt idx="3021">
                  <c:v>11.077</c:v>
                </c:pt>
                <c:pt idx="3022">
                  <c:v>11.077</c:v>
                </c:pt>
                <c:pt idx="3023">
                  <c:v>11.077</c:v>
                </c:pt>
                <c:pt idx="3024">
                  <c:v>11.087999999999999</c:v>
                </c:pt>
                <c:pt idx="3025">
                  <c:v>11.087999999999999</c:v>
                </c:pt>
                <c:pt idx="3026">
                  <c:v>11.087999999999999</c:v>
                </c:pt>
                <c:pt idx="3027">
                  <c:v>11.099</c:v>
                </c:pt>
                <c:pt idx="3028">
                  <c:v>11.099</c:v>
                </c:pt>
                <c:pt idx="3029">
                  <c:v>11.099</c:v>
                </c:pt>
                <c:pt idx="3030">
                  <c:v>11.11</c:v>
                </c:pt>
                <c:pt idx="3031">
                  <c:v>11.11</c:v>
                </c:pt>
                <c:pt idx="3032">
                  <c:v>11.11</c:v>
                </c:pt>
                <c:pt idx="3033">
                  <c:v>11.121</c:v>
                </c:pt>
                <c:pt idx="3034">
                  <c:v>11.121</c:v>
                </c:pt>
                <c:pt idx="3035">
                  <c:v>11.121</c:v>
                </c:pt>
                <c:pt idx="3036">
                  <c:v>11.132</c:v>
                </c:pt>
                <c:pt idx="3037">
                  <c:v>11.132</c:v>
                </c:pt>
                <c:pt idx="3038">
                  <c:v>11.132</c:v>
                </c:pt>
                <c:pt idx="3039">
                  <c:v>11.143000000000001</c:v>
                </c:pt>
                <c:pt idx="3040">
                  <c:v>11.143000000000001</c:v>
                </c:pt>
                <c:pt idx="3041">
                  <c:v>11.143000000000001</c:v>
                </c:pt>
                <c:pt idx="3042">
                  <c:v>11.154</c:v>
                </c:pt>
                <c:pt idx="3043">
                  <c:v>11.154</c:v>
                </c:pt>
                <c:pt idx="3044">
                  <c:v>11.154</c:v>
                </c:pt>
                <c:pt idx="3045">
                  <c:v>11.164999999999999</c:v>
                </c:pt>
                <c:pt idx="3046">
                  <c:v>11.164999999999999</c:v>
                </c:pt>
                <c:pt idx="3047">
                  <c:v>11.164999999999999</c:v>
                </c:pt>
                <c:pt idx="3048">
                  <c:v>11.176</c:v>
                </c:pt>
                <c:pt idx="3049">
                  <c:v>11.176</c:v>
                </c:pt>
                <c:pt idx="3050">
                  <c:v>11.176</c:v>
                </c:pt>
                <c:pt idx="3051">
                  <c:v>11.186999999999999</c:v>
                </c:pt>
                <c:pt idx="3052">
                  <c:v>11.186999999999999</c:v>
                </c:pt>
                <c:pt idx="3053">
                  <c:v>11.186999999999999</c:v>
                </c:pt>
                <c:pt idx="3054">
                  <c:v>11.198</c:v>
                </c:pt>
                <c:pt idx="3055">
                  <c:v>11.198</c:v>
                </c:pt>
                <c:pt idx="3056">
                  <c:v>11.198</c:v>
                </c:pt>
                <c:pt idx="3057">
                  <c:v>11.209</c:v>
                </c:pt>
                <c:pt idx="3058">
                  <c:v>11.209</c:v>
                </c:pt>
                <c:pt idx="3059">
                  <c:v>11.209</c:v>
                </c:pt>
                <c:pt idx="3060">
                  <c:v>11.22</c:v>
                </c:pt>
                <c:pt idx="3061">
                  <c:v>11.22</c:v>
                </c:pt>
                <c:pt idx="3062">
                  <c:v>11.22</c:v>
                </c:pt>
                <c:pt idx="3063">
                  <c:v>11.231</c:v>
                </c:pt>
                <c:pt idx="3064">
                  <c:v>11.231</c:v>
                </c:pt>
                <c:pt idx="3065">
                  <c:v>11.231</c:v>
                </c:pt>
                <c:pt idx="3066">
                  <c:v>11.242000000000001</c:v>
                </c:pt>
                <c:pt idx="3067">
                  <c:v>11.242000000000001</c:v>
                </c:pt>
                <c:pt idx="3068">
                  <c:v>11.242000000000001</c:v>
                </c:pt>
                <c:pt idx="3069">
                  <c:v>11.253</c:v>
                </c:pt>
                <c:pt idx="3070">
                  <c:v>11.253</c:v>
                </c:pt>
                <c:pt idx="3071">
                  <c:v>11.253</c:v>
                </c:pt>
                <c:pt idx="3072">
                  <c:v>11.263999999999999</c:v>
                </c:pt>
                <c:pt idx="3073">
                  <c:v>11.263999999999999</c:v>
                </c:pt>
                <c:pt idx="3074">
                  <c:v>11.263999999999999</c:v>
                </c:pt>
                <c:pt idx="3075">
                  <c:v>11.275</c:v>
                </c:pt>
                <c:pt idx="3076">
                  <c:v>11.275</c:v>
                </c:pt>
                <c:pt idx="3077">
                  <c:v>11.275</c:v>
                </c:pt>
                <c:pt idx="3078">
                  <c:v>11.286</c:v>
                </c:pt>
                <c:pt idx="3079">
                  <c:v>11.286</c:v>
                </c:pt>
                <c:pt idx="3080">
                  <c:v>11.286</c:v>
                </c:pt>
                <c:pt idx="3081">
                  <c:v>11.297000000000001</c:v>
                </c:pt>
                <c:pt idx="3082">
                  <c:v>11.297000000000001</c:v>
                </c:pt>
                <c:pt idx="3083">
                  <c:v>11.297000000000001</c:v>
                </c:pt>
                <c:pt idx="3084">
                  <c:v>11.308</c:v>
                </c:pt>
                <c:pt idx="3085">
                  <c:v>11.308</c:v>
                </c:pt>
                <c:pt idx="3086">
                  <c:v>11.308</c:v>
                </c:pt>
                <c:pt idx="3087">
                  <c:v>11.319000000000001</c:v>
                </c:pt>
                <c:pt idx="3088">
                  <c:v>11.319000000000001</c:v>
                </c:pt>
                <c:pt idx="3089">
                  <c:v>11.319000000000001</c:v>
                </c:pt>
                <c:pt idx="3090">
                  <c:v>11.33</c:v>
                </c:pt>
                <c:pt idx="3091">
                  <c:v>11.33</c:v>
                </c:pt>
                <c:pt idx="3092">
                  <c:v>11.33</c:v>
                </c:pt>
                <c:pt idx="3093">
                  <c:v>11.340999999999999</c:v>
                </c:pt>
                <c:pt idx="3094">
                  <c:v>11.340999999999999</c:v>
                </c:pt>
                <c:pt idx="3095">
                  <c:v>11.340999999999999</c:v>
                </c:pt>
                <c:pt idx="3096">
                  <c:v>11.352</c:v>
                </c:pt>
                <c:pt idx="3097">
                  <c:v>11.352</c:v>
                </c:pt>
                <c:pt idx="3098">
                  <c:v>11.352</c:v>
                </c:pt>
                <c:pt idx="3099">
                  <c:v>11.363</c:v>
                </c:pt>
                <c:pt idx="3100">
                  <c:v>11.363</c:v>
                </c:pt>
                <c:pt idx="3101">
                  <c:v>11.363</c:v>
                </c:pt>
                <c:pt idx="3102">
                  <c:v>11.374000000000001</c:v>
                </c:pt>
                <c:pt idx="3103">
                  <c:v>11.374000000000001</c:v>
                </c:pt>
                <c:pt idx="3104">
                  <c:v>11.374000000000001</c:v>
                </c:pt>
                <c:pt idx="3105">
                  <c:v>11.385</c:v>
                </c:pt>
                <c:pt idx="3106">
                  <c:v>11.385</c:v>
                </c:pt>
                <c:pt idx="3107">
                  <c:v>11.385</c:v>
                </c:pt>
                <c:pt idx="3108">
                  <c:v>11.396000000000001</c:v>
                </c:pt>
                <c:pt idx="3109">
                  <c:v>11.396000000000001</c:v>
                </c:pt>
                <c:pt idx="3110">
                  <c:v>11.396000000000001</c:v>
                </c:pt>
                <c:pt idx="3111">
                  <c:v>11.407</c:v>
                </c:pt>
                <c:pt idx="3112">
                  <c:v>11.407</c:v>
                </c:pt>
                <c:pt idx="3113">
                  <c:v>11.407</c:v>
                </c:pt>
                <c:pt idx="3114">
                  <c:v>11.417999999999999</c:v>
                </c:pt>
                <c:pt idx="3115">
                  <c:v>11.417999999999999</c:v>
                </c:pt>
                <c:pt idx="3116">
                  <c:v>11.417999999999999</c:v>
                </c:pt>
                <c:pt idx="3117">
                  <c:v>11.429</c:v>
                </c:pt>
                <c:pt idx="3118">
                  <c:v>11.429</c:v>
                </c:pt>
                <c:pt idx="3119">
                  <c:v>11.429</c:v>
                </c:pt>
                <c:pt idx="3120">
                  <c:v>11.44</c:v>
                </c:pt>
                <c:pt idx="3121">
                  <c:v>11.44</c:v>
                </c:pt>
                <c:pt idx="3122">
                  <c:v>11.44</c:v>
                </c:pt>
                <c:pt idx="3123">
                  <c:v>11.451000000000001</c:v>
                </c:pt>
                <c:pt idx="3124">
                  <c:v>11.451000000000001</c:v>
                </c:pt>
                <c:pt idx="3125">
                  <c:v>11.451000000000001</c:v>
                </c:pt>
                <c:pt idx="3126">
                  <c:v>11.462</c:v>
                </c:pt>
                <c:pt idx="3127">
                  <c:v>11.462</c:v>
                </c:pt>
                <c:pt idx="3128">
                  <c:v>11.462</c:v>
                </c:pt>
                <c:pt idx="3129">
                  <c:v>11.473000000000001</c:v>
                </c:pt>
                <c:pt idx="3130">
                  <c:v>11.473000000000001</c:v>
                </c:pt>
                <c:pt idx="3131">
                  <c:v>11.473000000000001</c:v>
                </c:pt>
                <c:pt idx="3132">
                  <c:v>11.484</c:v>
                </c:pt>
                <c:pt idx="3133">
                  <c:v>11.484</c:v>
                </c:pt>
                <c:pt idx="3134">
                  <c:v>11.484</c:v>
                </c:pt>
                <c:pt idx="3135">
                  <c:v>11.494999999999999</c:v>
                </c:pt>
                <c:pt idx="3136">
                  <c:v>11.494999999999999</c:v>
                </c:pt>
                <c:pt idx="3137">
                  <c:v>11.494999999999999</c:v>
                </c:pt>
                <c:pt idx="3138">
                  <c:v>11.506</c:v>
                </c:pt>
                <c:pt idx="3139">
                  <c:v>11.506</c:v>
                </c:pt>
                <c:pt idx="3140">
                  <c:v>11.506</c:v>
                </c:pt>
                <c:pt idx="3141">
                  <c:v>11.516999999999999</c:v>
                </c:pt>
                <c:pt idx="3142">
                  <c:v>11.516999999999999</c:v>
                </c:pt>
                <c:pt idx="3143">
                  <c:v>11.516999999999999</c:v>
                </c:pt>
                <c:pt idx="3144">
                  <c:v>11.528</c:v>
                </c:pt>
                <c:pt idx="3145">
                  <c:v>11.528</c:v>
                </c:pt>
                <c:pt idx="3146">
                  <c:v>11.528</c:v>
                </c:pt>
                <c:pt idx="3147">
                  <c:v>11.539</c:v>
                </c:pt>
                <c:pt idx="3148">
                  <c:v>11.539</c:v>
                </c:pt>
                <c:pt idx="3149">
                  <c:v>11.539</c:v>
                </c:pt>
                <c:pt idx="3150">
                  <c:v>11.55</c:v>
                </c:pt>
                <c:pt idx="3151">
                  <c:v>11.55</c:v>
                </c:pt>
                <c:pt idx="3152">
                  <c:v>11.55</c:v>
                </c:pt>
                <c:pt idx="3153">
                  <c:v>11.561</c:v>
                </c:pt>
                <c:pt idx="3154">
                  <c:v>11.561</c:v>
                </c:pt>
                <c:pt idx="3155">
                  <c:v>11.561</c:v>
                </c:pt>
                <c:pt idx="3156">
                  <c:v>11.571999999999999</c:v>
                </c:pt>
                <c:pt idx="3157">
                  <c:v>11.571999999999999</c:v>
                </c:pt>
                <c:pt idx="3158">
                  <c:v>11.571999999999999</c:v>
                </c:pt>
                <c:pt idx="3159">
                  <c:v>11.583</c:v>
                </c:pt>
                <c:pt idx="3160">
                  <c:v>11.583</c:v>
                </c:pt>
                <c:pt idx="3161">
                  <c:v>11.583</c:v>
                </c:pt>
                <c:pt idx="3162">
                  <c:v>11.593999999999999</c:v>
                </c:pt>
                <c:pt idx="3163">
                  <c:v>11.593999999999999</c:v>
                </c:pt>
                <c:pt idx="3164">
                  <c:v>11.593999999999999</c:v>
                </c:pt>
                <c:pt idx="3165">
                  <c:v>11.605</c:v>
                </c:pt>
                <c:pt idx="3166">
                  <c:v>11.605</c:v>
                </c:pt>
                <c:pt idx="3167">
                  <c:v>11.605</c:v>
                </c:pt>
                <c:pt idx="3168">
                  <c:v>11.616</c:v>
                </c:pt>
                <c:pt idx="3169">
                  <c:v>11.616</c:v>
                </c:pt>
                <c:pt idx="3170">
                  <c:v>11.616</c:v>
                </c:pt>
                <c:pt idx="3171">
                  <c:v>11.627000000000001</c:v>
                </c:pt>
                <c:pt idx="3172">
                  <c:v>11.627000000000001</c:v>
                </c:pt>
                <c:pt idx="3173">
                  <c:v>11.627000000000001</c:v>
                </c:pt>
                <c:pt idx="3174">
                  <c:v>11.638</c:v>
                </c:pt>
                <c:pt idx="3175">
                  <c:v>11.638</c:v>
                </c:pt>
                <c:pt idx="3176">
                  <c:v>11.638</c:v>
                </c:pt>
                <c:pt idx="3177">
                  <c:v>11.648999999999999</c:v>
                </c:pt>
                <c:pt idx="3178">
                  <c:v>11.648999999999999</c:v>
                </c:pt>
                <c:pt idx="3179">
                  <c:v>11.648999999999999</c:v>
                </c:pt>
                <c:pt idx="3180">
                  <c:v>11.66</c:v>
                </c:pt>
                <c:pt idx="3181">
                  <c:v>11.66</c:v>
                </c:pt>
                <c:pt idx="3182">
                  <c:v>11.66</c:v>
                </c:pt>
                <c:pt idx="3183">
                  <c:v>11.670999999999999</c:v>
                </c:pt>
                <c:pt idx="3184">
                  <c:v>11.670999999999999</c:v>
                </c:pt>
                <c:pt idx="3185">
                  <c:v>11.670999999999999</c:v>
                </c:pt>
                <c:pt idx="3186">
                  <c:v>11.682</c:v>
                </c:pt>
                <c:pt idx="3187">
                  <c:v>11.682</c:v>
                </c:pt>
                <c:pt idx="3188">
                  <c:v>11.682</c:v>
                </c:pt>
                <c:pt idx="3189">
                  <c:v>11.693</c:v>
                </c:pt>
                <c:pt idx="3190">
                  <c:v>11.693</c:v>
                </c:pt>
                <c:pt idx="3191">
                  <c:v>11.693</c:v>
                </c:pt>
                <c:pt idx="3192">
                  <c:v>11.704000000000001</c:v>
                </c:pt>
                <c:pt idx="3193">
                  <c:v>11.704000000000001</c:v>
                </c:pt>
                <c:pt idx="3194">
                  <c:v>11.704000000000001</c:v>
                </c:pt>
                <c:pt idx="3195">
                  <c:v>11.715</c:v>
                </c:pt>
                <c:pt idx="3196">
                  <c:v>11.715</c:v>
                </c:pt>
                <c:pt idx="3197">
                  <c:v>11.715</c:v>
                </c:pt>
                <c:pt idx="3198">
                  <c:v>11.726000000000001</c:v>
                </c:pt>
                <c:pt idx="3199">
                  <c:v>11.726000000000001</c:v>
                </c:pt>
                <c:pt idx="3200">
                  <c:v>11.726000000000001</c:v>
                </c:pt>
                <c:pt idx="3201">
                  <c:v>11.737</c:v>
                </c:pt>
                <c:pt idx="3202">
                  <c:v>11.737</c:v>
                </c:pt>
                <c:pt idx="3203">
                  <c:v>11.737</c:v>
                </c:pt>
                <c:pt idx="3204">
                  <c:v>11.747999999999999</c:v>
                </c:pt>
                <c:pt idx="3205">
                  <c:v>11.747999999999999</c:v>
                </c:pt>
                <c:pt idx="3206">
                  <c:v>11.747999999999999</c:v>
                </c:pt>
                <c:pt idx="3207">
                  <c:v>11.759</c:v>
                </c:pt>
                <c:pt idx="3208">
                  <c:v>11.759</c:v>
                </c:pt>
                <c:pt idx="3209">
                  <c:v>11.759</c:v>
                </c:pt>
                <c:pt idx="3210">
                  <c:v>11.77</c:v>
                </c:pt>
                <c:pt idx="3211">
                  <c:v>11.77</c:v>
                </c:pt>
                <c:pt idx="3212">
                  <c:v>11.77</c:v>
                </c:pt>
                <c:pt idx="3213">
                  <c:v>11.781000000000001</c:v>
                </c:pt>
                <c:pt idx="3214">
                  <c:v>11.781000000000001</c:v>
                </c:pt>
                <c:pt idx="3215">
                  <c:v>11.781000000000001</c:v>
                </c:pt>
                <c:pt idx="3216">
                  <c:v>11.792</c:v>
                </c:pt>
                <c:pt idx="3217">
                  <c:v>11.792</c:v>
                </c:pt>
                <c:pt idx="3218">
                  <c:v>11.792</c:v>
                </c:pt>
                <c:pt idx="3219">
                  <c:v>11.803000000000001</c:v>
                </c:pt>
                <c:pt idx="3220">
                  <c:v>11.803000000000001</c:v>
                </c:pt>
                <c:pt idx="3221">
                  <c:v>11.803000000000001</c:v>
                </c:pt>
                <c:pt idx="3222">
                  <c:v>11.814</c:v>
                </c:pt>
                <c:pt idx="3223">
                  <c:v>11.814</c:v>
                </c:pt>
                <c:pt idx="3224">
                  <c:v>11.814</c:v>
                </c:pt>
                <c:pt idx="3225">
                  <c:v>11.824999999999999</c:v>
                </c:pt>
                <c:pt idx="3226">
                  <c:v>11.824999999999999</c:v>
                </c:pt>
                <c:pt idx="3227">
                  <c:v>11.824999999999999</c:v>
                </c:pt>
                <c:pt idx="3228">
                  <c:v>11.836</c:v>
                </c:pt>
                <c:pt idx="3229">
                  <c:v>11.836</c:v>
                </c:pt>
                <c:pt idx="3230">
                  <c:v>11.836</c:v>
                </c:pt>
                <c:pt idx="3231">
                  <c:v>11.847</c:v>
                </c:pt>
                <c:pt idx="3232">
                  <c:v>11.847</c:v>
                </c:pt>
                <c:pt idx="3233">
                  <c:v>11.847</c:v>
                </c:pt>
                <c:pt idx="3234">
                  <c:v>11.858000000000001</c:v>
                </c:pt>
                <c:pt idx="3235">
                  <c:v>11.858000000000001</c:v>
                </c:pt>
                <c:pt idx="3236">
                  <c:v>11.858000000000001</c:v>
                </c:pt>
                <c:pt idx="3237">
                  <c:v>11.869</c:v>
                </c:pt>
                <c:pt idx="3238">
                  <c:v>11.869</c:v>
                </c:pt>
                <c:pt idx="3239">
                  <c:v>11.869</c:v>
                </c:pt>
                <c:pt idx="3240">
                  <c:v>11.88</c:v>
                </c:pt>
                <c:pt idx="3241">
                  <c:v>11.88</c:v>
                </c:pt>
                <c:pt idx="3242">
                  <c:v>11.88</c:v>
                </c:pt>
                <c:pt idx="3243">
                  <c:v>11.891</c:v>
                </c:pt>
                <c:pt idx="3244">
                  <c:v>11.891</c:v>
                </c:pt>
                <c:pt idx="3245">
                  <c:v>11.891</c:v>
                </c:pt>
                <c:pt idx="3246">
                  <c:v>11.901999999999999</c:v>
                </c:pt>
                <c:pt idx="3247">
                  <c:v>11.901999999999999</c:v>
                </c:pt>
                <c:pt idx="3248">
                  <c:v>11.901999999999999</c:v>
                </c:pt>
                <c:pt idx="3249">
                  <c:v>11.913</c:v>
                </c:pt>
                <c:pt idx="3250">
                  <c:v>11.913</c:v>
                </c:pt>
                <c:pt idx="3251">
                  <c:v>11.913</c:v>
                </c:pt>
                <c:pt idx="3252">
                  <c:v>11.923999999999999</c:v>
                </c:pt>
                <c:pt idx="3253">
                  <c:v>11.923999999999999</c:v>
                </c:pt>
                <c:pt idx="3254">
                  <c:v>11.923999999999999</c:v>
                </c:pt>
                <c:pt idx="3255">
                  <c:v>11.935</c:v>
                </c:pt>
                <c:pt idx="3256">
                  <c:v>11.935</c:v>
                </c:pt>
                <c:pt idx="3257">
                  <c:v>11.935</c:v>
                </c:pt>
                <c:pt idx="3258">
                  <c:v>11.946</c:v>
                </c:pt>
                <c:pt idx="3259">
                  <c:v>11.946</c:v>
                </c:pt>
                <c:pt idx="3260">
                  <c:v>11.946</c:v>
                </c:pt>
                <c:pt idx="3261">
                  <c:v>11.957000000000001</c:v>
                </c:pt>
                <c:pt idx="3262">
                  <c:v>11.957000000000001</c:v>
                </c:pt>
                <c:pt idx="3263">
                  <c:v>11.957000000000001</c:v>
                </c:pt>
                <c:pt idx="3264">
                  <c:v>11.968</c:v>
                </c:pt>
                <c:pt idx="3265">
                  <c:v>11.968</c:v>
                </c:pt>
                <c:pt idx="3266">
                  <c:v>11.968</c:v>
                </c:pt>
                <c:pt idx="3267">
                  <c:v>11.978999999999999</c:v>
                </c:pt>
                <c:pt idx="3268">
                  <c:v>11.978999999999999</c:v>
                </c:pt>
                <c:pt idx="3269">
                  <c:v>11.978999999999999</c:v>
                </c:pt>
                <c:pt idx="3270">
                  <c:v>11.99</c:v>
                </c:pt>
                <c:pt idx="3271">
                  <c:v>11.99</c:v>
                </c:pt>
                <c:pt idx="3272">
                  <c:v>11.99</c:v>
                </c:pt>
                <c:pt idx="3273">
                  <c:v>12.000999999999999</c:v>
                </c:pt>
                <c:pt idx="3274">
                  <c:v>12.000999999999999</c:v>
                </c:pt>
                <c:pt idx="3275">
                  <c:v>12.000999999999999</c:v>
                </c:pt>
                <c:pt idx="3276">
                  <c:v>12.012</c:v>
                </c:pt>
                <c:pt idx="3277">
                  <c:v>12.012</c:v>
                </c:pt>
                <c:pt idx="3278">
                  <c:v>12.012</c:v>
                </c:pt>
                <c:pt idx="3279">
                  <c:v>12.023</c:v>
                </c:pt>
                <c:pt idx="3280">
                  <c:v>12.023</c:v>
                </c:pt>
                <c:pt idx="3281">
                  <c:v>12.023</c:v>
                </c:pt>
                <c:pt idx="3282">
                  <c:v>12.034000000000001</c:v>
                </c:pt>
                <c:pt idx="3283">
                  <c:v>12.034000000000001</c:v>
                </c:pt>
                <c:pt idx="3284">
                  <c:v>12.034000000000001</c:v>
                </c:pt>
                <c:pt idx="3285">
                  <c:v>12.045</c:v>
                </c:pt>
                <c:pt idx="3286">
                  <c:v>12.045</c:v>
                </c:pt>
                <c:pt idx="3287">
                  <c:v>12.045</c:v>
                </c:pt>
                <c:pt idx="3288">
                  <c:v>12.055999999999999</c:v>
                </c:pt>
                <c:pt idx="3289">
                  <c:v>12.055999999999999</c:v>
                </c:pt>
                <c:pt idx="3290">
                  <c:v>12.055999999999999</c:v>
                </c:pt>
                <c:pt idx="3291">
                  <c:v>12.067</c:v>
                </c:pt>
                <c:pt idx="3292">
                  <c:v>12.067</c:v>
                </c:pt>
                <c:pt idx="3293">
                  <c:v>12.067</c:v>
                </c:pt>
                <c:pt idx="3294">
                  <c:v>12.077999999999999</c:v>
                </c:pt>
                <c:pt idx="3295">
                  <c:v>12.077999999999999</c:v>
                </c:pt>
                <c:pt idx="3296">
                  <c:v>12.077999999999999</c:v>
                </c:pt>
                <c:pt idx="3297">
                  <c:v>12.089</c:v>
                </c:pt>
                <c:pt idx="3298">
                  <c:v>12.089</c:v>
                </c:pt>
                <c:pt idx="3299">
                  <c:v>12.089</c:v>
                </c:pt>
                <c:pt idx="3300">
                  <c:v>12.1</c:v>
                </c:pt>
                <c:pt idx="3301">
                  <c:v>12.1</c:v>
                </c:pt>
                <c:pt idx="3302">
                  <c:v>12.1</c:v>
                </c:pt>
                <c:pt idx="3303">
                  <c:v>12.111000000000001</c:v>
                </c:pt>
                <c:pt idx="3304">
                  <c:v>12.111000000000001</c:v>
                </c:pt>
                <c:pt idx="3305">
                  <c:v>12.111000000000001</c:v>
                </c:pt>
                <c:pt idx="3306">
                  <c:v>12.122</c:v>
                </c:pt>
                <c:pt idx="3307">
                  <c:v>12.122</c:v>
                </c:pt>
                <c:pt idx="3308">
                  <c:v>12.122</c:v>
                </c:pt>
                <c:pt idx="3309">
                  <c:v>12.132999999999999</c:v>
                </c:pt>
                <c:pt idx="3310">
                  <c:v>12.132999999999999</c:v>
                </c:pt>
                <c:pt idx="3311">
                  <c:v>12.132999999999999</c:v>
                </c:pt>
                <c:pt idx="3312">
                  <c:v>12.144</c:v>
                </c:pt>
                <c:pt idx="3313">
                  <c:v>12.144</c:v>
                </c:pt>
                <c:pt idx="3314">
                  <c:v>12.144</c:v>
                </c:pt>
                <c:pt idx="3315">
                  <c:v>12.154999999999999</c:v>
                </c:pt>
                <c:pt idx="3316">
                  <c:v>12.154999999999999</c:v>
                </c:pt>
                <c:pt idx="3317">
                  <c:v>12.154999999999999</c:v>
                </c:pt>
                <c:pt idx="3318">
                  <c:v>12.166</c:v>
                </c:pt>
                <c:pt idx="3319">
                  <c:v>12.166</c:v>
                </c:pt>
                <c:pt idx="3320">
                  <c:v>12.166</c:v>
                </c:pt>
                <c:pt idx="3321">
                  <c:v>12.177</c:v>
                </c:pt>
                <c:pt idx="3322">
                  <c:v>12.177</c:v>
                </c:pt>
                <c:pt idx="3323">
                  <c:v>12.177</c:v>
                </c:pt>
                <c:pt idx="3324">
                  <c:v>12.188000000000001</c:v>
                </c:pt>
                <c:pt idx="3325">
                  <c:v>12.188000000000001</c:v>
                </c:pt>
                <c:pt idx="3326">
                  <c:v>12.188000000000001</c:v>
                </c:pt>
                <c:pt idx="3327">
                  <c:v>12.199</c:v>
                </c:pt>
                <c:pt idx="3328">
                  <c:v>12.199</c:v>
                </c:pt>
                <c:pt idx="3329">
                  <c:v>12.199</c:v>
                </c:pt>
                <c:pt idx="3330">
                  <c:v>12.21</c:v>
                </c:pt>
                <c:pt idx="3331">
                  <c:v>12.21</c:v>
                </c:pt>
                <c:pt idx="3332">
                  <c:v>12.21</c:v>
                </c:pt>
                <c:pt idx="3333">
                  <c:v>12.221</c:v>
                </c:pt>
                <c:pt idx="3334">
                  <c:v>12.221</c:v>
                </c:pt>
                <c:pt idx="3335">
                  <c:v>12.221</c:v>
                </c:pt>
                <c:pt idx="3336">
                  <c:v>12.231999999999999</c:v>
                </c:pt>
                <c:pt idx="3337">
                  <c:v>12.231999999999999</c:v>
                </c:pt>
                <c:pt idx="3338">
                  <c:v>12.231999999999999</c:v>
                </c:pt>
                <c:pt idx="3339">
                  <c:v>12.243</c:v>
                </c:pt>
                <c:pt idx="3340">
                  <c:v>12.243</c:v>
                </c:pt>
                <c:pt idx="3341">
                  <c:v>12.243</c:v>
                </c:pt>
                <c:pt idx="3342">
                  <c:v>12.254</c:v>
                </c:pt>
                <c:pt idx="3343">
                  <c:v>12.254</c:v>
                </c:pt>
                <c:pt idx="3344">
                  <c:v>12.254</c:v>
                </c:pt>
                <c:pt idx="3345">
                  <c:v>12.265000000000001</c:v>
                </c:pt>
                <c:pt idx="3346">
                  <c:v>12.265000000000001</c:v>
                </c:pt>
                <c:pt idx="3347">
                  <c:v>12.265000000000001</c:v>
                </c:pt>
                <c:pt idx="3348">
                  <c:v>12.276</c:v>
                </c:pt>
                <c:pt idx="3349">
                  <c:v>12.276</c:v>
                </c:pt>
                <c:pt idx="3350">
                  <c:v>12.276</c:v>
                </c:pt>
                <c:pt idx="3351">
                  <c:v>12.287000000000001</c:v>
                </c:pt>
                <c:pt idx="3352">
                  <c:v>12.287000000000001</c:v>
                </c:pt>
                <c:pt idx="3353">
                  <c:v>12.287000000000001</c:v>
                </c:pt>
                <c:pt idx="3354">
                  <c:v>12.298</c:v>
                </c:pt>
                <c:pt idx="3355">
                  <c:v>12.298</c:v>
                </c:pt>
                <c:pt idx="3356">
                  <c:v>12.298</c:v>
                </c:pt>
                <c:pt idx="3357">
                  <c:v>12.308999999999999</c:v>
                </c:pt>
                <c:pt idx="3358">
                  <c:v>12.308999999999999</c:v>
                </c:pt>
                <c:pt idx="3359">
                  <c:v>12.308999999999999</c:v>
                </c:pt>
                <c:pt idx="3360">
                  <c:v>12.32</c:v>
                </c:pt>
                <c:pt idx="3361">
                  <c:v>12.32</c:v>
                </c:pt>
                <c:pt idx="3362">
                  <c:v>12.32</c:v>
                </c:pt>
                <c:pt idx="3363">
                  <c:v>12.331</c:v>
                </c:pt>
                <c:pt idx="3364">
                  <c:v>12.331</c:v>
                </c:pt>
                <c:pt idx="3365">
                  <c:v>12.331</c:v>
                </c:pt>
                <c:pt idx="3366">
                  <c:v>12.342000000000001</c:v>
                </c:pt>
                <c:pt idx="3367">
                  <c:v>12.342000000000001</c:v>
                </c:pt>
                <c:pt idx="3368">
                  <c:v>12.342000000000001</c:v>
                </c:pt>
                <c:pt idx="3369">
                  <c:v>12.353</c:v>
                </c:pt>
                <c:pt idx="3370">
                  <c:v>12.353</c:v>
                </c:pt>
                <c:pt idx="3371">
                  <c:v>12.353</c:v>
                </c:pt>
                <c:pt idx="3372">
                  <c:v>12.365</c:v>
                </c:pt>
                <c:pt idx="3373">
                  <c:v>12.365</c:v>
                </c:pt>
                <c:pt idx="3374">
                  <c:v>12.365</c:v>
                </c:pt>
                <c:pt idx="3375">
                  <c:v>12.375999999999999</c:v>
                </c:pt>
                <c:pt idx="3376">
                  <c:v>12.375999999999999</c:v>
                </c:pt>
                <c:pt idx="3377">
                  <c:v>12.375999999999999</c:v>
                </c:pt>
                <c:pt idx="3378">
                  <c:v>12.387</c:v>
                </c:pt>
                <c:pt idx="3379">
                  <c:v>12.387</c:v>
                </c:pt>
                <c:pt idx="3380">
                  <c:v>12.387</c:v>
                </c:pt>
                <c:pt idx="3381">
                  <c:v>12.398999999999999</c:v>
                </c:pt>
                <c:pt idx="3382">
                  <c:v>12.398999999999999</c:v>
                </c:pt>
                <c:pt idx="3383">
                  <c:v>12.398999999999999</c:v>
                </c:pt>
                <c:pt idx="3384">
                  <c:v>12.41</c:v>
                </c:pt>
                <c:pt idx="3385">
                  <c:v>12.41</c:v>
                </c:pt>
                <c:pt idx="3386">
                  <c:v>12.41</c:v>
                </c:pt>
                <c:pt idx="3387">
                  <c:v>12.420999999999999</c:v>
                </c:pt>
                <c:pt idx="3388">
                  <c:v>12.420999999999999</c:v>
                </c:pt>
                <c:pt idx="3389">
                  <c:v>12.420999999999999</c:v>
                </c:pt>
                <c:pt idx="3390">
                  <c:v>12.432</c:v>
                </c:pt>
                <c:pt idx="3391">
                  <c:v>12.432</c:v>
                </c:pt>
                <c:pt idx="3392">
                  <c:v>12.432</c:v>
                </c:pt>
                <c:pt idx="3393">
                  <c:v>12.443</c:v>
                </c:pt>
                <c:pt idx="3394">
                  <c:v>12.443</c:v>
                </c:pt>
                <c:pt idx="3395">
                  <c:v>12.443</c:v>
                </c:pt>
                <c:pt idx="3396">
                  <c:v>12.454000000000001</c:v>
                </c:pt>
                <c:pt idx="3397">
                  <c:v>12.454000000000001</c:v>
                </c:pt>
                <c:pt idx="3398">
                  <c:v>12.454000000000001</c:v>
                </c:pt>
                <c:pt idx="3399">
                  <c:v>12.465</c:v>
                </c:pt>
                <c:pt idx="3400">
                  <c:v>12.465</c:v>
                </c:pt>
                <c:pt idx="3401">
                  <c:v>12.465</c:v>
                </c:pt>
                <c:pt idx="3402">
                  <c:v>12.476000000000001</c:v>
                </c:pt>
                <c:pt idx="3403">
                  <c:v>12.476000000000001</c:v>
                </c:pt>
                <c:pt idx="3404">
                  <c:v>12.476000000000001</c:v>
                </c:pt>
                <c:pt idx="3405">
                  <c:v>12.487</c:v>
                </c:pt>
                <c:pt idx="3406">
                  <c:v>12.487</c:v>
                </c:pt>
                <c:pt idx="3407">
                  <c:v>12.487</c:v>
                </c:pt>
                <c:pt idx="3408">
                  <c:v>12.497999999999999</c:v>
                </c:pt>
                <c:pt idx="3409">
                  <c:v>12.497999999999999</c:v>
                </c:pt>
                <c:pt idx="3410">
                  <c:v>12.497999999999999</c:v>
                </c:pt>
                <c:pt idx="3411">
                  <c:v>12.509</c:v>
                </c:pt>
                <c:pt idx="3412">
                  <c:v>12.509</c:v>
                </c:pt>
                <c:pt idx="3413">
                  <c:v>12.509</c:v>
                </c:pt>
                <c:pt idx="3414">
                  <c:v>12.52</c:v>
                </c:pt>
                <c:pt idx="3415">
                  <c:v>12.52</c:v>
                </c:pt>
                <c:pt idx="3416">
                  <c:v>12.52</c:v>
                </c:pt>
                <c:pt idx="3417">
                  <c:v>12.531000000000001</c:v>
                </c:pt>
                <c:pt idx="3418">
                  <c:v>12.531000000000001</c:v>
                </c:pt>
                <c:pt idx="3419">
                  <c:v>12.531000000000001</c:v>
                </c:pt>
                <c:pt idx="3420">
                  <c:v>12.542</c:v>
                </c:pt>
                <c:pt idx="3421">
                  <c:v>12.542</c:v>
                </c:pt>
                <c:pt idx="3422">
                  <c:v>12.542</c:v>
                </c:pt>
                <c:pt idx="3423">
                  <c:v>12.553000000000001</c:v>
                </c:pt>
                <c:pt idx="3424">
                  <c:v>12.553000000000001</c:v>
                </c:pt>
                <c:pt idx="3425">
                  <c:v>12.553000000000001</c:v>
                </c:pt>
                <c:pt idx="3426">
                  <c:v>12.564</c:v>
                </c:pt>
                <c:pt idx="3427">
                  <c:v>12.564</c:v>
                </c:pt>
                <c:pt idx="3428">
                  <c:v>12.564</c:v>
                </c:pt>
                <c:pt idx="3429">
                  <c:v>12.574999999999999</c:v>
                </c:pt>
                <c:pt idx="3430">
                  <c:v>12.574999999999999</c:v>
                </c:pt>
                <c:pt idx="3431">
                  <c:v>12.574999999999999</c:v>
                </c:pt>
                <c:pt idx="3432">
                  <c:v>12.586</c:v>
                </c:pt>
                <c:pt idx="3433">
                  <c:v>12.586</c:v>
                </c:pt>
                <c:pt idx="3434">
                  <c:v>12.586</c:v>
                </c:pt>
                <c:pt idx="3435">
                  <c:v>12.597</c:v>
                </c:pt>
                <c:pt idx="3436">
                  <c:v>12.597</c:v>
                </c:pt>
                <c:pt idx="3437">
                  <c:v>12.597</c:v>
                </c:pt>
                <c:pt idx="3438">
                  <c:v>12.608000000000001</c:v>
                </c:pt>
                <c:pt idx="3439">
                  <c:v>12.608000000000001</c:v>
                </c:pt>
                <c:pt idx="3440">
                  <c:v>12.608000000000001</c:v>
                </c:pt>
                <c:pt idx="3441">
                  <c:v>12.619</c:v>
                </c:pt>
                <c:pt idx="3442">
                  <c:v>12.619</c:v>
                </c:pt>
                <c:pt idx="3443">
                  <c:v>12.619</c:v>
                </c:pt>
                <c:pt idx="3444">
                  <c:v>12.63</c:v>
                </c:pt>
                <c:pt idx="3445">
                  <c:v>12.63</c:v>
                </c:pt>
                <c:pt idx="3446">
                  <c:v>12.63</c:v>
                </c:pt>
                <c:pt idx="3447">
                  <c:v>12.641</c:v>
                </c:pt>
                <c:pt idx="3448">
                  <c:v>12.641</c:v>
                </c:pt>
                <c:pt idx="3449">
                  <c:v>12.641</c:v>
                </c:pt>
                <c:pt idx="3450">
                  <c:v>12.651999999999999</c:v>
                </c:pt>
                <c:pt idx="3451">
                  <c:v>12.651999999999999</c:v>
                </c:pt>
                <c:pt idx="3452">
                  <c:v>12.651999999999999</c:v>
                </c:pt>
                <c:pt idx="3453">
                  <c:v>12.663</c:v>
                </c:pt>
                <c:pt idx="3454">
                  <c:v>12.663</c:v>
                </c:pt>
                <c:pt idx="3455">
                  <c:v>12.663</c:v>
                </c:pt>
                <c:pt idx="3456">
                  <c:v>12.673999999999999</c:v>
                </c:pt>
                <c:pt idx="3457">
                  <c:v>12.673999999999999</c:v>
                </c:pt>
                <c:pt idx="3458">
                  <c:v>12.673999999999999</c:v>
                </c:pt>
                <c:pt idx="3459">
                  <c:v>12.685</c:v>
                </c:pt>
                <c:pt idx="3460">
                  <c:v>12.685</c:v>
                </c:pt>
                <c:pt idx="3461">
                  <c:v>12.685</c:v>
                </c:pt>
                <c:pt idx="3462">
                  <c:v>12.696</c:v>
                </c:pt>
                <c:pt idx="3463">
                  <c:v>12.696</c:v>
                </c:pt>
                <c:pt idx="3464">
                  <c:v>12.696</c:v>
                </c:pt>
                <c:pt idx="3465">
                  <c:v>12.707000000000001</c:v>
                </c:pt>
                <c:pt idx="3466">
                  <c:v>12.707000000000001</c:v>
                </c:pt>
                <c:pt idx="3467">
                  <c:v>12.707000000000001</c:v>
                </c:pt>
                <c:pt idx="3468">
                  <c:v>12.718</c:v>
                </c:pt>
                <c:pt idx="3469">
                  <c:v>12.718</c:v>
                </c:pt>
                <c:pt idx="3470">
                  <c:v>12.718</c:v>
                </c:pt>
                <c:pt idx="3471">
                  <c:v>12.728999999999999</c:v>
                </c:pt>
                <c:pt idx="3472">
                  <c:v>12.728999999999999</c:v>
                </c:pt>
                <c:pt idx="3473">
                  <c:v>12.728999999999999</c:v>
                </c:pt>
                <c:pt idx="3474">
                  <c:v>12.74</c:v>
                </c:pt>
                <c:pt idx="3475">
                  <c:v>12.74</c:v>
                </c:pt>
                <c:pt idx="3476">
                  <c:v>12.74</c:v>
                </c:pt>
                <c:pt idx="3477">
                  <c:v>12.750999999999999</c:v>
                </c:pt>
                <c:pt idx="3478">
                  <c:v>12.750999999999999</c:v>
                </c:pt>
                <c:pt idx="3479">
                  <c:v>12.750999999999999</c:v>
                </c:pt>
                <c:pt idx="3480">
                  <c:v>12.762</c:v>
                </c:pt>
                <c:pt idx="3481">
                  <c:v>12.762</c:v>
                </c:pt>
                <c:pt idx="3482">
                  <c:v>12.762</c:v>
                </c:pt>
                <c:pt idx="3483">
                  <c:v>12.773</c:v>
                </c:pt>
                <c:pt idx="3484">
                  <c:v>12.773</c:v>
                </c:pt>
                <c:pt idx="3485">
                  <c:v>12.773</c:v>
                </c:pt>
                <c:pt idx="3486">
                  <c:v>12.784000000000001</c:v>
                </c:pt>
                <c:pt idx="3487">
                  <c:v>12.784000000000001</c:v>
                </c:pt>
                <c:pt idx="3488">
                  <c:v>12.784000000000001</c:v>
                </c:pt>
                <c:pt idx="3489">
                  <c:v>12.795</c:v>
                </c:pt>
                <c:pt idx="3490">
                  <c:v>12.795</c:v>
                </c:pt>
                <c:pt idx="3491">
                  <c:v>12.795</c:v>
                </c:pt>
                <c:pt idx="3492">
                  <c:v>12.805999999999999</c:v>
                </c:pt>
                <c:pt idx="3493">
                  <c:v>12.805999999999999</c:v>
                </c:pt>
                <c:pt idx="3494">
                  <c:v>12.805999999999999</c:v>
                </c:pt>
                <c:pt idx="3495">
                  <c:v>12.817</c:v>
                </c:pt>
                <c:pt idx="3496">
                  <c:v>12.817</c:v>
                </c:pt>
                <c:pt idx="3497">
                  <c:v>12.817</c:v>
                </c:pt>
                <c:pt idx="3498">
                  <c:v>12.827999999999999</c:v>
                </c:pt>
                <c:pt idx="3499">
                  <c:v>12.827999999999999</c:v>
                </c:pt>
                <c:pt idx="3500">
                  <c:v>12.827999999999999</c:v>
                </c:pt>
                <c:pt idx="3501">
                  <c:v>12.839</c:v>
                </c:pt>
                <c:pt idx="3502">
                  <c:v>12.839</c:v>
                </c:pt>
                <c:pt idx="3503">
                  <c:v>12.839</c:v>
                </c:pt>
                <c:pt idx="3504">
                  <c:v>12.85</c:v>
                </c:pt>
                <c:pt idx="3505">
                  <c:v>12.85</c:v>
                </c:pt>
                <c:pt idx="3506">
                  <c:v>12.85</c:v>
                </c:pt>
                <c:pt idx="3507">
                  <c:v>12.861000000000001</c:v>
                </c:pt>
                <c:pt idx="3508">
                  <c:v>12.861000000000001</c:v>
                </c:pt>
                <c:pt idx="3509">
                  <c:v>12.861000000000001</c:v>
                </c:pt>
                <c:pt idx="3510">
                  <c:v>12.872</c:v>
                </c:pt>
                <c:pt idx="3511">
                  <c:v>12.872</c:v>
                </c:pt>
                <c:pt idx="3512">
                  <c:v>12.872</c:v>
                </c:pt>
                <c:pt idx="3513">
                  <c:v>12.882999999999999</c:v>
                </c:pt>
                <c:pt idx="3514">
                  <c:v>12.882999999999999</c:v>
                </c:pt>
                <c:pt idx="3515">
                  <c:v>12.882999999999999</c:v>
                </c:pt>
                <c:pt idx="3516">
                  <c:v>12.894</c:v>
                </c:pt>
                <c:pt idx="3517">
                  <c:v>12.894</c:v>
                </c:pt>
                <c:pt idx="3518">
                  <c:v>12.894</c:v>
                </c:pt>
                <c:pt idx="3519">
                  <c:v>12.904999999999999</c:v>
                </c:pt>
                <c:pt idx="3520">
                  <c:v>12.904999999999999</c:v>
                </c:pt>
                <c:pt idx="3521">
                  <c:v>12.904999999999999</c:v>
                </c:pt>
                <c:pt idx="3522">
                  <c:v>12.916</c:v>
                </c:pt>
                <c:pt idx="3523">
                  <c:v>12.916</c:v>
                </c:pt>
                <c:pt idx="3524">
                  <c:v>12.916</c:v>
                </c:pt>
                <c:pt idx="3525">
                  <c:v>12.927</c:v>
                </c:pt>
                <c:pt idx="3526">
                  <c:v>12.927</c:v>
                </c:pt>
                <c:pt idx="3527">
                  <c:v>12.927</c:v>
                </c:pt>
                <c:pt idx="3528">
                  <c:v>12.938000000000001</c:v>
                </c:pt>
                <c:pt idx="3529">
                  <c:v>12.938000000000001</c:v>
                </c:pt>
                <c:pt idx="3530">
                  <c:v>12.938000000000001</c:v>
                </c:pt>
                <c:pt idx="3531">
                  <c:v>12.949</c:v>
                </c:pt>
                <c:pt idx="3532">
                  <c:v>12.949</c:v>
                </c:pt>
                <c:pt idx="3533">
                  <c:v>12.949</c:v>
                </c:pt>
                <c:pt idx="3534">
                  <c:v>12.96</c:v>
                </c:pt>
                <c:pt idx="3535">
                  <c:v>12.96</c:v>
                </c:pt>
                <c:pt idx="3536">
                  <c:v>12.96</c:v>
                </c:pt>
                <c:pt idx="3537">
                  <c:v>12.971</c:v>
                </c:pt>
                <c:pt idx="3538">
                  <c:v>12.971</c:v>
                </c:pt>
                <c:pt idx="3539">
                  <c:v>12.971</c:v>
                </c:pt>
                <c:pt idx="3540">
                  <c:v>12.981999999999999</c:v>
                </c:pt>
                <c:pt idx="3541">
                  <c:v>12.981999999999999</c:v>
                </c:pt>
                <c:pt idx="3542">
                  <c:v>12.981999999999999</c:v>
                </c:pt>
                <c:pt idx="3543">
                  <c:v>12.993</c:v>
                </c:pt>
                <c:pt idx="3544">
                  <c:v>12.993</c:v>
                </c:pt>
                <c:pt idx="3545">
                  <c:v>12.993</c:v>
                </c:pt>
                <c:pt idx="3546">
                  <c:v>13.004</c:v>
                </c:pt>
                <c:pt idx="3547">
                  <c:v>13.004</c:v>
                </c:pt>
                <c:pt idx="3548">
                  <c:v>13.004</c:v>
                </c:pt>
                <c:pt idx="3549">
                  <c:v>13.015000000000001</c:v>
                </c:pt>
                <c:pt idx="3550">
                  <c:v>13.015000000000001</c:v>
                </c:pt>
                <c:pt idx="3551">
                  <c:v>13.015000000000001</c:v>
                </c:pt>
                <c:pt idx="3552">
                  <c:v>13.026</c:v>
                </c:pt>
                <c:pt idx="3553">
                  <c:v>13.026</c:v>
                </c:pt>
                <c:pt idx="3554">
                  <c:v>13.026</c:v>
                </c:pt>
                <c:pt idx="3555">
                  <c:v>13.037000000000001</c:v>
                </c:pt>
                <c:pt idx="3556">
                  <c:v>13.037000000000001</c:v>
                </c:pt>
                <c:pt idx="3557">
                  <c:v>13.037000000000001</c:v>
                </c:pt>
                <c:pt idx="3558">
                  <c:v>13.048</c:v>
                </c:pt>
                <c:pt idx="3559">
                  <c:v>13.048</c:v>
                </c:pt>
                <c:pt idx="3560">
                  <c:v>13.048</c:v>
                </c:pt>
                <c:pt idx="3561">
                  <c:v>13.058999999999999</c:v>
                </c:pt>
                <c:pt idx="3562">
                  <c:v>13.058999999999999</c:v>
                </c:pt>
                <c:pt idx="3563">
                  <c:v>13.058999999999999</c:v>
                </c:pt>
                <c:pt idx="3564">
                  <c:v>13.07</c:v>
                </c:pt>
                <c:pt idx="3565">
                  <c:v>13.07</c:v>
                </c:pt>
                <c:pt idx="3566">
                  <c:v>13.07</c:v>
                </c:pt>
                <c:pt idx="3567">
                  <c:v>13.081</c:v>
                </c:pt>
                <c:pt idx="3568">
                  <c:v>13.081</c:v>
                </c:pt>
                <c:pt idx="3569">
                  <c:v>13.081</c:v>
                </c:pt>
                <c:pt idx="3570">
                  <c:v>13.092000000000001</c:v>
                </c:pt>
                <c:pt idx="3571">
                  <c:v>13.092000000000001</c:v>
                </c:pt>
                <c:pt idx="3572">
                  <c:v>13.092000000000001</c:v>
                </c:pt>
                <c:pt idx="3573">
                  <c:v>13.103</c:v>
                </c:pt>
                <c:pt idx="3574">
                  <c:v>13.103</c:v>
                </c:pt>
                <c:pt idx="3575">
                  <c:v>13.103</c:v>
                </c:pt>
                <c:pt idx="3576">
                  <c:v>13.114000000000001</c:v>
                </c:pt>
                <c:pt idx="3577">
                  <c:v>13.114000000000001</c:v>
                </c:pt>
                <c:pt idx="3578">
                  <c:v>13.114000000000001</c:v>
                </c:pt>
                <c:pt idx="3579">
                  <c:v>13.125</c:v>
                </c:pt>
                <c:pt idx="3580">
                  <c:v>13.125</c:v>
                </c:pt>
                <c:pt idx="3581">
                  <c:v>13.125</c:v>
                </c:pt>
                <c:pt idx="3582">
                  <c:v>13.135999999999999</c:v>
                </c:pt>
                <c:pt idx="3583">
                  <c:v>13.135999999999999</c:v>
                </c:pt>
                <c:pt idx="3584">
                  <c:v>13.135999999999999</c:v>
                </c:pt>
                <c:pt idx="3585">
                  <c:v>13.147</c:v>
                </c:pt>
                <c:pt idx="3586">
                  <c:v>13.147</c:v>
                </c:pt>
                <c:pt idx="3587">
                  <c:v>13.147</c:v>
                </c:pt>
                <c:pt idx="3588">
                  <c:v>13.157999999999999</c:v>
                </c:pt>
                <c:pt idx="3589">
                  <c:v>13.157999999999999</c:v>
                </c:pt>
                <c:pt idx="3590">
                  <c:v>13.157999999999999</c:v>
                </c:pt>
                <c:pt idx="3591">
                  <c:v>13.169</c:v>
                </c:pt>
                <c:pt idx="3592">
                  <c:v>13.169</c:v>
                </c:pt>
                <c:pt idx="3593">
                  <c:v>13.169</c:v>
                </c:pt>
                <c:pt idx="3594">
                  <c:v>13.18</c:v>
                </c:pt>
                <c:pt idx="3595">
                  <c:v>13.18</c:v>
                </c:pt>
                <c:pt idx="3596">
                  <c:v>13.18</c:v>
                </c:pt>
                <c:pt idx="3597">
                  <c:v>13.191000000000001</c:v>
                </c:pt>
                <c:pt idx="3598">
                  <c:v>13.191000000000001</c:v>
                </c:pt>
                <c:pt idx="3599">
                  <c:v>13.191000000000001</c:v>
                </c:pt>
                <c:pt idx="3600">
                  <c:v>13.202</c:v>
                </c:pt>
                <c:pt idx="3601">
                  <c:v>13.202</c:v>
                </c:pt>
                <c:pt idx="3602">
                  <c:v>13.202</c:v>
                </c:pt>
                <c:pt idx="3603">
                  <c:v>13.212999999999999</c:v>
                </c:pt>
                <c:pt idx="3604">
                  <c:v>13.212999999999999</c:v>
                </c:pt>
                <c:pt idx="3605">
                  <c:v>13.212999999999999</c:v>
                </c:pt>
                <c:pt idx="3606">
                  <c:v>13.224</c:v>
                </c:pt>
                <c:pt idx="3607">
                  <c:v>13.224</c:v>
                </c:pt>
                <c:pt idx="3608">
                  <c:v>13.224</c:v>
                </c:pt>
                <c:pt idx="3609">
                  <c:v>13.234999999999999</c:v>
                </c:pt>
                <c:pt idx="3610">
                  <c:v>13.234999999999999</c:v>
                </c:pt>
                <c:pt idx="3611">
                  <c:v>13.234999999999999</c:v>
                </c:pt>
                <c:pt idx="3612">
                  <c:v>13.246</c:v>
                </c:pt>
                <c:pt idx="3613">
                  <c:v>13.246</c:v>
                </c:pt>
                <c:pt idx="3614">
                  <c:v>13.246</c:v>
                </c:pt>
                <c:pt idx="3615">
                  <c:v>13.257</c:v>
                </c:pt>
                <c:pt idx="3616">
                  <c:v>13.257</c:v>
                </c:pt>
                <c:pt idx="3617">
                  <c:v>13.257</c:v>
                </c:pt>
                <c:pt idx="3618">
                  <c:v>13.268000000000001</c:v>
                </c:pt>
                <c:pt idx="3619">
                  <c:v>13.268000000000001</c:v>
                </c:pt>
                <c:pt idx="3620">
                  <c:v>13.268000000000001</c:v>
                </c:pt>
                <c:pt idx="3621">
                  <c:v>13.279</c:v>
                </c:pt>
                <c:pt idx="3622">
                  <c:v>13.279</c:v>
                </c:pt>
                <c:pt idx="3623">
                  <c:v>13.279</c:v>
                </c:pt>
                <c:pt idx="3624">
                  <c:v>13.29</c:v>
                </c:pt>
                <c:pt idx="3625">
                  <c:v>13.29</c:v>
                </c:pt>
                <c:pt idx="3626">
                  <c:v>13.29</c:v>
                </c:pt>
                <c:pt idx="3627">
                  <c:v>13.301</c:v>
                </c:pt>
                <c:pt idx="3628">
                  <c:v>13.301</c:v>
                </c:pt>
                <c:pt idx="3629">
                  <c:v>13.301</c:v>
                </c:pt>
                <c:pt idx="3630">
                  <c:v>13.311999999999999</c:v>
                </c:pt>
                <c:pt idx="3631">
                  <c:v>13.311999999999999</c:v>
                </c:pt>
                <c:pt idx="3632">
                  <c:v>13.311999999999999</c:v>
                </c:pt>
                <c:pt idx="3633">
                  <c:v>13.323</c:v>
                </c:pt>
                <c:pt idx="3634">
                  <c:v>13.323</c:v>
                </c:pt>
                <c:pt idx="3635">
                  <c:v>13.323</c:v>
                </c:pt>
                <c:pt idx="3636">
                  <c:v>13.334</c:v>
                </c:pt>
                <c:pt idx="3637">
                  <c:v>13.334</c:v>
                </c:pt>
                <c:pt idx="3638">
                  <c:v>13.334</c:v>
                </c:pt>
                <c:pt idx="3639">
                  <c:v>13.345000000000001</c:v>
                </c:pt>
                <c:pt idx="3640">
                  <c:v>13.345000000000001</c:v>
                </c:pt>
                <c:pt idx="3641">
                  <c:v>13.345000000000001</c:v>
                </c:pt>
                <c:pt idx="3642">
                  <c:v>13.356</c:v>
                </c:pt>
                <c:pt idx="3643">
                  <c:v>13.356</c:v>
                </c:pt>
                <c:pt idx="3644">
                  <c:v>13.356</c:v>
                </c:pt>
                <c:pt idx="3645">
                  <c:v>13.367000000000001</c:v>
                </c:pt>
                <c:pt idx="3646">
                  <c:v>13.367000000000001</c:v>
                </c:pt>
                <c:pt idx="3647">
                  <c:v>13.367000000000001</c:v>
                </c:pt>
                <c:pt idx="3648">
                  <c:v>13.378</c:v>
                </c:pt>
                <c:pt idx="3649">
                  <c:v>13.378</c:v>
                </c:pt>
                <c:pt idx="3650">
                  <c:v>13.378</c:v>
                </c:pt>
                <c:pt idx="3651">
                  <c:v>13.388999999999999</c:v>
                </c:pt>
                <c:pt idx="3652">
                  <c:v>13.388999999999999</c:v>
                </c:pt>
                <c:pt idx="3653">
                  <c:v>13.388999999999999</c:v>
                </c:pt>
                <c:pt idx="3654">
                  <c:v>13.4</c:v>
                </c:pt>
                <c:pt idx="3655">
                  <c:v>13.4</c:v>
                </c:pt>
                <c:pt idx="3656">
                  <c:v>13.4</c:v>
                </c:pt>
                <c:pt idx="3657">
                  <c:v>13.411</c:v>
                </c:pt>
                <c:pt idx="3658">
                  <c:v>13.411</c:v>
                </c:pt>
                <c:pt idx="3659">
                  <c:v>13.411</c:v>
                </c:pt>
                <c:pt idx="3660">
                  <c:v>13.422000000000001</c:v>
                </c:pt>
                <c:pt idx="3661">
                  <c:v>13.422000000000001</c:v>
                </c:pt>
                <c:pt idx="3662">
                  <c:v>13.422000000000001</c:v>
                </c:pt>
                <c:pt idx="3663">
                  <c:v>13.433</c:v>
                </c:pt>
                <c:pt idx="3664">
                  <c:v>13.433</c:v>
                </c:pt>
                <c:pt idx="3665">
                  <c:v>13.433</c:v>
                </c:pt>
                <c:pt idx="3666">
                  <c:v>13.444000000000001</c:v>
                </c:pt>
                <c:pt idx="3667">
                  <c:v>13.444000000000001</c:v>
                </c:pt>
                <c:pt idx="3668">
                  <c:v>13.444000000000001</c:v>
                </c:pt>
                <c:pt idx="3669">
                  <c:v>13.455</c:v>
                </c:pt>
                <c:pt idx="3670">
                  <c:v>13.455</c:v>
                </c:pt>
                <c:pt idx="3671">
                  <c:v>13.455</c:v>
                </c:pt>
                <c:pt idx="3672">
                  <c:v>13.465999999999999</c:v>
                </c:pt>
                <c:pt idx="3673">
                  <c:v>13.465999999999999</c:v>
                </c:pt>
                <c:pt idx="3674">
                  <c:v>13.465999999999999</c:v>
                </c:pt>
                <c:pt idx="3675">
                  <c:v>13.477</c:v>
                </c:pt>
                <c:pt idx="3676">
                  <c:v>13.477</c:v>
                </c:pt>
                <c:pt idx="3677">
                  <c:v>13.477</c:v>
                </c:pt>
                <c:pt idx="3678">
                  <c:v>13.488</c:v>
                </c:pt>
                <c:pt idx="3679">
                  <c:v>13.488</c:v>
                </c:pt>
                <c:pt idx="3680">
                  <c:v>13.488</c:v>
                </c:pt>
                <c:pt idx="3681">
                  <c:v>13.499000000000001</c:v>
                </c:pt>
                <c:pt idx="3682">
                  <c:v>13.499000000000001</c:v>
                </c:pt>
                <c:pt idx="3683">
                  <c:v>13.499000000000001</c:v>
                </c:pt>
                <c:pt idx="3684">
                  <c:v>13.51</c:v>
                </c:pt>
                <c:pt idx="3685">
                  <c:v>13.51</c:v>
                </c:pt>
                <c:pt idx="3686">
                  <c:v>13.51</c:v>
                </c:pt>
                <c:pt idx="3687">
                  <c:v>13.521000000000001</c:v>
                </c:pt>
                <c:pt idx="3688">
                  <c:v>13.521000000000001</c:v>
                </c:pt>
                <c:pt idx="3689">
                  <c:v>13.521000000000001</c:v>
                </c:pt>
                <c:pt idx="3690">
                  <c:v>13.532</c:v>
                </c:pt>
                <c:pt idx="3691">
                  <c:v>13.532</c:v>
                </c:pt>
                <c:pt idx="3692">
                  <c:v>13.532</c:v>
                </c:pt>
                <c:pt idx="3693">
                  <c:v>13.542999999999999</c:v>
                </c:pt>
                <c:pt idx="3694">
                  <c:v>13.542999999999999</c:v>
                </c:pt>
                <c:pt idx="3695">
                  <c:v>13.542999999999999</c:v>
                </c:pt>
                <c:pt idx="3696">
                  <c:v>13.554</c:v>
                </c:pt>
                <c:pt idx="3697">
                  <c:v>13.554</c:v>
                </c:pt>
                <c:pt idx="3698">
                  <c:v>13.554</c:v>
                </c:pt>
                <c:pt idx="3699">
                  <c:v>13.565</c:v>
                </c:pt>
                <c:pt idx="3700">
                  <c:v>13.565</c:v>
                </c:pt>
                <c:pt idx="3701">
                  <c:v>13.565</c:v>
                </c:pt>
                <c:pt idx="3702">
                  <c:v>13.576000000000001</c:v>
                </c:pt>
                <c:pt idx="3703">
                  <c:v>13.576000000000001</c:v>
                </c:pt>
                <c:pt idx="3704">
                  <c:v>13.576000000000001</c:v>
                </c:pt>
                <c:pt idx="3705">
                  <c:v>13.587</c:v>
                </c:pt>
                <c:pt idx="3706">
                  <c:v>13.587</c:v>
                </c:pt>
                <c:pt idx="3707">
                  <c:v>13.587</c:v>
                </c:pt>
                <c:pt idx="3708">
                  <c:v>13.598000000000001</c:v>
                </c:pt>
                <c:pt idx="3709">
                  <c:v>13.598000000000001</c:v>
                </c:pt>
                <c:pt idx="3710">
                  <c:v>13.598000000000001</c:v>
                </c:pt>
                <c:pt idx="3711">
                  <c:v>13.609</c:v>
                </c:pt>
                <c:pt idx="3712">
                  <c:v>13.609</c:v>
                </c:pt>
                <c:pt idx="3713">
                  <c:v>13.609</c:v>
                </c:pt>
                <c:pt idx="3714">
                  <c:v>13.62</c:v>
                </c:pt>
                <c:pt idx="3715">
                  <c:v>13.62</c:v>
                </c:pt>
                <c:pt idx="3716">
                  <c:v>13.62</c:v>
                </c:pt>
                <c:pt idx="3717">
                  <c:v>13.631</c:v>
                </c:pt>
                <c:pt idx="3718">
                  <c:v>13.631</c:v>
                </c:pt>
                <c:pt idx="3719">
                  <c:v>13.631</c:v>
                </c:pt>
                <c:pt idx="3720">
                  <c:v>13.641999999999999</c:v>
                </c:pt>
                <c:pt idx="3721">
                  <c:v>13.641999999999999</c:v>
                </c:pt>
                <c:pt idx="3722">
                  <c:v>13.641999999999999</c:v>
                </c:pt>
                <c:pt idx="3723">
                  <c:v>13.653</c:v>
                </c:pt>
                <c:pt idx="3724">
                  <c:v>13.653</c:v>
                </c:pt>
                <c:pt idx="3725">
                  <c:v>13.653</c:v>
                </c:pt>
                <c:pt idx="3726">
                  <c:v>13.664</c:v>
                </c:pt>
                <c:pt idx="3727">
                  <c:v>13.664</c:v>
                </c:pt>
                <c:pt idx="3728">
                  <c:v>13.664</c:v>
                </c:pt>
                <c:pt idx="3729">
                  <c:v>13.675000000000001</c:v>
                </c:pt>
                <c:pt idx="3730">
                  <c:v>13.675000000000001</c:v>
                </c:pt>
                <c:pt idx="3731">
                  <c:v>13.675000000000001</c:v>
                </c:pt>
                <c:pt idx="3732">
                  <c:v>13.686</c:v>
                </c:pt>
                <c:pt idx="3733">
                  <c:v>13.686</c:v>
                </c:pt>
                <c:pt idx="3734">
                  <c:v>13.686</c:v>
                </c:pt>
                <c:pt idx="3735">
                  <c:v>13.696999999999999</c:v>
                </c:pt>
                <c:pt idx="3736">
                  <c:v>13.696999999999999</c:v>
                </c:pt>
                <c:pt idx="3737">
                  <c:v>13.696999999999999</c:v>
                </c:pt>
                <c:pt idx="3738">
                  <c:v>13.708</c:v>
                </c:pt>
                <c:pt idx="3739">
                  <c:v>13.708</c:v>
                </c:pt>
                <c:pt idx="3740">
                  <c:v>13.708</c:v>
                </c:pt>
                <c:pt idx="3741">
                  <c:v>13.718999999999999</c:v>
                </c:pt>
                <c:pt idx="3742">
                  <c:v>13.718999999999999</c:v>
                </c:pt>
                <c:pt idx="3743">
                  <c:v>13.718999999999999</c:v>
                </c:pt>
                <c:pt idx="3744">
                  <c:v>13.73</c:v>
                </c:pt>
                <c:pt idx="3745">
                  <c:v>13.73</c:v>
                </c:pt>
                <c:pt idx="3746">
                  <c:v>13.73</c:v>
                </c:pt>
                <c:pt idx="3747">
                  <c:v>13.741</c:v>
                </c:pt>
                <c:pt idx="3748">
                  <c:v>13.741</c:v>
                </c:pt>
                <c:pt idx="3749">
                  <c:v>13.741</c:v>
                </c:pt>
                <c:pt idx="3750">
                  <c:v>13.752000000000001</c:v>
                </c:pt>
                <c:pt idx="3751">
                  <c:v>13.752000000000001</c:v>
                </c:pt>
                <c:pt idx="3752">
                  <c:v>13.752000000000001</c:v>
                </c:pt>
                <c:pt idx="3753">
                  <c:v>13.763</c:v>
                </c:pt>
                <c:pt idx="3754">
                  <c:v>13.763</c:v>
                </c:pt>
                <c:pt idx="3755">
                  <c:v>13.763</c:v>
                </c:pt>
                <c:pt idx="3756">
                  <c:v>13.773999999999999</c:v>
                </c:pt>
                <c:pt idx="3757">
                  <c:v>13.773999999999999</c:v>
                </c:pt>
                <c:pt idx="3758">
                  <c:v>13.773999999999999</c:v>
                </c:pt>
                <c:pt idx="3759">
                  <c:v>13.785</c:v>
                </c:pt>
                <c:pt idx="3760">
                  <c:v>13.785</c:v>
                </c:pt>
                <c:pt idx="3761">
                  <c:v>13.785</c:v>
                </c:pt>
                <c:pt idx="3762">
                  <c:v>13.795999999999999</c:v>
                </c:pt>
                <c:pt idx="3763">
                  <c:v>13.795999999999999</c:v>
                </c:pt>
                <c:pt idx="3764">
                  <c:v>13.795999999999999</c:v>
                </c:pt>
                <c:pt idx="3765">
                  <c:v>13.807</c:v>
                </c:pt>
                <c:pt idx="3766">
                  <c:v>13.807</c:v>
                </c:pt>
                <c:pt idx="3767">
                  <c:v>13.807</c:v>
                </c:pt>
                <c:pt idx="3768">
                  <c:v>13.818</c:v>
                </c:pt>
                <c:pt idx="3769">
                  <c:v>13.818</c:v>
                </c:pt>
                <c:pt idx="3770">
                  <c:v>13.818</c:v>
                </c:pt>
                <c:pt idx="3771">
                  <c:v>13.829000000000001</c:v>
                </c:pt>
                <c:pt idx="3772">
                  <c:v>13.829000000000001</c:v>
                </c:pt>
                <c:pt idx="3773">
                  <c:v>13.829000000000001</c:v>
                </c:pt>
                <c:pt idx="3774">
                  <c:v>13.84</c:v>
                </c:pt>
                <c:pt idx="3775">
                  <c:v>13.84</c:v>
                </c:pt>
                <c:pt idx="3776">
                  <c:v>13.84</c:v>
                </c:pt>
                <c:pt idx="3777">
                  <c:v>13.851000000000001</c:v>
                </c:pt>
                <c:pt idx="3778">
                  <c:v>13.851000000000001</c:v>
                </c:pt>
                <c:pt idx="3779">
                  <c:v>13.851000000000001</c:v>
                </c:pt>
                <c:pt idx="3780">
                  <c:v>13.862</c:v>
                </c:pt>
                <c:pt idx="3781">
                  <c:v>13.862</c:v>
                </c:pt>
                <c:pt idx="3782">
                  <c:v>13.862</c:v>
                </c:pt>
                <c:pt idx="3783">
                  <c:v>13.872999999999999</c:v>
                </c:pt>
                <c:pt idx="3784">
                  <c:v>13.872999999999999</c:v>
                </c:pt>
                <c:pt idx="3785">
                  <c:v>13.872999999999999</c:v>
                </c:pt>
                <c:pt idx="3786">
                  <c:v>13.884</c:v>
                </c:pt>
                <c:pt idx="3787">
                  <c:v>13.884</c:v>
                </c:pt>
                <c:pt idx="3788">
                  <c:v>13.884</c:v>
                </c:pt>
                <c:pt idx="3789">
                  <c:v>13.895</c:v>
                </c:pt>
                <c:pt idx="3790">
                  <c:v>13.895</c:v>
                </c:pt>
                <c:pt idx="3791">
                  <c:v>13.895</c:v>
                </c:pt>
                <c:pt idx="3792">
                  <c:v>13.906000000000001</c:v>
                </c:pt>
                <c:pt idx="3793">
                  <c:v>13.906000000000001</c:v>
                </c:pt>
                <c:pt idx="3794">
                  <c:v>13.906000000000001</c:v>
                </c:pt>
                <c:pt idx="3795">
                  <c:v>13.917</c:v>
                </c:pt>
                <c:pt idx="3796">
                  <c:v>13.917</c:v>
                </c:pt>
                <c:pt idx="3797">
                  <c:v>13.917</c:v>
                </c:pt>
                <c:pt idx="3798">
                  <c:v>13.928000000000001</c:v>
                </c:pt>
                <c:pt idx="3799">
                  <c:v>13.928000000000001</c:v>
                </c:pt>
                <c:pt idx="3800">
                  <c:v>13.928000000000001</c:v>
                </c:pt>
                <c:pt idx="3801">
                  <c:v>13.939</c:v>
                </c:pt>
                <c:pt idx="3802">
                  <c:v>13.939</c:v>
                </c:pt>
                <c:pt idx="3803">
                  <c:v>13.939</c:v>
                </c:pt>
                <c:pt idx="3804">
                  <c:v>13.95</c:v>
                </c:pt>
                <c:pt idx="3805">
                  <c:v>13.95</c:v>
                </c:pt>
                <c:pt idx="3806">
                  <c:v>13.95</c:v>
                </c:pt>
                <c:pt idx="3807">
                  <c:v>13.961</c:v>
                </c:pt>
                <c:pt idx="3808">
                  <c:v>13.961</c:v>
                </c:pt>
                <c:pt idx="3809">
                  <c:v>13.961</c:v>
                </c:pt>
                <c:pt idx="3810">
                  <c:v>13.972</c:v>
                </c:pt>
                <c:pt idx="3811">
                  <c:v>13.972</c:v>
                </c:pt>
                <c:pt idx="3812">
                  <c:v>13.972</c:v>
                </c:pt>
                <c:pt idx="3813">
                  <c:v>13.983000000000001</c:v>
                </c:pt>
                <c:pt idx="3814">
                  <c:v>13.983000000000001</c:v>
                </c:pt>
                <c:pt idx="3815">
                  <c:v>13.983000000000001</c:v>
                </c:pt>
                <c:pt idx="3816">
                  <c:v>13.994</c:v>
                </c:pt>
                <c:pt idx="3817">
                  <c:v>13.994</c:v>
                </c:pt>
                <c:pt idx="3818">
                  <c:v>13.994</c:v>
                </c:pt>
                <c:pt idx="3819">
                  <c:v>14.005000000000001</c:v>
                </c:pt>
                <c:pt idx="3820">
                  <c:v>14.005000000000001</c:v>
                </c:pt>
                <c:pt idx="3821">
                  <c:v>14.005000000000001</c:v>
                </c:pt>
                <c:pt idx="3822">
                  <c:v>14.016</c:v>
                </c:pt>
                <c:pt idx="3823">
                  <c:v>14.016</c:v>
                </c:pt>
                <c:pt idx="3824">
                  <c:v>14.016</c:v>
                </c:pt>
                <c:pt idx="3825">
                  <c:v>14.026999999999999</c:v>
                </c:pt>
                <c:pt idx="3826">
                  <c:v>14.026999999999999</c:v>
                </c:pt>
                <c:pt idx="3827">
                  <c:v>14.026999999999999</c:v>
                </c:pt>
                <c:pt idx="3828">
                  <c:v>14.038</c:v>
                </c:pt>
                <c:pt idx="3829">
                  <c:v>14.038</c:v>
                </c:pt>
                <c:pt idx="3830">
                  <c:v>14.038</c:v>
                </c:pt>
                <c:pt idx="3831">
                  <c:v>14.048999999999999</c:v>
                </c:pt>
                <c:pt idx="3832">
                  <c:v>14.048999999999999</c:v>
                </c:pt>
                <c:pt idx="3833">
                  <c:v>14.048999999999999</c:v>
                </c:pt>
                <c:pt idx="3834">
                  <c:v>14.06</c:v>
                </c:pt>
                <c:pt idx="3835">
                  <c:v>14.06</c:v>
                </c:pt>
                <c:pt idx="3836">
                  <c:v>14.06</c:v>
                </c:pt>
                <c:pt idx="3837">
                  <c:v>14.071</c:v>
                </c:pt>
                <c:pt idx="3838">
                  <c:v>14.071</c:v>
                </c:pt>
                <c:pt idx="3839">
                  <c:v>14.071</c:v>
                </c:pt>
                <c:pt idx="3840">
                  <c:v>14.082000000000001</c:v>
                </c:pt>
                <c:pt idx="3841">
                  <c:v>14.082000000000001</c:v>
                </c:pt>
                <c:pt idx="3842">
                  <c:v>14.082000000000001</c:v>
                </c:pt>
                <c:pt idx="3843">
                  <c:v>14.093</c:v>
                </c:pt>
                <c:pt idx="3844">
                  <c:v>14.093</c:v>
                </c:pt>
                <c:pt idx="3845">
                  <c:v>14.093</c:v>
                </c:pt>
                <c:pt idx="3846">
                  <c:v>14.103999999999999</c:v>
                </c:pt>
                <c:pt idx="3847">
                  <c:v>14.103999999999999</c:v>
                </c:pt>
                <c:pt idx="3848">
                  <c:v>14.103999999999999</c:v>
                </c:pt>
                <c:pt idx="3849">
                  <c:v>14.115</c:v>
                </c:pt>
                <c:pt idx="3850">
                  <c:v>14.115</c:v>
                </c:pt>
                <c:pt idx="3851">
                  <c:v>14.115</c:v>
                </c:pt>
                <c:pt idx="3852">
                  <c:v>14.125999999999999</c:v>
                </c:pt>
                <c:pt idx="3853">
                  <c:v>14.125999999999999</c:v>
                </c:pt>
                <c:pt idx="3854">
                  <c:v>14.125999999999999</c:v>
                </c:pt>
                <c:pt idx="3855">
                  <c:v>14.137</c:v>
                </c:pt>
                <c:pt idx="3856">
                  <c:v>14.137</c:v>
                </c:pt>
                <c:pt idx="3857">
                  <c:v>14.137</c:v>
                </c:pt>
                <c:pt idx="3858">
                  <c:v>14.148</c:v>
                </c:pt>
                <c:pt idx="3859">
                  <c:v>14.148</c:v>
                </c:pt>
                <c:pt idx="3860">
                  <c:v>14.148</c:v>
                </c:pt>
                <c:pt idx="3861">
                  <c:v>14.159000000000001</c:v>
                </c:pt>
                <c:pt idx="3862">
                  <c:v>14.159000000000001</c:v>
                </c:pt>
                <c:pt idx="3863">
                  <c:v>14.159000000000001</c:v>
                </c:pt>
                <c:pt idx="3864">
                  <c:v>14.17</c:v>
                </c:pt>
                <c:pt idx="3865">
                  <c:v>14.17</c:v>
                </c:pt>
                <c:pt idx="3866">
                  <c:v>14.17</c:v>
                </c:pt>
                <c:pt idx="3867">
                  <c:v>14.180999999999999</c:v>
                </c:pt>
                <c:pt idx="3868">
                  <c:v>14.180999999999999</c:v>
                </c:pt>
                <c:pt idx="3869">
                  <c:v>14.180999999999999</c:v>
                </c:pt>
                <c:pt idx="3870">
                  <c:v>14.192</c:v>
                </c:pt>
                <c:pt idx="3871">
                  <c:v>14.192</c:v>
                </c:pt>
                <c:pt idx="3872">
                  <c:v>14.192</c:v>
                </c:pt>
                <c:pt idx="3873">
                  <c:v>14.202999999999999</c:v>
                </c:pt>
                <c:pt idx="3874">
                  <c:v>14.202999999999999</c:v>
                </c:pt>
                <c:pt idx="3875">
                  <c:v>14.202999999999999</c:v>
                </c:pt>
                <c:pt idx="3876">
                  <c:v>14.214</c:v>
                </c:pt>
                <c:pt idx="3877">
                  <c:v>14.214</c:v>
                </c:pt>
                <c:pt idx="3878">
                  <c:v>14.214</c:v>
                </c:pt>
                <c:pt idx="3879">
                  <c:v>14.225</c:v>
                </c:pt>
                <c:pt idx="3880">
                  <c:v>14.225</c:v>
                </c:pt>
                <c:pt idx="3881">
                  <c:v>14.225</c:v>
                </c:pt>
                <c:pt idx="3882">
                  <c:v>14.236000000000001</c:v>
                </c:pt>
                <c:pt idx="3883">
                  <c:v>14.236000000000001</c:v>
                </c:pt>
                <c:pt idx="3884">
                  <c:v>14.236000000000001</c:v>
                </c:pt>
                <c:pt idx="3885">
                  <c:v>14.247</c:v>
                </c:pt>
                <c:pt idx="3886">
                  <c:v>14.247</c:v>
                </c:pt>
                <c:pt idx="3887">
                  <c:v>14.247</c:v>
                </c:pt>
                <c:pt idx="3888">
                  <c:v>14.257999999999999</c:v>
                </c:pt>
                <c:pt idx="3889">
                  <c:v>14.257999999999999</c:v>
                </c:pt>
                <c:pt idx="3890">
                  <c:v>14.257999999999999</c:v>
                </c:pt>
                <c:pt idx="3891">
                  <c:v>14.269</c:v>
                </c:pt>
                <c:pt idx="3892">
                  <c:v>14.269</c:v>
                </c:pt>
                <c:pt idx="3893">
                  <c:v>14.269</c:v>
                </c:pt>
                <c:pt idx="3894">
                  <c:v>14.28</c:v>
                </c:pt>
                <c:pt idx="3895">
                  <c:v>14.28</c:v>
                </c:pt>
                <c:pt idx="3896">
                  <c:v>14.28</c:v>
                </c:pt>
                <c:pt idx="3897">
                  <c:v>14.291</c:v>
                </c:pt>
                <c:pt idx="3898">
                  <c:v>14.291</c:v>
                </c:pt>
                <c:pt idx="3899">
                  <c:v>14.291</c:v>
                </c:pt>
                <c:pt idx="3900">
                  <c:v>14.302</c:v>
                </c:pt>
                <c:pt idx="3901">
                  <c:v>14.302</c:v>
                </c:pt>
                <c:pt idx="3902">
                  <c:v>14.302</c:v>
                </c:pt>
                <c:pt idx="3903">
                  <c:v>14.313000000000001</c:v>
                </c:pt>
                <c:pt idx="3904">
                  <c:v>14.313000000000001</c:v>
                </c:pt>
                <c:pt idx="3905">
                  <c:v>14.313000000000001</c:v>
                </c:pt>
                <c:pt idx="3906">
                  <c:v>14.324</c:v>
                </c:pt>
                <c:pt idx="3907">
                  <c:v>14.324</c:v>
                </c:pt>
                <c:pt idx="3908">
                  <c:v>14.324</c:v>
                </c:pt>
                <c:pt idx="3909">
                  <c:v>14.335000000000001</c:v>
                </c:pt>
                <c:pt idx="3910">
                  <c:v>14.335000000000001</c:v>
                </c:pt>
                <c:pt idx="3911">
                  <c:v>14.335000000000001</c:v>
                </c:pt>
                <c:pt idx="3912">
                  <c:v>14.346</c:v>
                </c:pt>
                <c:pt idx="3913">
                  <c:v>14.346</c:v>
                </c:pt>
                <c:pt idx="3914">
                  <c:v>14.346</c:v>
                </c:pt>
                <c:pt idx="3915">
                  <c:v>14.356999999999999</c:v>
                </c:pt>
                <c:pt idx="3916">
                  <c:v>14.356999999999999</c:v>
                </c:pt>
                <c:pt idx="3917">
                  <c:v>14.356999999999999</c:v>
                </c:pt>
                <c:pt idx="3918">
                  <c:v>14.368</c:v>
                </c:pt>
                <c:pt idx="3919">
                  <c:v>14.368</c:v>
                </c:pt>
                <c:pt idx="3920">
                  <c:v>14.368</c:v>
                </c:pt>
                <c:pt idx="3921">
                  <c:v>14.379</c:v>
                </c:pt>
                <c:pt idx="3922">
                  <c:v>14.379</c:v>
                </c:pt>
                <c:pt idx="3923">
                  <c:v>14.379</c:v>
                </c:pt>
                <c:pt idx="3924">
                  <c:v>14.39</c:v>
                </c:pt>
                <c:pt idx="3925">
                  <c:v>14.39</c:v>
                </c:pt>
                <c:pt idx="3926">
                  <c:v>14.39</c:v>
                </c:pt>
                <c:pt idx="3927">
                  <c:v>14.401</c:v>
                </c:pt>
                <c:pt idx="3928">
                  <c:v>14.401</c:v>
                </c:pt>
                <c:pt idx="3929">
                  <c:v>14.401</c:v>
                </c:pt>
                <c:pt idx="3930">
                  <c:v>14.412000000000001</c:v>
                </c:pt>
                <c:pt idx="3931">
                  <c:v>14.412000000000001</c:v>
                </c:pt>
                <c:pt idx="3932">
                  <c:v>14.412000000000001</c:v>
                </c:pt>
                <c:pt idx="3933">
                  <c:v>14.423</c:v>
                </c:pt>
                <c:pt idx="3934">
                  <c:v>14.423</c:v>
                </c:pt>
                <c:pt idx="3935">
                  <c:v>14.423</c:v>
                </c:pt>
                <c:pt idx="3936">
                  <c:v>14.433999999999999</c:v>
                </c:pt>
                <c:pt idx="3937">
                  <c:v>14.433999999999999</c:v>
                </c:pt>
                <c:pt idx="3938">
                  <c:v>14.433999999999999</c:v>
                </c:pt>
                <c:pt idx="3939">
                  <c:v>14.445</c:v>
                </c:pt>
                <c:pt idx="3940">
                  <c:v>14.445</c:v>
                </c:pt>
                <c:pt idx="3941">
                  <c:v>14.445</c:v>
                </c:pt>
                <c:pt idx="3942">
                  <c:v>14.456</c:v>
                </c:pt>
                <c:pt idx="3943">
                  <c:v>14.456</c:v>
                </c:pt>
                <c:pt idx="3944">
                  <c:v>14.456</c:v>
                </c:pt>
                <c:pt idx="3945">
                  <c:v>14.467000000000001</c:v>
                </c:pt>
                <c:pt idx="3946">
                  <c:v>14.467000000000001</c:v>
                </c:pt>
                <c:pt idx="3947">
                  <c:v>14.467000000000001</c:v>
                </c:pt>
                <c:pt idx="3948">
                  <c:v>14.478</c:v>
                </c:pt>
                <c:pt idx="3949">
                  <c:v>14.478</c:v>
                </c:pt>
                <c:pt idx="3950">
                  <c:v>14.478</c:v>
                </c:pt>
                <c:pt idx="3951">
                  <c:v>14.489000000000001</c:v>
                </c:pt>
                <c:pt idx="3952">
                  <c:v>14.489000000000001</c:v>
                </c:pt>
                <c:pt idx="3953">
                  <c:v>14.489000000000001</c:v>
                </c:pt>
                <c:pt idx="3954">
                  <c:v>14.5</c:v>
                </c:pt>
                <c:pt idx="3955">
                  <c:v>14.5</c:v>
                </c:pt>
                <c:pt idx="3956">
                  <c:v>14.5</c:v>
                </c:pt>
                <c:pt idx="3957">
                  <c:v>14.510999999999999</c:v>
                </c:pt>
                <c:pt idx="3958">
                  <c:v>14.510999999999999</c:v>
                </c:pt>
                <c:pt idx="3959">
                  <c:v>14.510999999999999</c:v>
                </c:pt>
                <c:pt idx="3960">
                  <c:v>14.522</c:v>
                </c:pt>
                <c:pt idx="3961">
                  <c:v>14.522</c:v>
                </c:pt>
                <c:pt idx="3962">
                  <c:v>14.522</c:v>
                </c:pt>
                <c:pt idx="3963">
                  <c:v>14.532999999999999</c:v>
                </c:pt>
                <c:pt idx="3964">
                  <c:v>14.532999999999999</c:v>
                </c:pt>
                <c:pt idx="3965">
                  <c:v>14.532999999999999</c:v>
                </c:pt>
                <c:pt idx="3966">
                  <c:v>14.544</c:v>
                </c:pt>
                <c:pt idx="3967">
                  <c:v>14.544</c:v>
                </c:pt>
                <c:pt idx="3968">
                  <c:v>14.544</c:v>
                </c:pt>
                <c:pt idx="3969">
                  <c:v>14.555</c:v>
                </c:pt>
                <c:pt idx="3970">
                  <c:v>14.555</c:v>
                </c:pt>
                <c:pt idx="3971">
                  <c:v>14.555</c:v>
                </c:pt>
                <c:pt idx="3972">
                  <c:v>14.566000000000001</c:v>
                </c:pt>
                <c:pt idx="3973">
                  <c:v>14.566000000000001</c:v>
                </c:pt>
                <c:pt idx="3974">
                  <c:v>14.566000000000001</c:v>
                </c:pt>
                <c:pt idx="3975">
                  <c:v>14.577</c:v>
                </c:pt>
                <c:pt idx="3976">
                  <c:v>14.577</c:v>
                </c:pt>
                <c:pt idx="3977">
                  <c:v>14.577</c:v>
                </c:pt>
                <c:pt idx="3978">
                  <c:v>14.587999999999999</c:v>
                </c:pt>
                <c:pt idx="3979">
                  <c:v>14.587999999999999</c:v>
                </c:pt>
                <c:pt idx="3980">
                  <c:v>14.587999999999999</c:v>
                </c:pt>
                <c:pt idx="3981">
                  <c:v>14.599</c:v>
                </c:pt>
                <c:pt idx="3982">
                  <c:v>14.599</c:v>
                </c:pt>
                <c:pt idx="3983">
                  <c:v>14.599</c:v>
                </c:pt>
                <c:pt idx="3984">
                  <c:v>14.61</c:v>
                </c:pt>
                <c:pt idx="3985">
                  <c:v>14.61</c:v>
                </c:pt>
                <c:pt idx="3986">
                  <c:v>14.61</c:v>
                </c:pt>
                <c:pt idx="3987">
                  <c:v>14.621</c:v>
                </c:pt>
                <c:pt idx="3988">
                  <c:v>14.621</c:v>
                </c:pt>
                <c:pt idx="3989">
                  <c:v>14.621</c:v>
                </c:pt>
                <c:pt idx="3990">
                  <c:v>14.632</c:v>
                </c:pt>
                <c:pt idx="3991">
                  <c:v>14.632</c:v>
                </c:pt>
                <c:pt idx="3992">
                  <c:v>14.632</c:v>
                </c:pt>
                <c:pt idx="3993">
                  <c:v>14.643000000000001</c:v>
                </c:pt>
                <c:pt idx="3994">
                  <c:v>14.643000000000001</c:v>
                </c:pt>
                <c:pt idx="3995">
                  <c:v>14.643000000000001</c:v>
                </c:pt>
                <c:pt idx="3996">
                  <c:v>14.654</c:v>
                </c:pt>
                <c:pt idx="3997">
                  <c:v>14.654</c:v>
                </c:pt>
                <c:pt idx="3998">
                  <c:v>14.654</c:v>
                </c:pt>
                <c:pt idx="3999">
                  <c:v>14.664999999999999</c:v>
                </c:pt>
                <c:pt idx="4000">
                  <c:v>14.664999999999999</c:v>
                </c:pt>
                <c:pt idx="4001">
                  <c:v>14.664999999999999</c:v>
                </c:pt>
                <c:pt idx="4002">
                  <c:v>14.676</c:v>
                </c:pt>
                <c:pt idx="4003">
                  <c:v>14.676</c:v>
                </c:pt>
                <c:pt idx="4004">
                  <c:v>14.676</c:v>
                </c:pt>
                <c:pt idx="4005">
                  <c:v>14.686999999999999</c:v>
                </c:pt>
                <c:pt idx="4006">
                  <c:v>14.686999999999999</c:v>
                </c:pt>
                <c:pt idx="4007">
                  <c:v>14.686999999999999</c:v>
                </c:pt>
                <c:pt idx="4008">
                  <c:v>14.698</c:v>
                </c:pt>
                <c:pt idx="4009">
                  <c:v>14.698</c:v>
                </c:pt>
                <c:pt idx="4010">
                  <c:v>14.698</c:v>
                </c:pt>
                <c:pt idx="4011">
                  <c:v>14.709</c:v>
                </c:pt>
                <c:pt idx="4012">
                  <c:v>14.709</c:v>
                </c:pt>
                <c:pt idx="4013">
                  <c:v>14.709</c:v>
                </c:pt>
                <c:pt idx="4014">
                  <c:v>14.72</c:v>
                </c:pt>
                <c:pt idx="4015">
                  <c:v>14.72</c:v>
                </c:pt>
                <c:pt idx="4016">
                  <c:v>14.72</c:v>
                </c:pt>
                <c:pt idx="4017">
                  <c:v>14.731</c:v>
                </c:pt>
                <c:pt idx="4018">
                  <c:v>14.731</c:v>
                </c:pt>
                <c:pt idx="4019">
                  <c:v>14.731</c:v>
                </c:pt>
                <c:pt idx="4020">
                  <c:v>14.742000000000001</c:v>
                </c:pt>
                <c:pt idx="4021">
                  <c:v>14.742000000000001</c:v>
                </c:pt>
                <c:pt idx="4022">
                  <c:v>14.742000000000001</c:v>
                </c:pt>
                <c:pt idx="4023">
                  <c:v>14.753</c:v>
                </c:pt>
                <c:pt idx="4024">
                  <c:v>14.753</c:v>
                </c:pt>
                <c:pt idx="4025">
                  <c:v>14.753</c:v>
                </c:pt>
                <c:pt idx="4026">
                  <c:v>14.763999999999999</c:v>
                </c:pt>
                <c:pt idx="4027">
                  <c:v>14.763999999999999</c:v>
                </c:pt>
                <c:pt idx="4028">
                  <c:v>14.763999999999999</c:v>
                </c:pt>
                <c:pt idx="4029">
                  <c:v>14.775</c:v>
                </c:pt>
                <c:pt idx="4030">
                  <c:v>14.775</c:v>
                </c:pt>
                <c:pt idx="4031">
                  <c:v>14.775</c:v>
                </c:pt>
                <c:pt idx="4032">
                  <c:v>14.786</c:v>
                </c:pt>
                <c:pt idx="4033">
                  <c:v>14.786</c:v>
                </c:pt>
                <c:pt idx="4034">
                  <c:v>14.786</c:v>
                </c:pt>
                <c:pt idx="4035">
                  <c:v>14.797000000000001</c:v>
                </c:pt>
                <c:pt idx="4036">
                  <c:v>14.797000000000001</c:v>
                </c:pt>
                <c:pt idx="4037">
                  <c:v>14.797000000000001</c:v>
                </c:pt>
                <c:pt idx="4038">
                  <c:v>14.808</c:v>
                </c:pt>
                <c:pt idx="4039">
                  <c:v>14.808</c:v>
                </c:pt>
                <c:pt idx="4040">
                  <c:v>14.808</c:v>
                </c:pt>
                <c:pt idx="4041">
                  <c:v>14.819000000000001</c:v>
                </c:pt>
                <c:pt idx="4042">
                  <c:v>14.819000000000001</c:v>
                </c:pt>
                <c:pt idx="4043">
                  <c:v>14.819000000000001</c:v>
                </c:pt>
                <c:pt idx="4044">
                  <c:v>14.83</c:v>
                </c:pt>
                <c:pt idx="4045">
                  <c:v>14.83</c:v>
                </c:pt>
                <c:pt idx="4046">
                  <c:v>14.83</c:v>
                </c:pt>
                <c:pt idx="4047">
                  <c:v>14.840999999999999</c:v>
                </c:pt>
                <c:pt idx="4048">
                  <c:v>14.840999999999999</c:v>
                </c:pt>
                <c:pt idx="4049">
                  <c:v>14.840999999999999</c:v>
                </c:pt>
                <c:pt idx="4050">
                  <c:v>14.852</c:v>
                </c:pt>
                <c:pt idx="4051">
                  <c:v>14.852</c:v>
                </c:pt>
                <c:pt idx="4052">
                  <c:v>14.852</c:v>
                </c:pt>
                <c:pt idx="4053">
                  <c:v>14.863</c:v>
                </c:pt>
                <c:pt idx="4054">
                  <c:v>14.863</c:v>
                </c:pt>
                <c:pt idx="4055">
                  <c:v>14.863</c:v>
                </c:pt>
                <c:pt idx="4056">
                  <c:v>14.874000000000001</c:v>
                </c:pt>
                <c:pt idx="4057">
                  <c:v>14.874000000000001</c:v>
                </c:pt>
                <c:pt idx="4058">
                  <c:v>14.874000000000001</c:v>
                </c:pt>
                <c:pt idx="4059">
                  <c:v>14.885</c:v>
                </c:pt>
                <c:pt idx="4060">
                  <c:v>14.885</c:v>
                </c:pt>
                <c:pt idx="4061">
                  <c:v>14.885</c:v>
                </c:pt>
                <c:pt idx="4062">
                  <c:v>14.896000000000001</c:v>
                </c:pt>
                <c:pt idx="4063">
                  <c:v>14.896000000000001</c:v>
                </c:pt>
                <c:pt idx="4064">
                  <c:v>14.896000000000001</c:v>
                </c:pt>
                <c:pt idx="4065">
                  <c:v>14.907</c:v>
                </c:pt>
                <c:pt idx="4066">
                  <c:v>14.907</c:v>
                </c:pt>
                <c:pt idx="4067">
                  <c:v>14.907</c:v>
                </c:pt>
                <c:pt idx="4068">
                  <c:v>14.917999999999999</c:v>
                </c:pt>
                <c:pt idx="4069">
                  <c:v>14.917999999999999</c:v>
                </c:pt>
                <c:pt idx="4070">
                  <c:v>14.917999999999999</c:v>
                </c:pt>
                <c:pt idx="4071">
                  <c:v>14.929</c:v>
                </c:pt>
                <c:pt idx="4072">
                  <c:v>14.929</c:v>
                </c:pt>
                <c:pt idx="4073">
                  <c:v>14.929</c:v>
                </c:pt>
                <c:pt idx="4074">
                  <c:v>14.94</c:v>
                </c:pt>
                <c:pt idx="4075">
                  <c:v>14.94</c:v>
                </c:pt>
                <c:pt idx="4076">
                  <c:v>14.94</c:v>
                </c:pt>
                <c:pt idx="4077">
                  <c:v>14.951000000000001</c:v>
                </c:pt>
                <c:pt idx="4078">
                  <c:v>14.951000000000001</c:v>
                </c:pt>
                <c:pt idx="4079">
                  <c:v>14.951000000000001</c:v>
                </c:pt>
                <c:pt idx="4080">
                  <c:v>14.962</c:v>
                </c:pt>
                <c:pt idx="4081">
                  <c:v>14.962</c:v>
                </c:pt>
                <c:pt idx="4082">
                  <c:v>14.962</c:v>
                </c:pt>
                <c:pt idx="4083">
                  <c:v>14.973000000000001</c:v>
                </c:pt>
                <c:pt idx="4084">
                  <c:v>14.973000000000001</c:v>
                </c:pt>
                <c:pt idx="4085">
                  <c:v>14.973000000000001</c:v>
                </c:pt>
                <c:pt idx="4086">
                  <c:v>14.984</c:v>
                </c:pt>
                <c:pt idx="4087">
                  <c:v>14.984</c:v>
                </c:pt>
                <c:pt idx="4088">
                  <c:v>14.984</c:v>
                </c:pt>
                <c:pt idx="4089">
                  <c:v>14.994999999999999</c:v>
                </c:pt>
                <c:pt idx="4090">
                  <c:v>14.994999999999999</c:v>
                </c:pt>
                <c:pt idx="4091">
                  <c:v>14.994999999999999</c:v>
                </c:pt>
                <c:pt idx="4092">
                  <c:v>15.006</c:v>
                </c:pt>
                <c:pt idx="4093">
                  <c:v>15.006</c:v>
                </c:pt>
                <c:pt idx="4094">
                  <c:v>15.006</c:v>
                </c:pt>
                <c:pt idx="4095">
                  <c:v>15.016999999999999</c:v>
                </c:pt>
                <c:pt idx="4096">
                  <c:v>15.016999999999999</c:v>
                </c:pt>
                <c:pt idx="4097">
                  <c:v>15.016999999999999</c:v>
                </c:pt>
                <c:pt idx="4098">
                  <c:v>15.028</c:v>
                </c:pt>
                <c:pt idx="4099">
                  <c:v>15.028</c:v>
                </c:pt>
                <c:pt idx="4100">
                  <c:v>15.028</c:v>
                </c:pt>
                <c:pt idx="4101">
                  <c:v>15.039</c:v>
                </c:pt>
                <c:pt idx="4102">
                  <c:v>15.039</c:v>
                </c:pt>
                <c:pt idx="4103">
                  <c:v>15.039</c:v>
                </c:pt>
                <c:pt idx="4104">
                  <c:v>15.05</c:v>
                </c:pt>
                <c:pt idx="4105">
                  <c:v>15.05</c:v>
                </c:pt>
                <c:pt idx="4106">
                  <c:v>15.05</c:v>
                </c:pt>
                <c:pt idx="4107">
                  <c:v>15.061</c:v>
                </c:pt>
                <c:pt idx="4108">
                  <c:v>15.061</c:v>
                </c:pt>
                <c:pt idx="4109">
                  <c:v>15.061</c:v>
                </c:pt>
                <c:pt idx="4110">
                  <c:v>15.071999999999999</c:v>
                </c:pt>
                <c:pt idx="4111">
                  <c:v>15.071999999999999</c:v>
                </c:pt>
                <c:pt idx="4112">
                  <c:v>15.071999999999999</c:v>
                </c:pt>
                <c:pt idx="4113">
                  <c:v>15.083</c:v>
                </c:pt>
                <c:pt idx="4114">
                  <c:v>15.083</c:v>
                </c:pt>
                <c:pt idx="4115">
                  <c:v>15.083</c:v>
                </c:pt>
                <c:pt idx="4116">
                  <c:v>15.093999999999999</c:v>
                </c:pt>
                <c:pt idx="4117">
                  <c:v>15.093999999999999</c:v>
                </c:pt>
                <c:pt idx="4118">
                  <c:v>15.093999999999999</c:v>
                </c:pt>
                <c:pt idx="4119">
                  <c:v>15.105</c:v>
                </c:pt>
                <c:pt idx="4120">
                  <c:v>15.105</c:v>
                </c:pt>
                <c:pt idx="4121">
                  <c:v>15.105</c:v>
                </c:pt>
                <c:pt idx="4122">
                  <c:v>15.116</c:v>
                </c:pt>
                <c:pt idx="4123">
                  <c:v>15.116</c:v>
                </c:pt>
                <c:pt idx="4124">
                  <c:v>15.116</c:v>
                </c:pt>
                <c:pt idx="4125">
                  <c:v>15.127000000000001</c:v>
                </c:pt>
                <c:pt idx="4126">
                  <c:v>15.127000000000001</c:v>
                </c:pt>
                <c:pt idx="4127">
                  <c:v>15.127000000000001</c:v>
                </c:pt>
                <c:pt idx="4128">
                  <c:v>15.138</c:v>
                </c:pt>
                <c:pt idx="4129">
                  <c:v>15.138</c:v>
                </c:pt>
                <c:pt idx="4130">
                  <c:v>15.138</c:v>
                </c:pt>
                <c:pt idx="4131">
                  <c:v>15.148999999999999</c:v>
                </c:pt>
                <c:pt idx="4132">
                  <c:v>15.148999999999999</c:v>
                </c:pt>
                <c:pt idx="4133">
                  <c:v>15.148999999999999</c:v>
                </c:pt>
                <c:pt idx="4134">
                  <c:v>15.16</c:v>
                </c:pt>
                <c:pt idx="4135">
                  <c:v>15.16</c:v>
                </c:pt>
                <c:pt idx="4136">
                  <c:v>15.16</c:v>
                </c:pt>
                <c:pt idx="4137">
                  <c:v>15.170999999999999</c:v>
                </c:pt>
                <c:pt idx="4138">
                  <c:v>15.170999999999999</c:v>
                </c:pt>
                <c:pt idx="4139">
                  <c:v>15.170999999999999</c:v>
                </c:pt>
                <c:pt idx="4140">
                  <c:v>15.182</c:v>
                </c:pt>
                <c:pt idx="4141">
                  <c:v>15.182</c:v>
                </c:pt>
                <c:pt idx="4142">
                  <c:v>15.182</c:v>
                </c:pt>
                <c:pt idx="4143">
                  <c:v>15.193</c:v>
                </c:pt>
                <c:pt idx="4144">
                  <c:v>15.193</c:v>
                </c:pt>
                <c:pt idx="4145">
                  <c:v>15.193</c:v>
                </c:pt>
                <c:pt idx="4146">
                  <c:v>15.204000000000001</c:v>
                </c:pt>
                <c:pt idx="4147">
                  <c:v>15.204000000000001</c:v>
                </c:pt>
                <c:pt idx="4148">
                  <c:v>15.204000000000001</c:v>
                </c:pt>
                <c:pt idx="4149">
                  <c:v>15.215</c:v>
                </c:pt>
                <c:pt idx="4150">
                  <c:v>15.215</c:v>
                </c:pt>
                <c:pt idx="4151">
                  <c:v>15.215</c:v>
                </c:pt>
                <c:pt idx="4152">
                  <c:v>15.226000000000001</c:v>
                </c:pt>
                <c:pt idx="4153">
                  <c:v>15.226000000000001</c:v>
                </c:pt>
                <c:pt idx="4154">
                  <c:v>15.226000000000001</c:v>
                </c:pt>
                <c:pt idx="4155">
                  <c:v>15.237</c:v>
                </c:pt>
                <c:pt idx="4156">
                  <c:v>15.237</c:v>
                </c:pt>
                <c:pt idx="4157">
                  <c:v>15.237</c:v>
                </c:pt>
                <c:pt idx="4158">
                  <c:v>15.247999999999999</c:v>
                </c:pt>
                <c:pt idx="4159">
                  <c:v>15.247999999999999</c:v>
                </c:pt>
                <c:pt idx="4160">
                  <c:v>15.247999999999999</c:v>
                </c:pt>
                <c:pt idx="4161">
                  <c:v>15.259</c:v>
                </c:pt>
                <c:pt idx="4162">
                  <c:v>15.259</c:v>
                </c:pt>
                <c:pt idx="4163">
                  <c:v>15.259</c:v>
                </c:pt>
                <c:pt idx="4164">
                  <c:v>15.27</c:v>
                </c:pt>
                <c:pt idx="4165">
                  <c:v>15.27</c:v>
                </c:pt>
                <c:pt idx="4166">
                  <c:v>15.27</c:v>
                </c:pt>
                <c:pt idx="4167">
                  <c:v>15.281000000000001</c:v>
                </c:pt>
                <c:pt idx="4168">
                  <c:v>15.281000000000001</c:v>
                </c:pt>
                <c:pt idx="4169">
                  <c:v>15.281000000000001</c:v>
                </c:pt>
                <c:pt idx="4170">
                  <c:v>15.292</c:v>
                </c:pt>
                <c:pt idx="4171">
                  <c:v>15.292</c:v>
                </c:pt>
                <c:pt idx="4172">
                  <c:v>15.292</c:v>
                </c:pt>
                <c:pt idx="4173">
                  <c:v>15.303000000000001</c:v>
                </c:pt>
                <c:pt idx="4174">
                  <c:v>15.303000000000001</c:v>
                </c:pt>
                <c:pt idx="4175">
                  <c:v>15.303000000000001</c:v>
                </c:pt>
                <c:pt idx="4176">
                  <c:v>15.314</c:v>
                </c:pt>
                <c:pt idx="4177">
                  <c:v>15.314</c:v>
                </c:pt>
                <c:pt idx="4178">
                  <c:v>15.314</c:v>
                </c:pt>
                <c:pt idx="4179">
                  <c:v>15.324999999999999</c:v>
                </c:pt>
                <c:pt idx="4180">
                  <c:v>15.324999999999999</c:v>
                </c:pt>
                <c:pt idx="4181">
                  <c:v>15.324999999999999</c:v>
                </c:pt>
                <c:pt idx="4182">
                  <c:v>15.336</c:v>
                </c:pt>
                <c:pt idx="4183">
                  <c:v>15.336</c:v>
                </c:pt>
                <c:pt idx="4184">
                  <c:v>15.336</c:v>
                </c:pt>
                <c:pt idx="4185">
                  <c:v>15.347</c:v>
                </c:pt>
                <c:pt idx="4186">
                  <c:v>15.347</c:v>
                </c:pt>
                <c:pt idx="4187">
                  <c:v>15.347</c:v>
                </c:pt>
                <c:pt idx="4188">
                  <c:v>15.358000000000001</c:v>
                </c:pt>
                <c:pt idx="4189">
                  <c:v>15.358000000000001</c:v>
                </c:pt>
                <c:pt idx="4190">
                  <c:v>15.358000000000001</c:v>
                </c:pt>
                <c:pt idx="4191">
                  <c:v>15.369</c:v>
                </c:pt>
                <c:pt idx="4192">
                  <c:v>15.369</c:v>
                </c:pt>
                <c:pt idx="4193">
                  <c:v>15.369</c:v>
                </c:pt>
                <c:pt idx="4194">
                  <c:v>15.38</c:v>
                </c:pt>
                <c:pt idx="4195">
                  <c:v>15.38</c:v>
                </c:pt>
                <c:pt idx="4196">
                  <c:v>15.38</c:v>
                </c:pt>
                <c:pt idx="4197">
                  <c:v>15.391</c:v>
                </c:pt>
                <c:pt idx="4198">
                  <c:v>15.391</c:v>
                </c:pt>
                <c:pt idx="4199">
                  <c:v>15.391</c:v>
                </c:pt>
                <c:pt idx="4200">
                  <c:v>15.401999999999999</c:v>
                </c:pt>
                <c:pt idx="4201">
                  <c:v>15.401999999999999</c:v>
                </c:pt>
                <c:pt idx="4202">
                  <c:v>15.401999999999999</c:v>
                </c:pt>
                <c:pt idx="4203">
                  <c:v>15.413</c:v>
                </c:pt>
                <c:pt idx="4204">
                  <c:v>15.413</c:v>
                </c:pt>
                <c:pt idx="4205">
                  <c:v>15.413</c:v>
                </c:pt>
                <c:pt idx="4206">
                  <c:v>15.423999999999999</c:v>
                </c:pt>
                <c:pt idx="4207">
                  <c:v>15.423999999999999</c:v>
                </c:pt>
                <c:pt idx="4208">
                  <c:v>15.423999999999999</c:v>
                </c:pt>
                <c:pt idx="4209">
                  <c:v>15.435</c:v>
                </c:pt>
                <c:pt idx="4210">
                  <c:v>15.435</c:v>
                </c:pt>
                <c:pt idx="4211">
                  <c:v>15.435</c:v>
                </c:pt>
                <c:pt idx="4212">
                  <c:v>15.446</c:v>
                </c:pt>
                <c:pt idx="4213">
                  <c:v>15.446</c:v>
                </c:pt>
                <c:pt idx="4214">
                  <c:v>15.446</c:v>
                </c:pt>
                <c:pt idx="4215">
                  <c:v>15.457000000000001</c:v>
                </c:pt>
                <c:pt idx="4216">
                  <c:v>15.457000000000001</c:v>
                </c:pt>
                <c:pt idx="4217">
                  <c:v>15.457000000000001</c:v>
                </c:pt>
                <c:pt idx="4218">
                  <c:v>15.468</c:v>
                </c:pt>
                <c:pt idx="4219">
                  <c:v>15.468</c:v>
                </c:pt>
                <c:pt idx="4220">
                  <c:v>15.468</c:v>
                </c:pt>
                <c:pt idx="4221">
                  <c:v>15.478999999999999</c:v>
                </c:pt>
                <c:pt idx="4222">
                  <c:v>15.478999999999999</c:v>
                </c:pt>
                <c:pt idx="4223">
                  <c:v>15.478999999999999</c:v>
                </c:pt>
                <c:pt idx="4224">
                  <c:v>15.49</c:v>
                </c:pt>
                <c:pt idx="4225">
                  <c:v>15.49</c:v>
                </c:pt>
                <c:pt idx="4226">
                  <c:v>15.49</c:v>
                </c:pt>
                <c:pt idx="4227">
                  <c:v>15.500999999999999</c:v>
                </c:pt>
                <c:pt idx="4228">
                  <c:v>15.500999999999999</c:v>
                </c:pt>
                <c:pt idx="4229">
                  <c:v>15.500999999999999</c:v>
                </c:pt>
                <c:pt idx="4230">
                  <c:v>15.512</c:v>
                </c:pt>
                <c:pt idx="4231">
                  <c:v>15.512</c:v>
                </c:pt>
                <c:pt idx="4232">
                  <c:v>15.512</c:v>
                </c:pt>
                <c:pt idx="4233">
                  <c:v>15.523</c:v>
                </c:pt>
                <c:pt idx="4234">
                  <c:v>15.523</c:v>
                </c:pt>
                <c:pt idx="4235">
                  <c:v>15.523</c:v>
                </c:pt>
                <c:pt idx="4236">
                  <c:v>15.534000000000001</c:v>
                </c:pt>
                <c:pt idx="4237">
                  <c:v>15.534000000000001</c:v>
                </c:pt>
                <c:pt idx="4238">
                  <c:v>15.534000000000001</c:v>
                </c:pt>
                <c:pt idx="4239">
                  <c:v>15.545</c:v>
                </c:pt>
                <c:pt idx="4240">
                  <c:v>15.545</c:v>
                </c:pt>
                <c:pt idx="4241">
                  <c:v>15.545</c:v>
                </c:pt>
                <c:pt idx="4242">
                  <c:v>15.555999999999999</c:v>
                </c:pt>
                <c:pt idx="4243">
                  <c:v>15.555999999999999</c:v>
                </c:pt>
                <c:pt idx="4244">
                  <c:v>15.555999999999999</c:v>
                </c:pt>
                <c:pt idx="4245">
                  <c:v>15.567</c:v>
                </c:pt>
                <c:pt idx="4246">
                  <c:v>15.567</c:v>
                </c:pt>
                <c:pt idx="4247">
                  <c:v>15.567</c:v>
                </c:pt>
                <c:pt idx="4248">
                  <c:v>15.577999999999999</c:v>
                </c:pt>
                <c:pt idx="4249">
                  <c:v>15.577999999999999</c:v>
                </c:pt>
                <c:pt idx="4250">
                  <c:v>15.577999999999999</c:v>
                </c:pt>
                <c:pt idx="4251">
                  <c:v>15.589</c:v>
                </c:pt>
                <c:pt idx="4252">
                  <c:v>15.589</c:v>
                </c:pt>
                <c:pt idx="4253">
                  <c:v>15.589</c:v>
                </c:pt>
                <c:pt idx="4254">
                  <c:v>15.6</c:v>
                </c:pt>
                <c:pt idx="4255">
                  <c:v>15.6</c:v>
                </c:pt>
                <c:pt idx="4256">
                  <c:v>15.6</c:v>
                </c:pt>
                <c:pt idx="4257">
                  <c:v>15.611000000000001</c:v>
                </c:pt>
                <c:pt idx="4258">
                  <c:v>15.611000000000001</c:v>
                </c:pt>
                <c:pt idx="4259">
                  <c:v>15.611000000000001</c:v>
                </c:pt>
                <c:pt idx="4260">
                  <c:v>15.622</c:v>
                </c:pt>
                <c:pt idx="4261">
                  <c:v>15.622</c:v>
                </c:pt>
                <c:pt idx="4262">
                  <c:v>15.622</c:v>
                </c:pt>
                <c:pt idx="4263">
                  <c:v>15.632999999999999</c:v>
                </c:pt>
                <c:pt idx="4264">
                  <c:v>15.632999999999999</c:v>
                </c:pt>
                <c:pt idx="4265">
                  <c:v>15.632999999999999</c:v>
                </c:pt>
                <c:pt idx="4266">
                  <c:v>15.644</c:v>
                </c:pt>
                <c:pt idx="4267">
                  <c:v>15.644</c:v>
                </c:pt>
                <c:pt idx="4268">
                  <c:v>15.644</c:v>
                </c:pt>
                <c:pt idx="4269">
                  <c:v>15.654999999999999</c:v>
                </c:pt>
                <c:pt idx="4270">
                  <c:v>15.654999999999999</c:v>
                </c:pt>
                <c:pt idx="4271">
                  <c:v>15.654999999999999</c:v>
                </c:pt>
                <c:pt idx="4272">
                  <c:v>15.666</c:v>
                </c:pt>
                <c:pt idx="4273">
                  <c:v>15.666</c:v>
                </c:pt>
                <c:pt idx="4274">
                  <c:v>15.666</c:v>
                </c:pt>
                <c:pt idx="4275">
                  <c:v>15.677</c:v>
                </c:pt>
                <c:pt idx="4276">
                  <c:v>15.677</c:v>
                </c:pt>
                <c:pt idx="4277">
                  <c:v>15.677</c:v>
                </c:pt>
                <c:pt idx="4278">
                  <c:v>15.688000000000001</c:v>
                </c:pt>
                <c:pt idx="4279">
                  <c:v>15.688000000000001</c:v>
                </c:pt>
                <c:pt idx="4280">
                  <c:v>15.688000000000001</c:v>
                </c:pt>
                <c:pt idx="4281">
                  <c:v>15.699</c:v>
                </c:pt>
                <c:pt idx="4282">
                  <c:v>15.699</c:v>
                </c:pt>
                <c:pt idx="4283">
                  <c:v>15.699</c:v>
                </c:pt>
                <c:pt idx="4284">
                  <c:v>15.71</c:v>
                </c:pt>
                <c:pt idx="4285">
                  <c:v>15.71</c:v>
                </c:pt>
                <c:pt idx="4286">
                  <c:v>15.71</c:v>
                </c:pt>
                <c:pt idx="4287">
                  <c:v>15.721</c:v>
                </c:pt>
                <c:pt idx="4288">
                  <c:v>15.721</c:v>
                </c:pt>
                <c:pt idx="4289">
                  <c:v>15.721</c:v>
                </c:pt>
                <c:pt idx="4290">
                  <c:v>15.731999999999999</c:v>
                </c:pt>
                <c:pt idx="4291">
                  <c:v>15.731999999999999</c:v>
                </c:pt>
                <c:pt idx="4292">
                  <c:v>15.731999999999999</c:v>
                </c:pt>
                <c:pt idx="4293">
                  <c:v>15.743</c:v>
                </c:pt>
                <c:pt idx="4294">
                  <c:v>15.743</c:v>
                </c:pt>
                <c:pt idx="4295">
                  <c:v>15.743</c:v>
                </c:pt>
                <c:pt idx="4296">
                  <c:v>15.754</c:v>
                </c:pt>
                <c:pt idx="4297">
                  <c:v>15.754</c:v>
                </c:pt>
                <c:pt idx="4298">
                  <c:v>15.754</c:v>
                </c:pt>
                <c:pt idx="4299">
                  <c:v>15.765000000000001</c:v>
                </c:pt>
                <c:pt idx="4300">
                  <c:v>15.765000000000001</c:v>
                </c:pt>
                <c:pt idx="4301">
                  <c:v>15.765000000000001</c:v>
                </c:pt>
                <c:pt idx="4302">
                  <c:v>15.776</c:v>
                </c:pt>
                <c:pt idx="4303">
                  <c:v>15.776</c:v>
                </c:pt>
                <c:pt idx="4304">
                  <c:v>15.776</c:v>
                </c:pt>
                <c:pt idx="4305">
                  <c:v>15.787000000000001</c:v>
                </c:pt>
                <c:pt idx="4306">
                  <c:v>15.787000000000001</c:v>
                </c:pt>
                <c:pt idx="4307">
                  <c:v>15.787000000000001</c:v>
                </c:pt>
                <c:pt idx="4308">
                  <c:v>15.798</c:v>
                </c:pt>
                <c:pt idx="4309">
                  <c:v>15.798</c:v>
                </c:pt>
                <c:pt idx="4310">
                  <c:v>15.798</c:v>
                </c:pt>
                <c:pt idx="4311">
                  <c:v>15.808999999999999</c:v>
                </c:pt>
                <c:pt idx="4312">
                  <c:v>15.808999999999999</c:v>
                </c:pt>
                <c:pt idx="4313">
                  <c:v>15.808999999999999</c:v>
                </c:pt>
                <c:pt idx="4314">
                  <c:v>15.82</c:v>
                </c:pt>
                <c:pt idx="4315">
                  <c:v>15.82</c:v>
                </c:pt>
                <c:pt idx="4316">
                  <c:v>15.82</c:v>
                </c:pt>
                <c:pt idx="4317">
                  <c:v>15.831</c:v>
                </c:pt>
                <c:pt idx="4318">
                  <c:v>15.831</c:v>
                </c:pt>
                <c:pt idx="4319">
                  <c:v>15.831</c:v>
                </c:pt>
                <c:pt idx="4320">
                  <c:v>15.842000000000001</c:v>
                </c:pt>
                <c:pt idx="4321">
                  <c:v>15.842000000000001</c:v>
                </c:pt>
                <c:pt idx="4322">
                  <c:v>15.842000000000001</c:v>
                </c:pt>
                <c:pt idx="4323">
                  <c:v>15.853</c:v>
                </c:pt>
                <c:pt idx="4324">
                  <c:v>15.853</c:v>
                </c:pt>
                <c:pt idx="4325">
                  <c:v>15.853</c:v>
                </c:pt>
                <c:pt idx="4326">
                  <c:v>15.864000000000001</c:v>
                </c:pt>
                <c:pt idx="4327">
                  <c:v>15.864000000000001</c:v>
                </c:pt>
                <c:pt idx="4328">
                  <c:v>15.864000000000001</c:v>
                </c:pt>
                <c:pt idx="4329">
                  <c:v>15.875</c:v>
                </c:pt>
                <c:pt idx="4330">
                  <c:v>15.875</c:v>
                </c:pt>
                <c:pt idx="4331">
                  <c:v>15.875</c:v>
                </c:pt>
                <c:pt idx="4332">
                  <c:v>15.885999999999999</c:v>
                </c:pt>
                <c:pt idx="4333">
                  <c:v>15.885999999999999</c:v>
                </c:pt>
                <c:pt idx="4334">
                  <c:v>15.885999999999999</c:v>
                </c:pt>
                <c:pt idx="4335">
                  <c:v>15.897</c:v>
                </c:pt>
                <c:pt idx="4336">
                  <c:v>15.897</c:v>
                </c:pt>
                <c:pt idx="4337">
                  <c:v>15.897</c:v>
                </c:pt>
                <c:pt idx="4338">
                  <c:v>15.907999999999999</c:v>
                </c:pt>
                <c:pt idx="4339">
                  <c:v>15.907999999999999</c:v>
                </c:pt>
                <c:pt idx="4340">
                  <c:v>15.907999999999999</c:v>
                </c:pt>
                <c:pt idx="4341">
                  <c:v>15.919</c:v>
                </c:pt>
                <c:pt idx="4342">
                  <c:v>15.919</c:v>
                </c:pt>
                <c:pt idx="4343">
                  <c:v>15.919</c:v>
                </c:pt>
                <c:pt idx="4344">
                  <c:v>15.93</c:v>
                </c:pt>
                <c:pt idx="4345">
                  <c:v>15.93</c:v>
                </c:pt>
                <c:pt idx="4346">
                  <c:v>15.93</c:v>
                </c:pt>
                <c:pt idx="4347">
                  <c:v>15.941000000000001</c:v>
                </c:pt>
                <c:pt idx="4348">
                  <c:v>15.941000000000001</c:v>
                </c:pt>
                <c:pt idx="4349">
                  <c:v>15.941000000000001</c:v>
                </c:pt>
                <c:pt idx="4350">
                  <c:v>15.952</c:v>
                </c:pt>
                <c:pt idx="4351">
                  <c:v>15.952</c:v>
                </c:pt>
                <c:pt idx="4352">
                  <c:v>15.952</c:v>
                </c:pt>
                <c:pt idx="4353">
                  <c:v>15.962999999999999</c:v>
                </c:pt>
                <c:pt idx="4354">
                  <c:v>15.962999999999999</c:v>
                </c:pt>
                <c:pt idx="4355">
                  <c:v>15.962999999999999</c:v>
                </c:pt>
                <c:pt idx="4356">
                  <c:v>15.974</c:v>
                </c:pt>
                <c:pt idx="4357">
                  <c:v>15.974</c:v>
                </c:pt>
                <c:pt idx="4358">
                  <c:v>15.974</c:v>
                </c:pt>
                <c:pt idx="4359">
                  <c:v>15.984999999999999</c:v>
                </c:pt>
                <c:pt idx="4360">
                  <c:v>15.984999999999999</c:v>
                </c:pt>
                <c:pt idx="4361">
                  <c:v>15.984999999999999</c:v>
                </c:pt>
                <c:pt idx="4362">
                  <c:v>15.996</c:v>
                </c:pt>
                <c:pt idx="4363">
                  <c:v>15.996</c:v>
                </c:pt>
                <c:pt idx="4364">
                  <c:v>15.996</c:v>
                </c:pt>
                <c:pt idx="4365">
                  <c:v>16.007000000000001</c:v>
                </c:pt>
                <c:pt idx="4366">
                  <c:v>16.007000000000001</c:v>
                </c:pt>
                <c:pt idx="4367">
                  <c:v>16.007000000000001</c:v>
                </c:pt>
                <c:pt idx="4368">
                  <c:v>16.018000000000001</c:v>
                </c:pt>
                <c:pt idx="4369">
                  <c:v>16.018000000000001</c:v>
                </c:pt>
                <c:pt idx="4370">
                  <c:v>16.018000000000001</c:v>
                </c:pt>
                <c:pt idx="4371">
                  <c:v>16.029</c:v>
                </c:pt>
                <c:pt idx="4372">
                  <c:v>16.029</c:v>
                </c:pt>
                <c:pt idx="4373">
                  <c:v>16.029</c:v>
                </c:pt>
                <c:pt idx="4374">
                  <c:v>16.04</c:v>
                </c:pt>
                <c:pt idx="4375">
                  <c:v>16.04</c:v>
                </c:pt>
                <c:pt idx="4376">
                  <c:v>16.04</c:v>
                </c:pt>
                <c:pt idx="4377">
                  <c:v>16.050999999999998</c:v>
                </c:pt>
                <c:pt idx="4378">
                  <c:v>16.050999999999998</c:v>
                </c:pt>
                <c:pt idx="4379">
                  <c:v>16.050999999999998</c:v>
                </c:pt>
                <c:pt idx="4380">
                  <c:v>16.062000000000001</c:v>
                </c:pt>
                <c:pt idx="4381">
                  <c:v>16.062000000000001</c:v>
                </c:pt>
                <c:pt idx="4382">
                  <c:v>16.062000000000001</c:v>
                </c:pt>
                <c:pt idx="4383">
                  <c:v>16.073</c:v>
                </c:pt>
                <c:pt idx="4384">
                  <c:v>16.073</c:v>
                </c:pt>
                <c:pt idx="4385">
                  <c:v>16.073</c:v>
                </c:pt>
                <c:pt idx="4386">
                  <c:v>16.084</c:v>
                </c:pt>
                <c:pt idx="4387">
                  <c:v>16.084</c:v>
                </c:pt>
                <c:pt idx="4388">
                  <c:v>16.084</c:v>
                </c:pt>
                <c:pt idx="4389">
                  <c:v>16.094999999999999</c:v>
                </c:pt>
                <c:pt idx="4390">
                  <c:v>16.094999999999999</c:v>
                </c:pt>
                <c:pt idx="4391">
                  <c:v>16.094999999999999</c:v>
                </c:pt>
                <c:pt idx="4392">
                  <c:v>16.106000000000002</c:v>
                </c:pt>
                <c:pt idx="4393">
                  <c:v>16.106000000000002</c:v>
                </c:pt>
                <c:pt idx="4394">
                  <c:v>16.106000000000002</c:v>
                </c:pt>
                <c:pt idx="4395">
                  <c:v>16.117000000000001</c:v>
                </c:pt>
                <c:pt idx="4396">
                  <c:v>16.117000000000001</c:v>
                </c:pt>
                <c:pt idx="4397">
                  <c:v>16.117000000000001</c:v>
                </c:pt>
                <c:pt idx="4398">
                  <c:v>16.128</c:v>
                </c:pt>
                <c:pt idx="4399">
                  <c:v>16.128</c:v>
                </c:pt>
                <c:pt idx="4400">
                  <c:v>16.128</c:v>
                </c:pt>
                <c:pt idx="4401">
                  <c:v>16.138999999999999</c:v>
                </c:pt>
                <c:pt idx="4402">
                  <c:v>16.138999999999999</c:v>
                </c:pt>
                <c:pt idx="4403">
                  <c:v>16.138999999999999</c:v>
                </c:pt>
                <c:pt idx="4404">
                  <c:v>16.149999999999999</c:v>
                </c:pt>
                <c:pt idx="4405">
                  <c:v>16.149999999999999</c:v>
                </c:pt>
                <c:pt idx="4406">
                  <c:v>16.149999999999999</c:v>
                </c:pt>
                <c:pt idx="4407">
                  <c:v>16.161000000000001</c:v>
                </c:pt>
                <c:pt idx="4408">
                  <c:v>16.161000000000001</c:v>
                </c:pt>
                <c:pt idx="4409">
                  <c:v>16.161000000000001</c:v>
                </c:pt>
                <c:pt idx="4410">
                  <c:v>16.172000000000001</c:v>
                </c:pt>
                <c:pt idx="4411">
                  <c:v>16.172000000000001</c:v>
                </c:pt>
                <c:pt idx="4412">
                  <c:v>16.172000000000001</c:v>
                </c:pt>
                <c:pt idx="4413">
                  <c:v>16.183</c:v>
                </c:pt>
                <c:pt idx="4414">
                  <c:v>16.183</c:v>
                </c:pt>
                <c:pt idx="4415">
                  <c:v>16.183</c:v>
                </c:pt>
                <c:pt idx="4416">
                  <c:v>16.193999999999999</c:v>
                </c:pt>
                <c:pt idx="4417">
                  <c:v>16.193999999999999</c:v>
                </c:pt>
                <c:pt idx="4418">
                  <c:v>16.193999999999999</c:v>
                </c:pt>
                <c:pt idx="4419">
                  <c:v>16.204999999999998</c:v>
                </c:pt>
                <c:pt idx="4420">
                  <c:v>16.204999999999998</c:v>
                </c:pt>
                <c:pt idx="4421">
                  <c:v>16.204999999999998</c:v>
                </c:pt>
                <c:pt idx="4422">
                  <c:v>16.216000000000001</c:v>
                </c:pt>
                <c:pt idx="4423">
                  <c:v>16.216000000000001</c:v>
                </c:pt>
                <c:pt idx="4424">
                  <c:v>16.216000000000001</c:v>
                </c:pt>
                <c:pt idx="4425">
                  <c:v>16.227</c:v>
                </c:pt>
                <c:pt idx="4426">
                  <c:v>16.227</c:v>
                </c:pt>
                <c:pt idx="4427">
                  <c:v>16.227</c:v>
                </c:pt>
                <c:pt idx="4428">
                  <c:v>16.238</c:v>
                </c:pt>
                <c:pt idx="4429">
                  <c:v>16.238</c:v>
                </c:pt>
                <c:pt idx="4430">
                  <c:v>16.238</c:v>
                </c:pt>
                <c:pt idx="4431">
                  <c:v>16.248999999999999</c:v>
                </c:pt>
                <c:pt idx="4432">
                  <c:v>16.248999999999999</c:v>
                </c:pt>
                <c:pt idx="4433">
                  <c:v>16.248999999999999</c:v>
                </c:pt>
                <c:pt idx="4434">
                  <c:v>16.260000000000002</c:v>
                </c:pt>
                <c:pt idx="4435">
                  <c:v>16.260000000000002</c:v>
                </c:pt>
                <c:pt idx="4436">
                  <c:v>16.260000000000002</c:v>
                </c:pt>
                <c:pt idx="4437">
                  <c:v>16.271000000000001</c:v>
                </c:pt>
                <c:pt idx="4438">
                  <c:v>16.271000000000001</c:v>
                </c:pt>
                <c:pt idx="4439">
                  <c:v>16.271000000000001</c:v>
                </c:pt>
                <c:pt idx="4440">
                  <c:v>16.282</c:v>
                </c:pt>
                <c:pt idx="4441">
                  <c:v>16.282</c:v>
                </c:pt>
                <c:pt idx="4442">
                  <c:v>16.282</c:v>
                </c:pt>
                <c:pt idx="4443">
                  <c:v>16.292999999999999</c:v>
                </c:pt>
                <c:pt idx="4444">
                  <c:v>16.292999999999999</c:v>
                </c:pt>
                <c:pt idx="4445">
                  <c:v>16.292999999999999</c:v>
                </c:pt>
                <c:pt idx="4446">
                  <c:v>16.303999999999998</c:v>
                </c:pt>
                <c:pt idx="4447">
                  <c:v>16.303999999999998</c:v>
                </c:pt>
                <c:pt idx="4448">
                  <c:v>16.303999999999998</c:v>
                </c:pt>
                <c:pt idx="4449">
                  <c:v>16.315000000000001</c:v>
                </c:pt>
                <c:pt idx="4450">
                  <c:v>16.315000000000001</c:v>
                </c:pt>
                <c:pt idx="4451">
                  <c:v>16.315000000000001</c:v>
                </c:pt>
                <c:pt idx="4452">
                  <c:v>16.326000000000001</c:v>
                </c:pt>
                <c:pt idx="4453">
                  <c:v>16.326000000000001</c:v>
                </c:pt>
                <c:pt idx="4454">
                  <c:v>16.326000000000001</c:v>
                </c:pt>
                <c:pt idx="4455">
                  <c:v>16.337</c:v>
                </c:pt>
                <c:pt idx="4456">
                  <c:v>16.337</c:v>
                </c:pt>
                <c:pt idx="4457">
                  <c:v>16.337</c:v>
                </c:pt>
                <c:pt idx="4458">
                  <c:v>16.347999999999999</c:v>
                </c:pt>
                <c:pt idx="4459">
                  <c:v>16.347999999999999</c:v>
                </c:pt>
                <c:pt idx="4460">
                  <c:v>16.347999999999999</c:v>
                </c:pt>
                <c:pt idx="4461">
                  <c:v>16.359000000000002</c:v>
                </c:pt>
                <c:pt idx="4462">
                  <c:v>16.359000000000002</c:v>
                </c:pt>
                <c:pt idx="4463">
                  <c:v>16.359000000000002</c:v>
                </c:pt>
                <c:pt idx="4464">
                  <c:v>16.37</c:v>
                </c:pt>
                <c:pt idx="4465">
                  <c:v>16.37</c:v>
                </c:pt>
                <c:pt idx="4466">
                  <c:v>16.37</c:v>
                </c:pt>
                <c:pt idx="4467">
                  <c:v>16.381</c:v>
                </c:pt>
                <c:pt idx="4468">
                  <c:v>16.381</c:v>
                </c:pt>
                <c:pt idx="4469">
                  <c:v>16.381</c:v>
                </c:pt>
                <c:pt idx="4470">
                  <c:v>16.391999999999999</c:v>
                </c:pt>
                <c:pt idx="4471">
                  <c:v>16.391999999999999</c:v>
                </c:pt>
                <c:pt idx="4472">
                  <c:v>16.391999999999999</c:v>
                </c:pt>
                <c:pt idx="4473">
                  <c:v>16.402999999999999</c:v>
                </c:pt>
                <c:pt idx="4474">
                  <c:v>16.402999999999999</c:v>
                </c:pt>
                <c:pt idx="4475">
                  <c:v>16.402999999999999</c:v>
                </c:pt>
                <c:pt idx="4476">
                  <c:v>16.414000000000001</c:v>
                </c:pt>
                <c:pt idx="4477">
                  <c:v>16.414000000000001</c:v>
                </c:pt>
                <c:pt idx="4478">
                  <c:v>16.414000000000001</c:v>
                </c:pt>
                <c:pt idx="4479">
                  <c:v>16.425000000000001</c:v>
                </c:pt>
                <c:pt idx="4480">
                  <c:v>16.425000000000001</c:v>
                </c:pt>
                <c:pt idx="4481">
                  <c:v>16.425000000000001</c:v>
                </c:pt>
                <c:pt idx="4482">
                  <c:v>16.436</c:v>
                </c:pt>
                <c:pt idx="4483">
                  <c:v>16.436</c:v>
                </c:pt>
                <c:pt idx="4484">
                  <c:v>16.436</c:v>
                </c:pt>
                <c:pt idx="4485">
                  <c:v>16.446999999999999</c:v>
                </c:pt>
                <c:pt idx="4486">
                  <c:v>16.446999999999999</c:v>
                </c:pt>
                <c:pt idx="4487">
                  <c:v>16.446999999999999</c:v>
                </c:pt>
                <c:pt idx="4488">
                  <c:v>16.457999999999998</c:v>
                </c:pt>
                <c:pt idx="4489">
                  <c:v>16.457999999999998</c:v>
                </c:pt>
                <c:pt idx="4490">
                  <c:v>16.457999999999998</c:v>
                </c:pt>
                <c:pt idx="4491">
                  <c:v>16.469000000000001</c:v>
                </c:pt>
                <c:pt idx="4492">
                  <c:v>16.469000000000001</c:v>
                </c:pt>
                <c:pt idx="4493">
                  <c:v>16.469000000000001</c:v>
                </c:pt>
                <c:pt idx="4494">
                  <c:v>16.48</c:v>
                </c:pt>
                <c:pt idx="4495">
                  <c:v>16.48</c:v>
                </c:pt>
                <c:pt idx="4496">
                  <c:v>16.48</c:v>
                </c:pt>
                <c:pt idx="4497">
                  <c:v>16.491</c:v>
                </c:pt>
                <c:pt idx="4498">
                  <c:v>16.491</c:v>
                </c:pt>
                <c:pt idx="4499">
                  <c:v>16.491</c:v>
                </c:pt>
                <c:pt idx="4500">
                  <c:v>16.501999999999999</c:v>
                </c:pt>
                <c:pt idx="4501">
                  <c:v>16.501999999999999</c:v>
                </c:pt>
                <c:pt idx="4502">
                  <c:v>16.501999999999999</c:v>
                </c:pt>
                <c:pt idx="4503">
                  <c:v>16.513000000000002</c:v>
                </c:pt>
                <c:pt idx="4504">
                  <c:v>16.513000000000002</c:v>
                </c:pt>
                <c:pt idx="4505">
                  <c:v>16.513000000000002</c:v>
                </c:pt>
                <c:pt idx="4506">
                  <c:v>16.524000000000001</c:v>
                </c:pt>
                <c:pt idx="4507">
                  <c:v>16.524000000000001</c:v>
                </c:pt>
                <c:pt idx="4508">
                  <c:v>16.524000000000001</c:v>
                </c:pt>
                <c:pt idx="4509">
                  <c:v>16.535</c:v>
                </c:pt>
                <c:pt idx="4510">
                  <c:v>16.535</c:v>
                </c:pt>
                <c:pt idx="4511">
                  <c:v>16.535</c:v>
                </c:pt>
                <c:pt idx="4512">
                  <c:v>16.545999999999999</c:v>
                </c:pt>
                <c:pt idx="4513">
                  <c:v>16.545999999999999</c:v>
                </c:pt>
                <c:pt idx="4514">
                  <c:v>16.545999999999999</c:v>
                </c:pt>
                <c:pt idx="4515">
                  <c:v>16.556999999999999</c:v>
                </c:pt>
                <c:pt idx="4516">
                  <c:v>16.556999999999999</c:v>
                </c:pt>
                <c:pt idx="4517">
                  <c:v>16.556999999999999</c:v>
                </c:pt>
                <c:pt idx="4518">
                  <c:v>16.568000000000001</c:v>
                </c:pt>
                <c:pt idx="4519">
                  <c:v>16.568000000000001</c:v>
                </c:pt>
                <c:pt idx="4520">
                  <c:v>16.568000000000001</c:v>
                </c:pt>
                <c:pt idx="4521">
                  <c:v>16.579000000000001</c:v>
                </c:pt>
                <c:pt idx="4522">
                  <c:v>16.579000000000001</c:v>
                </c:pt>
                <c:pt idx="4523">
                  <c:v>16.579000000000001</c:v>
                </c:pt>
                <c:pt idx="4524">
                  <c:v>16.59</c:v>
                </c:pt>
                <c:pt idx="4525">
                  <c:v>16.59</c:v>
                </c:pt>
                <c:pt idx="4526">
                  <c:v>16.59</c:v>
                </c:pt>
                <c:pt idx="4527">
                  <c:v>16.600999999999999</c:v>
                </c:pt>
                <c:pt idx="4528">
                  <c:v>16.600999999999999</c:v>
                </c:pt>
                <c:pt idx="4529">
                  <c:v>16.600999999999999</c:v>
                </c:pt>
                <c:pt idx="4530">
                  <c:v>16.611999999999998</c:v>
                </c:pt>
                <c:pt idx="4531">
                  <c:v>16.611999999999998</c:v>
                </c:pt>
                <c:pt idx="4532">
                  <c:v>16.611999999999998</c:v>
                </c:pt>
                <c:pt idx="4533">
                  <c:v>16.623000000000001</c:v>
                </c:pt>
                <c:pt idx="4534">
                  <c:v>16.623000000000001</c:v>
                </c:pt>
                <c:pt idx="4535">
                  <c:v>16.623000000000001</c:v>
                </c:pt>
                <c:pt idx="4536">
                  <c:v>16.634</c:v>
                </c:pt>
                <c:pt idx="4537">
                  <c:v>16.634</c:v>
                </c:pt>
                <c:pt idx="4538">
                  <c:v>16.634</c:v>
                </c:pt>
                <c:pt idx="4539">
                  <c:v>16.645</c:v>
                </c:pt>
                <c:pt idx="4540">
                  <c:v>16.645</c:v>
                </c:pt>
                <c:pt idx="4541">
                  <c:v>16.645</c:v>
                </c:pt>
                <c:pt idx="4542">
                  <c:v>16.655999999999999</c:v>
                </c:pt>
                <c:pt idx="4543">
                  <c:v>16.655999999999999</c:v>
                </c:pt>
                <c:pt idx="4544">
                  <c:v>16.655999999999999</c:v>
                </c:pt>
                <c:pt idx="4545">
                  <c:v>16.667000000000002</c:v>
                </c:pt>
                <c:pt idx="4546">
                  <c:v>16.667000000000002</c:v>
                </c:pt>
                <c:pt idx="4547">
                  <c:v>16.667000000000002</c:v>
                </c:pt>
                <c:pt idx="4548">
                  <c:v>16.678000000000001</c:v>
                </c:pt>
                <c:pt idx="4549">
                  <c:v>16.678000000000001</c:v>
                </c:pt>
                <c:pt idx="4550">
                  <c:v>16.678000000000001</c:v>
                </c:pt>
                <c:pt idx="4551">
                  <c:v>16.689</c:v>
                </c:pt>
                <c:pt idx="4552">
                  <c:v>16.689</c:v>
                </c:pt>
                <c:pt idx="4553">
                  <c:v>16.689</c:v>
                </c:pt>
                <c:pt idx="4554">
                  <c:v>16.7</c:v>
                </c:pt>
                <c:pt idx="4555">
                  <c:v>16.7</c:v>
                </c:pt>
                <c:pt idx="4556">
                  <c:v>16.7</c:v>
                </c:pt>
                <c:pt idx="4557">
                  <c:v>16.710999999999999</c:v>
                </c:pt>
                <c:pt idx="4558">
                  <c:v>16.710999999999999</c:v>
                </c:pt>
                <c:pt idx="4559">
                  <c:v>16.710999999999999</c:v>
                </c:pt>
                <c:pt idx="4560">
                  <c:v>16.722000000000001</c:v>
                </c:pt>
                <c:pt idx="4561">
                  <c:v>16.722000000000001</c:v>
                </c:pt>
                <c:pt idx="4562">
                  <c:v>16.722000000000001</c:v>
                </c:pt>
                <c:pt idx="4563">
                  <c:v>16.733000000000001</c:v>
                </c:pt>
                <c:pt idx="4564">
                  <c:v>16.733000000000001</c:v>
                </c:pt>
                <c:pt idx="4565">
                  <c:v>16.733000000000001</c:v>
                </c:pt>
                <c:pt idx="4566">
                  <c:v>16.744</c:v>
                </c:pt>
                <c:pt idx="4567">
                  <c:v>16.744</c:v>
                </c:pt>
                <c:pt idx="4568">
                  <c:v>16.744</c:v>
                </c:pt>
                <c:pt idx="4569">
                  <c:v>16.754999999999999</c:v>
                </c:pt>
                <c:pt idx="4570">
                  <c:v>16.754999999999999</c:v>
                </c:pt>
                <c:pt idx="4571">
                  <c:v>16.754999999999999</c:v>
                </c:pt>
                <c:pt idx="4572">
                  <c:v>16.765999999999998</c:v>
                </c:pt>
                <c:pt idx="4573">
                  <c:v>16.765999999999998</c:v>
                </c:pt>
                <c:pt idx="4574">
                  <c:v>16.765999999999998</c:v>
                </c:pt>
                <c:pt idx="4575">
                  <c:v>16.777000000000001</c:v>
                </c:pt>
                <c:pt idx="4576">
                  <c:v>16.777000000000001</c:v>
                </c:pt>
                <c:pt idx="4577">
                  <c:v>16.777000000000001</c:v>
                </c:pt>
                <c:pt idx="4578">
                  <c:v>16.788</c:v>
                </c:pt>
                <c:pt idx="4579">
                  <c:v>16.788</c:v>
                </c:pt>
                <c:pt idx="4580">
                  <c:v>16.788</c:v>
                </c:pt>
                <c:pt idx="4581">
                  <c:v>16.798999999999999</c:v>
                </c:pt>
                <c:pt idx="4582">
                  <c:v>16.798999999999999</c:v>
                </c:pt>
                <c:pt idx="4583">
                  <c:v>16.798999999999999</c:v>
                </c:pt>
                <c:pt idx="4584">
                  <c:v>16.809999999999999</c:v>
                </c:pt>
                <c:pt idx="4585">
                  <c:v>16.809999999999999</c:v>
                </c:pt>
                <c:pt idx="4586">
                  <c:v>16.809999999999999</c:v>
                </c:pt>
                <c:pt idx="4587">
                  <c:v>16.821000000000002</c:v>
                </c:pt>
                <c:pt idx="4588">
                  <c:v>16.821000000000002</c:v>
                </c:pt>
                <c:pt idx="4589">
                  <c:v>16.821000000000002</c:v>
                </c:pt>
                <c:pt idx="4590">
                  <c:v>16.832000000000001</c:v>
                </c:pt>
                <c:pt idx="4591">
                  <c:v>16.832000000000001</c:v>
                </c:pt>
                <c:pt idx="4592">
                  <c:v>16.832000000000001</c:v>
                </c:pt>
                <c:pt idx="4593">
                  <c:v>16.843</c:v>
                </c:pt>
                <c:pt idx="4594">
                  <c:v>16.843</c:v>
                </c:pt>
                <c:pt idx="4595">
                  <c:v>16.843</c:v>
                </c:pt>
                <c:pt idx="4596">
                  <c:v>16.853999999999999</c:v>
                </c:pt>
                <c:pt idx="4597">
                  <c:v>16.853999999999999</c:v>
                </c:pt>
                <c:pt idx="4598">
                  <c:v>16.853999999999999</c:v>
                </c:pt>
                <c:pt idx="4599">
                  <c:v>16.864999999999998</c:v>
                </c:pt>
                <c:pt idx="4600">
                  <c:v>16.864999999999998</c:v>
                </c:pt>
                <c:pt idx="4601">
                  <c:v>16.864999999999998</c:v>
                </c:pt>
                <c:pt idx="4602">
                  <c:v>16.876000000000001</c:v>
                </c:pt>
                <c:pt idx="4603">
                  <c:v>16.876000000000001</c:v>
                </c:pt>
                <c:pt idx="4604">
                  <c:v>16.876000000000001</c:v>
                </c:pt>
                <c:pt idx="4605">
                  <c:v>16.887</c:v>
                </c:pt>
                <c:pt idx="4606">
                  <c:v>16.887</c:v>
                </c:pt>
                <c:pt idx="4607">
                  <c:v>16.887</c:v>
                </c:pt>
                <c:pt idx="4608">
                  <c:v>16.898</c:v>
                </c:pt>
                <c:pt idx="4609">
                  <c:v>16.898</c:v>
                </c:pt>
                <c:pt idx="4610">
                  <c:v>16.898</c:v>
                </c:pt>
                <c:pt idx="4611">
                  <c:v>16.908999999999999</c:v>
                </c:pt>
                <c:pt idx="4612">
                  <c:v>16.908999999999999</c:v>
                </c:pt>
                <c:pt idx="4613">
                  <c:v>16.908999999999999</c:v>
                </c:pt>
                <c:pt idx="4614">
                  <c:v>16.920000000000002</c:v>
                </c:pt>
                <c:pt idx="4615">
                  <c:v>16.920000000000002</c:v>
                </c:pt>
                <c:pt idx="4616">
                  <c:v>16.920000000000002</c:v>
                </c:pt>
                <c:pt idx="4617">
                  <c:v>16.931000000000001</c:v>
                </c:pt>
                <c:pt idx="4618">
                  <c:v>16.931000000000001</c:v>
                </c:pt>
                <c:pt idx="4619">
                  <c:v>16.931000000000001</c:v>
                </c:pt>
              </c:numCache>
            </c:numRef>
          </c:xVal>
          <c:yVal>
            <c:numRef>
              <c:f>'https://cefsaedu-my.sharepoint.com/personal/062190003_faculdade_cefsa_edu_br/Documents/[Esponja 3.xlsx]Dados do Ensaio'!$C$2:$C$4621</c:f>
              <c:numCache>
                <c:formatCode>General</c:formatCode>
                <c:ptCount val="4620"/>
                <c:pt idx="0">
                  <c:v>30.1</c:v>
                </c:pt>
                <c:pt idx="1">
                  <c:v>30.1</c:v>
                </c:pt>
                <c:pt idx="2">
                  <c:v>30.1</c:v>
                </c:pt>
                <c:pt idx="3">
                  <c:v>30.1</c:v>
                </c:pt>
                <c:pt idx="4">
                  <c:v>30.1</c:v>
                </c:pt>
                <c:pt idx="5">
                  <c:v>30.1</c:v>
                </c:pt>
                <c:pt idx="6">
                  <c:v>30</c:v>
                </c:pt>
                <c:pt idx="7">
                  <c:v>30</c:v>
                </c:pt>
                <c:pt idx="8">
                  <c:v>30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  <c:pt idx="12">
                  <c:v>30</c:v>
                </c:pt>
                <c:pt idx="13">
                  <c:v>30</c:v>
                </c:pt>
                <c:pt idx="14">
                  <c:v>30</c:v>
                </c:pt>
                <c:pt idx="15">
                  <c:v>29.9</c:v>
                </c:pt>
                <c:pt idx="16">
                  <c:v>29.9</c:v>
                </c:pt>
                <c:pt idx="17">
                  <c:v>29.9</c:v>
                </c:pt>
                <c:pt idx="18">
                  <c:v>29.8</c:v>
                </c:pt>
                <c:pt idx="19">
                  <c:v>29.8</c:v>
                </c:pt>
                <c:pt idx="20">
                  <c:v>29.8</c:v>
                </c:pt>
                <c:pt idx="21">
                  <c:v>29.8</c:v>
                </c:pt>
                <c:pt idx="22">
                  <c:v>29.8</c:v>
                </c:pt>
                <c:pt idx="23">
                  <c:v>29.8</c:v>
                </c:pt>
                <c:pt idx="24">
                  <c:v>29.7</c:v>
                </c:pt>
                <c:pt idx="25">
                  <c:v>29.7</c:v>
                </c:pt>
                <c:pt idx="26">
                  <c:v>29.7</c:v>
                </c:pt>
                <c:pt idx="27">
                  <c:v>29.7</c:v>
                </c:pt>
                <c:pt idx="28">
                  <c:v>29.7</c:v>
                </c:pt>
                <c:pt idx="29">
                  <c:v>29.7</c:v>
                </c:pt>
                <c:pt idx="30">
                  <c:v>29.6</c:v>
                </c:pt>
                <c:pt idx="31">
                  <c:v>29.6</c:v>
                </c:pt>
                <c:pt idx="32">
                  <c:v>29.6</c:v>
                </c:pt>
                <c:pt idx="33">
                  <c:v>29.6</c:v>
                </c:pt>
                <c:pt idx="34">
                  <c:v>29.6</c:v>
                </c:pt>
                <c:pt idx="35">
                  <c:v>29.6</c:v>
                </c:pt>
                <c:pt idx="36">
                  <c:v>29.5</c:v>
                </c:pt>
                <c:pt idx="37">
                  <c:v>29.5</c:v>
                </c:pt>
                <c:pt idx="38">
                  <c:v>29.5</c:v>
                </c:pt>
                <c:pt idx="39">
                  <c:v>29.5</c:v>
                </c:pt>
                <c:pt idx="40">
                  <c:v>29.5</c:v>
                </c:pt>
                <c:pt idx="41">
                  <c:v>29.5</c:v>
                </c:pt>
                <c:pt idx="42">
                  <c:v>29.4</c:v>
                </c:pt>
                <c:pt idx="43">
                  <c:v>29.4</c:v>
                </c:pt>
                <c:pt idx="44">
                  <c:v>29.4</c:v>
                </c:pt>
                <c:pt idx="45">
                  <c:v>29.3</c:v>
                </c:pt>
                <c:pt idx="46">
                  <c:v>29.3</c:v>
                </c:pt>
                <c:pt idx="47">
                  <c:v>29.3</c:v>
                </c:pt>
                <c:pt idx="48">
                  <c:v>29.3</c:v>
                </c:pt>
                <c:pt idx="49">
                  <c:v>29.3</c:v>
                </c:pt>
                <c:pt idx="50">
                  <c:v>29.3</c:v>
                </c:pt>
                <c:pt idx="51">
                  <c:v>29.2</c:v>
                </c:pt>
                <c:pt idx="52">
                  <c:v>29.2</c:v>
                </c:pt>
                <c:pt idx="53">
                  <c:v>29.2</c:v>
                </c:pt>
                <c:pt idx="54">
                  <c:v>29.2</c:v>
                </c:pt>
                <c:pt idx="55">
                  <c:v>29.2</c:v>
                </c:pt>
                <c:pt idx="56">
                  <c:v>29.2</c:v>
                </c:pt>
                <c:pt idx="57">
                  <c:v>29.1</c:v>
                </c:pt>
                <c:pt idx="58">
                  <c:v>29.1</c:v>
                </c:pt>
                <c:pt idx="59">
                  <c:v>29.1</c:v>
                </c:pt>
                <c:pt idx="60">
                  <c:v>29.1</c:v>
                </c:pt>
                <c:pt idx="61">
                  <c:v>29.1</c:v>
                </c:pt>
                <c:pt idx="62">
                  <c:v>29.1</c:v>
                </c:pt>
                <c:pt idx="63">
                  <c:v>29</c:v>
                </c:pt>
                <c:pt idx="64">
                  <c:v>29</c:v>
                </c:pt>
                <c:pt idx="65">
                  <c:v>29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28.9</c:v>
                </c:pt>
                <c:pt idx="70">
                  <c:v>28.9</c:v>
                </c:pt>
                <c:pt idx="71">
                  <c:v>28.9</c:v>
                </c:pt>
                <c:pt idx="72">
                  <c:v>28.9</c:v>
                </c:pt>
                <c:pt idx="73">
                  <c:v>28.9</c:v>
                </c:pt>
                <c:pt idx="74">
                  <c:v>28.9</c:v>
                </c:pt>
                <c:pt idx="75">
                  <c:v>28.8</c:v>
                </c:pt>
                <c:pt idx="76">
                  <c:v>28.8</c:v>
                </c:pt>
                <c:pt idx="77">
                  <c:v>28.8</c:v>
                </c:pt>
                <c:pt idx="78">
                  <c:v>28.8</c:v>
                </c:pt>
                <c:pt idx="79">
                  <c:v>28.8</c:v>
                </c:pt>
                <c:pt idx="80">
                  <c:v>28.8</c:v>
                </c:pt>
                <c:pt idx="81">
                  <c:v>28.7</c:v>
                </c:pt>
                <c:pt idx="82">
                  <c:v>28.7</c:v>
                </c:pt>
                <c:pt idx="83">
                  <c:v>28.7</c:v>
                </c:pt>
                <c:pt idx="84">
                  <c:v>28.6</c:v>
                </c:pt>
                <c:pt idx="85">
                  <c:v>28.6</c:v>
                </c:pt>
                <c:pt idx="86">
                  <c:v>28.6</c:v>
                </c:pt>
                <c:pt idx="87">
                  <c:v>28.6</c:v>
                </c:pt>
                <c:pt idx="88">
                  <c:v>28.6</c:v>
                </c:pt>
                <c:pt idx="89">
                  <c:v>28.6</c:v>
                </c:pt>
                <c:pt idx="90">
                  <c:v>28.5</c:v>
                </c:pt>
                <c:pt idx="91">
                  <c:v>28.5</c:v>
                </c:pt>
                <c:pt idx="92">
                  <c:v>28.5</c:v>
                </c:pt>
                <c:pt idx="93">
                  <c:v>28.5</c:v>
                </c:pt>
                <c:pt idx="94">
                  <c:v>28.5</c:v>
                </c:pt>
                <c:pt idx="95">
                  <c:v>28.5</c:v>
                </c:pt>
                <c:pt idx="96">
                  <c:v>28.4</c:v>
                </c:pt>
                <c:pt idx="97">
                  <c:v>28.4</c:v>
                </c:pt>
                <c:pt idx="98">
                  <c:v>28.4</c:v>
                </c:pt>
                <c:pt idx="99">
                  <c:v>28.4</c:v>
                </c:pt>
                <c:pt idx="100">
                  <c:v>28.4</c:v>
                </c:pt>
                <c:pt idx="101">
                  <c:v>28.4</c:v>
                </c:pt>
                <c:pt idx="102">
                  <c:v>28.3</c:v>
                </c:pt>
                <c:pt idx="103">
                  <c:v>28.3</c:v>
                </c:pt>
                <c:pt idx="104">
                  <c:v>28.3</c:v>
                </c:pt>
                <c:pt idx="105">
                  <c:v>28.2</c:v>
                </c:pt>
                <c:pt idx="106">
                  <c:v>28.2</c:v>
                </c:pt>
                <c:pt idx="107">
                  <c:v>28.2</c:v>
                </c:pt>
                <c:pt idx="108">
                  <c:v>28.2</c:v>
                </c:pt>
                <c:pt idx="109">
                  <c:v>28.2</c:v>
                </c:pt>
                <c:pt idx="110">
                  <c:v>28.2</c:v>
                </c:pt>
                <c:pt idx="111">
                  <c:v>28.1</c:v>
                </c:pt>
                <c:pt idx="112">
                  <c:v>28.1</c:v>
                </c:pt>
                <c:pt idx="113">
                  <c:v>28.1</c:v>
                </c:pt>
                <c:pt idx="114">
                  <c:v>28.1</c:v>
                </c:pt>
                <c:pt idx="115">
                  <c:v>28.1</c:v>
                </c:pt>
                <c:pt idx="116">
                  <c:v>28.1</c:v>
                </c:pt>
                <c:pt idx="117">
                  <c:v>28</c:v>
                </c:pt>
                <c:pt idx="118">
                  <c:v>28</c:v>
                </c:pt>
                <c:pt idx="119">
                  <c:v>28</c:v>
                </c:pt>
                <c:pt idx="120">
                  <c:v>28</c:v>
                </c:pt>
                <c:pt idx="121">
                  <c:v>28</c:v>
                </c:pt>
                <c:pt idx="122">
                  <c:v>28</c:v>
                </c:pt>
                <c:pt idx="123">
                  <c:v>27.9</c:v>
                </c:pt>
                <c:pt idx="124">
                  <c:v>27.9</c:v>
                </c:pt>
                <c:pt idx="125">
                  <c:v>27.9</c:v>
                </c:pt>
                <c:pt idx="126">
                  <c:v>27.9</c:v>
                </c:pt>
                <c:pt idx="127">
                  <c:v>27.9</c:v>
                </c:pt>
                <c:pt idx="128">
                  <c:v>27.9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27.7</c:v>
                </c:pt>
                <c:pt idx="136">
                  <c:v>27.7</c:v>
                </c:pt>
                <c:pt idx="137">
                  <c:v>27.7</c:v>
                </c:pt>
                <c:pt idx="138">
                  <c:v>27.7</c:v>
                </c:pt>
                <c:pt idx="139">
                  <c:v>27.7</c:v>
                </c:pt>
                <c:pt idx="140">
                  <c:v>27.7</c:v>
                </c:pt>
                <c:pt idx="141">
                  <c:v>27.6</c:v>
                </c:pt>
                <c:pt idx="142">
                  <c:v>27.6</c:v>
                </c:pt>
                <c:pt idx="143">
                  <c:v>27.6</c:v>
                </c:pt>
                <c:pt idx="144">
                  <c:v>27.5</c:v>
                </c:pt>
                <c:pt idx="145">
                  <c:v>27.5</c:v>
                </c:pt>
                <c:pt idx="146">
                  <c:v>27.5</c:v>
                </c:pt>
                <c:pt idx="147">
                  <c:v>27.5</c:v>
                </c:pt>
                <c:pt idx="148">
                  <c:v>27.5</c:v>
                </c:pt>
                <c:pt idx="149">
                  <c:v>27.5</c:v>
                </c:pt>
                <c:pt idx="150">
                  <c:v>27.4</c:v>
                </c:pt>
                <c:pt idx="151">
                  <c:v>27.4</c:v>
                </c:pt>
                <c:pt idx="152">
                  <c:v>27.4</c:v>
                </c:pt>
                <c:pt idx="153">
                  <c:v>27.4</c:v>
                </c:pt>
                <c:pt idx="154">
                  <c:v>27.4</c:v>
                </c:pt>
                <c:pt idx="155">
                  <c:v>27.4</c:v>
                </c:pt>
                <c:pt idx="156">
                  <c:v>27.3</c:v>
                </c:pt>
                <c:pt idx="157">
                  <c:v>27.3</c:v>
                </c:pt>
                <c:pt idx="158">
                  <c:v>27.3</c:v>
                </c:pt>
                <c:pt idx="159">
                  <c:v>27.3</c:v>
                </c:pt>
                <c:pt idx="160">
                  <c:v>27.3</c:v>
                </c:pt>
                <c:pt idx="161">
                  <c:v>27.3</c:v>
                </c:pt>
                <c:pt idx="162">
                  <c:v>27.2</c:v>
                </c:pt>
                <c:pt idx="163">
                  <c:v>27.2</c:v>
                </c:pt>
                <c:pt idx="164">
                  <c:v>27.2</c:v>
                </c:pt>
                <c:pt idx="165">
                  <c:v>27.2</c:v>
                </c:pt>
                <c:pt idx="166">
                  <c:v>27.2</c:v>
                </c:pt>
                <c:pt idx="167">
                  <c:v>27.2</c:v>
                </c:pt>
                <c:pt idx="168">
                  <c:v>27.1</c:v>
                </c:pt>
                <c:pt idx="169">
                  <c:v>27.1</c:v>
                </c:pt>
                <c:pt idx="170">
                  <c:v>27.1</c:v>
                </c:pt>
                <c:pt idx="171">
                  <c:v>27</c:v>
                </c:pt>
                <c:pt idx="172">
                  <c:v>27</c:v>
                </c:pt>
                <c:pt idx="173">
                  <c:v>27</c:v>
                </c:pt>
                <c:pt idx="174">
                  <c:v>27</c:v>
                </c:pt>
                <c:pt idx="175">
                  <c:v>27</c:v>
                </c:pt>
                <c:pt idx="176">
                  <c:v>27</c:v>
                </c:pt>
                <c:pt idx="177">
                  <c:v>26.9</c:v>
                </c:pt>
                <c:pt idx="178">
                  <c:v>26.9</c:v>
                </c:pt>
                <c:pt idx="179">
                  <c:v>26.9</c:v>
                </c:pt>
                <c:pt idx="180">
                  <c:v>26.9</c:v>
                </c:pt>
                <c:pt idx="181">
                  <c:v>26.9</c:v>
                </c:pt>
                <c:pt idx="182">
                  <c:v>26.9</c:v>
                </c:pt>
                <c:pt idx="183">
                  <c:v>26.8</c:v>
                </c:pt>
                <c:pt idx="184">
                  <c:v>26.8</c:v>
                </c:pt>
                <c:pt idx="185">
                  <c:v>26.8</c:v>
                </c:pt>
                <c:pt idx="186">
                  <c:v>26.8</c:v>
                </c:pt>
                <c:pt idx="187">
                  <c:v>26.8</c:v>
                </c:pt>
                <c:pt idx="188">
                  <c:v>26.8</c:v>
                </c:pt>
                <c:pt idx="189">
                  <c:v>26.7</c:v>
                </c:pt>
                <c:pt idx="190">
                  <c:v>26.7</c:v>
                </c:pt>
                <c:pt idx="191">
                  <c:v>26.7</c:v>
                </c:pt>
                <c:pt idx="192">
                  <c:v>26.7</c:v>
                </c:pt>
                <c:pt idx="193">
                  <c:v>26.7</c:v>
                </c:pt>
                <c:pt idx="194">
                  <c:v>26.7</c:v>
                </c:pt>
                <c:pt idx="195">
                  <c:v>26.6</c:v>
                </c:pt>
                <c:pt idx="196">
                  <c:v>26.6</c:v>
                </c:pt>
                <c:pt idx="197">
                  <c:v>26.6</c:v>
                </c:pt>
                <c:pt idx="198">
                  <c:v>26.6</c:v>
                </c:pt>
                <c:pt idx="199">
                  <c:v>26.6</c:v>
                </c:pt>
                <c:pt idx="200">
                  <c:v>26.6</c:v>
                </c:pt>
                <c:pt idx="201">
                  <c:v>26.5</c:v>
                </c:pt>
                <c:pt idx="202">
                  <c:v>26.5</c:v>
                </c:pt>
                <c:pt idx="203">
                  <c:v>26.5</c:v>
                </c:pt>
                <c:pt idx="204">
                  <c:v>26.4</c:v>
                </c:pt>
                <c:pt idx="205">
                  <c:v>26.4</c:v>
                </c:pt>
                <c:pt idx="206">
                  <c:v>26.4</c:v>
                </c:pt>
                <c:pt idx="207">
                  <c:v>26.4</c:v>
                </c:pt>
                <c:pt idx="208">
                  <c:v>26.4</c:v>
                </c:pt>
                <c:pt idx="209">
                  <c:v>26.4</c:v>
                </c:pt>
                <c:pt idx="210">
                  <c:v>26.3</c:v>
                </c:pt>
                <c:pt idx="211">
                  <c:v>26.3</c:v>
                </c:pt>
                <c:pt idx="212">
                  <c:v>26.3</c:v>
                </c:pt>
                <c:pt idx="213">
                  <c:v>26.3</c:v>
                </c:pt>
                <c:pt idx="214">
                  <c:v>26.3</c:v>
                </c:pt>
                <c:pt idx="215">
                  <c:v>26.3</c:v>
                </c:pt>
                <c:pt idx="216">
                  <c:v>26.2</c:v>
                </c:pt>
                <c:pt idx="217">
                  <c:v>26.2</c:v>
                </c:pt>
                <c:pt idx="218">
                  <c:v>26.2</c:v>
                </c:pt>
                <c:pt idx="219">
                  <c:v>26.2</c:v>
                </c:pt>
                <c:pt idx="220">
                  <c:v>26.2</c:v>
                </c:pt>
                <c:pt idx="221">
                  <c:v>26.2</c:v>
                </c:pt>
                <c:pt idx="222">
                  <c:v>26.1</c:v>
                </c:pt>
                <c:pt idx="223">
                  <c:v>26.1</c:v>
                </c:pt>
                <c:pt idx="224">
                  <c:v>26.1</c:v>
                </c:pt>
                <c:pt idx="225">
                  <c:v>26.1</c:v>
                </c:pt>
                <c:pt idx="226">
                  <c:v>26.1</c:v>
                </c:pt>
                <c:pt idx="227">
                  <c:v>26.1</c:v>
                </c:pt>
                <c:pt idx="228">
                  <c:v>26</c:v>
                </c:pt>
                <c:pt idx="229">
                  <c:v>26</c:v>
                </c:pt>
                <c:pt idx="230">
                  <c:v>26</c:v>
                </c:pt>
                <c:pt idx="231">
                  <c:v>26</c:v>
                </c:pt>
                <c:pt idx="232">
                  <c:v>26</c:v>
                </c:pt>
                <c:pt idx="233">
                  <c:v>26</c:v>
                </c:pt>
                <c:pt idx="234">
                  <c:v>25.9</c:v>
                </c:pt>
                <c:pt idx="235">
                  <c:v>25.9</c:v>
                </c:pt>
                <c:pt idx="236">
                  <c:v>25.9</c:v>
                </c:pt>
                <c:pt idx="237">
                  <c:v>25.8</c:v>
                </c:pt>
                <c:pt idx="238">
                  <c:v>25.8</c:v>
                </c:pt>
                <c:pt idx="239">
                  <c:v>25.8</c:v>
                </c:pt>
                <c:pt idx="240">
                  <c:v>25.8</c:v>
                </c:pt>
                <c:pt idx="241">
                  <c:v>25.8</c:v>
                </c:pt>
                <c:pt idx="242">
                  <c:v>25.8</c:v>
                </c:pt>
                <c:pt idx="243">
                  <c:v>25.7</c:v>
                </c:pt>
                <c:pt idx="244">
                  <c:v>25.7</c:v>
                </c:pt>
                <c:pt idx="245">
                  <c:v>25.7</c:v>
                </c:pt>
                <c:pt idx="246">
                  <c:v>25.7</c:v>
                </c:pt>
                <c:pt idx="247">
                  <c:v>25.7</c:v>
                </c:pt>
                <c:pt idx="248">
                  <c:v>25.7</c:v>
                </c:pt>
                <c:pt idx="249">
                  <c:v>25.6</c:v>
                </c:pt>
                <c:pt idx="250">
                  <c:v>25.6</c:v>
                </c:pt>
                <c:pt idx="251">
                  <c:v>25.6</c:v>
                </c:pt>
                <c:pt idx="252">
                  <c:v>25.6</c:v>
                </c:pt>
                <c:pt idx="253">
                  <c:v>25.6</c:v>
                </c:pt>
                <c:pt idx="254">
                  <c:v>25.6</c:v>
                </c:pt>
                <c:pt idx="255">
                  <c:v>25.5</c:v>
                </c:pt>
                <c:pt idx="256">
                  <c:v>25.5</c:v>
                </c:pt>
                <c:pt idx="257">
                  <c:v>25.5</c:v>
                </c:pt>
                <c:pt idx="258">
                  <c:v>25.5</c:v>
                </c:pt>
                <c:pt idx="259">
                  <c:v>25.5</c:v>
                </c:pt>
                <c:pt idx="260">
                  <c:v>25.5</c:v>
                </c:pt>
                <c:pt idx="261">
                  <c:v>25.4</c:v>
                </c:pt>
                <c:pt idx="262">
                  <c:v>25.4</c:v>
                </c:pt>
                <c:pt idx="263">
                  <c:v>25.4</c:v>
                </c:pt>
                <c:pt idx="264">
                  <c:v>25.3</c:v>
                </c:pt>
                <c:pt idx="265">
                  <c:v>25.3</c:v>
                </c:pt>
                <c:pt idx="266">
                  <c:v>25.3</c:v>
                </c:pt>
                <c:pt idx="267">
                  <c:v>25.3</c:v>
                </c:pt>
                <c:pt idx="268">
                  <c:v>25.3</c:v>
                </c:pt>
                <c:pt idx="269">
                  <c:v>25.3</c:v>
                </c:pt>
                <c:pt idx="270">
                  <c:v>25.2</c:v>
                </c:pt>
                <c:pt idx="271">
                  <c:v>25.2</c:v>
                </c:pt>
                <c:pt idx="272">
                  <c:v>25.2</c:v>
                </c:pt>
                <c:pt idx="273">
                  <c:v>25.2</c:v>
                </c:pt>
                <c:pt idx="274">
                  <c:v>25.2</c:v>
                </c:pt>
                <c:pt idx="275">
                  <c:v>25.2</c:v>
                </c:pt>
                <c:pt idx="276">
                  <c:v>25.1</c:v>
                </c:pt>
                <c:pt idx="277">
                  <c:v>25.1</c:v>
                </c:pt>
                <c:pt idx="278">
                  <c:v>25.1</c:v>
                </c:pt>
                <c:pt idx="279">
                  <c:v>25.1</c:v>
                </c:pt>
                <c:pt idx="280">
                  <c:v>25.1</c:v>
                </c:pt>
                <c:pt idx="281">
                  <c:v>25.1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25</c:v>
                </c:pt>
                <c:pt idx="286">
                  <c:v>25</c:v>
                </c:pt>
                <c:pt idx="287">
                  <c:v>25</c:v>
                </c:pt>
                <c:pt idx="288">
                  <c:v>24.9</c:v>
                </c:pt>
                <c:pt idx="289">
                  <c:v>24.9</c:v>
                </c:pt>
                <c:pt idx="290">
                  <c:v>24.9</c:v>
                </c:pt>
                <c:pt idx="291">
                  <c:v>24.8</c:v>
                </c:pt>
                <c:pt idx="292">
                  <c:v>24.8</c:v>
                </c:pt>
                <c:pt idx="293">
                  <c:v>24.8</c:v>
                </c:pt>
                <c:pt idx="294">
                  <c:v>24.8</c:v>
                </c:pt>
                <c:pt idx="295">
                  <c:v>24.8</c:v>
                </c:pt>
                <c:pt idx="296">
                  <c:v>24.8</c:v>
                </c:pt>
                <c:pt idx="297">
                  <c:v>24.7</c:v>
                </c:pt>
                <c:pt idx="298">
                  <c:v>24.7</c:v>
                </c:pt>
                <c:pt idx="299">
                  <c:v>24.7</c:v>
                </c:pt>
                <c:pt idx="300">
                  <c:v>24.7</c:v>
                </c:pt>
                <c:pt idx="301">
                  <c:v>24.7</c:v>
                </c:pt>
                <c:pt idx="302">
                  <c:v>24.7</c:v>
                </c:pt>
                <c:pt idx="303">
                  <c:v>24.6</c:v>
                </c:pt>
                <c:pt idx="304">
                  <c:v>24.6</c:v>
                </c:pt>
                <c:pt idx="305">
                  <c:v>24.6</c:v>
                </c:pt>
                <c:pt idx="306">
                  <c:v>24.6</c:v>
                </c:pt>
                <c:pt idx="307">
                  <c:v>24.6</c:v>
                </c:pt>
                <c:pt idx="308">
                  <c:v>24.6</c:v>
                </c:pt>
                <c:pt idx="309">
                  <c:v>24.5</c:v>
                </c:pt>
                <c:pt idx="310">
                  <c:v>24.5</c:v>
                </c:pt>
                <c:pt idx="311">
                  <c:v>24.5</c:v>
                </c:pt>
                <c:pt idx="312">
                  <c:v>24.5</c:v>
                </c:pt>
                <c:pt idx="313">
                  <c:v>24.5</c:v>
                </c:pt>
                <c:pt idx="314">
                  <c:v>24.5</c:v>
                </c:pt>
                <c:pt idx="315">
                  <c:v>24.4</c:v>
                </c:pt>
                <c:pt idx="316">
                  <c:v>24.4</c:v>
                </c:pt>
                <c:pt idx="317">
                  <c:v>24.4</c:v>
                </c:pt>
                <c:pt idx="318">
                  <c:v>24.4</c:v>
                </c:pt>
                <c:pt idx="319">
                  <c:v>24.4</c:v>
                </c:pt>
                <c:pt idx="320">
                  <c:v>24.4</c:v>
                </c:pt>
                <c:pt idx="321">
                  <c:v>24.3</c:v>
                </c:pt>
                <c:pt idx="322">
                  <c:v>24.3</c:v>
                </c:pt>
                <c:pt idx="323">
                  <c:v>24.3</c:v>
                </c:pt>
                <c:pt idx="324">
                  <c:v>24.2</c:v>
                </c:pt>
                <c:pt idx="325">
                  <c:v>24.2</c:v>
                </c:pt>
                <c:pt idx="326">
                  <c:v>24.2</c:v>
                </c:pt>
                <c:pt idx="327">
                  <c:v>24.2</c:v>
                </c:pt>
                <c:pt idx="328">
                  <c:v>24.2</c:v>
                </c:pt>
                <c:pt idx="329">
                  <c:v>24.2</c:v>
                </c:pt>
                <c:pt idx="330">
                  <c:v>24.1</c:v>
                </c:pt>
                <c:pt idx="331">
                  <c:v>24.1</c:v>
                </c:pt>
                <c:pt idx="332">
                  <c:v>24.1</c:v>
                </c:pt>
                <c:pt idx="333">
                  <c:v>24.1</c:v>
                </c:pt>
                <c:pt idx="334">
                  <c:v>24.1</c:v>
                </c:pt>
                <c:pt idx="335">
                  <c:v>24.1</c:v>
                </c:pt>
                <c:pt idx="336">
                  <c:v>24</c:v>
                </c:pt>
                <c:pt idx="337">
                  <c:v>24</c:v>
                </c:pt>
                <c:pt idx="338">
                  <c:v>24</c:v>
                </c:pt>
                <c:pt idx="339">
                  <c:v>24</c:v>
                </c:pt>
                <c:pt idx="340">
                  <c:v>24</c:v>
                </c:pt>
                <c:pt idx="341">
                  <c:v>24</c:v>
                </c:pt>
                <c:pt idx="342">
                  <c:v>23.9</c:v>
                </c:pt>
                <c:pt idx="343">
                  <c:v>23.9</c:v>
                </c:pt>
                <c:pt idx="344">
                  <c:v>23.9</c:v>
                </c:pt>
                <c:pt idx="345">
                  <c:v>23.9</c:v>
                </c:pt>
                <c:pt idx="346">
                  <c:v>23.9</c:v>
                </c:pt>
                <c:pt idx="347">
                  <c:v>23.9</c:v>
                </c:pt>
                <c:pt idx="348">
                  <c:v>23.8</c:v>
                </c:pt>
                <c:pt idx="349">
                  <c:v>23.8</c:v>
                </c:pt>
                <c:pt idx="350">
                  <c:v>23.8</c:v>
                </c:pt>
                <c:pt idx="351">
                  <c:v>23.7</c:v>
                </c:pt>
                <c:pt idx="352">
                  <c:v>23.7</c:v>
                </c:pt>
                <c:pt idx="353">
                  <c:v>23.7</c:v>
                </c:pt>
                <c:pt idx="354">
                  <c:v>23.7</c:v>
                </c:pt>
                <c:pt idx="355">
                  <c:v>23.7</c:v>
                </c:pt>
                <c:pt idx="356">
                  <c:v>23.7</c:v>
                </c:pt>
                <c:pt idx="357">
                  <c:v>23.6</c:v>
                </c:pt>
                <c:pt idx="358">
                  <c:v>23.6</c:v>
                </c:pt>
                <c:pt idx="359">
                  <c:v>23.6</c:v>
                </c:pt>
                <c:pt idx="360">
                  <c:v>23.6</c:v>
                </c:pt>
                <c:pt idx="361">
                  <c:v>23.6</c:v>
                </c:pt>
                <c:pt idx="362">
                  <c:v>23.6</c:v>
                </c:pt>
                <c:pt idx="363">
                  <c:v>23.5</c:v>
                </c:pt>
                <c:pt idx="364">
                  <c:v>23.5</c:v>
                </c:pt>
                <c:pt idx="365">
                  <c:v>23.5</c:v>
                </c:pt>
                <c:pt idx="366">
                  <c:v>23.5</c:v>
                </c:pt>
                <c:pt idx="367">
                  <c:v>23.5</c:v>
                </c:pt>
                <c:pt idx="368">
                  <c:v>23.5</c:v>
                </c:pt>
                <c:pt idx="369">
                  <c:v>23.4</c:v>
                </c:pt>
                <c:pt idx="370">
                  <c:v>23.4</c:v>
                </c:pt>
                <c:pt idx="371">
                  <c:v>23.4</c:v>
                </c:pt>
                <c:pt idx="372">
                  <c:v>23.4</c:v>
                </c:pt>
                <c:pt idx="373">
                  <c:v>23.4</c:v>
                </c:pt>
                <c:pt idx="374">
                  <c:v>23.4</c:v>
                </c:pt>
                <c:pt idx="375">
                  <c:v>23.3</c:v>
                </c:pt>
                <c:pt idx="376">
                  <c:v>23.3</c:v>
                </c:pt>
                <c:pt idx="377">
                  <c:v>23.3</c:v>
                </c:pt>
                <c:pt idx="378">
                  <c:v>23.3</c:v>
                </c:pt>
                <c:pt idx="379">
                  <c:v>23.3</c:v>
                </c:pt>
                <c:pt idx="380">
                  <c:v>23.3</c:v>
                </c:pt>
                <c:pt idx="381">
                  <c:v>23.2</c:v>
                </c:pt>
                <c:pt idx="382">
                  <c:v>23.2</c:v>
                </c:pt>
                <c:pt idx="383">
                  <c:v>23.2</c:v>
                </c:pt>
                <c:pt idx="384">
                  <c:v>23.1</c:v>
                </c:pt>
                <c:pt idx="385">
                  <c:v>23.1</c:v>
                </c:pt>
                <c:pt idx="386">
                  <c:v>23.1</c:v>
                </c:pt>
                <c:pt idx="387">
                  <c:v>23.1</c:v>
                </c:pt>
                <c:pt idx="388">
                  <c:v>23.1</c:v>
                </c:pt>
                <c:pt idx="389">
                  <c:v>23.1</c:v>
                </c:pt>
                <c:pt idx="390">
                  <c:v>23</c:v>
                </c:pt>
                <c:pt idx="391">
                  <c:v>23</c:v>
                </c:pt>
                <c:pt idx="392">
                  <c:v>23</c:v>
                </c:pt>
                <c:pt idx="393">
                  <c:v>23</c:v>
                </c:pt>
                <c:pt idx="394">
                  <c:v>23</c:v>
                </c:pt>
                <c:pt idx="395">
                  <c:v>23</c:v>
                </c:pt>
                <c:pt idx="396">
                  <c:v>22.9</c:v>
                </c:pt>
                <c:pt idx="397">
                  <c:v>22.9</c:v>
                </c:pt>
                <c:pt idx="398">
                  <c:v>22.9</c:v>
                </c:pt>
                <c:pt idx="399">
                  <c:v>22.9</c:v>
                </c:pt>
                <c:pt idx="400">
                  <c:v>22.9</c:v>
                </c:pt>
                <c:pt idx="401">
                  <c:v>22.9</c:v>
                </c:pt>
                <c:pt idx="402">
                  <c:v>22.8</c:v>
                </c:pt>
                <c:pt idx="403">
                  <c:v>22.8</c:v>
                </c:pt>
                <c:pt idx="404">
                  <c:v>22.8</c:v>
                </c:pt>
                <c:pt idx="405">
                  <c:v>22.8</c:v>
                </c:pt>
                <c:pt idx="406">
                  <c:v>22.8</c:v>
                </c:pt>
                <c:pt idx="407">
                  <c:v>22.8</c:v>
                </c:pt>
                <c:pt idx="408">
                  <c:v>22.7</c:v>
                </c:pt>
                <c:pt idx="409">
                  <c:v>22.7</c:v>
                </c:pt>
                <c:pt idx="410">
                  <c:v>22.7</c:v>
                </c:pt>
                <c:pt idx="411">
                  <c:v>22.6</c:v>
                </c:pt>
                <c:pt idx="412">
                  <c:v>22.6</c:v>
                </c:pt>
                <c:pt idx="413">
                  <c:v>22.6</c:v>
                </c:pt>
                <c:pt idx="414">
                  <c:v>22.6</c:v>
                </c:pt>
                <c:pt idx="415">
                  <c:v>22.6</c:v>
                </c:pt>
                <c:pt idx="416">
                  <c:v>22.6</c:v>
                </c:pt>
                <c:pt idx="417">
                  <c:v>22.5</c:v>
                </c:pt>
                <c:pt idx="418">
                  <c:v>22.5</c:v>
                </c:pt>
                <c:pt idx="419">
                  <c:v>22.5</c:v>
                </c:pt>
                <c:pt idx="420">
                  <c:v>22.5</c:v>
                </c:pt>
                <c:pt idx="421">
                  <c:v>22.5</c:v>
                </c:pt>
                <c:pt idx="422">
                  <c:v>22.5</c:v>
                </c:pt>
                <c:pt idx="423">
                  <c:v>22.4</c:v>
                </c:pt>
                <c:pt idx="424">
                  <c:v>22.4</c:v>
                </c:pt>
                <c:pt idx="425">
                  <c:v>22.4</c:v>
                </c:pt>
                <c:pt idx="426">
                  <c:v>22.4</c:v>
                </c:pt>
                <c:pt idx="427">
                  <c:v>22.4</c:v>
                </c:pt>
                <c:pt idx="428">
                  <c:v>22.4</c:v>
                </c:pt>
                <c:pt idx="429">
                  <c:v>22.3</c:v>
                </c:pt>
                <c:pt idx="430">
                  <c:v>22.3</c:v>
                </c:pt>
                <c:pt idx="431">
                  <c:v>22.3</c:v>
                </c:pt>
                <c:pt idx="432">
                  <c:v>22.3</c:v>
                </c:pt>
                <c:pt idx="433">
                  <c:v>22.3</c:v>
                </c:pt>
                <c:pt idx="434">
                  <c:v>22.3</c:v>
                </c:pt>
                <c:pt idx="435">
                  <c:v>22.2</c:v>
                </c:pt>
                <c:pt idx="436">
                  <c:v>22.2</c:v>
                </c:pt>
                <c:pt idx="437">
                  <c:v>22.2</c:v>
                </c:pt>
                <c:pt idx="438">
                  <c:v>22.2</c:v>
                </c:pt>
                <c:pt idx="439">
                  <c:v>22.2</c:v>
                </c:pt>
                <c:pt idx="440">
                  <c:v>22.2</c:v>
                </c:pt>
                <c:pt idx="441">
                  <c:v>22.1</c:v>
                </c:pt>
                <c:pt idx="442">
                  <c:v>22.1</c:v>
                </c:pt>
                <c:pt idx="443">
                  <c:v>22.1</c:v>
                </c:pt>
                <c:pt idx="444">
                  <c:v>22</c:v>
                </c:pt>
                <c:pt idx="445">
                  <c:v>22</c:v>
                </c:pt>
                <c:pt idx="446">
                  <c:v>22</c:v>
                </c:pt>
                <c:pt idx="447">
                  <c:v>22</c:v>
                </c:pt>
                <c:pt idx="448">
                  <c:v>22</c:v>
                </c:pt>
                <c:pt idx="449">
                  <c:v>22</c:v>
                </c:pt>
                <c:pt idx="450">
                  <c:v>21.9</c:v>
                </c:pt>
                <c:pt idx="451">
                  <c:v>21.9</c:v>
                </c:pt>
                <c:pt idx="452">
                  <c:v>21.9</c:v>
                </c:pt>
                <c:pt idx="453">
                  <c:v>21.9</c:v>
                </c:pt>
                <c:pt idx="454">
                  <c:v>21.9</c:v>
                </c:pt>
                <c:pt idx="455">
                  <c:v>21.9</c:v>
                </c:pt>
                <c:pt idx="456">
                  <c:v>21.8</c:v>
                </c:pt>
                <c:pt idx="457">
                  <c:v>21.8</c:v>
                </c:pt>
                <c:pt idx="458">
                  <c:v>21.8</c:v>
                </c:pt>
                <c:pt idx="459">
                  <c:v>21.8</c:v>
                </c:pt>
                <c:pt idx="460">
                  <c:v>21.8</c:v>
                </c:pt>
                <c:pt idx="461">
                  <c:v>21.8</c:v>
                </c:pt>
                <c:pt idx="462">
                  <c:v>21.7</c:v>
                </c:pt>
                <c:pt idx="463">
                  <c:v>21.7</c:v>
                </c:pt>
                <c:pt idx="464">
                  <c:v>21.7</c:v>
                </c:pt>
                <c:pt idx="465">
                  <c:v>21.7</c:v>
                </c:pt>
                <c:pt idx="466">
                  <c:v>21.7</c:v>
                </c:pt>
                <c:pt idx="467">
                  <c:v>21.7</c:v>
                </c:pt>
                <c:pt idx="468">
                  <c:v>21.6</c:v>
                </c:pt>
                <c:pt idx="469">
                  <c:v>21.6</c:v>
                </c:pt>
                <c:pt idx="470">
                  <c:v>21.6</c:v>
                </c:pt>
                <c:pt idx="471">
                  <c:v>21.5</c:v>
                </c:pt>
                <c:pt idx="472">
                  <c:v>21.5</c:v>
                </c:pt>
                <c:pt idx="473">
                  <c:v>21.5</c:v>
                </c:pt>
                <c:pt idx="474">
                  <c:v>21.5</c:v>
                </c:pt>
                <c:pt idx="475">
                  <c:v>21.5</c:v>
                </c:pt>
                <c:pt idx="476">
                  <c:v>21.5</c:v>
                </c:pt>
                <c:pt idx="477">
                  <c:v>21.4</c:v>
                </c:pt>
                <c:pt idx="478">
                  <c:v>21.4</c:v>
                </c:pt>
                <c:pt idx="479">
                  <c:v>21.4</c:v>
                </c:pt>
                <c:pt idx="480">
                  <c:v>21.4</c:v>
                </c:pt>
                <c:pt idx="481">
                  <c:v>21.4</c:v>
                </c:pt>
                <c:pt idx="482">
                  <c:v>21.4</c:v>
                </c:pt>
                <c:pt idx="483">
                  <c:v>21.3</c:v>
                </c:pt>
                <c:pt idx="484">
                  <c:v>21.3</c:v>
                </c:pt>
                <c:pt idx="485">
                  <c:v>21.3</c:v>
                </c:pt>
                <c:pt idx="486">
                  <c:v>21.3</c:v>
                </c:pt>
                <c:pt idx="487">
                  <c:v>21.3</c:v>
                </c:pt>
                <c:pt idx="488">
                  <c:v>21.3</c:v>
                </c:pt>
                <c:pt idx="489">
                  <c:v>21.2</c:v>
                </c:pt>
                <c:pt idx="490">
                  <c:v>21.2</c:v>
                </c:pt>
                <c:pt idx="491">
                  <c:v>21.2</c:v>
                </c:pt>
                <c:pt idx="492">
                  <c:v>21.2</c:v>
                </c:pt>
                <c:pt idx="493">
                  <c:v>21.2</c:v>
                </c:pt>
                <c:pt idx="494">
                  <c:v>21.2</c:v>
                </c:pt>
                <c:pt idx="495">
                  <c:v>21.1</c:v>
                </c:pt>
                <c:pt idx="496">
                  <c:v>21.1</c:v>
                </c:pt>
                <c:pt idx="497">
                  <c:v>21.1</c:v>
                </c:pt>
                <c:pt idx="498">
                  <c:v>21</c:v>
                </c:pt>
                <c:pt idx="499">
                  <c:v>21</c:v>
                </c:pt>
                <c:pt idx="500">
                  <c:v>21</c:v>
                </c:pt>
                <c:pt idx="501">
                  <c:v>21</c:v>
                </c:pt>
                <c:pt idx="502">
                  <c:v>21</c:v>
                </c:pt>
                <c:pt idx="503">
                  <c:v>21</c:v>
                </c:pt>
                <c:pt idx="504">
                  <c:v>20.9</c:v>
                </c:pt>
                <c:pt idx="505">
                  <c:v>20.9</c:v>
                </c:pt>
                <c:pt idx="506">
                  <c:v>20.9</c:v>
                </c:pt>
                <c:pt idx="507">
                  <c:v>20.9</c:v>
                </c:pt>
                <c:pt idx="508">
                  <c:v>20.9</c:v>
                </c:pt>
                <c:pt idx="509">
                  <c:v>20.9</c:v>
                </c:pt>
                <c:pt idx="510">
                  <c:v>20.8</c:v>
                </c:pt>
                <c:pt idx="511">
                  <c:v>20.8</c:v>
                </c:pt>
                <c:pt idx="512">
                  <c:v>20.8</c:v>
                </c:pt>
                <c:pt idx="513">
                  <c:v>20.8</c:v>
                </c:pt>
                <c:pt idx="514">
                  <c:v>20.8</c:v>
                </c:pt>
                <c:pt idx="515">
                  <c:v>20.8</c:v>
                </c:pt>
                <c:pt idx="516">
                  <c:v>20.7</c:v>
                </c:pt>
                <c:pt idx="517">
                  <c:v>20.7</c:v>
                </c:pt>
                <c:pt idx="518">
                  <c:v>20.7</c:v>
                </c:pt>
                <c:pt idx="519">
                  <c:v>20.7</c:v>
                </c:pt>
                <c:pt idx="520">
                  <c:v>20.7</c:v>
                </c:pt>
                <c:pt idx="521">
                  <c:v>20.7</c:v>
                </c:pt>
                <c:pt idx="522">
                  <c:v>20.6</c:v>
                </c:pt>
                <c:pt idx="523">
                  <c:v>20.6</c:v>
                </c:pt>
                <c:pt idx="524">
                  <c:v>20.6</c:v>
                </c:pt>
                <c:pt idx="525">
                  <c:v>20.6</c:v>
                </c:pt>
                <c:pt idx="526">
                  <c:v>20.6</c:v>
                </c:pt>
                <c:pt idx="527">
                  <c:v>20.6</c:v>
                </c:pt>
                <c:pt idx="528">
                  <c:v>20.5</c:v>
                </c:pt>
                <c:pt idx="529">
                  <c:v>20.5</c:v>
                </c:pt>
                <c:pt idx="530">
                  <c:v>20.5</c:v>
                </c:pt>
                <c:pt idx="531">
                  <c:v>20.399999999999999</c:v>
                </c:pt>
                <c:pt idx="532">
                  <c:v>20.399999999999999</c:v>
                </c:pt>
                <c:pt idx="533">
                  <c:v>20.399999999999999</c:v>
                </c:pt>
                <c:pt idx="534">
                  <c:v>20.399999999999999</c:v>
                </c:pt>
                <c:pt idx="535">
                  <c:v>20.399999999999999</c:v>
                </c:pt>
                <c:pt idx="536">
                  <c:v>20.399999999999999</c:v>
                </c:pt>
                <c:pt idx="537">
                  <c:v>20.3</c:v>
                </c:pt>
                <c:pt idx="538">
                  <c:v>20.3</c:v>
                </c:pt>
                <c:pt idx="539">
                  <c:v>20.3</c:v>
                </c:pt>
                <c:pt idx="540">
                  <c:v>20.3</c:v>
                </c:pt>
                <c:pt idx="541">
                  <c:v>20.3</c:v>
                </c:pt>
                <c:pt idx="542">
                  <c:v>20.3</c:v>
                </c:pt>
                <c:pt idx="543">
                  <c:v>20.2</c:v>
                </c:pt>
                <c:pt idx="544">
                  <c:v>20.2</c:v>
                </c:pt>
                <c:pt idx="545">
                  <c:v>20.2</c:v>
                </c:pt>
                <c:pt idx="546">
                  <c:v>20.2</c:v>
                </c:pt>
                <c:pt idx="547">
                  <c:v>20.2</c:v>
                </c:pt>
                <c:pt idx="548">
                  <c:v>20.2</c:v>
                </c:pt>
                <c:pt idx="549">
                  <c:v>20.100000000000001</c:v>
                </c:pt>
                <c:pt idx="550">
                  <c:v>20.100000000000001</c:v>
                </c:pt>
                <c:pt idx="551">
                  <c:v>20.100000000000001</c:v>
                </c:pt>
                <c:pt idx="552">
                  <c:v>20.100000000000001</c:v>
                </c:pt>
                <c:pt idx="553">
                  <c:v>20.100000000000001</c:v>
                </c:pt>
                <c:pt idx="554">
                  <c:v>20.100000000000001</c:v>
                </c:pt>
                <c:pt idx="555">
                  <c:v>20</c:v>
                </c:pt>
                <c:pt idx="556">
                  <c:v>20</c:v>
                </c:pt>
                <c:pt idx="557">
                  <c:v>20</c:v>
                </c:pt>
                <c:pt idx="558">
                  <c:v>20</c:v>
                </c:pt>
                <c:pt idx="559">
                  <c:v>20</c:v>
                </c:pt>
                <c:pt idx="560">
                  <c:v>20</c:v>
                </c:pt>
                <c:pt idx="561">
                  <c:v>19.899999999999999</c:v>
                </c:pt>
                <c:pt idx="562">
                  <c:v>19.899999999999999</c:v>
                </c:pt>
                <c:pt idx="563">
                  <c:v>19.899999999999999</c:v>
                </c:pt>
                <c:pt idx="564">
                  <c:v>19.8</c:v>
                </c:pt>
                <c:pt idx="565">
                  <c:v>19.8</c:v>
                </c:pt>
                <c:pt idx="566">
                  <c:v>19.8</c:v>
                </c:pt>
                <c:pt idx="567">
                  <c:v>19.8</c:v>
                </c:pt>
                <c:pt idx="568">
                  <c:v>19.8</c:v>
                </c:pt>
                <c:pt idx="569">
                  <c:v>19.8</c:v>
                </c:pt>
                <c:pt idx="570">
                  <c:v>19.7</c:v>
                </c:pt>
                <c:pt idx="571">
                  <c:v>19.7</c:v>
                </c:pt>
                <c:pt idx="572">
                  <c:v>19.7</c:v>
                </c:pt>
                <c:pt idx="573">
                  <c:v>19.7</c:v>
                </c:pt>
                <c:pt idx="574">
                  <c:v>19.7</c:v>
                </c:pt>
                <c:pt idx="575">
                  <c:v>19.7</c:v>
                </c:pt>
                <c:pt idx="576">
                  <c:v>19.600000000000001</c:v>
                </c:pt>
                <c:pt idx="577">
                  <c:v>19.600000000000001</c:v>
                </c:pt>
                <c:pt idx="578">
                  <c:v>19.600000000000001</c:v>
                </c:pt>
                <c:pt idx="579">
                  <c:v>19.600000000000001</c:v>
                </c:pt>
                <c:pt idx="580">
                  <c:v>19.600000000000001</c:v>
                </c:pt>
                <c:pt idx="581">
                  <c:v>19.600000000000001</c:v>
                </c:pt>
                <c:pt idx="582">
                  <c:v>19.5</c:v>
                </c:pt>
                <c:pt idx="583">
                  <c:v>19.5</c:v>
                </c:pt>
                <c:pt idx="584">
                  <c:v>19.5</c:v>
                </c:pt>
                <c:pt idx="585">
                  <c:v>19.5</c:v>
                </c:pt>
                <c:pt idx="586">
                  <c:v>19.5</c:v>
                </c:pt>
                <c:pt idx="587">
                  <c:v>19.5</c:v>
                </c:pt>
                <c:pt idx="588">
                  <c:v>19.399999999999999</c:v>
                </c:pt>
                <c:pt idx="589">
                  <c:v>19.399999999999999</c:v>
                </c:pt>
                <c:pt idx="590">
                  <c:v>19.399999999999999</c:v>
                </c:pt>
                <c:pt idx="591">
                  <c:v>19.3</c:v>
                </c:pt>
                <c:pt idx="592">
                  <c:v>19.3</c:v>
                </c:pt>
                <c:pt idx="593">
                  <c:v>19.3</c:v>
                </c:pt>
                <c:pt idx="594">
                  <c:v>19.3</c:v>
                </c:pt>
                <c:pt idx="595">
                  <c:v>19.3</c:v>
                </c:pt>
                <c:pt idx="596">
                  <c:v>19.3</c:v>
                </c:pt>
                <c:pt idx="597">
                  <c:v>19.2</c:v>
                </c:pt>
                <c:pt idx="598">
                  <c:v>19.2</c:v>
                </c:pt>
                <c:pt idx="599">
                  <c:v>19.2</c:v>
                </c:pt>
                <c:pt idx="600">
                  <c:v>19.2</c:v>
                </c:pt>
                <c:pt idx="601">
                  <c:v>19.2</c:v>
                </c:pt>
                <c:pt idx="602">
                  <c:v>19.2</c:v>
                </c:pt>
                <c:pt idx="603">
                  <c:v>19.100000000000001</c:v>
                </c:pt>
                <c:pt idx="604">
                  <c:v>19.100000000000001</c:v>
                </c:pt>
                <c:pt idx="605">
                  <c:v>19.100000000000001</c:v>
                </c:pt>
                <c:pt idx="606">
                  <c:v>19.100000000000001</c:v>
                </c:pt>
                <c:pt idx="607">
                  <c:v>19.100000000000001</c:v>
                </c:pt>
                <c:pt idx="608">
                  <c:v>19.100000000000001</c:v>
                </c:pt>
                <c:pt idx="609">
                  <c:v>19</c:v>
                </c:pt>
                <c:pt idx="610">
                  <c:v>19</c:v>
                </c:pt>
                <c:pt idx="611">
                  <c:v>19</c:v>
                </c:pt>
                <c:pt idx="612">
                  <c:v>19</c:v>
                </c:pt>
                <c:pt idx="613">
                  <c:v>19</c:v>
                </c:pt>
                <c:pt idx="614">
                  <c:v>19</c:v>
                </c:pt>
                <c:pt idx="615">
                  <c:v>18.899999999999999</c:v>
                </c:pt>
                <c:pt idx="616">
                  <c:v>18.899999999999999</c:v>
                </c:pt>
                <c:pt idx="617">
                  <c:v>18.899999999999999</c:v>
                </c:pt>
                <c:pt idx="618">
                  <c:v>18.899999999999999</c:v>
                </c:pt>
                <c:pt idx="619">
                  <c:v>18.899999999999999</c:v>
                </c:pt>
                <c:pt idx="620">
                  <c:v>18.899999999999999</c:v>
                </c:pt>
                <c:pt idx="621">
                  <c:v>18.8</c:v>
                </c:pt>
                <c:pt idx="622">
                  <c:v>18.8</c:v>
                </c:pt>
                <c:pt idx="623">
                  <c:v>18.8</c:v>
                </c:pt>
                <c:pt idx="624">
                  <c:v>18.7</c:v>
                </c:pt>
                <c:pt idx="625">
                  <c:v>18.7</c:v>
                </c:pt>
                <c:pt idx="626">
                  <c:v>18.7</c:v>
                </c:pt>
                <c:pt idx="627">
                  <c:v>18.7</c:v>
                </c:pt>
                <c:pt idx="628">
                  <c:v>18.7</c:v>
                </c:pt>
                <c:pt idx="629">
                  <c:v>18.7</c:v>
                </c:pt>
                <c:pt idx="630">
                  <c:v>18.600000000000001</c:v>
                </c:pt>
                <c:pt idx="631">
                  <c:v>18.600000000000001</c:v>
                </c:pt>
                <c:pt idx="632">
                  <c:v>18.600000000000001</c:v>
                </c:pt>
                <c:pt idx="633">
                  <c:v>18.600000000000001</c:v>
                </c:pt>
                <c:pt idx="634">
                  <c:v>18.600000000000001</c:v>
                </c:pt>
                <c:pt idx="635">
                  <c:v>18.600000000000001</c:v>
                </c:pt>
                <c:pt idx="636">
                  <c:v>18.5</c:v>
                </c:pt>
                <c:pt idx="637">
                  <c:v>18.5</c:v>
                </c:pt>
                <c:pt idx="638">
                  <c:v>18.5</c:v>
                </c:pt>
                <c:pt idx="639">
                  <c:v>18.5</c:v>
                </c:pt>
                <c:pt idx="640">
                  <c:v>18.5</c:v>
                </c:pt>
                <c:pt idx="641">
                  <c:v>18.5</c:v>
                </c:pt>
                <c:pt idx="642">
                  <c:v>18.399999999999999</c:v>
                </c:pt>
                <c:pt idx="643">
                  <c:v>18.399999999999999</c:v>
                </c:pt>
                <c:pt idx="644">
                  <c:v>18.399999999999999</c:v>
                </c:pt>
                <c:pt idx="645">
                  <c:v>18.399999999999999</c:v>
                </c:pt>
                <c:pt idx="646">
                  <c:v>18.399999999999999</c:v>
                </c:pt>
                <c:pt idx="647">
                  <c:v>18.399999999999999</c:v>
                </c:pt>
                <c:pt idx="648">
                  <c:v>18.3</c:v>
                </c:pt>
                <c:pt idx="649">
                  <c:v>18.3</c:v>
                </c:pt>
                <c:pt idx="650">
                  <c:v>18.3</c:v>
                </c:pt>
                <c:pt idx="651">
                  <c:v>18.2</c:v>
                </c:pt>
                <c:pt idx="652">
                  <c:v>18.2</c:v>
                </c:pt>
                <c:pt idx="653">
                  <c:v>18.2</c:v>
                </c:pt>
                <c:pt idx="654">
                  <c:v>18.2</c:v>
                </c:pt>
                <c:pt idx="655">
                  <c:v>18.2</c:v>
                </c:pt>
                <c:pt idx="656">
                  <c:v>18.2</c:v>
                </c:pt>
                <c:pt idx="657">
                  <c:v>18.3</c:v>
                </c:pt>
                <c:pt idx="658">
                  <c:v>18.3</c:v>
                </c:pt>
                <c:pt idx="659">
                  <c:v>18.3</c:v>
                </c:pt>
                <c:pt idx="660">
                  <c:v>18.3</c:v>
                </c:pt>
                <c:pt idx="661">
                  <c:v>18.3</c:v>
                </c:pt>
                <c:pt idx="662">
                  <c:v>18.3</c:v>
                </c:pt>
                <c:pt idx="663">
                  <c:v>18.5</c:v>
                </c:pt>
                <c:pt idx="664">
                  <c:v>18.5</c:v>
                </c:pt>
                <c:pt idx="665">
                  <c:v>18.5</c:v>
                </c:pt>
                <c:pt idx="666">
                  <c:v>18.600000000000001</c:v>
                </c:pt>
                <c:pt idx="667">
                  <c:v>18.600000000000001</c:v>
                </c:pt>
                <c:pt idx="668">
                  <c:v>18.600000000000001</c:v>
                </c:pt>
                <c:pt idx="669">
                  <c:v>18.7</c:v>
                </c:pt>
                <c:pt idx="670">
                  <c:v>18.7</c:v>
                </c:pt>
                <c:pt idx="671">
                  <c:v>18.7</c:v>
                </c:pt>
                <c:pt idx="672">
                  <c:v>18.7</c:v>
                </c:pt>
                <c:pt idx="673">
                  <c:v>18.7</c:v>
                </c:pt>
                <c:pt idx="674">
                  <c:v>18.7</c:v>
                </c:pt>
                <c:pt idx="675">
                  <c:v>18.7</c:v>
                </c:pt>
                <c:pt idx="676">
                  <c:v>18.7</c:v>
                </c:pt>
                <c:pt idx="677">
                  <c:v>18.7</c:v>
                </c:pt>
                <c:pt idx="678">
                  <c:v>18.7</c:v>
                </c:pt>
                <c:pt idx="679">
                  <c:v>18.7</c:v>
                </c:pt>
                <c:pt idx="680">
                  <c:v>18.7</c:v>
                </c:pt>
                <c:pt idx="681">
                  <c:v>18.8</c:v>
                </c:pt>
                <c:pt idx="682">
                  <c:v>18.8</c:v>
                </c:pt>
                <c:pt idx="683">
                  <c:v>18.8</c:v>
                </c:pt>
                <c:pt idx="684">
                  <c:v>18.899999999999999</c:v>
                </c:pt>
                <c:pt idx="685">
                  <c:v>18.899999999999999</c:v>
                </c:pt>
                <c:pt idx="686">
                  <c:v>18.899999999999999</c:v>
                </c:pt>
                <c:pt idx="687">
                  <c:v>19</c:v>
                </c:pt>
                <c:pt idx="688">
                  <c:v>19</c:v>
                </c:pt>
                <c:pt idx="689">
                  <c:v>19</c:v>
                </c:pt>
                <c:pt idx="690">
                  <c:v>19</c:v>
                </c:pt>
                <c:pt idx="691">
                  <c:v>19</c:v>
                </c:pt>
                <c:pt idx="692">
                  <c:v>19</c:v>
                </c:pt>
                <c:pt idx="693">
                  <c:v>19.100000000000001</c:v>
                </c:pt>
                <c:pt idx="694">
                  <c:v>19.100000000000001</c:v>
                </c:pt>
                <c:pt idx="695">
                  <c:v>19.100000000000001</c:v>
                </c:pt>
                <c:pt idx="696">
                  <c:v>19.100000000000001</c:v>
                </c:pt>
                <c:pt idx="697">
                  <c:v>19.100000000000001</c:v>
                </c:pt>
                <c:pt idx="698">
                  <c:v>19.100000000000001</c:v>
                </c:pt>
                <c:pt idx="699">
                  <c:v>19.100000000000001</c:v>
                </c:pt>
                <c:pt idx="700">
                  <c:v>19.100000000000001</c:v>
                </c:pt>
                <c:pt idx="701">
                  <c:v>19.100000000000001</c:v>
                </c:pt>
                <c:pt idx="702">
                  <c:v>19.2</c:v>
                </c:pt>
                <c:pt idx="703">
                  <c:v>19.2</c:v>
                </c:pt>
                <c:pt idx="704">
                  <c:v>19.2</c:v>
                </c:pt>
                <c:pt idx="705">
                  <c:v>19.3</c:v>
                </c:pt>
                <c:pt idx="706">
                  <c:v>19.3</c:v>
                </c:pt>
                <c:pt idx="707">
                  <c:v>19.3</c:v>
                </c:pt>
                <c:pt idx="708">
                  <c:v>19.3</c:v>
                </c:pt>
                <c:pt idx="709">
                  <c:v>19.3</c:v>
                </c:pt>
                <c:pt idx="710">
                  <c:v>19.3</c:v>
                </c:pt>
                <c:pt idx="711">
                  <c:v>19.399999999999999</c:v>
                </c:pt>
                <c:pt idx="712">
                  <c:v>19.399999999999999</c:v>
                </c:pt>
                <c:pt idx="713">
                  <c:v>19.399999999999999</c:v>
                </c:pt>
                <c:pt idx="714">
                  <c:v>19.5</c:v>
                </c:pt>
                <c:pt idx="715">
                  <c:v>19.5</c:v>
                </c:pt>
                <c:pt idx="716">
                  <c:v>19.5</c:v>
                </c:pt>
                <c:pt idx="717">
                  <c:v>19.5</c:v>
                </c:pt>
                <c:pt idx="718">
                  <c:v>19.5</c:v>
                </c:pt>
                <c:pt idx="719">
                  <c:v>19.5</c:v>
                </c:pt>
                <c:pt idx="720">
                  <c:v>19.600000000000001</c:v>
                </c:pt>
                <c:pt idx="721">
                  <c:v>19.600000000000001</c:v>
                </c:pt>
                <c:pt idx="722">
                  <c:v>19.600000000000001</c:v>
                </c:pt>
                <c:pt idx="723">
                  <c:v>19.600000000000001</c:v>
                </c:pt>
                <c:pt idx="724">
                  <c:v>19.600000000000001</c:v>
                </c:pt>
                <c:pt idx="725">
                  <c:v>19.600000000000001</c:v>
                </c:pt>
                <c:pt idx="726">
                  <c:v>19.7</c:v>
                </c:pt>
                <c:pt idx="727">
                  <c:v>19.7</c:v>
                </c:pt>
                <c:pt idx="728">
                  <c:v>19.7</c:v>
                </c:pt>
                <c:pt idx="729">
                  <c:v>19.7</c:v>
                </c:pt>
                <c:pt idx="730">
                  <c:v>19.7</c:v>
                </c:pt>
                <c:pt idx="731">
                  <c:v>19.7</c:v>
                </c:pt>
                <c:pt idx="732">
                  <c:v>19.8</c:v>
                </c:pt>
                <c:pt idx="733">
                  <c:v>19.8</c:v>
                </c:pt>
                <c:pt idx="734">
                  <c:v>19.8</c:v>
                </c:pt>
                <c:pt idx="735">
                  <c:v>19.899999999999999</c:v>
                </c:pt>
                <c:pt idx="736">
                  <c:v>19.899999999999999</c:v>
                </c:pt>
                <c:pt idx="737">
                  <c:v>19.899999999999999</c:v>
                </c:pt>
                <c:pt idx="738">
                  <c:v>19.899999999999999</c:v>
                </c:pt>
                <c:pt idx="739">
                  <c:v>19.899999999999999</c:v>
                </c:pt>
                <c:pt idx="740">
                  <c:v>19.899999999999999</c:v>
                </c:pt>
                <c:pt idx="741">
                  <c:v>19.899999999999999</c:v>
                </c:pt>
                <c:pt idx="742">
                  <c:v>19.899999999999999</c:v>
                </c:pt>
                <c:pt idx="743">
                  <c:v>19.899999999999999</c:v>
                </c:pt>
                <c:pt idx="744">
                  <c:v>20</c:v>
                </c:pt>
                <c:pt idx="745">
                  <c:v>20</c:v>
                </c:pt>
                <c:pt idx="746">
                  <c:v>20</c:v>
                </c:pt>
                <c:pt idx="747">
                  <c:v>20</c:v>
                </c:pt>
                <c:pt idx="748">
                  <c:v>20</c:v>
                </c:pt>
                <c:pt idx="749">
                  <c:v>20</c:v>
                </c:pt>
                <c:pt idx="750">
                  <c:v>20.100000000000001</c:v>
                </c:pt>
                <c:pt idx="751">
                  <c:v>20.100000000000001</c:v>
                </c:pt>
                <c:pt idx="752">
                  <c:v>20.100000000000001</c:v>
                </c:pt>
                <c:pt idx="753">
                  <c:v>20.2</c:v>
                </c:pt>
                <c:pt idx="754">
                  <c:v>20.2</c:v>
                </c:pt>
                <c:pt idx="755">
                  <c:v>20.2</c:v>
                </c:pt>
                <c:pt idx="756">
                  <c:v>20.2</c:v>
                </c:pt>
                <c:pt idx="757">
                  <c:v>20.2</c:v>
                </c:pt>
                <c:pt idx="758">
                  <c:v>20.2</c:v>
                </c:pt>
                <c:pt idx="759">
                  <c:v>20.3</c:v>
                </c:pt>
                <c:pt idx="760">
                  <c:v>20.3</c:v>
                </c:pt>
                <c:pt idx="761">
                  <c:v>20.3</c:v>
                </c:pt>
                <c:pt idx="762">
                  <c:v>20.3</c:v>
                </c:pt>
                <c:pt idx="763">
                  <c:v>20.3</c:v>
                </c:pt>
                <c:pt idx="764">
                  <c:v>20.3</c:v>
                </c:pt>
                <c:pt idx="765">
                  <c:v>20.399999999999999</c:v>
                </c:pt>
                <c:pt idx="766">
                  <c:v>20.399999999999999</c:v>
                </c:pt>
                <c:pt idx="767">
                  <c:v>20.399999999999999</c:v>
                </c:pt>
                <c:pt idx="768">
                  <c:v>20.399999999999999</c:v>
                </c:pt>
                <c:pt idx="769">
                  <c:v>20.399999999999999</c:v>
                </c:pt>
                <c:pt idx="770">
                  <c:v>20.399999999999999</c:v>
                </c:pt>
                <c:pt idx="771">
                  <c:v>20.5</c:v>
                </c:pt>
                <c:pt idx="772">
                  <c:v>20.5</c:v>
                </c:pt>
                <c:pt idx="773">
                  <c:v>20.5</c:v>
                </c:pt>
                <c:pt idx="774">
                  <c:v>20.6</c:v>
                </c:pt>
                <c:pt idx="775">
                  <c:v>20.6</c:v>
                </c:pt>
                <c:pt idx="776">
                  <c:v>20.6</c:v>
                </c:pt>
                <c:pt idx="777">
                  <c:v>20.6</c:v>
                </c:pt>
                <c:pt idx="778">
                  <c:v>20.6</c:v>
                </c:pt>
                <c:pt idx="779">
                  <c:v>20.6</c:v>
                </c:pt>
                <c:pt idx="780">
                  <c:v>20.7</c:v>
                </c:pt>
                <c:pt idx="781">
                  <c:v>20.7</c:v>
                </c:pt>
                <c:pt idx="782">
                  <c:v>20.7</c:v>
                </c:pt>
                <c:pt idx="783">
                  <c:v>20.7</c:v>
                </c:pt>
                <c:pt idx="784">
                  <c:v>20.7</c:v>
                </c:pt>
                <c:pt idx="785">
                  <c:v>20.7</c:v>
                </c:pt>
                <c:pt idx="786">
                  <c:v>20.8</c:v>
                </c:pt>
                <c:pt idx="787">
                  <c:v>20.8</c:v>
                </c:pt>
                <c:pt idx="788">
                  <c:v>20.8</c:v>
                </c:pt>
                <c:pt idx="789">
                  <c:v>20.8</c:v>
                </c:pt>
                <c:pt idx="790">
                  <c:v>20.8</c:v>
                </c:pt>
                <c:pt idx="791">
                  <c:v>20.8</c:v>
                </c:pt>
                <c:pt idx="792">
                  <c:v>20.9</c:v>
                </c:pt>
                <c:pt idx="793">
                  <c:v>20.9</c:v>
                </c:pt>
                <c:pt idx="794">
                  <c:v>20.9</c:v>
                </c:pt>
                <c:pt idx="795">
                  <c:v>20.9</c:v>
                </c:pt>
                <c:pt idx="796">
                  <c:v>20.9</c:v>
                </c:pt>
                <c:pt idx="797">
                  <c:v>20.9</c:v>
                </c:pt>
                <c:pt idx="798">
                  <c:v>21</c:v>
                </c:pt>
                <c:pt idx="799">
                  <c:v>21</c:v>
                </c:pt>
                <c:pt idx="800">
                  <c:v>21</c:v>
                </c:pt>
                <c:pt idx="801">
                  <c:v>21</c:v>
                </c:pt>
                <c:pt idx="802">
                  <c:v>21</c:v>
                </c:pt>
                <c:pt idx="803">
                  <c:v>21</c:v>
                </c:pt>
                <c:pt idx="804">
                  <c:v>21.1</c:v>
                </c:pt>
                <c:pt idx="805">
                  <c:v>21.1</c:v>
                </c:pt>
                <c:pt idx="806">
                  <c:v>21.1</c:v>
                </c:pt>
                <c:pt idx="807">
                  <c:v>21.2</c:v>
                </c:pt>
                <c:pt idx="808">
                  <c:v>21.2</c:v>
                </c:pt>
                <c:pt idx="809">
                  <c:v>21.2</c:v>
                </c:pt>
                <c:pt idx="810">
                  <c:v>21.2</c:v>
                </c:pt>
                <c:pt idx="811">
                  <c:v>21.2</c:v>
                </c:pt>
                <c:pt idx="812">
                  <c:v>21.2</c:v>
                </c:pt>
                <c:pt idx="813">
                  <c:v>21.3</c:v>
                </c:pt>
                <c:pt idx="814">
                  <c:v>21.3</c:v>
                </c:pt>
                <c:pt idx="815">
                  <c:v>21.3</c:v>
                </c:pt>
                <c:pt idx="816">
                  <c:v>21.3</c:v>
                </c:pt>
                <c:pt idx="817">
                  <c:v>21.3</c:v>
                </c:pt>
                <c:pt idx="818">
                  <c:v>21.3</c:v>
                </c:pt>
                <c:pt idx="819">
                  <c:v>21.4</c:v>
                </c:pt>
                <c:pt idx="820">
                  <c:v>21.4</c:v>
                </c:pt>
                <c:pt idx="821">
                  <c:v>21.4</c:v>
                </c:pt>
                <c:pt idx="822">
                  <c:v>21.4</c:v>
                </c:pt>
                <c:pt idx="823">
                  <c:v>21.4</c:v>
                </c:pt>
                <c:pt idx="824">
                  <c:v>21.4</c:v>
                </c:pt>
                <c:pt idx="825">
                  <c:v>21.5</c:v>
                </c:pt>
                <c:pt idx="826">
                  <c:v>21.5</c:v>
                </c:pt>
                <c:pt idx="827">
                  <c:v>21.5</c:v>
                </c:pt>
                <c:pt idx="828">
                  <c:v>21.5</c:v>
                </c:pt>
                <c:pt idx="829">
                  <c:v>21.5</c:v>
                </c:pt>
                <c:pt idx="830">
                  <c:v>21.5</c:v>
                </c:pt>
                <c:pt idx="831">
                  <c:v>21.6</c:v>
                </c:pt>
                <c:pt idx="832">
                  <c:v>21.6</c:v>
                </c:pt>
                <c:pt idx="833">
                  <c:v>21.6</c:v>
                </c:pt>
                <c:pt idx="834">
                  <c:v>21.7</c:v>
                </c:pt>
                <c:pt idx="835">
                  <c:v>21.7</c:v>
                </c:pt>
                <c:pt idx="836">
                  <c:v>21.7</c:v>
                </c:pt>
                <c:pt idx="837">
                  <c:v>21.7</c:v>
                </c:pt>
                <c:pt idx="838">
                  <c:v>21.7</c:v>
                </c:pt>
                <c:pt idx="839">
                  <c:v>21.7</c:v>
                </c:pt>
                <c:pt idx="840">
                  <c:v>21.8</c:v>
                </c:pt>
                <c:pt idx="841">
                  <c:v>21.8</c:v>
                </c:pt>
                <c:pt idx="842">
                  <c:v>21.8</c:v>
                </c:pt>
                <c:pt idx="843">
                  <c:v>21.8</c:v>
                </c:pt>
                <c:pt idx="844">
                  <c:v>21.8</c:v>
                </c:pt>
                <c:pt idx="845">
                  <c:v>21.8</c:v>
                </c:pt>
                <c:pt idx="846">
                  <c:v>21.9</c:v>
                </c:pt>
                <c:pt idx="847">
                  <c:v>21.9</c:v>
                </c:pt>
                <c:pt idx="848">
                  <c:v>21.9</c:v>
                </c:pt>
                <c:pt idx="849">
                  <c:v>21.9</c:v>
                </c:pt>
                <c:pt idx="850">
                  <c:v>21.9</c:v>
                </c:pt>
                <c:pt idx="851">
                  <c:v>21.9</c:v>
                </c:pt>
                <c:pt idx="852">
                  <c:v>22</c:v>
                </c:pt>
                <c:pt idx="853">
                  <c:v>22</c:v>
                </c:pt>
                <c:pt idx="854">
                  <c:v>22</c:v>
                </c:pt>
                <c:pt idx="855">
                  <c:v>22</c:v>
                </c:pt>
                <c:pt idx="856">
                  <c:v>22</c:v>
                </c:pt>
                <c:pt idx="857">
                  <c:v>22</c:v>
                </c:pt>
                <c:pt idx="858">
                  <c:v>22.1</c:v>
                </c:pt>
                <c:pt idx="859">
                  <c:v>22.1</c:v>
                </c:pt>
                <c:pt idx="860">
                  <c:v>22.1</c:v>
                </c:pt>
                <c:pt idx="861">
                  <c:v>22.1</c:v>
                </c:pt>
                <c:pt idx="862">
                  <c:v>22.1</c:v>
                </c:pt>
                <c:pt idx="863">
                  <c:v>22.1</c:v>
                </c:pt>
                <c:pt idx="864">
                  <c:v>22.2</c:v>
                </c:pt>
                <c:pt idx="865">
                  <c:v>22.2</c:v>
                </c:pt>
                <c:pt idx="866">
                  <c:v>22.2</c:v>
                </c:pt>
                <c:pt idx="867">
                  <c:v>22.3</c:v>
                </c:pt>
                <c:pt idx="868">
                  <c:v>22.3</c:v>
                </c:pt>
                <c:pt idx="869">
                  <c:v>22.3</c:v>
                </c:pt>
                <c:pt idx="870">
                  <c:v>22.3</c:v>
                </c:pt>
                <c:pt idx="871">
                  <c:v>22.3</c:v>
                </c:pt>
                <c:pt idx="872">
                  <c:v>22.3</c:v>
                </c:pt>
                <c:pt idx="873">
                  <c:v>22.4</c:v>
                </c:pt>
                <c:pt idx="874">
                  <c:v>22.4</c:v>
                </c:pt>
                <c:pt idx="875">
                  <c:v>22.4</c:v>
                </c:pt>
                <c:pt idx="876">
                  <c:v>22.4</c:v>
                </c:pt>
                <c:pt idx="877">
                  <c:v>22.4</c:v>
                </c:pt>
                <c:pt idx="878">
                  <c:v>22.4</c:v>
                </c:pt>
                <c:pt idx="879">
                  <c:v>22.5</c:v>
                </c:pt>
                <c:pt idx="880">
                  <c:v>22.5</c:v>
                </c:pt>
                <c:pt idx="881">
                  <c:v>22.5</c:v>
                </c:pt>
                <c:pt idx="882">
                  <c:v>22.5</c:v>
                </c:pt>
                <c:pt idx="883">
                  <c:v>22.5</c:v>
                </c:pt>
                <c:pt idx="884">
                  <c:v>22.5</c:v>
                </c:pt>
                <c:pt idx="885">
                  <c:v>22.6</c:v>
                </c:pt>
                <c:pt idx="886">
                  <c:v>22.6</c:v>
                </c:pt>
                <c:pt idx="887">
                  <c:v>22.6</c:v>
                </c:pt>
                <c:pt idx="888">
                  <c:v>22.6</c:v>
                </c:pt>
                <c:pt idx="889">
                  <c:v>22.6</c:v>
                </c:pt>
                <c:pt idx="890">
                  <c:v>22.6</c:v>
                </c:pt>
                <c:pt idx="891">
                  <c:v>22.7</c:v>
                </c:pt>
                <c:pt idx="892">
                  <c:v>22.7</c:v>
                </c:pt>
                <c:pt idx="893">
                  <c:v>22.7</c:v>
                </c:pt>
                <c:pt idx="894">
                  <c:v>22.8</c:v>
                </c:pt>
                <c:pt idx="895">
                  <c:v>22.8</c:v>
                </c:pt>
                <c:pt idx="896">
                  <c:v>22.8</c:v>
                </c:pt>
                <c:pt idx="897">
                  <c:v>22.8</c:v>
                </c:pt>
                <c:pt idx="898">
                  <c:v>22.8</c:v>
                </c:pt>
                <c:pt idx="899">
                  <c:v>22.8</c:v>
                </c:pt>
                <c:pt idx="900">
                  <c:v>22.9</c:v>
                </c:pt>
                <c:pt idx="901">
                  <c:v>22.9</c:v>
                </c:pt>
                <c:pt idx="902">
                  <c:v>22.9</c:v>
                </c:pt>
                <c:pt idx="903">
                  <c:v>22.9</c:v>
                </c:pt>
                <c:pt idx="904">
                  <c:v>22.9</c:v>
                </c:pt>
                <c:pt idx="905">
                  <c:v>22.9</c:v>
                </c:pt>
                <c:pt idx="906">
                  <c:v>23</c:v>
                </c:pt>
                <c:pt idx="907">
                  <c:v>23</c:v>
                </c:pt>
                <c:pt idx="908">
                  <c:v>23</c:v>
                </c:pt>
                <c:pt idx="909">
                  <c:v>23</c:v>
                </c:pt>
                <c:pt idx="910">
                  <c:v>23</c:v>
                </c:pt>
                <c:pt idx="911">
                  <c:v>23</c:v>
                </c:pt>
                <c:pt idx="912">
                  <c:v>23.1</c:v>
                </c:pt>
                <c:pt idx="913">
                  <c:v>23.1</c:v>
                </c:pt>
                <c:pt idx="914">
                  <c:v>23.1</c:v>
                </c:pt>
                <c:pt idx="915">
                  <c:v>23.1</c:v>
                </c:pt>
                <c:pt idx="916">
                  <c:v>23.1</c:v>
                </c:pt>
                <c:pt idx="917">
                  <c:v>23.1</c:v>
                </c:pt>
                <c:pt idx="918">
                  <c:v>23.2</c:v>
                </c:pt>
                <c:pt idx="919">
                  <c:v>23.2</c:v>
                </c:pt>
                <c:pt idx="920">
                  <c:v>23.2</c:v>
                </c:pt>
                <c:pt idx="921">
                  <c:v>23.2</c:v>
                </c:pt>
                <c:pt idx="922">
                  <c:v>23.2</c:v>
                </c:pt>
                <c:pt idx="923">
                  <c:v>23.2</c:v>
                </c:pt>
                <c:pt idx="924">
                  <c:v>23.3</c:v>
                </c:pt>
                <c:pt idx="925">
                  <c:v>23.3</c:v>
                </c:pt>
                <c:pt idx="926">
                  <c:v>23.3</c:v>
                </c:pt>
                <c:pt idx="927">
                  <c:v>23.4</c:v>
                </c:pt>
                <c:pt idx="928">
                  <c:v>23.4</c:v>
                </c:pt>
                <c:pt idx="929">
                  <c:v>23.4</c:v>
                </c:pt>
                <c:pt idx="930">
                  <c:v>23.4</c:v>
                </c:pt>
                <c:pt idx="931">
                  <c:v>23.4</c:v>
                </c:pt>
                <c:pt idx="932">
                  <c:v>23.4</c:v>
                </c:pt>
                <c:pt idx="933">
                  <c:v>23.5</c:v>
                </c:pt>
                <c:pt idx="934">
                  <c:v>23.5</c:v>
                </c:pt>
                <c:pt idx="935">
                  <c:v>23.5</c:v>
                </c:pt>
                <c:pt idx="936">
                  <c:v>23.5</c:v>
                </c:pt>
                <c:pt idx="937">
                  <c:v>23.5</c:v>
                </c:pt>
                <c:pt idx="938">
                  <c:v>23.5</c:v>
                </c:pt>
                <c:pt idx="939">
                  <c:v>23.6</c:v>
                </c:pt>
                <c:pt idx="940">
                  <c:v>23.6</c:v>
                </c:pt>
                <c:pt idx="941">
                  <c:v>23.6</c:v>
                </c:pt>
                <c:pt idx="942">
                  <c:v>23.6</c:v>
                </c:pt>
                <c:pt idx="943">
                  <c:v>23.6</c:v>
                </c:pt>
                <c:pt idx="944">
                  <c:v>23.6</c:v>
                </c:pt>
                <c:pt idx="945">
                  <c:v>23.7</c:v>
                </c:pt>
                <c:pt idx="946">
                  <c:v>23.7</c:v>
                </c:pt>
                <c:pt idx="947">
                  <c:v>23.7</c:v>
                </c:pt>
                <c:pt idx="948">
                  <c:v>23.7</c:v>
                </c:pt>
                <c:pt idx="949">
                  <c:v>23.7</c:v>
                </c:pt>
                <c:pt idx="950">
                  <c:v>23.7</c:v>
                </c:pt>
                <c:pt idx="951">
                  <c:v>23.8</c:v>
                </c:pt>
                <c:pt idx="952">
                  <c:v>23.8</c:v>
                </c:pt>
                <c:pt idx="953">
                  <c:v>23.8</c:v>
                </c:pt>
                <c:pt idx="954">
                  <c:v>23.9</c:v>
                </c:pt>
                <c:pt idx="955">
                  <c:v>23.9</c:v>
                </c:pt>
                <c:pt idx="956">
                  <c:v>23.9</c:v>
                </c:pt>
                <c:pt idx="957">
                  <c:v>23.9</c:v>
                </c:pt>
                <c:pt idx="958">
                  <c:v>23.9</c:v>
                </c:pt>
                <c:pt idx="959">
                  <c:v>23.9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24.1</c:v>
                </c:pt>
                <c:pt idx="967">
                  <c:v>24.1</c:v>
                </c:pt>
                <c:pt idx="968">
                  <c:v>24.1</c:v>
                </c:pt>
                <c:pt idx="969">
                  <c:v>24.1</c:v>
                </c:pt>
                <c:pt idx="970">
                  <c:v>24.1</c:v>
                </c:pt>
                <c:pt idx="971">
                  <c:v>24.1</c:v>
                </c:pt>
                <c:pt idx="972">
                  <c:v>24.2</c:v>
                </c:pt>
                <c:pt idx="973">
                  <c:v>24.2</c:v>
                </c:pt>
                <c:pt idx="974">
                  <c:v>24.2</c:v>
                </c:pt>
                <c:pt idx="975">
                  <c:v>24.2</c:v>
                </c:pt>
                <c:pt idx="976">
                  <c:v>24.2</c:v>
                </c:pt>
                <c:pt idx="977">
                  <c:v>24.2</c:v>
                </c:pt>
                <c:pt idx="978">
                  <c:v>24.3</c:v>
                </c:pt>
                <c:pt idx="979">
                  <c:v>24.3</c:v>
                </c:pt>
                <c:pt idx="980">
                  <c:v>24.3</c:v>
                </c:pt>
                <c:pt idx="981">
                  <c:v>24.3</c:v>
                </c:pt>
                <c:pt idx="982">
                  <c:v>24.3</c:v>
                </c:pt>
                <c:pt idx="983">
                  <c:v>24.3</c:v>
                </c:pt>
                <c:pt idx="984">
                  <c:v>24.4</c:v>
                </c:pt>
                <c:pt idx="985">
                  <c:v>24.4</c:v>
                </c:pt>
                <c:pt idx="986">
                  <c:v>24.4</c:v>
                </c:pt>
                <c:pt idx="987">
                  <c:v>24.5</c:v>
                </c:pt>
                <c:pt idx="988">
                  <c:v>24.5</c:v>
                </c:pt>
                <c:pt idx="989">
                  <c:v>24.5</c:v>
                </c:pt>
                <c:pt idx="990">
                  <c:v>24.5</c:v>
                </c:pt>
                <c:pt idx="991">
                  <c:v>24.5</c:v>
                </c:pt>
                <c:pt idx="992">
                  <c:v>24.5</c:v>
                </c:pt>
                <c:pt idx="993">
                  <c:v>24.6</c:v>
                </c:pt>
                <c:pt idx="994">
                  <c:v>24.6</c:v>
                </c:pt>
                <c:pt idx="995">
                  <c:v>24.6</c:v>
                </c:pt>
                <c:pt idx="996">
                  <c:v>24.6</c:v>
                </c:pt>
                <c:pt idx="997">
                  <c:v>24.6</c:v>
                </c:pt>
                <c:pt idx="998">
                  <c:v>24.6</c:v>
                </c:pt>
                <c:pt idx="999">
                  <c:v>24.7</c:v>
                </c:pt>
                <c:pt idx="1000">
                  <c:v>24.7</c:v>
                </c:pt>
                <c:pt idx="1001">
                  <c:v>24.7</c:v>
                </c:pt>
                <c:pt idx="1002">
                  <c:v>24.7</c:v>
                </c:pt>
                <c:pt idx="1003">
                  <c:v>24.7</c:v>
                </c:pt>
                <c:pt idx="1004">
                  <c:v>24.7</c:v>
                </c:pt>
                <c:pt idx="1005">
                  <c:v>24.8</c:v>
                </c:pt>
                <c:pt idx="1006">
                  <c:v>24.8</c:v>
                </c:pt>
                <c:pt idx="1007">
                  <c:v>24.8</c:v>
                </c:pt>
                <c:pt idx="1008">
                  <c:v>24.8</c:v>
                </c:pt>
                <c:pt idx="1009">
                  <c:v>24.8</c:v>
                </c:pt>
                <c:pt idx="1010">
                  <c:v>24.8</c:v>
                </c:pt>
                <c:pt idx="1011">
                  <c:v>24.9</c:v>
                </c:pt>
                <c:pt idx="1012">
                  <c:v>24.9</c:v>
                </c:pt>
                <c:pt idx="1013">
                  <c:v>24.9</c:v>
                </c:pt>
                <c:pt idx="1014">
                  <c:v>25</c:v>
                </c:pt>
                <c:pt idx="1015">
                  <c:v>25</c:v>
                </c:pt>
                <c:pt idx="1016">
                  <c:v>25</c:v>
                </c:pt>
                <c:pt idx="1017">
                  <c:v>25</c:v>
                </c:pt>
                <c:pt idx="1018">
                  <c:v>25</c:v>
                </c:pt>
                <c:pt idx="1019">
                  <c:v>25</c:v>
                </c:pt>
                <c:pt idx="1020">
                  <c:v>25.1</c:v>
                </c:pt>
                <c:pt idx="1021">
                  <c:v>25.1</c:v>
                </c:pt>
                <c:pt idx="1022">
                  <c:v>25.1</c:v>
                </c:pt>
                <c:pt idx="1023">
                  <c:v>25.1</c:v>
                </c:pt>
                <c:pt idx="1024">
                  <c:v>25.1</c:v>
                </c:pt>
                <c:pt idx="1025">
                  <c:v>25.1</c:v>
                </c:pt>
                <c:pt idx="1026">
                  <c:v>25.2</c:v>
                </c:pt>
                <c:pt idx="1027">
                  <c:v>25.2</c:v>
                </c:pt>
                <c:pt idx="1028">
                  <c:v>25.2</c:v>
                </c:pt>
                <c:pt idx="1029">
                  <c:v>25.2</c:v>
                </c:pt>
                <c:pt idx="1030">
                  <c:v>25.2</c:v>
                </c:pt>
                <c:pt idx="1031">
                  <c:v>25.2</c:v>
                </c:pt>
                <c:pt idx="1032">
                  <c:v>25.3</c:v>
                </c:pt>
                <c:pt idx="1033">
                  <c:v>25.3</c:v>
                </c:pt>
                <c:pt idx="1034">
                  <c:v>25.3</c:v>
                </c:pt>
                <c:pt idx="1035">
                  <c:v>25.3</c:v>
                </c:pt>
                <c:pt idx="1036">
                  <c:v>25.3</c:v>
                </c:pt>
                <c:pt idx="1037">
                  <c:v>25.3</c:v>
                </c:pt>
                <c:pt idx="1038">
                  <c:v>25.4</c:v>
                </c:pt>
                <c:pt idx="1039">
                  <c:v>25.4</c:v>
                </c:pt>
                <c:pt idx="1040">
                  <c:v>25.4</c:v>
                </c:pt>
                <c:pt idx="1041">
                  <c:v>25.4</c:v>
                </c:pt>
                <c:pt idx="1042">
                  <c:v>25.4</c:v>
                </c:pt>
                <c:pt idx="1043">
                  <c:v>25.4</c:v>
                </c:pt>
                <c:pt idx="1044">
                  <c:v>25.5</c:v>
                </c:pt>
                <c:pt idx="1045">
                  <c:v>25.5</c:v>
                </c:pt>
                <c:pt idx="1046">
                  <c:v>25.5</c:v>
                </c:pt>
                <c:pt idx="1047">
                  <c:v>25.6</c:v>
                </c:pt>
                <c:pt idx="1048">
                  <c:v>25.6</c:v>
                </c:pt>
                <c:pt idx="1049">
                  <c:v>25.6</c:v>
                </c:pt>
                <c:pt idx="1050">
                  <c:v>25.6</c:v>
                </c:pt>
                <c:pt idx="1051">
                  <c:v>25.6</c:v>
                </c:pt>
                <c:pt idx="1052">
                  <c:v>25.6</c:v>
                </c:pt>
                <c:pt idx="1053">
                  <c:v>25.7</c:v>
                </c:pt>
                <c:pt idx="1054">
                  <c:v>25.7</c:v>
                </c:pt>
                <c:pt idx="1055">
                  <c:v>25.7</c:v>
                </c:pt>
                <c:pt idx="1056">
                  <c:v>25.7</c:v>
                </c:pt>
                <c:pt idx="1057">
                  <c:v>25.7</c:v>
                </c:pt>
                <c:pt idx="1058">
                  <c:v>25.7</c:v>
                </c:pt>
                <c:pt idx="1059">
                  <c:v>25.8</c:v>
                </c:pt>
                <c:pt idx="1060">
                  <c:v>25.8</c:v>
                </c:pt>
                <c:pt idx="1061">
                  <c:v>25.8</c:v>
                </c:pt>
                <c:pt idx="1062">
                  <c:v>25.8</c:v>
                </c:pt>
                <c:pt idx="1063">
                  <c:v>25.8</c:v>
                </c:pt>
                <c:pt idx="1064">
                  <c:v>25.8</c:v>
                </c:pt>
                <c:pt idx="1065">
                  <c:v>25.9</c:v>
                </c:pt>
                <c:pt idx="1066">
                  <c:v>25.9</c:v>
                </c:pt>
                <c:pt idx="1067">
                  <c:v>25.9</c:v>
                </c:pt>
                <c:pt idx="1068">
                  <c:v>25.9</c:v>
                </c:pt>
                <c:pt idx="1069">
                  <c:v>25.9</c:v>
                </c:pt>
                <c:pt idx="1070">
                  <c:v>25.9</c:v>
                </c:pt>
                <c:pt idx="1071">
                  <c:v>26</c:v>
                </c:pt>
                <c:pt idx="1072">
                  <c:v>26</c:v>
                </c:pt>
                <c:pt idx="1073">
                  <c:v>26</c:v>
                </c:pt>
                <c:pt idx="1074">
                  <c:v>26</c:v>
                </c:pt>
                <c:pt idx="1075">
                  <c:v>26</c:v>
                </c:pt>
                <c:pt idx="1076">
                  <c:v>26</c:v>
                </c:pt>
                <c:pt idx="1077">
                  <c:v>26.1</c:v>
                </c:pt>
                <c:pt idx="1078">
                  <c:v>26.1</c:v>
                </c:pt>
                <c:pt idx="1079">
                  <c:v>26.1</c:v>
                </c:pt>
                <c:pt idx="1080">
                  <c:v>26.2</c:v>
                </c:pt>
                <c:pt idx="1081">
                  <c:v>26.2</c:v>
                </c:pt>
                <c:pt idx="1082">
                  <c:v>26.2</c:v>
                </c:pt>
                <c:pt idx="1083">
                  <c:v>26.2</c:v>
                </c:pt>
                <c:pt idx="1084">
                  <c:v>26.2</c:v>
                </c:pt>
                <c:pt idx="1085">
                  <c:v>26.2</c:v>
                </c:pt>
                <c:pt idx="1086">
                  <c:v>26.3</c:v>
                </c:pt>
                <c:pt idx="1087">
                  <c:v>26.3</c:v>
                </c:pt>
                <c:pt idx="1088">
                  <c:v>26.3</c:v>
                </c:pt>
                <c:pt idx="1089">
                  <c:v>26.3</c:v>
                </c:pt>
                <c:pt idx="1090">
                  <c:v>26.3</c:v>
                </c:pt>
                <c:pt idx="1091">
                  <c:v>26.3</c:v>
                </c:pt>
                <c:pt idx="1092">
                  <c:v>26.4</c:v>
                </c:pt>
                <c:pt idx="1093">
                  <c:v>26.4</c:v>
                </c:pt>
                <c:pt idx="1094">
                  <c:v>26.4</c:v>
                </c:pt>
                <c:pt idx="1095">
                  <c:v>26.4</c:v>
                </c:pt>
                <c:pt idx="1096">
                  <c:v>26.4</c:v>
                </c:pt>
                <c:pt idx="1097">
                  <c:v>26.4</c:v>
                </c:pt>
                <c:pt idx="1098">
                  <c:v>26.5</c:v>
                </c:pt>
                <c:pt idx="1099">
                  <c:v>26.5</c:v>
                </c:pt>
                <c:pt idx="1100">
                  <c:v>26.5</c:v>
                </c:pt>
                <c:pt idx="1101">
                  <c:v>26.5</c:v>
                </c:pt>
                <c:pt idx="1102">
                  <c:v>26.5</c:v>
                </c:pt>
                <c:pt idx="1103">
                  <c:v>26.5</c:v>
                </c:pt>
                <c:pt idx="1104">
                  <c:v>26.6</c:v>
                </c:pt>
                <c:pt idx="1105">
                  <c:v>26.6</c:v>
                </c:pt>
                <c:pt idx="1106">
                  <c:v>26.6</c:v>
                </c:pt>
                <c:pt idx="1107">
                  <c:v>26.7</c:v>
                </c:pt>
                <c:pt idx="1108">
                  <c:v>26.7</c:v>
                </c:pt>
                <c:pt idx="1109">
                  <c:v>26.7</c:v>
                </c:pt>
                <c:pt idx="1110">
                  <c:v>26.7</c:v>
                </c:pt>
                <c:pt idx="1111">
                  <c:v>26.7</c:v>
                </c:pt>
                <c:pt idx="1112">
                  <c:v>26.7</c:v>
                </c:pt>
                <c:pt idx="1113">
                  <c:v>26.8</c:v>
                </c:pt>
                <c:pt idx="1114">
                  <c:v>26.8</c:v>
                </c:pt>
                <c:pt idx="1115">
                  <c:v>26.8</c:v>
                </c:pt>
                <c:pt idx="1116">
                  <c:v>26.8</c:v>
                </c:pt>
                <c:pt idx="1117">
                  <c:v>26.8</c:v>
                </c:pt>
                <c:pt idx="1118">
                  <c:v>26.8</c:v>
                </c:pt>
                <c:pt idx="1119">
                  <c:v>26.9</c:v>
                </c:pt>
                <c:pt idx="1120">
                  <c:v>26.9</c:v>
                </c:pt>
                <c:pt idx="1121">
                  <c:v>26.9</c:v>
                </c:pt>
                <c:pt idx="1122">
                  <c:v>26.9</c:v>
                </c:pt>
                <c:pt idx="1123">
                  <c:v>26.9</c:v>
                </c:pt>
                <c:pt idx="1124">
                  <c:v>26.9</c:v>
                </c:pt>
                <c:pt idx="1125">
                  <c:v>27</c:v>
                </c:pt>
                <c:pt idx="1126">
                  <c:v>27</c:v>
                </c:pt>
                <c:pt idx="1127">
                  <c:v>27</c:v>
                </c:pt>
                <c:pt idx="1128">
                  <c:v>27</c:v>
                </c:pt>
                <c:pt idx="1129">
                  <c:v>27</c:v>
                </c:pt>
                <c:pt idx="1130">
                  <c:v>27</c:v>
                </c:pt>
                <c:pt idx="1131">
                  <c:v>27.1</c:v>
                </c:pt>
                <c:pt idx="1132">
                  <c:v>27.1</c:v>
                </c:pt>
                <c:pt idx="1133">
                  <c:v>27.1</c:v>
                </c:pt>
                <c:pt idx="1134">
                  <c:v>27.2</c:v>
                </c:pt>
                <c:pt idx="1135">
                  <c:v>27.2</c:v>
                </c:pt>
                <c:pt idx="1136">
                  <c:v>27.2</c:v>
                </c:pt>
                <c:pt idx="1137">
                  <c:v>27.2</c:v>
                </c:pt>
                <c:pt idx="1138">
                  <c:v>27.2</c:v>
                </c:pt>
                <c:pt idx="1139">
                  <c:v>27.2</c:v>
                </c:pt>
                <c:pt idx="1140">
                  <c:v>27.3</c:v>
                </c:pt>
                <c:pt idx="1141">
                  <c:v>27.3</c:v>
                </c:pt>
                <c:pt idx="1142">
                  <c:v>27.3</c:v>
                </c:pt>
                <c:pt idx="1143">
                  <c:v>27.3</c:v>
                </c:pt>
                <c:pt idx="1144">
                  <c:v>27.3</c:v>
                </c:pt>
                <c:pt idx="1145">
                  <c:v>27.3</c:v>
                </c:pt>
                <c:pt idx="1146">
                  <c:v>27.4</c:v>
                </c:pt>
                <c:pt idx="1147">
                  <c:v>27.4</c:v>
                </c:pt>
                <c:pt idx="1148">
                  <c:v>27.4</c:v>
                </c:pt>
                <c:pt idx="1149">
                  <c:v>27.4</c:v>
                </c:pt>
                <c:pt idx="1150">
                  <c:v>27.4</c:v>
                </c:pt>
                <c:pt idx="1151">
                  <c:v>27.4</c:v>
                </c:pt>
                <c:pt idx="1152">
                  <c:v>27.5</c:v>
                </c:pt>
                <c:pt idx="1153">
                  <c:v>27.5</c:v>
                </c:pt>
                <c:pt idx="1154">
                  <c:v>27.5</c:v>
                </c:pt>
                <c:pt idx="1155">
                  <c:v>27.5</c:v>
                </c:pt>
                <c:pt idx="1156">
                  <c:v>27.5</c:v>
                </c:pt>
                <c:pt idx="1157">
                  <c:v>27.5</c:v>
                </c:pt>
                <c:pt idx="1158">
                  <c:v>27.6</c:v>
                </c:pt>
                <c:pt idx="1159">
                  <c:v>27.6</c:v>
                </c:pt>
                <c:pt idx="1160">
                  <c:v>27.6</c:v>
                </c:pt>
                <c:pt idx="1161">
                  <c:v>27.6</c:v>
                </c:pt>
                <c:pt idx="1162">
                  <c:v>27.6</c:v>
                </c:pt>
                <c:pt idx="1163">
                  <c:v>27.6</c:v>
                </c:pt>
                <c:pt idx="1164">
                  <c:v>27.7</c:v>
                </c:pt>
                <c:pt idx="1165">
                  <c:v>27.7</c:v>
                </c:pt>
                <c:pt idx="1166">
                  <c:v>27.7</c:v>
                </c:pt>
                <c:pt idx="1167">
                  <c:v>27.8</c:v>
                </c:pt>
                <c:pt idx="1168">
                  <c:v>27.8</c:v>
                </c:pt>
                <c:pt idx="1169">
                  <c:v>27.8</c:v>
                </c:pt>
                <c:pt idx="1170">
                  <c:v>27.8</c:v>
                </c:pt>
                <c:pt idx="1171">
                  <c:v>27.8</c:v>
                </c:pt>
                <c:pt idx="1172">
                  <c:v>27.8</c:v>
                </c:pt>
                <c:pt idx="1173">
                  <c:v>27.9</c:v>
                </c:pt>
                <c:pt idx="1174">
                  <c:v>27.9</c:v>
                </c:pt>
                <c:pt idx="1175">
                  <c:v>27.9</c:v>
                </c:pt>
                <c:pt idx="1176">
                  <c:v>27.9</c:v>
                </c:pt>
                <c:pt idx="1177">
                  <c:v>27.9</c:v>
                </c:pt>
                <c:pt idx="1178">
                  <c:v>27.9</c:v>
                </c:pt>
                <c:pt idx="1179">
                  <c:v>28</c:v>
                </c:pt>
                <c:pt idx="1180">
                  <c:v>28</c:v>
                </c:pt>
                <c:pt idx="1181">
                  <c:v>28</c:v>
                </c:pt>
                <c:pt idx="1182">
                  <c:v>28</c:v>
                </c:pt>
                <c:pt idx="1183">
                  <c:v>28</c:v>
                </c:pt>
                <c:pt idx="1184">
                  <c:v>28</c:v>
                </c:pt>
                <c:pt idx="1185">
                  <c:v>28.1</c:v>
                </c:pt>
                <c:pt idx="1186">
                  <c:v>28.1</c:v>
                </c:pt>
                <c:pt idx="1187">
                  <c:v>28.1</c:v>
                </c:pt>
                <c:pt idx="1188">
                  <c:v>28.1</c:v>
                </c:pt>
                <c:pt idx="1189">
                  <c:v>28.1</c:v>
                </c:pt>
                <c:pt idx="1190">
                  <c:v>28.1</c:v>
                </c:pt>
                <c:pt idx="1191">
                  <c:v>28.2</c:v>
                </c:pt>
                <c:pt idx="1192">
                  <c:v>28.2</c:v>
                </c:pt>
                <c:pt idx="1193">
                  <c:v>28.2</c:v>
                </c:pt>
                <c:pt idx="1194">
                  <c:v>28.3</c:v>
                </c:pt>
                <c:pt idx="1195">
                  <c:v>28.3</c:v>
                </c:pt>
                <c:pt idx="1196">
                  <c:v>28.3</c:v>
                </c:pt>
                <c:pt idx="1197">
                  <c:v>28.3</c:v>
                </c:pt>
                <c:pt idx="1198">
                  <c:v>28.3</c:v>
                </c:pt>
                <c:pt idx="1199">
                  <c:v>28.3</c:v>
                </c:pt>
                <c:pt idx="1200">
                  <c:v>28.4</c:v>
                </c:pt>
                <c:pt idx="1201">
                  <c:v>28.4</c:v>
                </c:pt>
                <c:pt idx="1202">
                  <c:v>28.4</c:v>
                </c:pt>
                <c:pt idx="1203">
                  <c:v>28.4</c:v>
                </c:pt>
                <c:pt idx="1204">
                  <c:v>28.4</c:v>
                </c:pt>
                <c:pt idx="1205">
                  <c:v>28.4</c:v>
                </c:pt>
                <c:pt idx="1206">
                  <c:v>28.5</c:v>
                </c:pt>
                <c:pt idx="1207">
                  <c:v>28.5</c:v>
                </c:pt>
                <c:pt idx="1208">
                  <c:v>28.5</c:v>
                </c:pt>
                <c:pt idx="1209">
                  <c:v>28.5</c:v>
                </c:pt>
                <c:pt idx="1210">
                  <c:v>28.5</c:v>
                </c:pt>
                <c:pt idx="1211">
                  <c:v>28.5</c:v>
                </c:pt>
                <c:pt idx="1212">
                  <c:v>28.6</c:v>
                </c:pt>
                <c:pt idx="1213">
                  <c:v>28.6</c:v>
                </c:pt>
                <c:pt idx="1214">
                  <c:v>28.6</c:v>
                </c:pt>
                <c:pt idx="1215">
                  <c:v>28.6</c:v>
                </c:pt>
                <c:pt idx="1216">
                  <c:v>28.6</c:v>
                </c:pt>
                <c:pt idx="1217">
                  <c:v>28.6</c:v>
                </c:pt>
                <c:pt idx="1218">
                  <c:v>28.7</c:v>
                </c:pt>
                <c:pt idx="1219">
                  <c:v>28.7</c:v>
                </c:pt>
                <c:pt idx="1220">
                  <c:v>28.7</c:v>
                </c:pt>
                <c:pt idx="1221">
                  <c:v>28.7</c:v>
                </c:pt>
                <c:pt idx="1222">
                  <c:v>28.7</c:v>
                </c:pt>
                <c:pt idx="1223">
                  <c:v>28.7</c:v>
                </c:pt>
                <c:pt idx="1224">
                  <c:v>28.8</c:v>
                </c:pt>
                <c:pt idx="1225">
                  <c:v>28.8</c:v>
                </c:pt>
                <c:pt idx="1226">
                  <c:v>28.8</c:v>
                </c:pt>
                <c:pt idx="1227">
                  <c:v>28.9</c:v>
                </c:pt>
                <c:pt idx="1228">
                  <c:v>28.9</c:v>
                </c:pt>
                <c:pt idx="1229">
                  <c:v>28.9</c:v>
                </c:pt>
                <c:pt idx="1230">
                  <c:v>28.9</c:v>
                </c:pt>
                <c:pt idx="1231">
                  <c:v>28.9</c:v>
                </c:pt>
                <c:pt idx="1232">
                  <c:v>28.9</c:v>
                </c:pt>
                <c:pt idx="1233">
                  <c:v>29</c:v>
                </c:pt>
                <c:pt idx="1234">
                  <c:v>29</c:v>
                </c:pt>
                <c:pt idx="1235">
                  <c:v>29</c:v>
                </c:pt>
                <c:pt idx="1236">
                  <c:v>29</c:v>
                </c:pt>
                <c:pt idx="1237">
                  <c:v>29</c:v>
                </c:pt>
                <c:pt idx="1238">
                  <c:v>29</c:v>
                </c:pt>
                <c:pt idx="1239">
                  <c:v>29.1</c:v>
                </c:pt>
                <c:pt idx="1240">
                  <c:v>29.1</c:v>
                </c:pt>
                <c:pt idx="1241">
                  <c:v>29.1</c:v>
                </c:pt>
                <c:pt idx="1242">
                  <c:v>29.1</c:v>
                </c:pt>
                <c:pt idx="1243">
                  <c:v>29.1</c:v>
                </c:pt>
                <c:pt idx="1244">
                  <c:v>29.1</c:v>
                </c:pt>
                <c:pt idx="1245">
                  <c:v>29.2</c:v>
                </c:pt>
                <c:pt idx="1246">
                  <c:v>29.2</c:v>
                </c:pt>
                <c:pt idx="1247">
                  <c:v>29.2</c:v>
                </c:pt>
                <c:pt idx="1248">
                  <c:v>29.2</c:v>
                </c:pt>
                <c:pt idx="1249">
                  <c:v>29.2</c:v>
                </c:pt>
                <c:pt idx="1250">
                  <c:v>29.2</c:v>
                </c:pt>
                <c:pt idx="1251">
                  <c:v>29.3</c:v>
                </c:pt>
                <c:pt idx="1252">
                  <c:v>29.3</c:v>
                </c:pt>
                <c:pt idx="1253">
                  <c:v>29.3</c:v>
                </c:pt>
                <c:pt idx="1254">
                  <c:v>29.4</c:v>
                </c:pt>
                <c:pt idx="1255">
                  <c:v>29.4</c:v>
                </c:pt>
                <c:pt idx="1256">
                  <c:v>29.4</c:v>
                </c:pt>
                <c:pt idx="1257">
                  <c:v>29.4</c:v>
                </c:pt>
                <c:pt idx="1258">
                  <c:v>29.4</c:v>
                </c:pt>
                <c:pt idx="1259">
                  <c:v>29.4</c:v>
                </c:pt>
                <c:pt idx="1260">
                  <c:v>29.5</c:v>
                </c:pt>
                <c:pt idx="1261">
                  <c:v>29.5</c:v>
                </c:pt>
                <c:pt idx="1262">
                  <c:v>29.5</c:v>
                </c:pt>
                <c:pt idx="1263">
                  <c:v>29.5</c:v>
                </c:pt>
                <c:pt idx="1264">
                  <c:v>29.5</c:v>
                </c:pt>
                <c:pt idx="1265">
                  <c:v>29.5</c:v>
                </c:pt>
                <c:pt idx="1266">
                  <c:v>29.6</c:v>
                </c:pt>
                <c:pt idx="1267">
                  <c:v>29.6</c:v>
                </c:pt>
                <c:pt idx="1268">
                  <c:v>29.6</c:v>
                </c:pt>
                <c:pt idx="1269">
                  <c:v>29.6</c:v>
                </c:pt>
                <c:pt idx="1270">
                  <c:v>29.6</c:v>
                </c:pt>
                <c:pt idx="1271">
                  <c:v>29.6</c:v>
                </c:pt>
                <c:pt idx="1272">
                  <c:v>29.7</c:v>
                </c:pt>
                <c:pt idx="1273">
                  <c:v>29.7</c:v>
                </c:pt>
                <c:pt idx="1274">
                  <c:v>29.7</c:v>
                </c:pt>
                <c:pt idx="1275">
                  <c:v>29.7</c:v>
                </c:pt>
                <c:pt idx="1276">
                  <c:v>29.7</c:v>
                </c:pt>
                <c:pt idx="1277">
                  <c:v>29.7</c:v>
                </c:pt>
                <c:pt idx="1278">
                  <c:v>29.8</c:v>
                </c:pt>
                <c:pt idx="1279">
                  <c:v>29.8</c:v>
                </c:pt>
                <c:pt idx="1280">
                  <c:v>29.8</c:v>
                </c:pt>
                <c:pt idx="1281">
                  <c:v>29.8</c:v>
                </c:pt>
                <c:pt idx="1282">
                  <c:v>29.8</c:v>
                </c:pt>
                <c:pt idx="1283">
                  <c:v>29.8</c:v>
                </c:pt>
                <c:pt idx="1284">
                  <c:v>29.9</c:v>
                </c:pt>
                <c:pt idx="1285">
                  <c:v>29.9</c:v>
                </c:pt>
                <c:pt idx="1286">
                  <c:v>29.9</c:v>
                </c:pt>
                <c:pt idx="1287">
                  <c:v>30</c:v>
                </c:pt>
                <c:pt idx="1288">
                  <c:v>30</c:v>
                </c:pt>
                <c:pt idx="1289">
                  <c:v>30</c:v>
                </c:pt>
                <c:pt idx="1290">
                  <c:v>30</c:v>
                </c:pt>
                <c:pt idx="1291">
                  <c:v>30</c:v>
                </c:pt>
                <c:pt idx="1292">
                  <c:v>30</c:v>
                </c:pt>
                <c:pt idx="1293">
                  <c:v>30.1</c:v>
                </c:pt>
                <c:pt idx="1294">
                  <c:v>30.1</c:v>
                </c:pt>
                <c:pt idx="1295">
                  <c:v>30.1</c:v>
                </c:pt>
                <c:pt idx="1296">
                  <c:v>30.1</c:v>
                </c:pt>
                <c:pt idx="1297">
                  <c:v>30.1</c:v>
                </c:pt>
                <c:pt idx="1298">
                  <c:v>30.1</c:v>
                </c:pt>
                <c:pt idx="1299">
                  <c:v>30.2</c:v>
                </c:pt>
                <c:pt idx="1300">
                  <c:v>30.2</c:v>
                </c:pt>
                <c:pt idx="1301">
                  <c:v>30.2</c:v>
                </c:pt>
                <c:pt idx="1302">
                  <c:v>30.2</c:v>
                </c:pt>
                <c:pt idx="1303">
                  <c:v>30.2</c:v>
                </c:pt>
                <c:pt idx="1304">
                  <c:v>30.2</c:v>
                </c:pt>
                <c:pt idx="1305">
                  <c:v>30.3</c:v>
                </c:pt>
                <c:pt idx="1306">
                  <c:v>30.3</c:v>
                </c:pt>
                <c:pt idx="1307">
                  <c:v>30.3</c:v>
                </c:pt>
                <c:pt idx="1308">
                  <c:v>30.3</c:v>
                </c:pt>
                <c:pt idx="1309">
                  <c:v>30.3</c:v>
                </c:pt>
                <c:pt idx="1310">
                  <c:v>30.3</c:v>
                </c:pt>
                <c:pt idx="1311">
                  <c:v>30.4</c:v>
                </c:pt>
                <c:pt idx="1312">
                  <c:v>30.4</c:v>
                </c:pt>
                <c:pt idx="1313">
                  <c:v>30.4</c:v>
                </c:pt>
                <c:pt idx="1314">
                  <c:v>30.5</c:v>
                </c:pt>
                <c:pt idx="1315">
                  <c:v>30.5</c:v>
                </c:pt>
                <c:pt idx="1316">
                  <c:v>30.5</c:v>
                </c:pt>
                <c:pt idx="1317">
                  <c:v>30.5</c:v>
                </c:pt>
                <c:pt idx="1318">
                  <c:v>30.5</c:v>
                </c:pt>
                <c:pt idx="1319">
                  <c:v>30.5</c:v>
                </c:pt>
                <c:pt idx="1320">
                  <c:v>30.6</c:v>
                </c:pt>
                <c:pt idx="1321">
                  <c:v>30.6</c:v>
                </c:pt>
                <c:pt idx="1322">
                  <c:v>30.6</c:v>
                </c:pt>
                <c:pt idx="1323">
                  <c:v>30.6</c:v>
                </c:pt>
                <c:pt idx="1324">
                  <c:v>30.6</c:v>
                </c:pt>
                <c:pt idx="1325">
                  <c:v>30.6</c:v>
                </c:pt>
                <c:pt idx="1326">
                  <c:v>30.6</c:v>
                </c:pt>
                <c:pt idx="1327">
                  <c:v>30.6</c:v>
                </c:pt>
                <c:pt idx="1328">
                  <c:v>30.6</c:v>
                </c:pt>
                <c:pt idx="1329">
                  <c:v>30.6</c:v>
                </c:pt>
                <c:pt idx="1330">
                  <c:v>30.6</c:v>
                </c:pt>
                <c:pt idx="1331">
                  <c:v>30.6</c:v>
                </c:pt>
                <c:pt idx="1332">
                  <c:v>30.6</c:v>
                </c:pt>
                <c:pt idx="1333">
                  <c:v>30.6</c:v>
                </c:pt>
                <c:pt idx="1334">
                  <c:v>30.6</c:v>
                </c:pt>
                <c:pt idx="1335">
                  <c:v>30.6</c:v>
                </c:pt>
                <c:pt idx="1336">
                  <c:v>30.6</c:v>
                </c:pt>
                <c:pt idx="1337">
                  <c:v>30.6</c:v>
                </c:pt>
                <c:pt idx="1338">
                  <c:v>30.6</c:v>
                </c:pt>
                <c:pt idx="1339">
                  <c:v>30.6</c:v>
                </c:pt>
                <c:pt idx="1340">
                  <c:v>30.6</c:v>
                </c:pt>
                <c:pt idx="1341">
                  <c:v>30.6</c:v>
                </c:pt>
                <c:pt idx="1342">
                  <c:v>30.6</c:v>
                </c:pt>
                <c:pt idx="1343">
                  <c:v>30.6</c:v>
                </c:pt>
                <c:pt idx="1344">
                  <c:v>30.6</c:v>
                </c:pt>
                <c:pt idx="1345">
                  <c:v>30.6</c:v>
                </c:pt>
                <c:pt idx="1346">
                  <c:v>30.6</c:v>
                </c:pt>
                <c:pt idx="1347">
                  <c:v>30.6</c:v>
                </c:pt>
                <c:pt idx="1348">
                  <c:v>30.6</c:v>
                </c:pt>
                <c:pt idx="1349">
                  <c:v>30.6</c:v>
                </c:pt>
                <c:pt idx="1350">
                  <c:v>30.6</c:v>
                </c:pt>
                <c:pt idx="1351">
                  <c:v>30.6</c:v>
                </c:pt>
                <c:pt idx="1352">
                  <c:v>30.6</c:v>
                </c:pt>
                <c:pt idx="1353">
                  <c:v>30.6</c:v>
                </c:pt>
                <c:pt idx="1354">
                  <c:v>30.6</c:v>
                </c:pt>
                <c:pt idx="1355">
                  <c:v>30.6</c:v>
                </c:pt>
                <c:pt idx="1356">
                  <c:v>30.6</c:v>
                </c:pt>
                <c:pt idx="1357">
                  <c:v>30.6</c:v>
                </c:pt>
                <c:pt idx="1358">
                  <c:v>30.6</c:v>
                </c:pt>
                <c:pt idx="1359">
                  <c:v>30.6</c:v>
                </c:pt>
                <c:pt idx="1360">
                  <c:v>30.6</c:v>
                </c:pt>
                <c:pt idx="1361">
                  <c:v>30.6</c:v>
                </c:pt>
                <c:pt idx="1362">
                  <c:v>30.5</c:v>
                </c:pt>
                <c:pt idx="1363">
                  <c:v>30.5</c:v>
                </c:pt>
                <c:pt idx="1364">
                  <c:v>30.5</c:v>
                </c:pt>
                <c:pt idx="1365">
                  <c:v>30.5</c:v>
                </c:pt>
                <c:pt idx="1366">
                  <c:v>30.5</c:v>
                </c:pt>
                <c:pt idx="1367">
                  <c:v>30.5</c:v>
                </c:pt>
                <c:pt idx="1368">
                  <c:v>30.5</c:v>
                </c:pt>
                <c:pt idx="1369">
                  <c:v>30.5</c:v>
                </c:pt>
                <c:pt idx="1370">
                  <c:v>30.5</c:v>
                </c:pt>
                <c:pt idx="1371">
                  <c:v>30.5</c:v>
                </c:pt>
                <c:pt idx="1372">
                  <c:v>30.5</c:v>
                </c:pt>
                <c:pt idx="1373">
                  <c:v>30.5</c:v>
                </c:pt>
                <c:pt idx="1374">
                  <c:v>30.5</c:v>
                </c:pt>
                <c:pt idx="1375">
                  <c:v>30.5</c:v>
                </c:pt>
                <c:pt idx="1376">
                  <c:v>30.5</c:v>
                </c:pt>
                <c:pt idx="1377">
                  <c:v>30.5</c:v>
                </c:pt>
                <c:pt idx="1378">
                  <c:v>30.5</c:v>
                </c:pt>
                <c:pt idx="1379">
                  <c:v>30.5</c:v>
                </c:pt>
                <c:pt idx="1380">
                  <c:v>30.5</c:v>
                </c:pt>
                <c:pt idx="1381">
                  <c:v>30.5</c:v>
                </c:pt>
                <c:pt idx="1382">
                  <c:v>30.5</c:v>
                </c:pt>
                <c:pt idx="1383">
                  <c:v>30.5</c:v>
                </c:pt>
                <c:pt idx="1384">
                  <c:v>30.5</c:v>
                </c:pt>
                <c:pt idx="1385">
                  <c:v>30.5</c:v>
                </c:pt>
                <c:pt idx="1386">
                  <c:v>30.5</c:v>
                </c:pt>
                <c:pt idx="1387">
                  <c:v>30.5</c:v>
                </c:pt>
                <c:pt idx="1388">
                  <c:v>30.5</c:v>
                </c:pt>
                <c:pt idx="1389">
                  <c:v>30.5</c:v>
                </c:pt>
                <c:pt idx="1390">
                  <c:v>30.5</c:v>
                </c:pt>
                <c:pt idx="1391">
                  <c:v>30.5</c:v>
                </c:pt>
                <c:pt idx="1392">
                  <c:v>30.5</c:v>
                </c:pt>
                <c:pt idx="1393">
                  <c:v>30.5</c:v>
                </c:pt>
                <c:pt idx="1394">
                  <c:v>30.5</c:v>
                </c:pt>
                <c:pt idx="1395">
                  <c:v>30.5</c:v>
                </c:pt>
                <c:pt idx="1396">
                  <c:v>30.5</c:v>
                </c:pt>
                <c:pt idx="1397">
                  <c:v>30.5</c:v>
                </c:pt>
                <c:pt idx="1398">
                  <c:v>30.5</c:v>
                </c:pt>
                <c:pt idx="1399">
                  <c:v>30.5</c:v>
                </c:pt>
                <c:pt idx="1400">
                  <c:v>30.5</c:v>
                </c:pt>
                <c:pt idx="1401">
                  <c:v>30.5</c:v>
                </c:pt>
                <c:pt idx="1402">
                  <c:v>30.5</c:v>
                </c:pt>
                <c:pt idx="1403">
                  <c:v>30.5</c:v>
                </c:pt>
                <c:pt idx="1404">
                  <c:v>30.5</c:v>
                </c:pt>
                <c:pt idx="1405">
                  <c:v>30.5</c:v>
                </c:pt>
                <c:pt idx="1406">
                  <c:v>30.5</c:v>
                </c:pt>
                <c:pt idx="1407">
                  <c:v>30.5</c:v>
                </c:pt>
                <c:pt idx="1408">
                  <c:v>30.5</c:v>
                </c:pt>
                <c:pt idx="1409">
                  <c:v>30.5</c:v>
                </c:pt>
                <c:pt idx="1410">
                  <c:v>30.5</c:v>
                </c:pt>
                <c:pt idx="1411">
                  <c:v>30.5</c:v>
                </c:pt>
                <c:pt idx="1412">
                  <c:v>30.5</c:v>
                </c:pt>
                <c:pt idx="1413">
                  <c:v>30.5</c:v>
                </c:pt>
                <c:pt idx="1414">
                  <c:v>30.5</c:v>
                </c:pt>
                <c:pt idx="1415">
                  <c:v>30.5</c:v>
                </c:pt>
                <c:pt idx="1416">
                  <c:v>30.5</c:v>
                </c:pt>
                <c:pt idx="1417">
                  <c:v>30.5</c:v>
                </c:pt>
                <c:pt idx="1418">
                  <c:v>30.5</c:v>
                </c:pt>
                <c:pt idx="1419">
                  <c:v>30.5</c:v>
                </c:pt>
                <c:pt idx="1420">
                  <c:v>30.5</c:v>
                </c:pt>
                <c:pt idx="1421">
                  <c:v>30.5</c:v>
                </c:pt>
                <c:pt idx="1422">
                  <c:v>30.5</c:v>
                </c:pt>
                <c:pt idx="1423">
                  <c:v>30.5</c:v>
                </c:pt>
                <c:pt idx="1424">
                  <c:v>30.5</c:v>
                </c:pt>
                <c:pt idx="1425">
                  <c:v>30.5</c:v>
                </c:pt>
                <c:pt idx="1426">
                  <c:v>30.5</c:v>
                </c:pt>
                <c:pt idx="1427">
                  <c:v>30.5</c:v>
                </c:pt>
                <c:pt idx="1428">
                  <c:v>30.5</c:v>
                </c:pt>
                <c:pt idx="1429">
                  <c:v>30.5</c:v>
                </c:pt>
                <c:pt idx="1430">
                  <c:v>30.5</c:v>
                </c:pt>
                <c:pt idx="1431">
                  <c:v>30.5</c:v>
                </c:pt>
                <c:pt idx="1432">
                  <c:v>30.5</c:v>
                </c:pt>
                <c:pt idx="1433">
                  <c:v>30.5</c:v>
                </c:pt>
                <c:pt idx="1434">
                  <c:v>30.5</c:v>
                </c:pt>
                <c:pt idx="1435">
                  <c:v>30.5</c:v>
                </c:pt>
                <c:pt idx="1436">
                  <c:v>30.5</c:v>
                </c:pt>
                <c:pt idx="1437">
                  <c:v>30.5</c:v>
                </c:pt>
                <c:pt idx="1438">
                  <c:v>30.5</c:v>
                </c:pt>
                <c:pt idx="1439">
                  <c:v>30.5</c:v>
                </c:pt>
                <c:pt idx="1440">
                  <c:v>30.5</c:v>
                </c:pt>
                <c:pt idx="1441">
                  <c:v>30.5</c:v>
                </c:pt>
                <c:pt idx="1442">
                  <c:v>30.5</c:v>
                </c:pt>
                <c:pt idx="1443">
                  <c:v>30.5</c:v>
                </c:pt>
                <c:pt idx="1444">
                  <c:v>30.5</c:v>
                </c:pt>
                <c:pt idx="1445">
                  <c:v>30.5</c:v>
                </c:pt>
                <c:pt idx="1446">
                  <c:v>30.5</c:v>
                </c:pt>
                <c:pt idx="1447">
                  <c:v>30.5</c:v>
                </c:pt>
                <c:pt idx="1448">
                  <c:v>30.5</c:v>
                </c:pt>
                <c:pt idx="1449">
                  <c:v>30.5</c:v>
                </c:pt>
                <c:pt idx="1450">
                  <c:v>30.5</c:v>
                </c:pt>
                <c:pt idx="1451">
                  <c:v>30.5</c:v>
                </c:pt>
                <c:pt idx="1452">
                  <c:v>30.5</c:v>
                </c:pt>
                <c:pt idx="1453">
                  <c:v>30.5</c:v>
                </c:pt>
                <c:pt idx="1454">
                  <c:v>30.5</c:v>
                </c:pt>
                <c:pt idx="1455">
                  <c:v>30.5</c:v>
                </c:pt>
                <c:pt idx="1456">
                  <c:v>30.5</c:v>
                </c:pt>
                <c:pt idx="1457">
                  <c:v>30.5</c:v>
                </c:pt>
                <c:pt idx="1458">
                  <c:v>30.5</c:v>
                </c:pt>
                <c:pt idx="1459">
                  <c:v>30.5</c:v>
                </c:pt>
                <c:pt idx="1460">
                  <c:v>30.5</c:v>
                </c:pt>
                <c:pt idx="1461">
                  <c:v>30.5</c:v>
                </c:pt>
                <c:pt idx="1462">
                  <c:v>30.5</c:v>
                </c:pt>
                <c:pt idx="1463">
                  <c:v>30.5</c:v>
                </c:pt>
                <c:pt idx="1464">
                  <c:v>30.5</c:v>
                </c:pt>
                <c:pt idx="1465">
                  <c:v>30.5</c:v>
                </c:pt>
                <c:pt idx="1466">
                  <c:v>30.5</c:v>
                </c:pt>
                <c:pt idx="1467">
                  <c:v>30.5</c:v>
                </c:pt>
                <c:pt idx="1468">
                  <c:v>30.5</c:v>
                </c:pt>
                <c:pt idx="1469">
                  <c:v>30.5</c:v>
                </c:pt>
                <c:pt idx="1470">
                  <c:v>30.5</c:v>
                </c:pt>
                <c:pt idx="1471">
                  <c:v>30.5</c:v>
                </c:pt>
                <c:pt idx="1472">
                  <c:v>30.5</c:v>
                </c:pt>
                <c:pt idx="1473">
                  <c:v>30.5</c:v>
                </c:pt>
                <c:pt idx="1474">
                  <c:v>30.5</c:v>
                </c:pt>
                <c:pt idx="1475">
                  <c:v>30.5</c:v>
                </c:pt>
                <c:pt idx="1476">
                  <c:v>30.5</c:v>
                </c:pt>
                <c:pt idx="1477">
                  <c:v>30.5</c:v>
                </c:pt>
                <c:pt idx="1478">
                  <c:v>30.5</c:v>
                </c:pt>
                <c:pt idx="1479">
                  <c:v>30.5</c:v>
                </c:pt>
                <c:pt idx="1480">
                  <c:v>30.5</c:v>
                </c:pt>
                <c:pt idx="1481">
                  <c:v>30.5</c:v>
                </c:pt>
                <c:pt idx="1482">
                  <c:v>30.5</c:v>
                </c:pt>
                <c:pt idx="1483">
                  <c:v>30.5</c:v>
                </c:pt>
                <c:pt idx="1484">
                  <c:v>30.5</c:v>
                </c:pt>
                <c:pt idx="1485">
                  <c:v>30.5</c:v>
                </c:pt>
                <c:pt idx="1486">
                  <c:v>30.5</c:v>
                </c:pt>
                <c:pt idx="1487">
                  <c:v>30.5</c:v>
                </c:pt>
                <c:pt idx="1488">
                  <c:v>30.5</c:v>
                </c:pt>
                <c:pt idx="1489">
                  <c:v>30.5</c:v>
                </c:pt>
                <c:pt idx="1490">
                  <c:v>30.5</c:v>
                </c:pt>
                <c:pt idx="1491">
                  <c:v>30.5</c:v>
                </c:pt>
                <c:pt idx="1492">
                  <c:v>30.5</c:v>
                </c:pt>
                <c:pt idx="1493">
                  <c:v>30.5</c:v>
                </c:pt>
                <c:pt idx="1494">
                  <c:v>30.5</c:v>
                </c:pt>
                <c:pt idx="1495">
                  <c:v>30.5</c:v>
                </c:pt>
                <c:pt idx="1496">
                  <c:v>30.5</c:v>
                </c:pt>
                <c:pt idx="1497">
                  <c:v>30.5</c:v>
                </c:pt>
                <c:pt idx="1498">
                  <c:v>30.5</c:v>
                </c:pt>
                <c:pt idx="1499">
                  <c:v>30.5</c:v>
                </c:pt>
                <c:pt idx="1500">
                  <c:v>30.5</c:v>
                </c:pt>
                <c:pt idx="1501">
                  <c:v>30.5</c:v>
                </c:pt>
                <c:pt idx="1502">
                  <c:v>30.5</c:v>
                </c:pt>
                <c:pt idx="1503">
                  <c:v>30.5</c:v>
                </c:pt>
                <c:pt idx="1504">
                  <c:v>30.5</c:v>
                </c:pt>
                <c:pt idx="1505">
                  <c:v>30.5</c:v>
                </c:pt>
                <c:pt idx="1506">
                  <c:v>30.5</c:v>
                </c:pt>
                <c:pt idx="1507">
                  <c:v>30.5</c:v>
                </c:pt>
                <c:pt idx="1508">
                  <c:v>30.5</c:v>
                </c:pt>
                <c:pt idx="1509">
                  <c:v>30.5</c:v>
                </c:pt>
                <c:pt idx="1510">
                  <c:v>30.5</c:v>
                </c:pt>
                <c:pt idx="1511">
                  <c:v>30.5</c:v>
                </c:pt>
                <c:pt idx="1512">
                  <c:v>30.5</c:v>
                </c:pt>
                <c:pt idx="1513">
                  <c:v>30.5</c:v>
                </c:pt>
                <c:pt idx="1514">
                  <c:v>30.5</c:v>
                </c:pt>
                <c:pt idx="1515">
                  <c:v>30.5</c:v>
                </c:pt>
                <c:pt idx="1516">
                  <c:v>30.5</c:v>
                </c:pt>
                <c:pt idx="1517">
                  <c:v>30.5</c:v>
                </c:pt>
                <c:pt idx="1518">
                  <c:v>30.5</c:v>
                </c:pt>
                <c:pt idx="1519">
                  <c:v>30.5</c:v>
                </c:pt>
                <c:pt idx="1520">
                  <c:v>30.5</c:v>
                </c:pt>
                <c:pt idx="1521">
                  <c:v>30.5</c:v>
                </c:pt>
                <c:pt idx="1522">
                  <c:v>30.5</c:v>
                </c:pt>
                <c:pt idx="1523">
                  <c:v>30.5</c:v>
                </c:pt>
                <c:pt idx="1524">
                  <c:v>30.5</c:v>
                </c:pt>
                <c:pt idx="1525">
                  <c:v>30.5</c:v>
                </c:pt>
                <c:pt idx="1526">
                  <c:v>30.5</c:v>
                </c:pt>
                <c:pt idx="1527">
                  <c:v>30.5</c:v>
                </c:pt>
                <c:pt idx="1528">
                  <c:v>30.5</c:v>
                </c:pt>
                <c:pt idx="1529">
                  <c:v>30.5</c:v>
                </c:pt>
                <c:pt idx="1530">
                  <c:v>30.5</c:v>
                </c:pt>
                <c:pt idx="1531">
                  <c:v>30.5</c:v>
                </c:pt>
                <c:pt idx="1532">
                  <c:v>30.5</c:v>
                </c:pt>
                <c:pt idx="1533">
                  <c:v>30.5</c:v>
                </c:pt>
                <c:pt idx="1534">
                  <c:v>30.5</c:v>
                </c:pt>
                <c:pt idx="1535">
                  <c:v>30.5</c:v>
                </c:pt>
                <c:pt idx="1536">
                  <c:v>30.5</c:v>
                </c:pt>
                <c:pt idx="1537">
                  <c:v>30.5</c:v>
                </c:pt>
                <c:pt idx="1538">
                  <c:v>30.5</c:v>
                </c:pt>
                <c:pt idx="1539">
                  <c:v>30.5</c:v>
                </c:pt>
                <c:pt idx="1540">
                  <c:v>30.5</c:v>
                </c:pt>
                <c:pt idx="1541">
                  <c:v>30.5</c:v>
                </c:pt>
                <c:pt idx="1542">
                  <c:v>30.5</c:v>
                </c:pt>
                <c:pt idx="1543">
                  <c:v>30.5</c:v>
                </c:pt>
                <c:pt idx="1544">
                  <c:v>30.5</c:v>
                </c:pt>
                <c:pt idx="1545">
                  <c:v>30.5</c:v>
                </c:pt>
                <c:pt idx="1546">
                  <c:v>30.5</c:v>
                </c:pt>
                <c:pt idx="1547">
                  <c:v>30.5</c:v>
                </c:pt>
                <c:pt idx="1548">
                  <c:v>30.5</c:v>
                </c:pt>
                <c:pt idx="1549">
                  <c:v>30.5</c:v>
                </c:pt>
                <c:pt idx="1550">
                  <c:v>30.5</c:v>
                </c:pt>
                <c:pt idx="1551">
                  <c:v>30.5</c:v>
                </c:pt>
                <c:pt idx="1552">
                  <c:v>30.5</c:v>
                </c:pt>
                <c:pt idx="1553">
                  <c:v>30.5</c:v>
                </c:pt>
                <c:pt idx="1554">
                  <c:v>30.5</c:v>
                </c:pt>
                <c:pt idx="1555">
                  <c:v>30.5</c:v>
                </c:pt>
                <c:pt idx="1556">
                  <c:v>30.5</c:v>
                </c:pt>
                <c:pt idx="1557">
                  <c:v>30.5</c:v>
                </c:pt>
                <c:pt idx="1558">
                  <c:v>30.5</c:v>
                </c:pt>
                <c:pt idx="1559">
                  <c:v>30.5</c:v>
                </c:pt>
                <c:pt idx="1560">
                  <c:v>30.5</c:v>
                </c:pt>
                <c:pt idx="1561">
                  <c:v>30.5</c:v>
                </c:pt>
                <c:pt idx="1562">
                  <c:v>30.5</c:v>
                </c:pt>
                <c:pt idx="1563">
                  <c:v>30.5</c:v>
                </c:pt>
                <c:pt idx="1564">
                  <c:v>30.5</c:v>
                </c:pt>
                <c:pt idx="1565">
                  <c:v>30.5</c:v>
                </c:pt>
                <c:pt idx="1566">
                  <c:v>30.5</c:v>
                </c:pt>
                <c:pt idx="1567">
                  <c:v>30.5</c:v>
                </c:pt>
                <c:pt idx="1568">
                  <c:v>30.5</c:v>
                </c:pt>
                <c:pt idx="1569">
                  <c:v>30.5</c:v>
                </c:pt>
                <c:pt idx="1570">
                  <c:v>30.5</c:v>
                </c:pt>
                <c:pt idx="1571">
                  <c:v>30.5</c:v>
                </c:pt>
                <c:pt idx="1572">
                  <c:v>30.5</c:v>
                </c:pt>
                <c:pt idx="1573">
                  <c:v>30.5</c:v>
                </c:pt>
                <c:pt idx="1574">
                  <c:v>30.5</c:v>
                </c:pt>
                <c:pt idx="1575">
                  <c:v>30.5</c:v>
                </c:pt>
                <c:pt idx="1576">
                  <c:v>30.5</c:v>
                </c:pt>
                <c:pt idx="1577">
                  <c:v>30.5</c:v>
                </c:pt>
                <c:pt idx="1578">
                  <c:v>30.5</c:v>
                </c:pt>
                <c:pt idx="1579">
                  <c:v>30.5</c:v>
                </c:pt>
                <c:pt idx="1580">
                  <c:v>30.5</c:v>
                </c:pt>
                <c:pt idx="1581">
                  <c:v>30.5</c:v>
                </c:pt>
                <c:pt idx="1582">
                  <c:v>30.5</c:v>
                </c:pt>
                <c:pt idx="1583">
                  <c:v>30.5</c:v>
                </c:pt>
                <c:pt idx="1584">
                  <c:v>30.5</c:v>
                </c:pt>
                <c:pt idx="1585">
                  <c:v>30.5</c:v>
                </c:pt>
                <c:pt idx="1586">
                  <c:v>30.5</c:v>
                </c:pt>
                <c:pt idx="1587">
                  <c:v>30.5</c:v>
                </c:pt>
                <c:pt idx="1588">
                  <c:v>30.5</c:v>
                </c:pt>
                <c:pt idx="1589">
                  <c:v>30.5</c:v>
                </c:pt>
                <c:pt idx="1590">
                  <c:v>30.5</c:v>
                </c:pt>
                <c:pt idx="1591">
                  <c:v>30.5</c:v>
                </c:pt>
                <c:pt idx="1592">
                  <c:v>30.5</c:v>
                </c:pt>
                <c:pt idx="1593">
                  <c:v>30.5</c:v>
                </c:pt>
                <c:pt idx="1594">
                  <c:v>30.5</c:v>
                </c:pt>
                <c:pt idx="1595">
                  <c:v>30.5</c:v>
                </c:pt>
                <c:pt idx="1596">
                  <c:v>30.5</c:v>
                </c:pt>
                <c:pt idx="1597">
                  <c:v>30.5</c:v>
                </c:pt>
                <c:pt idx="1598">
                  <c:v>30.5</c:v>
                </c:pt>
                <c:pt idx="1599">
                  <c:v>30.5</c:v>
                </c:pt>
                <c:pt idx="1600">
                  <c:v>30.5</c:v>
                </c:pt>
                <c:pt idx="1601">
                  <c:v>30.5</c:v>
                </c:pt>
                <c:pt idx="1602">
                  <c:v>30.5</c:v>
                </c:pt>
                <c:pt idx="1603">
                  <c:v>30.5</c:v>
                </c:pt>
                <c:pt idx="1604">
                  <c:v>30.5</c:v>
                </c:pt>
                <c:pt idx="1605">
                  <c:v>30.5</c:v>
                </c:pt>
                <c:pt idx="1606">
                  <c:v>30.5</c:v>
                </c:pt>
                <c:pt idx="1607">
                  <c:v>30.5</c:v>
                </c:pt>
                <c:pt idx="1608">
                  <c:v>30.5</c:v>
                </c:pt>
                <c:pt idx="1609">
                  <c:v>30.5</c:v>
                </c:pt>
                <c:pt idx="1610">
                  <c:v>30.5</c:v>
                </c:pt>
                <c:pt idx="1611">
                  <c:v>30.5</c:v>
                </c:pt>
                <c:pt idx="1612">
                  <c:v>30.5</c:v>
                </c:pt>
                <c:pt idx="1613">
                  <c:v>30.5</c:v>
                </c:pt>
                <c:pt idx="1614">
                  <c:v>30.5</c:v>
                </c:pt>
                <c:pt idx="1615">
                  <c:v>30.5</c:v>
                </c:pt>
                <c:pt idx="1616">
                  <c:v>30.5</c:v>
                </c:pt>
                <c:pt idx="1617">
                  <c:v>30.5</c:v>
                </c:pt>
                <c:pt idx="1618">
                  <c:v>30.5</c:v>
                </c:pt>
                <c:pt idx="1619">
                  <c:v>30.5</c:v>
                </c:pt>
                <c:pt idx="1620">
                  <c:v>30.5</c:v>
                </c:pt>
                <c:pt idx="1621">
                  <c:v>30.5</c:v>
                </c:pt>
                <c:pt idx="1622">
                  <c:v>30.5</c:v>
                </c:pt>
                <c:pt idx="1623">
                  <c:v>30.5</c:v>
                </c:pt>
                <c:pt idx="1624">
                  <c:v>30.5</c:v>
                </c:pt>
                <c:pt idx="1625">
                  <c:v>30.5</c:v>
                </c:pt>
                <c:pt idx="1626">
                  <c:v>30.5</c:v>
                </c:pt>
                <c:pt idx="1627">
                  <c:v>30.5</c:v>
                </c:pt>
                <c:pt idx="1628">
                  <c:v>30.5</c:v>
                </c:pt>
                <c:pt idx="1629">
                  <c:v>30.5</c:v>
                </c:pt>
                <c:pt idx="1630">
                  <c:v>30.5</c:v>
                </c:pt>
                <c:pt idx="1631">
                  <c:v>30.5</c:v>
                </c:pt>
                <c:pt idx="1632">
                  <c:v>30.5</c:v>
                </c:pt>
                <c:pt idx="1633">
                  <c:v>30.5</c:v>
                </c:pt>
                <c:pt idx="1634">
                  <c:v>30.5</c:v>
                </c:pt>
                <c:pt idx="1635">
                  <c:v>30.5</c:v>
                </c:pt>
                <c:pt idx="1636">
                  <c:v>30.5</c:v>
                </c:pt>
                <c:pt idx="1637">
                  <c:v>30.5</c:v>
                </c:pt>
                <c:pt idx="1638">
                  <c:v>30.5</c:v>
                </c:pt>
                <c:pt idx="1639">
                  <c:v>30.5</c:v>
                </c:pt>
                <c:pt idx="1640">
                  <c:v>30.5</c:v>
                </c:pt>
                <c:pt idx="1641">
                  <c:v>30.5</c:v>
                </c:pt>
                <c:pt idx="1642">
                  <c:v>30.5</c:v>
                </c:pt>
                <c:pt idx="1643">
                  <c:v>30.5</c:v>
                </c:pt>
                <c:pt idx="1644">
                  <c:v>30.5</c:v>
                </c:pt>
                <c:pt idx="1645">
                  <c:v>30.5</c:v>
                </c:pt>
                <c:pt idx="1646">
                  <c:v>30.5</c:v>
                </c:pt>
                <c:pt idx="1647">
                  <c:v>30.5</c:v>
                </c:pt>
                <c:pt idx="1648">
                  <c:v>30.5</c:v>
                </c:pt>
                <c:pt idx="1649">
                  <c:v>30.5</c:v>
                </c:pt>
                <c:pt idx="1650">
                  <c:v>30.5</c:v>
                </c:pt>
                <c:pt idx="1651">
                  <c:v>30.5</c:v>
                </c:pt>
                <c:pt idx="1652">
                  <c:v>30.5</c:v>
                </c:pt>
                <c:pt idx="1653">
                  <c:v>30.5</c:v>
                </c:pt>
                <c:pt idx="1654">
                  <c:v>30.5</c:v>
                </c:pt>
                <c:pt idx="1655">
                  <c:v>30.5</c:v>
                </c:pt>
                <c:pt idx="1656">
                  <c:v>30.5</c:v>
                </c:pt>
                <c:pt idx="1657">
                  <c:v>30.5</c:v>
                </c:pt>
                <c:pt idx="1658">
                  <c:v>30.5</c:v>
                </c:pt>
                <c:pt idx="1659">
                  <c:v>30.5</c:v>
                </c:pt>
                <c:pt idx="1660">
                  <c:v>30.5</c:v>
                </c:pt>
                <c:pt idx="1661">
                  <c:v>30.5</c:v>
                </c:pt>
                <c:pt idx="1662">
                  <c:v>30.5</c:v>
                </c:pt>
                <c:pt idx="1663">
                  <c:v>30.5</c:v>
                </c:pt>
                <c:pt idx="1664">
                  <c:v>30.5</c:v>
                </c:pt>
                <c:pt idx="1665">
                  <c:v>30.5</c:v>
                </c:pt>
                <c:pt idx="1666">
                  <c:v>30.5</c:v>
                </c:pt>
                <c:pt idx="1667">
                  <c:v>30.5</c:v>
                </c:pt>
                <c:pt idx="1668">
                  <c:v>30.5</c:v>
                </c:pt>
                <c:pt idx="1669">
                  <c:v>30.5</c:v>
                </c:pt>
                <c:pt idx="1670">
                  <c:v>30.5</c:v>
                </c:pt>
                <c:pt idx="1671">
                  <c:v>30.5</c:v>
                </c:pt>
                <c:pt idx="1672">
                  <c:v>30.5</c:v>
                </c:pt>
                <c:pt idx="1673">
                  <c:v>30.5</c:v>
                </c:pt>
                <c:pt idx="1674">
                  <c:v>30.5</c:v>
                </c:pt>
                <c:pt idx="1675">
                  <c:v>30.5</c:v>
                </c:pt>
                <c:pt idx="1676">
                  <c:v>30.5</c:v>
                </c:pt>
                <c:pt idx="1677">
                  <c:v>30.5</c:v>
                </c:pt>
                <c:pt idx="1678">
                  <c:v>30.5</c:v>
                </c:pt>
                <c:pt idx="1679">
                  <c:v>30.5</c:v>
                </c:pt>
                <c:pt idx="1680">
                  <c:v>30.5</c:v>
                </c:pt>
                <c:pt idx="1681">
                  <c:v>30.5</c:v>
                </c:pt>
                <c:pt idx="1682">
                  <c:v>30.5</c:v>
                </c:pt>
                <c:pt idx="1683">
                  <c:v>30.5</c:v>
                </c:pt>
                <c:pt idx="1684">
                  <c:v>30.5</c:v>
                </c:pt>
                <c:pt idx="1685">
                  <c:v>30.5</c:v>
                </c:pt>
                <c:pt idx="1686">
                  <c:v>30.5</c:v>
                </c:pt>
                <c:pt idx="1687">
                  <c:v>30.5</c:v>
                </c:pt>
                <c:pt idx="1688">
                  <c:v>30.5</c:v>
                </c:pt>
                <c:pt idx="1689">
                  <c:v>30.5</c:v>
                </c:pt>
                <c:pt idx="1690">
                  <c:v>30.5</c:v>
                </c:pt>
                <c:pt idx="1691">
                  <c:v>30.5</c:v>
                </c:pt>
                <c:pt idx="1692">
                  <c:v>30.5</c:v>
                </c:pt>
                <c:pt idx="1693">
                  <c:v>30.5</c:v>
                </c:pt>
                <c:pt idx="1694">
                  <c:v>30.5</c:v>
                </c:pt>
                <c:pt idx="1695">
                  <c:v>30.5</c:v>
                </c:pt>
                <c:pt idx="1696">
                  <c:v>30.5</c:v>
                </c:pt>
                <c:pt idx="1697">
                  <c:v>30.5</c:v>
                </c:pt>
                <c:pt idx="1698">
                  <c:v>30.5</c:v>
                </c:pt>
                <c:pt idx="1699">
                  <c:v>30.5</c:v>
                </c:pt>
                <c:pt idx="1700">
                  <c:v>30.5</c:v>
                </c:pt>
                <c:pt idx="1701">
                  <c:v>30.5</c:v>
                </c:pt>
                <c:pt idx="1702">
                  <c:v>30.5</c:v>
                </c:pt>
                <c:pt idx="1703">
                  <c:v>30.5</c:v>
                </c:pt>
                <c:pt idx="1704">
                  <c:v>30.5</c:v>
                </c:pt>
                <c:pt idx="1705">
                  <c:v>30.5</c:v>
                </c:pt>
                <c:pt idx="1706">
                  <c:v>30.5</c:v>
                </c:pt>
                <c:pt idx="1707">
                  <c:v>30.5</c:v>
                </c:pt>
                <c:pt idx="1708">
                  <c:v>30.5</c:v>
                </c:pt>
                <c:pt idx="1709">
                  <c:v>30.5</c:v>
                </c:pt>
                <c:pt idx="1710">
                  <c:v>30.5</c:v>
                </c:pt>
                <c:pt idx="1711">
                  <c:v>30.5</c:v>
                </c:pt>
                <c:pt idx="1712">
                  <c:v>30.5</c:v>
                </c:pt>
                <c:pt idx="1713">
                  <c:v>30.5</c:v>
                </c:pt>
                <c:pt idx="1714">
                  <c:v>30.5</c:v>
                </c:pt>
                <c:pt idx="1715">
                  <c:v>30.5</c:v>
                </c:pt>
                <c:pt idx="1716">
                  <c:v>30.5</c:v>
                </c:pt>
                <c:pt idx="1717">
                  <c:v>30.5</c:v>
                </c:pt>
                <c:pt idx="1718">
                  <c:v>30.5</c:v>
                </c:pt>
                <c:pt idx="1719">
                  <c:v>30.5</c:v>
                </c:pt>
                <c:pt idx="1720">
                  <c:v>30.5</c:v>
                </c:pt>
                <c:pt idx="1721">
                  <c:v>30.5</c:v>
                </c:pt>
                <c:pt idx="1722">
                  <c:v>30.5</c:v>
                </c:pt>
                <c:pt idx="1723">
                  <c:v>30.5</c:v>
                </c:pt>
                <c:pt idx="1724">
                  <c:v>30.5</c:v>
                </c:pt>
                <c:pt idx="1725">
                  <c:v>30.5</c:v>
                </c:pt>
                <c:pt idx="1726">
                  <c:v>30.5</c:v>
                </c:pt>
                <c:pt idx="1727">
                  <c:v>30.5</c:v>
                </c:pt>
                <c:pt idx="1728">
                  <c:v>30.5</c:v>
                </c:pt>
                <c:pt idx="1729">
                  <c:v>30.5</c:v>
                </c:pt>
                <c:pt idx="1730">
                  <c:v>30.5</c:v>
                </c:pt>
                <c:pt idx="1731">
                  <c:v>30.5</c:v>
                </c:pt>
                <c:pt idx="1732">
                  <c:v>30.5</c:v>
                </c:pt>
                <c:pt idx="1733">
                  <c:v>30.5</c:v>
                </c:pt>
                <c:pt idx="1734">
                  <c:v>30.5</c:v>
                </c:pt>
                <c:pt idx="1735">
                  <c:v>30.5</c:v>
                </c:pt>
                <c:pt idx="1736">
                  <c:v>30.5</c:v>
                </c:pt>
                <c:pt idx="1737">
                  <c:v>30.5</c:v>
                </c:pt>
                <c:pt idx="1738">
                  <c:v>30.5</c:v>
                </c:pt>
                <c:pt idx="1739">
                  <c:v>30.5</c:v>
                </c:pt>
                <c:pt idx="1740">
                  <c:v>30.5</c:v>
                </c:pt>
                <c:pt idx="1741">
                  <c:v>30.5</c:v>
                </c:pt>
                <c:pt idx="1742">
                  <c:v>30.5</c:v>
                </c:pt>
                <c:pt idx="1743">
                  <c:v>30.5</c:v>
                </c:pt>
                <c:pt idx="1744">
                  <c:v>30.5</c:v>
                </c:pt>
                <c:pt idx="1745">
                  <c:v>30.5</c:v>
                </c:pt>
                <c:pt idx="1746">
                  <c:v>30.5</c:v>
                </c:pt>
                <c:pt idx="1747">
                  <c:v>30.5</c:v>
                </c:pt>
                <c:pt idx="1748">
                  <c:v>30.5</c:v>
                </c:pt>
                <c:pt idx="1749">
                  <c:v>30.5</c:v>
                </c:pt>
                <c:pt idx="1750">
                  <c:v>30.5</c:v>
                </c:pt>
                <c:pt idx="1751">
                  <c:v>30.5</c:v>
                </c:pt>
                <c:pt idx="1752">
                  <c:v>30.5</c:v>
                </c:pt>
                <c:pt idx="1753">
                  <c:v>30.5</c:v>
                </c:pt>
                <c:pt idx="1754">
                  <c:v>30.5</c:v>
                </c:pt>
                <c:pt idx="1755">
                  <c:v>30.5</c:v>
                </c:pt>
                <c:pt idx="1756">
                  <c:v>30.5</c:v>
                </c:pt>
                <c:pt idx="1757">
                  <c:v>30.5</c:v>
                </c:pt>
                <c:pt idx="1758">
                  <c:v>30.5</c:v>
                </c:pt>
                <c:pt idx="1759">
                  <c:v>30.5</c:v>
                </c:pt>
                <c:pt idx="1760">
                  <c:v>30.5</c:v>
                </c:pt>
                <c:pt idx="1761">
                  <c:v>30.5</c:v>
                </c:pt>
                <c:pt idx="1762">
                  <c:v>30.5</c:v>
                </c:pt>
                <c:pt idx="1763">
                  <c:v>30.5</c:v>
                </c:pt>
                <c:pt idx="1764">
                  <c:v>30.5</c:v>
                </c:pt>
                <c:pt idx="1765">
                  <c:v>30.5</c:v>
                </c:pt>
                <c:pt idx="1766">
                  <c:v>30.5</c:v>
                </c:pt>
                <c:pt idx="1767">
                  <c:v>30.5</c:v>
                </c:pt>
                <c:pt idx="1768">
                  <c:v>30.5</c:v>
                </c:pt>
                <c:pt idx="1769">
                  <c:v>30.5</c:v>
                </c:pt>
                <c:pt idx="1770">
                  <c:v>30.5</c:v>
                </c:pt>
                <c:pt idx="1771">
                  <c:v>30.5</c:v>
                </c:pt>
                <c:pt idx="1772">
                  <c:v>30.5</c:v>
                </c:pt>
                <c:pt idx="1773">
                  <c:v>30.5</c:v>
                </c:pt>
                <c:pt idx="1774">
                  <c:v>30.5</c:v>
                </c:pt>
                <c:pt idx="1775">
                  <c:v>30.5</c:v>
                </c:pt>
                <c:pt idx="1776">
                  <c:v>30.5</c:v>
                </c:pt>
                <c:pt idx="1777">
                  <c:v>30.5</c:v>
                </c:pt>
                <c:pt idx="1778">
                  <c:v>30.5</c:v>
                </c:pt>
                <c:pt idx="1779">
                  <c:v>30.5</c:v>
                </c:pt>
                <c:pt idx="1780">
                  <c:v>30.5</c:v>
                </c:pt>
                <c:pt idx="1781">
                  <c:v>30.5</c:v>
                </c:pt>
                <c:pt idx="1782">
                  <c:v>30.5</c:v>
                </c:pt>
                <c:pt idx="1783">
                  <c:v>30.5</c:v>
                </c:pt>
                <c:pt idx="1784">
                  <c:v>30.5</c:v>
                </c:pt>
                <c:pt idx="1785">
                  <c:v>30.5</c:v>
                </c:pt>
                <c:pt idx="1786">
                  <c:v>30.5</c:v>
                </c:pt>
                <c:pt idx="1787">
                  <c:v>30.5</c:v>
                </c:pt>
                <c:pt idx="1788">
                  <c:v>30.5</c:v>
                </c:pt>
                <c:pt idx="1789">
                  <c:v>30.5</c:v>
                </c:pt>
                <c:pt idx="1790">
                  <c:v>30.5</c:v>
                </c:pt>
                <c:pt idx="1791">
                  <c:v>30.5</c:v>
                </c:pt>
                <c:pt idx="1792">
                  <c:v>30.5</c:v>
                </c:pt>
                <c:pt idx="1793">
                  <c:v>30.5</c:v>
                </c:pt>
                <c:pt idx="1794">
                  <c:v>30.5</c:v>
                </c:pt>
                <c:pt idx="1795">
                  <c:v>30.5</c:v>
                </c:pt>
                <c:pt idx="1796">
                  <c:v>30.5</c:v>
                </c:pt>
                <c:pt idx="1797">
                  <c:v>30.5</c:v>
                </c:pt>
                <c:pt idx="1798">
                  <c:v>30.5</c:v>
                </c:pt>
                <c:pt idx="1799">
                  <c:v>30.5</c:v>
                </c:pt>
                <c:pt idx="1800">
                  <c:v>30.5</c:v>
                </c:pt>
                <c:pt idx="1801">
                  <c:v>30.5</c:v>
                </c:pt>
                <c:pt idx="1802">
                  <c:v>30.5</c:v>
                </c:pt>
                <c:pt idx="1803">
                  <c:v>30.5</c:v>
                </c:pt>
                <c:pt idx="1804">
                  <c:v>30.5</c:v>
                </c:pt>
                <c:pt idx="1805">
                  <c:v>30.5</c:v>
                </c:pt>
                <c:pt idx="1806">
                  <c:v>30.5</c:v>
                </c:pt>
                <c:pt idx="1807">
                  <c:v>30.5</c:v>
                </c:pt>
                <c:pt idx="1808">
                  <c:v>30.5</c:v>
                </c:pt>
                <c:pt idx="1809">
                  <c:v>30.5</c:v>
                </c:pt>
                <c:pt idx="1810">
                  <c:v>30.5</c:v>
                </c:pt>
                <c:pt idx="1811">
                  <c:v>30.5</c:v>
                </c:pt>
                <c:pt idx="1812">
                  <c:v>30.5</c:v>
                </c:pt>
                <c:pt idx="1813">
                  <c:v>30.5</c:v>
                </c:pt>
                <c:pt idx="1814">
                  <c:v>30.5</c:v>
                </c:pt>
                <c:pt idx="1815">
                  <c:v>30.5</c:v>
                </c:pt>
                <c:pt idx="1816">
                  <c:v>30.5</c:v>
                </c:pt>
                <c:pt idx="1817">
                  <c:v>30.5</c:v>
                </c:pt>
                <c:pt idx="1818">
                  <c:v>30.5</c:v>
                </c:pt>
                <c:pt idx="1819">
                  <c:v>30.5</c:v>
                </c:pt>
                <c:pt idx="1820">
                  <c:v>30.5</c:v>
                </c:pt>
                <c:pt idx="1821">
                  <c:v>30.5</c:v>
                </c:pt>
                <c:pt idx="1822">
                  <c:v>30.5</c:v>
                </c:pt>
                <c:pt idx="1823">
                  <c:v>30.5</c:v>
                </c:pt>
                <c:pt idx="1824">
                  <c:v>30.5</c:v>
                </c:pt>
                <c:pt idx="1825">
                  <c:v>30.5</c:v>
                </c:pt>
                <c:pt idx="1826">
                  <c:v>30.5</c:v>
                </c:pt>
                <c:pt idx="1827">
                  <c:v>30.5</c:v>
                </c:pt>
                <c:pt idx="1828">
                  <c:v>30.5</c:v>
                </c:pt>
                <c:pt idx="1829">
                  <c:v>30.5</c:v>
                </c:pt>
                <c:pt idx="1830">
                  <c:v>30.5</c:v>
                </c:pt>
                <c:pt idx="1831">
                  <c:v>30.5</c:v>
                </c:pt>
                <c:pt idx="1832">
                  <c:v>30.5</c:v>
                </c:pt>
                <c:pt idx="1833">
                  <c:v>30.5</c:v>
                </c:pt>
                <c:pt idx="1834">
                  <c:v>30.5</c:v>
                </c:pt>
                <c:pt idx="1835">
                  <c:v>30.5</c:v>
                </c:pt>
                <c:pt idx="1836">
                  <c:v>30.5</c:v>
                </c:pt>
                <c:pt idx="1837">
                  <c:v>30.5</c:v>
                </c:pt>
                <c:pt idx="1838">
                  <c:v>30.5</c:v>
                </c:pt>
                <c:pt idx="1839">
                  <c:v>30.5</c:v>
                </c:pt>
                <c:pt idx="1840">
                  <c:v>30.5</c:v>
                </c:pt>
                <c:pt idx="1841">
                  <c:v>30.5</c:v>
                </c:pt>
                <c:pt idx="1842">
                  <c:v>30.5</c:v>
                </c:pt>
                <c:pt idx="1843">
                  <c:v>30.5</c:v>
                </c:pt>
                <c:pt idx="1844">
                  <c:v>30.5</c:v>
                </c:pt>
                <c:pt idx="1845">
                  <c:v>30.5</c:v>
                </c:pt>
                <c:pt idx="1846">
                  <c:v>30.5</c:v>
                </c:pt>
                <c:pt idx="1847">
                  <c:v>30.5</c:v>
                </c:pt>
                <c:pt idx="1848">
                  <c:v>30.5</c:v>
                </c:pt>
                <c:pt idx="1849">
                  <c:v>30.5</c:v>
                </c:pt>
                <c:pt idx="1850">
                  <c:v>30.5</c:v>
                </c:pt>
                <c:pt idx="1851">
                  <c:v>30.5</c:v>
                </c:pt>
                <c:pt idx="1852">
                  <c:v>30.5</c:v>
                </c:pt>
                <c:pt idx="1853">
                  <c:v>30.5</c:v>
                </c:pt>
                <c:pt idx="1854">
                  <c:v>30.5</c:v>
                </c:pt>
                <c:pt idx="1855">
                  <c:v>30.5</c:v>
                </c:pt>
                <c:pt idx="1856">
                  <c:v>30.5</c:v>
                </c:pt>
                <c:pt idx="1857">
                  <c:v>30.5</c:v>
                </c:pt>
                <c:pt idx="1858">
                  <c:v>30.5</c:v>
                </c:pt>
                <c:pt idx="1859">
                  <c:v>30.5</c:v>
                </c:pt>
                <c:pt idx="1860">
                  <c:v>30.5</c:v>
                </c:pt>
                <c:pt idx="1861">
                  <c:v>30.5</c:v>
                </c:pt>
                <c:pt idx="1862">
                  <c:v>30.5</c:v>
                </c:pt>
                <c:pt idx="1863">
                  <c:v>30.5</c:v>
                </c:pt>
                <c:pt idx="1864">
                  <c:v>30.5</c:v>
                </c:pt>
                <c:pt idx="1865">
                  <c:v>30.5</c:v>
                </c:pt>
                <c:pt idx="1866">
                  <c:v>30.5</c:v>
                </c:pt>
                <c:pt idx="1867">
                  <c:v>30.5</c:v>
                </c:pt>
                <c:pt idx="1868">
                  <c:v>30.5</c:v>
                </c:pt>
                <c:pt idx="1869">
                  <c:v>30.5</c:v>
                </c:pt>
                <c:pt idx="1870">
                  <c:v>30.5</c:v>
                </c:pt>
                <c:pt idx="1871">
                  <c:v>30.5</c:v>
                </c:pt>
                <c:pt idx="1872">
                  <c:v>30.5</c:v>
                </c:pt>
                <c:pt idx="1873">
                  <c:v>30.5</c:v>
                </c:pt>
                <c:pt idx="1874">
                  <c:v>30.5</c:v>
                </c:pt>
                <c:pt idx="1875">
                  <c:v>30.5</c:v>
                </c:pt>
                <c:pt idx="1876">
                  <c:v>30.5</c:v>
                </c:pt>
                <c:pt idx="1877">
                  <c:v>30.5</c:v>
                </c:pt>
                <c:pt idx="1878">
                  <c:v>30.5</c:v>
                </c:pt>
                <c:pt idx="1879">
                  <c:v>30.5</c:v>
                </c:pt>
                <c:pt idx="1880">
                  <c:v>30.5</c:v>
                </c:pt>
                <c:pt idx="1881">
                  <c:v>30.5</c:v>
                </c:pt>
                <c:pt idx="1882">
                  <c:v>30.5</c:v>
                </c:pt>
                <c:pt idx="1883">
                  <c:v>30.5</c:v>
                </c:pt>
                <c:pt idx="1884">
                  <c:v>30.5</c:v>
                </c:pt>
                <c:pt idx="1885">
                  <c:v>30.5</c:v>
                </c:pt>
                <c:pt idx="1886">
                  <c:v>30.5</c:v>
                </c:pt>
                <c:pt idx="1887">
                  <c:v>30.5</c:v>
                </c:pt>
                <c:pt idx="1888">
                  <c:v>30.5</c:v>
                </c:pt>
                <c:pt idx="1889">
                  <c:v>30.5</c:v>
                </c:pt>
                <c:pt idx="1890">
                  <c:v>30.5</c:v>
                </c:pt>
                <c:pt idx="1891">
                  <c:v>30.5</c:v>
                </c:pt>
                <c:pt idx="1892">
                  <c:v>30.5</c:v>
                </c:pt>
                <c:pt idx="1893">
                  <c:v>30.5</c:v>
                </c:pt>
                <c:pt idx="1894">
                  <c:v>30.5</c:v>
                </c:pt>
                <c:pt idx="1895">
                  <c:v>30.5</c:v>
                </c:pt>
                <c:pt idx="1896">
                  <c:v>30.5</c:v>
                </c:pt>
                <c:pt idx="1897">
                  <c:v>30.5</c:v>
                </c:pt>
                <c:pt idx="1898">
                  <c:v>30.5</c:v>
                </c:pt>
                <c:pt idx="1899">
                  <c:v>30.5</c:v>
                </c:pt>
                <c:pt idx="1900">
                  <c:v>30.5</c:v>
                </c:pt>
                <c:pt idx="1901">
                  <c:v>30.5</c:v>
                </c:pt>
                <c:pt idx="1902">
                  <c:v>30.5</c:v>
                </c:pt>
                <c:pt idx="1903">
                  <c:v>30.5</c:v>
                </c:pt>
                <c:pt idx="1904">
                  <c:v>30.5</c:v>
                </c:pt>
                <c:pt idx="1905">
                  <c:v>30.5</c:v>
                </c:pt>
                <c:pt idx="1906">
                  <c:v>30.5</c:v>
                </c:pt>
                <c:pt idx="1907">
                  <c:v>30.5</c:v>
                </c:pt>
                <c:pt idx="1908">
                  <c:v>30.5</c:v>
                </c:pt>
                <c:pt idx="1909">
                  <c:v>30.5</c:v>
                </c:pt>
                <c:pt idx="1910">
                  <c:v>30.5</c:v>
                </c:pt>
                <c:pt idx="1911">
                  <c:v>30.5</c:v>
                </c:pt>
                <c:pt idx="1912">
                  <c:v>30.5</c:v>
                </c:pt>
                <c:pt idx="1913">
                  <c:v>30.5</c:v>
                </c:pt>
                <c:pt idx="1914">
                  <c:v>30.5</c:v>
                </c:pt>
                <c:pt idx="1915">
                  <c:v>30.5</c:v>
                </c:pt>
                <c:pt idx="1916">
                  <c:v>30.5</c:v>
                </c:pt>
                <c:pt idx="1917">
                  <c:v>30.5</c:v>
                </c:pt>
                <c:pt idx="1918">
                  <c:v>30.5</c:v>
                </c:pt>
                <c:pt idx="1919">
                  <c:v>30.5</c:v>
                </c:pt>
                <c:pt idx="1920">
                  <c:v>30.5</c:v>
                </c:pt>
                <c:pt idx="1921">
                  <c:v>30.5</c:v>
                </c:pt>
                <c:pt idx="1922">
                  <c:v>30.5</c:v>
                </c:pt>
                <c:pt idx="1923">
                  <c:v>30.5</c:v>
                </c:pt>
                <c:pt idx="1924">
                  <c:v>30.5</c:v>
                </c:pt>
                <c:pt idx="1925">
                  <c:v>30.5</c:v>
                </c:pt>
                <c:pt idx="1926">
                  <c:v>30.5</c:v>
                </c:pt>
                <c:pt idx="1927">
                  <c:v>30.5</c:v>
                </c:pt>
                <c:pt idx="1928">
                  <c:v>30.5</c:v>
                </c:pt>
                <c:pt idx="1929">
                  <c:v>30.5</c:v>
                </c:pt>
                <c:pt idx="1930">
                  <c:v>30.5</c:v>
                </c:pt>
                <c:pt idx="1931">
                  <c:v>30.5</c:v>
                </c:pt>
                <c:pt idx="1932">
                  <c:v>30.5</c:v>
                </c:pt>
                <c:pt idx="1933">
                  <c:v>30.5</c:v>
                </c:pt>
                <c:pt idx="1934">
                  <c:v>30.5</c:v>
                </c:pt>
                <c:pt idx="1935">
                  <c:v>30.5</c:v>
                </c:pt>
                <c:pt idx="1936">
                  <c:v>30.5</c:v>
                </c:pt>
                <c:pt idx="1937">
                  <c:v>30.5</c:v>
                </c:pt>
                <c:pt idx="1938">
                  <c:v>30.5</c:v>
                </c:pt>
                <c:pt idx="1939">
                  <c:v>30.5</c:v>
                </c:pt>
                <c:pt idx="1940">
                  <c:v>30.5</c:v>
                </c:pt>
                <c:pt idx="1941">
                  <c:v>30.5</c:v>
                </c:pt>
                <c:pt idx="1942">
                  <c:v>30.5</c:v>
                </c:pt>
                <c:pt idx="1943">
                  <c:v>30.5</c:v>
                </c:pt>
                <c:pt idx="1944">
                  <c:v>30.5</c:v>
                </c:pt>
                <c:pt idx="1945">
                  <c:v>30.5</c:v>
                </c:pt>
                <c:pt idx="1946">
                  <c:v>30.5</c:v>
                </c:pt>
                <c:pt idx="1947">
                  <c:v>30.5</c:v>
                </c:pt>
                <c:pt idx="1948">
                  <c:v>30.5</c:v>
                </c:pt>
                <c:pt idx="1949">
                  <c:v>30.5</c:v>
                </c:pt>
                <c:pt idx="1950">
                  <c:v>30.5</c:v>
                </c:pt>
                <c:pt idx="1951">
                  <c:v>30.5</c:v>
                </c:pt>
                <c:pt idx="1952">
                  <c:v>30.5</c:v>
                </c:pt>
                <c:pt idx="1953">
                  <c:v>30.5</c:v>
                </c:pt>
                <c:pt idx="1954">
                  <c:v>30.5</c:v>
                </c:pt>
                <c:pt idx="1955">
                  <c:v>30.5</c:v>
                </c:pt>
                <c:pt idx="1956">
                  <c:v>30.5</c:v>
                </c:pt>
                <c:pt idx="1957">
                  <c:v>30.5</c:v>
                </c:pt>
                <c:pt idx="1958">
                  <c:v>30.5</c:v>
                </c:pt>
                <c:pt idx="1959">
                  <c:v>30.5</c:v>
                </c:pt>
                <c:pt idx="1960">
                  <c:v>30.5</c:v>
                </c:pt>
                <c:pt idx="1961">
                  <c:v>30.5</c:v>
                </c:pt>
                <c:pt idx="1962">
                  <c:v>30.5</c:v>
                </c:pt>
                <c:pt idx="1963">
                  <c:v>30.5</c:v>
                </c:pt>
                <c:pt idx="1964">
                  <c:v>30.5</c:v>
                </c:pt>
                <c:pt idx="1965">
                  <c:v>30.5</c:v>
                </c:pt>
                <c:pt idx="1966">
                  <c:v>30.5</c:v>
                </c:pt>
                <c:pt idx="1967">
                  <c:v>30.5</c:v>
                </c:pt>
                <c:pt idx="1968">
                  <c:v>30.5</c:v>
                </c:pt>
                <c:pt idx="1969">
                  <c:v>30.5</c:v>
                </c:pt>
                <c:pt idx="1970">
                  <c:v>30.5</c:v>
                </c:pt>
                <c:pt idx="1971">
                  <c:v>30.5</c:v>
                </c:pt>
                <c:pt idx="1972">
                  <c:v>30.5</c:v>
                </c:pt>
                <c:pt idx="1973">
                  <c:v>30.5</c:v>
                </c:pt>
                <c:pt idx="1974">
                  <c:v>30.5</c:v>
                </c:pt>
                <c:pt idx="1975">
                  <c:v>30.5</c:v>
                </c:pt>
                <c:pt idx="1976">
                  <c:v>30.5</c:v>
                </c:pt>
                <c:pt idx="1977">
                  <c:v>30.5</c:v>
                </c:pt>
                <c:pt idx="1978">
                  <c:v>30.5</c:v>
                </c:pt>
                <c:pt idx="1979">
                  <c:v>30.5</c:v>
                </c:pt>
                <c:pt idx="1980">
                  <c:v>30.5</c:v>
                </c:pt>
                <c:pt idx="1981">
                  <c:v>30.5</c:v>
                </c:pt>
                <c:pt idx="1982">
                  <c:v>30.5</c:v>
                </c:pt>
                <c:pt idx="1983">
                  <c:v>30.5</c:v>
                </c:pt>
                <c:pt idx="1984">
                  <c:v>30.5</c:v>
                </c:pt>
                <c:pt idx="1985">
                  <c:v>30.5</c:v>
                </c:pt>
                <c:pt idx="1986">
                  <c:v>30.5</c:v>
                </c:pt>
                <c:pt idx="1987">
                  <c:v>30.5</c:v>
                </c:pt>
                <c:pt idx="1988">
                  <c:v>30.5</c:v>
                </c:pt>
                <c:pt idx="1989">
                  <c:v>30.5</c:v>
                </c:pt>
                <c:pt idx="1990">
                  <c:v>30.5</c:v>
                </c:pt>
                <c:pt idx="1991">
                  <c:v>30.5</c:v>
                </c:pt>
                <c:pt idx="1992">
                  <c:v>30.5</c:v>
                </c:pt>
                <c:pt idx="1993">
                  <c:v>30.5</c:v>
                </c:pt>
                <c:pt idx="1994">
                  <c:v>30.5</c:v>
                </c:pt>
                <c:pt idx="1995">
                  <c:v>30.5</c:v>
                </c:pt>
                <c:pt idx="1996">
                  <c:v>30.5</c:v>
                </c:pt>
                <c:pt idx="1997">
                  <c:v>30.5</c:v>
                </c:pt>
                <c:pt idx="1998">
                  <c:v>30.5</c:v>
                </c:pt>
                <c:pt idx="1999">
                  <c:v>30.5</c:v>
                </c:pt>
                <c:pt idx="2000">
                  <c:v>30.5</c:v>
                </c:pt>
                <c:pt idx="2001">
                  <c:v>30.5</c:v>
                </c:pt>
                <c:pt idx="2002">
                  <c:v>30.5</c:v>
                </c:pt>
                <c:pt idx="2003">
                  <c:v>30.5</c:v>
                </c:pt>
                <c:pt idx="2004">
                  <c:v>30.5</c:v>
                </c:pt>
                <c:pt idx="2005">
                  <c:v>30.5</c:v>
                </c:pt>
                <c:pt idx="2006">
                  <c:v>30.5</c:v>
                </c:pt>
                <c:pt idx="2007">
                  <c:v>30.5</c:v>
                </c:pt>
                <c:pt idx="2008">
                  <c:v>30.5</c:v>
                </c:pt>
                <c:pt idx="2009">
                  <c:v>30.5</c:v>
                </c:pt>
                <c:pt idx="2010">
                  <c:v>30.5</c:v>
                </c:pt>
                <c:pt idx="2011">
                  <c:v>30.5</c:v>
                </c:pt>
                <c:pt idx="2012">
                  <c:v>30.5</c:v>
                </c:pt>
                <c:pt idx="2013">
                  <c:v>30.5</c:v>
                </c:pt>
                <c:pt idx="2014">
                  <c:v>30.5</c:v>
                </c:pt>
                <c:pt idx="2015">
                  <c:v>30.5</c:v>
                </c:pt>
                <c:pt idx="2016">
                  <c:v>30.5</c:v>
                </c:pt>
                <c:pt idx="2017">
                  <c:v>30.5</c:v>
                </c:pt>
                <c:pt idx="2018">
                  <c:v>30.5</c:v>
                </c:pt>
                <c:pt idx="2019">
                  <c:v>30.5</c:v>
                </c:pt>
                <c:pt idx="2020">
                  <c:v>30.5</c:v>
                </c:pt>
                <c:pt idx="2021">
                  <c:v>30.5</c:v>
                </c:pt>
                <c:pt idx="2022">
                  <c:v>30.5</c:v>
                </c:pt>
                <c:pt idx="2023">
                  <c:v>30.5</c:v>
                </c:pt>
                <c:pt idx="2024">
                  <c:v>30.5</c:v>
                </c:pt>
                <c:pt idx="2025">
                  <c:v>30.5</c:v>
                </c:pt>
                <c:pt idx="2026">
                  <c:v>30.5</c:v>
                </c:pt>
                <c:pt idx="2027">
                  <c:v>30.5</c:v>
                </c:pt>
                <c:pt idx="2028">
                  <c:v>30.5</c:v>
                </c:pt>
                <c:pt idx="2029">
                  <c:v>30.5</c:v>
                </c:pt>
                <c:pt idx="2030">
                  <c:v>30.5</c:v>
                </c:pt>
                <c:pt idx="2031">
                  <c:v>30.5</c:v>
                </c:pt>
                <c:pt idx="2032">
                  <c:v>30.5</c:v>
                </c:pt>
                <c:pt idx="2033">
                  <c:v>30.5</c:v>
                </c:pt>
                <c:pt idx="2034">
                  <c:v>30.5</c:v>
                </c:pt>
                <c:pt idx="2035">
                  <c:v>30.5</c:v>
                </c:pt>
                <c:pt idx="2036">
                  <c:v>30.5</c:v>
                </c:pt>
                <c:pt idx="2037">
                  <c:v>30.5</c:v>
                </c:pt>
                <c:pt idx="2038">
                  <c:v>30.5</c:v>
                </c:pt>
                <c:pt idx="2039">
                  <c:v>30.5</c:v>
                </c:pt>
                <c:pt idx="2040">
                  <c:v>30.5</c:v>
                </c:pt>
                <c:pt idx="2041">
                  <c:v>30.5</c:v>
                </c:pt>
                <c:pt idx="2042">
                  <c:v>30.5</c:v>
                </c:pt>
                <c:pt idx="2043">
                  <c:v>30.5</c:v>
                </c:pt>
                <c:pt idx="2044">
                  <c:v>30.5</c:v>
                </c:pt>
                <c:pt idx="2045">
                  <c:v>30.5</c:v>
                </c:pt>
                <c:pt idx="2046">
                  <c:v>30.5</c:v>
                </c:pt>
                <c:pt idx="2047">
                  <c:v>30.5</c:v>
                </c:pt>
                <c:pt idx="2048">
                  <c:v>30.5</c:v>
                </c:pt>
                <c:pt idx="2049">
                  <c:v>30.5</c:v>
                </c:pt>
                <c:pt idx="2050">
                  <c:v>30.5</c:v>
                </c:pt>
                <c:pt idx="2051">
                  <c:v>30.5</c:v>
                </c:pt>
                <c:pt idx="2052">
                  <c:v>30.5</c:v>
                </c:pt>
                <c:pt idx="2053">
                  <c:v>30.5</c:v>
                </c:pt>
                <c:pt idx="2054">
                  <c:v>30.5</c:v>
                </c:pt>
                <c:pt idx="2055">
                  <c:v>30.5</c:v>
                </c:pt>
                <c:pt idx="2056">
                  <c:v>30.5</c:v>
                </c:pt>
                <c:pt idx="2057">
                  <c:v>30.5</c:v>
                </c:pt>
                <c:pt idx="2058">
                  <c:v>30.5</c:v>
                </c:pt>
                <c:pt idx="2059">
                  <c:v>30.5</c:v>
                </c:pt>
                <c:pt idx="2060">
                  <c:v>30.5</c:v>
                </c:pt>
                <c:pt idx="2061">
                  <c:v>30.5</c:v>
                </c:pt>
                <c:pt idx="2062">
                  <c:v>30.5</c:v>
                </c:pt>
                <c:pt idx="2063">
                  <c:v>30.5</c:v>
                </c:pt>
                <c:pt idx="2064">
                  <c:v>30.5</c:v>
                </c:pt>
                <c:pt idx="2065">
                  <c:v>30.5</c:v>
                </c:pt>
                <c:pt idx="2066">
                  <c:v>30.5</c:v>
                </c:pt>
                <c:pt idx="2067">
                  <c:v>30.5</c:v>
                </c:pt>
                <c:pt idx="2068">
                  <c:v>30.5</c:v>
                </c:pt>
                <c:pt idx="2069">
                  <c:v>30.5</c:v>
                </c:pt>
                <c:pt idx="2070">
                  <c:v>30.5</c:v>
                </c:pt>
                <c:pt idx="2071">
                  <c:v>30.5</c:v>
                </c:pt>
                <c:pt idx="2072">
                  <c:v>30.5</c:v>
                </c:pt>
                <c:pt idx="2073">
                  <c:v>30.5</c:v>
                </c:pt>
                <c:pt idx="2074">
                  <c:v>30.5</c:v>
                </c:pt>
                <c:pt idx="2075">
                  <c:v>30.5</c:v>
                </c:pt>
                <c:pt idx="2076">
                  <c:v>30.5</c:v>
                </c:pt>
                <c:pt idx="2077">
                  <c:v>30.5</c:v>
                </c:pt>
                <c:pt idx="2078">
                  <c:v>30.5</c:v>
                </c:pt>
                <c:pt idx="2079">
                  <c:v>30.5</c:v>
                </c:pt>
                <c:pt idx="2080">
                  <c:v>30.5</c:v>
                </c:pt>
                <c:pt idx="2081">
                  <c:v>30.5</c:v>
                </c:pt>
                <c:pt idx="2082">
                  <c:v>30.5</c:v>
                </c:pt>
                <c:pt idx="2083">
                  <c:v>30.5</c:v>
                </c:pt>
                <c:pt idx="2084">
                  <c:v>30.5</c:v>
                </c:pt>
                <c:pt idx="2085">
                  <c:v>30.5</c:v>
                </c:pt>
                <c:pt idx="2086">
                  <c:v>30.5</c:v>
                </c:pt>
                <c:pt idx="2087">
                  <c:v>30.5</c:v>
                </c:pt>
                <c:pt idx="2088">
                  <c:v>30.5</c:v>
                </c:pt>
                <c:pt idx="2089">
                  <c:v>30.5</c:v>
                </c:pt>
                <c:pt idx="2090">
                  <c:v>30.5</c:v>
                </c:pt>
                <c:pt idx="2091">
                  <c:v>30.5</c:v>
                </c:pt>
                <c:pt idx="2092">
                  <c:v>30.5</c:v>
                </c:pt>
                <c:pt idx="2093">
                  <c:v>30.5</c:v>
                </c:pt>
                <c:pt idx="2094">
                  <c:v>30.5</c:v>
                </c:pt>
                <c:pt idx="2095">
                  <c:v>30.5</c:v>
                </c:pt>
                <c:pt idx="2096">
                  <c:v>30.5</c:v>
                </c:pt>
                <c:pt idx="2097">
                  <c:v>30.5</c:v>
                </c:pt>
                <c:pt idx="2098">
                  <c:v>30.5</c:v>
                </c:pt>
                <c:pt idx="2099">
                  <c:v>30.5</c:v>
                </c:pt>
                <c:pt idx="2100">
                  <c:v>30.5</c:v>
                </c:pt>
                <c:pt idx="2101">
                  <c:v>30.5</c:v>
                </c:pt>
                <c:pt idx="2102">
                  <c:v>30.5</c:v>
                </c:pt>
                <c:pt idx="2103">
                  <c:v>30.5</c:v>
                </c:pt>
                <c:pt idx="2104">
                  <c:v>30.5</c:v>
                </c:pt>
                <c:pt idx="2105">
                  <c:v>30.5</c:v>
                </c:pt>
                <c:pt idx="2106">
                  <c:v>30.5</c:v>
                </c:pt>
                <c:pt idx="2107">
                  <c:v>30.5</c:v>
                </c:pt>
                <c:pt idx="2108">
                  <c:v>30.5</c:v>
                </c:pt>
                <c:pt idx="2109">
                  <c:v>30.5</c:v>
                </c:pt>
                <c:pt idx="2110">
                  <c:v>30.5</c:v>
                </c:pt>
                <c:pt idx="2111">
                  <c:v>30.5</c:v>
                </c:pt>
                <c:pt idx="2112">
                  <c:v>30.5</c:v>
                </c:pt>
                <c:pt idx="2113">
                  <c:v>30.5</c:v>
                </c:pt>
                <c:pt idx="2114">
                  <c:v>30.5</c:v>
                </c:pt>
                <c:pt idx="2115">
                  <c:v>30.5</c:v>
                </c:pt>
                <c:pt idx="2116">
                  <c:v>30.5</c:v>
                </c:pt>
                <c:pt idx="2117">
                  <c:v>30.5</c:v>
                </c:pt>
                <c:pt idx="2118">
                  <c:v>30.5</c:v>
                </c:pt>
                <c:pt idx="2119">
                  <c:v>30.5</c:v>
                </c:pt>
                <c:pt idx="2120">
                  <c:v>30.5</c:v>
                </c:pt>
                <c:pt idx="2121">
                  <c:v>30.5</c:v>
                </c:pt>
                <c:pt idx="2122">
                  <c:v>30.5</c:v>
                </c:pt>
                <c:pt idx="2123">
                  <c:v>30.5</c:v>
                </c:pt>
                <c:pt idx="2124">
                  <c:v>30.5</c:v>
                </c:pt>
                <c:pt idx="2125">
                  <c:v>30.5</c:v>
                </c:pt>
                <c:pt idx="2126">
                  <c:v>30.5</c:v>
                </c:pt>
                <c:pt idx="2127">
                  <c:v>30.5</c:v>
                </c:pt>
                <c:pt idx="2128">
                  <c:v>30.5</c:v>
                </c:pt>
                <c:pt idx="2129">
                  <c:v>30.5</c:v>
                </c:pt>
                <c:pt idx="2130">
                  <c:v>30.5</c:v>
                </c:pt>
                <c:pt idx="2131">
                  <c:v>30.5</c:v>
                </c:pt>
                <c:pt idx="2132">
                  <c:v>30.5</c:v>
                </c:pt>
                <c:pt idx="2133">
                  <c:v>30.5</c:v>
                </c:pt>
                <c:pt idx="2134">
                  <c:v>30.5</c:v>
                </c:pt>
                <c:pt idx="2135">
                  <c:v>30.5</c:v>
                </c:pt>
                <c:pt idx="2136">
                  <c:v>30.5</c:v>
                </c:pt>
                <c:pt idx="2137">
                  <c:v>30.5</c:v>
                </c:pt>
                <c:pt idx="2138">
                  <c:v>30.5</c:v>
                </c:pt>
                <c:pt idx="2139">
                  <c:v>30.5</c:v>
                </c:pt>
                <c:pt idx="2140">
                  <c:v>30.5</c:v>
                </c:pt>
                <c:pt idx="2141">
                  <c:v>30.5</c:v>
                </c:pt>
                <c:pt idx="2142">
                  <c:v>30.5</c:v>
                </c:pt>
                <c:pt idx="2143">
                  <c:v>30.5</c:v>
                </c:pt>
                <c:pt idx="2144">
                  <c:v>30.5</c:v>
                </c:pt>
                <c:pt idx="2145">
                  <c:v>30.5</c:v>
                </c:pt>
                <c:pt idx="2146">
                  <c:v>30.5</c:v>
                </c:pt>
                <c:pt idx="2147">
                  <c:v>30.5</c:v>
                </c:pt>
                <c:pt idx="2148">
                  <c:v>30.5</c:v>
                </c:pt>
                <c:pt idx="2149">
                  <c:v>30.5</c:v>
                </c:pt>
                <c:pt idx="2150">
                  <c:v>30.5</c:v>
                </c:pt>
                <c:pt idx="2151">
                  <c:v>30.5</c:v>
                </c:pt>
                <c:pt idx="2152">
                  <c:v>30.5</c:v>
                </c:pt>
                <c:pt idx="2153">
                  <c:v>30.5</c:v>
                </c:pt>
                <c:pt idx="2154">
                  <c:v>30.5</c:v>
                </c:pt>
                <c:pt idx="2155">
                  <c:v>30.5</c:v>
                </c:pt>
                <c:pt idx="2156">
                  <c:v>30.5</c:v>
                </c:pt>
                <c:pt idx="2157">
                  <c:v>30.5</c:v>
                </c:pt>
                <c:pt idx="2158">
                  <c:v>30.5</c:v>
                </c:pt>
                <c:pt idx="2159">
                  <c:v>30.5</c:v>
                </c:pt>
                <c:pt idx="2160">
                  <c:v>30.5</c:v>
                </c:pt>
                <c:pt idx="2161">
                  <c:v>30.5</c:v>
                </c:pt>
                <c:pt idx="2162">
                  <c:v>30.5</c:v>
                </c:pt>
                <c:pt idx="2163">
                  <c:v>30.5</c:v>
                </c:pt>
                <c:pt idx="2164">
                  <c:v>30.5</c:v>
                </c:pt>
                <c:pt idx="2165">
                  <c:v>30.5</c:v>
                </c:pt>
                <c:pt idx="2166">
                  <c:v>30.5</c:v>
                </c:pt>
                <c:pt idx="2167">
                  <c:v>30.5</c:v>
                </c:pt>
                <c:pt idx="2168">
                  <c:v>30.5</c:v>
                </c:pt>
                <c:pt idx="2169">
                  <c:v>30.5</c:v>
                </c:pt>
                <c:pt idx="2170">
                  <c:v>30.5</c:v>
                </c:pt>
                <c:pt idx="2171">
                  <c:v>30.5</c:v>
                </c:pt>
                <c:pt idx="2172">
                  <c:v>30.5</c:v>
                </c:pt>
                <c:pt idx="2173">
                  <c:v>30.5</c:v>
                </c:pt>
                <c:pt idx="2174">
                  <c:v>30.5</c:v>
                </c:pt>
                <c:pt idx="2175">
                  <c:v>30.5</c:v>
                </c:pt>
                <c:pt idx="2176">
                  <c:v>30.5</c:v>
                </c:pt>
                <c:pt idx="2177">
                  <c:v>30.5</c:v>
                </c:pt>
                <c:pt idx="2178">
                  <c:v>30.5</c:v>
                </c:pt>
                <c:pt idx="2179">
                  <c:v>30.5</c:v>
                </c:pt>
                <c:pt idx="2180">
                  <c:v>30.5</c:v>
                </c:pt>
                <c:pt idx="2181">
                  <c:v>30.5</c:v>
                </c:pt>
                <c:pt idx="2182">
                  <c:v>30.5</c:v>
                </c:pt>
                <c:pt idx="2183">
                  <c:v>30.5</c:v>
                </c:pt>
                <c:pt idx="2184">
                  <c:v>30.5</c:v>
                </c:pt>
                <c:pt idx="2185">
                  <c:v>30.5</c:v>
                </c:pt>
                <c:pt idx="2186">
                  <c:v>30.5</c:v>
                </c:pt>
                <c:pt idx="2187">
                  <c:v>30.5</c:v>
                </c:pt>
                <c:pt idx="2188">
                  <c:v>30.5</c:v>
                </c:pt>
                <c:pt idx="2189">
                  <c:v>30.5</c:v>
                </c:pt>
                <c:pt idx="2190">
                  <c:v>30.5</c:v>
                </c:pt>
                <c:pt idx="2191">
                  <c:v>30.5</c:v>
                </c:pt>
                <c:pt idx="2192">
                  <c:v>30.5</c:v>
                </c:pt>
                <c:pt idx="2193">
                  <c:v>30.5</c:v>
                </c:pt>
                <c:pt idx="2194">
                  <c:v>30.5</c:v>
                </c:pt>
                <c:pt idx="2195">
                  <c:v>30.5</c:v>
                </c:pt>
                <c:pt idx="2196">
                  <c:v>30.5</c:v>
                </c:pt>
                <c:pt idx="2197">
                  <c:v>30.5</c:v>
                </c:pt>
                <c:pt idx="2198">
                  <c:v>30.5</c:v>
                </c:pt>
                <c:pt idx="2199">
                  <c:v>30.5</c:v>
                </c:pt>
                <c:pt idx="2200">
                  <c:v>30.5</c:v>
                </c:pt>
                <c:pt idx="2201">
                  <c:v>30.5</c:v>
                </c:pt>
                <c:pt idx="2202">
                  <c:v>30.5</c:v>
                </c:pt>
                <c:pt idx="2203">
                  <c:v>30.5</c:v>
                </c:pt>
                <c:pt idx="2204">
                  <c:v>30.5</c:v>
                </c:pt>
                <c:pt idx="2205">
                  <c:v>30.5</c:v>
                </c:pt>
                <c:pt idx="2206">
                  <c:v>30.5</c:v>
                </c:pt>
                <c:pt idx="2207">
                  <c:v>30.5</c:v>
                </c:pt>
                <c:pt idx="2208">
                  <c:v>30.5</c:v>
                </c:pt>
                <c:pt idx="2209">
                  <c:v>30.5</c:v>
                </c:pt>
                <c:pt idx="2210">
                  <c:v>30.5</c:v>
                </c:pt>
                <c:pt idx="2211">
                  <c:v>30.5</c:v>
                </c:pt>
                <c:pt idx="2212">
                  <c:v>30.5</c:v>
                </c:pt>
                <c:pt idx="2213">
                  <c:v>30.5</c:v>
                </c:pt>
                <c:pt idx="2214">
                  <c:v>30.5</c:v>
                </c:pt>
                <c:pt idx="2215">
                  <c:v>30.5</c:v>
                </c:pt>
                <c:pt idx="2216">
                  <c:v>30.5</c:v>
                </c:pt>
                <c:pt idx="2217">
                  <c:v>30.5</c:v>
                </c:pt>
                <c:pt idx="2218">
                  <c:v>30.5</c:v>
                </c:pt>
                <c:pt idx="2219">
                  <c:v>30.5</c:v>
                </c:pt>
                <c:pt idx="2220">
                  <c:v>30.5</c:v>
                </c:pt>
                <c:pt idx="2221">
                  <c:v>30.5</c:v>
                </c:pt>
                <c:pt idx="2222">
                  <c:v>30.5</c:v>
                </c:pt>
                <c:pt idx="2223">
                  <c:v>30.5</c:v>
                </c:pt>
                <c:pt idx="2224">
                  <c:v>30.5</c:v>
                </c:pt>
                <c:pt idx="2225">
                  <c:v>30.5</c:v>
                </c:pt>
                <c:pt idx="2226">
                  <c:v>30.5</c:v>
                </c:pt>
                <c:pt idx="2227">
                  <c:v>30.5</c:v>
                </c:pt>
                <c:pt idx="2228">
                  <c:v>30.5</c:v>
                </c:pt>
                <c:pt idx="2229">
                  <c:v>30.5</c:v>
                </c:pt>
                <c:pt idx="2230">
                  <c:v>30.5</c:v>
                </c:pt>
                <c:pt idx="2231">
                  <c:v>30.5</c:v>
                </c:pt>
                <c:pt idx="2232">
                  <c:v>30.5</c:v>
                </c:pt>
                <c:pt idx="2233">
                  <c:v>30.5</c:v>
                </c:pt>
                <c:pt idx="2234">
                  <c:v>30.5</c:v>
                </c:pt>
                <c:pt idx="2235">
                  <c:v>30.5</c:v>
                </c:pt>
                <c:pt idx="2236">
                  <c:v>30.5</c:v>
                </c:pt>
                <c:pt idx="2237">
                  <c:v>30.5</c:v>
                </c:pt>
                <c:pt idx="2238">
                  <c:v>30.5</c:v>
                </c:pt>
                <c:pt idx="2239">
                  <c:v>30.5</c:v>
                </c:pt>
                <c:pt idx="2240">
                  <c:v>30.5</c:v>
                </c:pt>
                <c:pt idx="2241">
                  <c:v>30.5</c:v>
                </c:pt>
                <c:pt idx="2242">
                  <c:v>30.5</c:v>
                </c:pt>
                <c:pt idx="2243">
                  <c:v>30.5</c:v>
                </c:pt>
                <c:pt idx="2244">
                  <c:v>30.5</c:v>
                </c:pt>
                <c:pt idx="2245">
                  <c:v>30.5</c:v>
                </c:pt>
                <c:pt idx="2246">
                  <c:v>30.5</c:v>
                </c:pt>
                <c:pt idx="2247">
                  <c:v>30.5</c:v>
                </c:pt>
                <c:pt idx="2248">
                  <c:v>30.5</c:v>
                </c:pt>
                <c:pt idx="2249">
                  <c:v>30.5</c:v>
                </c:pt>
                <c:pt idx="2250">
                  <c:v>30.5</c:v>
                </c:pt>
                <c:pt idx="2251">
                  <c:v>30.5</c:v>
                </c:pt>
                <c:pt idx="2252">
                  <c:v>30.5</c:v>
                </c:pt>
                <c:pt idx="2253">
                  <c:v>30.5</c:v>
                </c:pt>
                <c:pt idx="2254">
                  <c:v>30.5</c:v>
                </c:pt>
                <c:pt idx="2255">
                  <c:v>30.5</c:v>
                </c:pt>
                <c:pt idx="2256">
                  <c:v>30.5</c:v>
                </c:pt>
                <c:pt idx="2257">
                  <c:v>30.5</c:v>
                </c:pt>
                <c:pt idx="2258">
                  <c:v>30.5</c:v>
                </c:pt>
                <c:pt idx="2259">
                  <c:v>30.5</c:v>
                </c:pt>
                <c:pt idx="2260">
                  <c:v>30.5</c:v>
                </c:pt>
                <c:pt idx="2261">
                  <c:v>30.5</c:v>
                </c:pt>
                <c:pt idx="2262">
                  <c:v>30.5</c:v>
                </c:pt>
                <c:pt idx="2263">
                  <c:v>30.5</c:v>
                </c:pt>
                <c:pt idx="2264">
                  <c:v>30.5</c:v>
                </c:pt>
                <c:pt idx="2265">
                  <c:v>30.5</c:v>
                </c:pt>
                <c:pt idx="2266">
                  <c:v>30.5</c:v>
                </c:pt>
                <c:pt idx="2267">
                  <c:v>30.5</c:v>
                </c:pt>
                <c:pt idx="2268">
                  <c:v>30.5</c:v>
                </c:pt>
                <c:pt idx="2269">
                  <c:v>30.5</c:v>
                </c:pt>
                <c:pt idx="2270">
                  <c:v>30.5</c:v>
                </c:pt>
                <c:pt idx="2271">
                  <c:v>30.5</c:v>
                </c:pt>
                <c:pt idx="2272">
                  <c:v>30.5</c:v>
                </c:pt>
                <c:pt idx="2273">
                  <c:v>30.5</c:v>
                </c:pt>
                <c:pt idx="2274">
                  <c:v>30.5</c:v>
                </c:pt>
                <c:pt idx="2275">
                  <c:v>30.5</c:v>
                </c:pt>
                <c:pt idx="2276">
                  <c:v>30.5</c:v>
                </c:pt>
                <c:pt idx="2277">
                  <c:v>30.5</c:v>
                </c:pt>
                <c:pt idx="2278">
                  <c:v>30.5</c:v>
                </c:pt>
                <c:pt idx="2279">
                  <c:v>30.5</c:v>
                </c:pt>
                <c:pt idx="2280">
                  <c:v>30.5</c:v>
                </c:pt>
                <c:pt idx="2281">
                  <c:v>30.5</c:v>
                </c:pt>
                <c:pt idx="2282">
                  <c:v>30.5</c:v>
                </c:pt>
                <c:pt idx="2283">
                  <c:v>30.5</c:v>
                </c:pt>
                <c:pt idx="2284">
                  <c:v>30.5</c:v>
                </c:pt>
                <c:pt idx="2285">
                  <c:v>30.5</c:v>
                </c:pt>
                <c:pt idx="2286">
                  <c:v>30.5</c:v>
                </c:pt>
                <c:pt idx="2287">
                  <c:v>30.5</c:v>
                </c:pt>
                <c:pt idx="2288">
                  <c:v>30.5</c:v>
                </c:pt>
                <c:pt idx="2289">
                  <c:v>30.5</c:v>
                </c:pt>
                <c:pt idx="2290">
                  <c:v>30.5</c:v>
                </c:pt>
                <c:pt idx="2291">
                  <c:v>30.5</c:v>
                </c:pt>
                <c:pt idx="2292">
                  <c:v>30.5</c:v>
                </c:pt>
                <c:pt idx="2293">
                  <c:v>30.5</c:v>
                </c:pt>
                <c:pt idx="2294">
                  <c:v>30.5</c:v>
                </c:pt>
                <c:pt idx="2295">
                  <c:v>30.5</c:v>
                </c:pt>
                <c:pt idx="2296">
                  <c:v>30.5</c:v>
                </c:pt>
                <c:pt idx="2297">
                  <c:v>30.5</c:v>
                </c:pt>
                <c:pt idx="2298">
                  <c:v>30.5</c:v>
                </c:pt>
                <c:pt idx="2299">
                  <c:v>30.5</c:v>
                </c:pt>
                <c:pt idx="2300">
                  <c:v>30.5</c:v>
                </c:pt>
                <c:pt idx="2301">
                  <c:v>30.5</c:v>
                </c:pt>
                <c:pt idx="2302">
                  <c:v>30.5</c:v>
                </c:pt>
                <c:pt idx="2303">
                  <c:v>30.5</c:v>
                </c:pt>
                <c:pt idx="2304">
                  <c:v>30.5</c:v>
                </c:pt>
                <c:pt idx="2305">
                  <c:v>30.5</c:v>
                </c:pt>
                <c:pt idx="2306">
                  <c:v>30.5</c:v>
                </c:pt>
                <c:pt idx="2307">
                  <c:v>30.5</c:v>
                </c:pt>
                <c:pt idx="2308">
                  <c:v>30.5</c:v>
                </c:pt>
                <c:pt idx="2309">
                  <c:v>30.5</c:v>
                </c:pt>
                <c:pt idx="2310">
                  <c:v>30.5</c:v>
                </c:pt>
                <c:pt idx="2311">
                  <c:v>30.5</c:v>
                </c:pt>
                <c:pt idx="2312">
                  <c:v>30.5</c:v>
                </c:pt>
                <c:pt idx="2313">
                  <c:v>30.5</c:v>
                </c:pt>
                <c:pt idx="2314">
                  <c:v>30.5</c:v>
                </c:pt>
                <c:pt idx="2315">
                  <c:v>30.5</c:v>
                </c:pt>
                <c:pt idx="2316">
                  <c:v>30.5</c:v>
                </c:pt>
                <c:pt idx="2317">
                  <c:v>30.5</c:v>
                </c:pt>
                <c:pt idx="2318">
                  <c:v>30.5</c:v>
                </c:pt>
                <c:pt idx="2319">
                  <c:v>30.5</c:v>
                </c:pt>
                <c:pt idx="2320">
                  <c:v>30.5</c:v>
                </c:pt>
                <c:pt idx="2321">
                  <c:v>30.5</c:v>
                </c:pt>
                <c:pt idx="2322">
                  <c:v>30.5</c:v>
                </c:pt>
                <c:pt idx="2323">
                  <c:v>30.5</c:v>
                </c:pt>
                <c:pt idx="2324">
                  <c:v>30.5</c:v>
                </c:pt>
                <c:pt idx="2325">
                  <c:v>30.5</c:v>
                </c:pt>
                <c:pt idx="2326">
                  <c:v>30.5</c:v>
                </c:pt>
                <c:pt idx="2327">
                  <c:v>30.5</c:v>
                </c:pt>
                <c:pt idx="2328">
                  <c:v>30.5</c:v>
                </c:pt>
                <c:pt idx="2329">
                  <c:v>30.5</c:v>
                </c:pt>
                <c:pt idx="2330">
                  <c:v>30.5</c:v>
                </c:pt>
                <c:pt idx="2331">
                  <c:v>30.5</c:v>
                </c:pt>
                <c:pt idx="2332">
                  <c:v>30.5</c:v>
                </c:pt>
                <c:pt idx="2333">
                  <c:v>30.5</c:v>
                </c:pt>
                <c:pt idx="2334">
                  <c:v>30.5</c:v>
                </c:pt>
                <c:pt idx="2335">
                  <c:v>30.5</c:v>
                </c:pt>
                <c:pt idx="2336">
                  <c:v>30.5</c:v>
                </c:pt>
                <c:pt idx="2337">
                  <c:v>30.5</c:v>
                </c:pt>
                <c:pt idx="2338">
                  <c:v>30.5</c:v>
                </c:pt>
                <c:pt idx="2339">
                  <c:v>30.5</c:v>
                </c:pt>
                <c:pt idx="2340">
                  <c:v>30.5</c:v>
                </c:pt>
                <c:pt idx="2341">
                  <c:v>30.5</c:v>
                </c:pt>
                <c:pt idx="2342">
                  <c:v>30.5</c:v>
                </c:pt>
                <c:pt idx="2343">
                  <c:v>30.5</c:v>
                </c:pt>
                <c:pt idx="2344">
                  <c:v>30.5</c:v>
                </c:pt>
                <c:pt idx="2345">
                  <c:v>30.5</c:v>
                </c:pt>
                <c:pt idx="2346">
                  <c:v>30.5</c:v>
                </c:pt>
                <c:pt idx="2347">
                  <c:v>30.5</c:v>
                </c:pt>
                <c:pt idx="2348">
                  <c:v>30.5</c:v>
                </c:pt>
                <c:pt idx="2349">
                  <c:v>30.5</c:v>
                </c:pt>
                <c:pt idx="2350">
                  <c:v>30.5</c:v>
                </c:pt>
                <c:pt idx="2351">
                  <c:v>30.5</c:v>
                </c:pt>
                <c:pt idx="2352">
                  <c:v>30.5</c:v>
                </c:pt>
                <c:pt idx="2353">
                  <c:v>30.5</c:v>
                </c:pt>
                <c:pt idx="2354">
                  <c:v>30.5</c:v>
                </c:pt>
                <c:pt idx="2355">
                  <c:v>30.5</c:v>
                </c:pt>
                <c:pt idx="2356">
                  <c:v>30.5</c:v>
                </c:pt>
                <c:pt idx="2357">
                  <c:v>30.5</c:v>
                </c:pt>
                <c:pt idx="2358">
                  <c:v>30.5</c:v>
                </c:pt>
                <c:pt idx="2359">
                  <c:v>30.5</c:v>
                </c:pt>
                <c:pt idx="2360">
                  <c:v>30.5</c:v>
                </c:pt>
                <c:pt idx="2361">
                  <c:v>30.5</c:v>
                </c:pt>
                <c:pt idx="2362">
                  <c:v>30.5</c:v>
                </c:pt>
                <c:pt idx="2363">
                  <c:v>30.5</c:v>
                </c:pt>
                <c:pt idx="2364">
                  <c:v>30.5</c:v>
                </c:pt>
                <c:pt idx="2365">
                  <c:v>30.5</c:v>
                </c:pt>
                <c:pt idx="2366">
                  <c:v>30.5</c:v>
                </c:pt>
                <c:pt idx="2367">
                  <c:v>30.5</c:v>
                </c:pt>
                <c:pt idx="2368">
                  <c:v>30.5</c:v>
                </c:pt>
                <c:pt idx="2369">
                  <c:v>30.5</c:v>
                </c:pt>
                <c:pt idx="2370">
                  <c:v>30.5</c:v>
                </c:pt>
                <c:pt idx="2371">
                  <c:v>30.5</c:v>
                </c:pt>
                <c:pt idx="2372">
                  <c:v>30.5</c:v>
                </c:pt>
                <c:pt idx="2373">
                  <c:v>30.5</c:v>
                </c:pt>
                <c:pt idx="2374">
                  <c:v>30.5</c:v>
                </c:pt>
                <c:pt idx="2375">
                  <c:v>30.5</c:v>
                </c:pt>
                <c:pt idx="2376">
                  <c:v>30.5</c:v>
                </c:pt>
                <c:pt idx="2377">
                  <c:v>30.5</c:v>
                </c:pt>
                <c:pt idx="2378">
                  <c:v>30.5</c:v>
                </c:pt>
                <c:pt idx="2379">
                  <c:v>30.5</c:v>
                </c:pt>
                <c:pt idx="2380">
                  <c:v>30.5</c:v>
                </c:pt>
                <c:pt idx="2381">
                  <c:v>30.5</c:v>
                </c:pt>
                <c:pt idx="2382">
                  <c:v>30.5</c:v>
                </c:pt>
                <c:pt idx="2383">
                  <c:v>30.5</c:v>
                </c:pt>
                <c:pt idx="2384">
                  <c:v>30.5</c:v>
                </c:pt>
                <c:pt idx="2385">
                  <c:v>30.5</c:v>
                </c:pt>
                <c:pt idx="2386">
                  <c:v>30.5</c:v>
                </c:pt>
                <c:pt idx="2387">
                  <c:v>30.5</c:v>
                </c:pt>
                <c:pt idx="2388">
                  <c:v>30.5</c:v>
                </c:pt>
                <c:pt idx="2389">
                  <c:v>30.5</c:v>
                </c:pt>
                <c:pt idx="2390">
                  <c:v>30.5</c:v>
                </c:pt>
                <c:pt idx="2391">
                  <c:v>30.5</c:v>
                </c:pt>
                <c:pt idx="2392">
                  <c:v>30.5</c:v>
                </c:pt>
                <c:pt idx="2393">
                  <c:v>30.5</c:v>
                </c:pt>
                <c:pt idx="2394">
                  <c:v>30.5</c:v>
                </c:pt>
                <c:pt idx="2395">
                  <c:v>30.5</c:v>
                </c:pt>
                <c:pt idx="2396">
                  <c:v>30.5</c:v>
                </c:pt>
                <c:pt idx="2397">
                  <c:v>30.5</c:v>
                </c:pt>
                <c:pt idx="2398">
                  <c:v>30.5</c:v>
                </c:pt>
                <c:pt idx="2399">
                  <c:v>30.5</c:v>
                </c:pt>
                <c:pt idx="2400">
                  <c:v>30.5</c:v>
                </c:pt>
                <c:pt idx="2401">
                  <c:v>30.5</c:v>
                </c:pt>
                <c:pt idx="2402">
                  <c:v>30.5</c:v>
                </c:pt>
                <c:pt idx="2403">
                  <c:v>30.5</c:v>
                </c:pt>
                <c:pt idx="2404">
                  <c:v>30.5</c:v>
                </c:pt>
                <c:pt idx="2405">
                  <c:v>30.5</c:v>
                </c:pt>
                <c:pt idx="2406">
                  <c:v>30.5</c:v>
                </c:pt>
                <c:pt idx="2407">
                  <c:v>30.5</c:v>
                </c:pt>
                <c:pt idx="2408">
                  <c:v>30.5</c:v>
                </c:pt>
                <c:pt idx="2409">
                  <c:v>30.5</c:v>
                </c:pt>
                <c:pt idx="2410">
                  <c:v>30.5</c:v>
                </c:pt>
                <c:pt idx="2411">
                  <c:v>30.5</c:v>
                </c:pt>
                <c:pt idx="2412">
                  <c:v>30.5</c:v>
                </c:pt>
                <c:pt idx="2413">
                  <c:v>30.5</c:v>
                </c:pt>
                <c:pt idx="2414">
                  <c:v>30.5</c:v>
                </c:pt>
                <c:pt idx="2415">
                  <c:v>30.5</c:v>
                </c:pt>
                <c:pt idx="2416">
                  <c:v>30.5</c:v>
                </c:pt>
                <c:pt idx="2417">
                  <c:v>30.5</c:v>
                </c:pt>
                <c:pt idx="2418">
                  <c:v>30.5</c:v>
                </c:pt>
                <c:pt idx="2419">
                  <c:v>30.5</c:v>
                </c:pt>
                <c:pt idx="2420">
                  <c:v>30.5</c:v>
                </c:pt>
                <c:pt idx="2421">
                  <c:v>30.5</c:v>
                </c:pt>
                <c:pt idx="2422">
                  <c:v>30.5</c:v>
                </c:pt>
                <c:pt idx="2423">
                  <c:v>30.5</c:v>
                </c:pt>
                <c:pt idx="2424">
                  <c:v>30.5</c:v>
                </c:pt>
                <c:pt idx="2425">
                  <c:v>30.5</c:v>
                </c:pt>
                <c:pt idx="2426">
                  <c:v>30.5</c:v>
                </c:pt>
                <c:pt idx="2427">
                  <c:v>30.5</c:v>
                </c:pt>
                <c:pt idx="2428">
                  <c:v>30.5</c:v>
                </c:pt>
                <c:pt idx="2429">
                  <c:v>30.5</c:v>
                </c:pt>
                <c:pt idx="2430">
                  <c:v>30.5</c:v>
                </c:pt>
                <c:pt idx="2431">
                  <c:v>30.5</c:v>
                </c:pt>
                <c:pt idx="2432">
                  <c:v>30.5</c:v>
                </c:pt>
                <c:pt idx="2433">
                  <c:v>30.5</c:v>
                </c:pt>
                <c:pt idx="2434">
                  <c:v>30.5</c:v>
                </c:pt>
                <c:pt idx="2435">
                  <c:v>30.5</c:v>
                </c:pt>
                <c:pt idx="2436">
                  <c:v>30.5</c:v>
                </c:pt>
                <c:pt idx="2437">
                  <c:v>30.5</c:v>
                </c:pt>
                <c:pt idx="2438">
                  <c:v>30.5</c:v>
                </c:pt>
                <c:pt idx="2439">
                  <c:v>30.5</c:v>
                </c:pt>
                <c:pt idx="2440">
                  <c:v>30.5</c:v>
                </c:pt>
                <c:pt idx="2441">
                  <c:v>30.5</c:v>
                </c:pt>
                <c:pt idx="2442">
                  <c:v>30.5</c:v>
                </c:pt>
                <c:pt idx="2443">
                  <c:v>30.5</c:v>
                </c:pt>
                <c:pt idx="2444">
                  <c:v>30.5</c:v>
                </c:pt>
                <c:pt idx="2445">
                  <c:v>30.5</c:v>
                </c:pt>
                <c:pt idx="2446">
                  <c:v>30.5</c:v>
                </c:pt>
                <c:pt idx="2447">
                  <c:v>30.5</c:v>
                </c:pt>
                <c:pt idx="2448">
                  <c:v>30.5</c:v>
                </c:pt>
                <c:pt idx="2449">
                  <c:v>30.5</c:v>
                </c:pt>
                <c:pt idx="2450">
                  <c:v>30.5</c:v>
                </c:pt>
                <c:pt idx="2451">
                  <c:v>30.5</c:v>
                </c:pt>
                <c:pt idx="2452">
                  <c:v>30.5</c:v>
                </c:pt>
                <c:pt idx="2453">
                  <c:v>30.5</c:v>
                </c:pt>
                <c:pt idx="2454">
                  <c:v>30.5</c:v>
                </c:pt>
                <c:pt idx="2455">
                  <c:v>30.5</c:v>
                </c:pt>
                <c:pt idx="2456">
                  <c:v>30.5</c:v>
                </c:pt>
                <c:pt idx="2457">
                  <c:v>30.5</c:v>
                </c:pt>
                <c:pt idx="2458">
                  <c:v>30.5</c:v>
                </c:pt>
                <c:pt idx="2459">
                  <c:v>30.5</c:v>
                </c:pt>
                <c:pt idx="2460">
                  <c:v>30.5</c:v>
                </c:pt>
                <c:pt idx="2461">
                  <c:v>30.5</c:v>
                </c:pt>
                <c:pt idx="2462">
                  <c:v>30.5</c:v>
                </c:pt>
                <c:pt idx="2463">
                  <c:v>30.5</c:v>
                </c:pt>
                <c:pt idx="2464">
                  <c:v>30.5</c:v>
                </c:pt>
                <c:pt idx="2465">
                  <c:v>30.5</c:v>
                </c:pt>
                <c:pt idx="2466">
                  <c:v>30.5</c:v>
                </c:pt>
                <c:pt idx="2467">
                  <c:v>30.5</c:v>
                </c:pt>
                <c:pt idx="2468">
                  <c:v>30.5</c:v>
                </c:pt>
                <c:pt idx="2469">
                  <c:v>30.5</c:v>
                </c:pt>
                <c:pt idx="2470">
                  <c:v>30.5</c:v>
                </c:pt>
                <c:pt idx="2471">
                  <c:v>30.5</c:v>
                </c:pt>
                <c:pt idx="2472">
                  <c:v>30.5</c:v>
                </c:pt>
                <c:pt idx="2473">
                  <c:v>30.5</c:v>
                </c:pt>
                <c:pt idx="2474">
                  <c:v>30.5</c:v>
                </c:pt>
                <c:pt idx="2475">
                  <c:v>30.5</c:v>
                </c:pt>
                <c:pt idx="2476">
                  <c:v>30.5</c:v>
                </c:pt>
                <c:pt idx="2477">
                  <c:v>30.5</c:v>
                </c:pt>
                <c:pt idx="2478">
                  <c:v>30.5</c:v>
                </c:pt>
                <c:pt idx="2479">
                  <c:v>30.5</c:v>
                </c:pt>
                <c:pt idx="2480">
                  <c:v>30.5</c:v>
                </c:pt>
                <c:pt idx="2481">
                  <c:v>30.5</c:v>
                </c:pt>
                <c:pt idx="2482">
                  <c:v>30.5</c:v>
                </c:pt>
                <c:pt idx="2483">
                  <c:v>30.5</c:v>
                </c:pt>
                <c:pt idx="2484">
                  <c:v>30.5</c:v>
                </c:pt>
                <c:pt idx="2485">
                  <c:v>30.5</c:v>
                </c:pt>
                <c:pt idx="2486">
                  <c:v>30.5</c:v>
                </c:pt>
                <c:pt idx="2487">
                  <c:v>30.5</c:v>
                </c:pt>
                <c:pt idx="2488">
                  <c:v>30.5</c:v>
                </c:pt>
                <c:pt idx="2489">
                  <c:v>30.5</c:v>
                </c:pt>
                <c:pt idx="2490">
                  <c:v>30.5</c:v>
                </c:pt>
                <c:pt idx="2491">
                  <c:v>30.5</c:v>
                </c:pt>
                <c:pt idx="2492">
                  <c:v>30.5</c:v>
                </c:pt>
                <c:pt idx="2493">
                  <c:v>30.5</c:v>
                </c:pt>
                <c:pt idx="2494">
                  <c:v>30.5</c:v>
                </c:pt>
                <c:pt idx="2495">
                  <c:v>30.5</c:v>
                </c:pt>
                <c:pt idx="2496">
                  <c:v>30.5</c:v>
                </c:pt>
                <c:pt idx="2497">
                  <c:v>30.5</c:v>
                </c:pt>
                <c:pt idx="2498">
                  <c:v>30.5</c:v>
                </c:pt>
                <c:pt idx="2499">
                  <c:v>30.5</c:v>
                </c:pt>
                <c:pt idx="2500">
                  <c:v>30.5</c:v>
                </c:pt>
                <c:pt idx="2501">
                  <c:v>30.5</c:v>
                </c:pt>
                <c:pt idx="2502">
                  <c:v>30.5</c:v>
                </c:pt>
                <c:pt idx="2503">
                  <c:v>30.5</c:v>
                </c:pt>
                <c:pt idx="2504">
                  <c:v>30.5</c:v>
                </c:pt>
                <c:pt idx="2505">
                  <c:v>30.5</c:v>
                </c:pt>
                <c:pt idx="2506">
                  <c:v>30.5</c:v>
                </c:pt>
                <c:pt idx="2507">
                  <c:v>30.5</c:v>
                </c:pt>
                <c:pt idx="2508">
                  <c:v>30.5</c:v>
                </c:pt>
                <c:pt idx="2509">
                  <c:v>30.5</c:v>
                </c:pt>
                <c:pt idx="2510">
                  <c:v>30.5</c:v>
                </c:pt>
                <c:pt idx="2511">
                  <c:v>30.5</c:v>
                </c:pt>
                <c:pt idx="2512">
                  <c:v>30.5</c:v>
                </c:pt>
                <c:pt idx="2513">
                  <c:v>30.5</c:v>
                </c:pt>
                <c:pt idx="2514">
                  <c:v>30.5</c:v>
                </c:pt>
                <c:pt idx="2515">
                  <c:v>30.5</c:v>
                </c:pt>
                <c:pt idx="2516">
                  <c:v>30.5</c:v>
                </c:pt>
                <c:pt idx="2517">
                  <c:v>30.5</c:v>
                </c:pt>
                <c:pt idx="2518">
                  <c:v>30.5</c:v>
                </c:pt>
                <c:pt idx="2519">
                  <c:v>30.5</c:v>
                </c:pt>
                <c:pt idx="2520">
                  <c:v>30.5</c:v>
                </c:pt>
                <c:pt idx="2521">
                  <c:v>30.5</c:v>
                </c:pt>
                <c:pt idx="2522">
                  <c:v>30.5</c:v>
                </c:pt>
                <c:pt idx="2523">
                  <c:v>30.5</c:v>
                </c:pt>
                <c:pt idx="2524">
                  <c:v>30.5</c:v>
                </c:pt>
                <c:pt idx="2525">
                  <c:v>30.5</c:v>
                </c:pt>
                <c:pt idx="2526">
                  <c:v>30.5</c:v>
                </c:pt>
                <c:pt idx="2527">
                  <c:v>30.5</c:v>
                </c:pt>
                <c:pt idx="2528">
                  <c:v>30.5</c:v>
                </c:pt>
                <c:pt idx="2529">
                  <c:v>30.5</c:v>
                </c:pt>
                <c:pt idx="2530">
                  <c:v>30.5</c:v>
                </c:pt>
                <c:pt idx="2531">
                  <c:v>30.5</c:v>
                </c:pt>
                <c:pt idx="2532">
                  <c:v>30.5</c:v>
                </c:pt>
                <c:pt idx="2533">
                  <c:v>30.5</c:v>
                </c:pt>
                <c:pt idx="2534">
                  <c:v>30.5</c:v>
                </c:pt>
                <c:pt idx="2535">
                  <c:v>30.5</c:v>
                </c:pt>
                <c:pt idx="2536">
                  <c:v>30.5</c:v>
                </c:pt>
                <c:pt idx="2537">
                  <c:v>30.5</c:v>
                </c:pt>
                <c:pt idx="2538">
                  <c:v>30.5</c:v>
                </c:pt>
                <c:pt idx="2539">
                  <c:v>30.5</c:v>
                </c:pt>
                <c:pt idx="2540">
                  <c:v>30.5</c:v>
                </c:pt>
                <c:pt idx="2541">
                  <c:v>30.5</c:v>
                </c:pt>
                <c:pt idx="2542">
                  <c:v>30.5</c:v>
                </c:pt>
                <c:pt idx="2543">
                  <c:v>30.5</c:v>
                </c:pt>
                <c:pt idx="2544">
                  <c:v>30.5</c:v>
                </c:pt>
                <c:pt idx="2545">
                  <c:v>30.5</c:v>
                </c:pt>
                <c:pt idx="2546">
                  <c:v>30.5</c:v>
                </c:pt>
                <c:pt idx="2547">
                  <c:v>30.5</c:v>
                </c:pt>
                <c:pt idx="2548">
                  <c:v>30.5</c:v>
                </c:pt>
                <c:pt idx="2549">
                  <c:v>30.5</c:v>
                </c:pt>
                <c:pt idx="2550">
                  <c:v>30.5</c:v>
                </c:pt>
                <c:pt idx="2551">
                  <c:v>30.5</c:v>
                </c:pt>
                <c:pt idx="2552">
                  <c:v>30.5</c:v>
                </c:pt>
                <c:pt idx="2553">
                  <c:v>30.5</c:v>
                </c:pt>
                <c:pt idx="2554">
                  <c:v>30.5</c:v>
                </c:pt>
                <c:pt idx="2555">
                  <c:v>30.5</c:v>
                </c:pt>
                <c:pt idx="2556">
                  <c:v>30.5</c:v>
                </c:pt>
                <c:pt idx="2557">
                  <c:v>30.5</c:v>
                </c:pt>
                <c:pt idx="2558">
                  <c:v>30.5</c:v>
                </c:pt>
                <c:pt idx="2559">
                  <c:v>30.5</c:v>
                </c:pt>
                <c:pt idx="2560">
                  <c:v>30.5</c:v>
                </c:pt>
                <c:pt idx="2561">
                  <c:v>30.5</c:v>
                </c:pt>
                <c:pt idx="2562">
                  <c:v>30.5</c:v>
                </c:pt>
                <c:pt idx="2563">
                  <c:v>30.5</c:v>
                </c:pt>
                <c:pt idx="2564">
                  <c:v>30.5</c:v>
                </c:pt>
                <c:pt idx="2565">
                  <c:v>30.5</c:v>
                </c:pt>
                <c:pt idx="2566">
                  <c:v>30.5</c:v>
                </c:pt>
                <c:pt idx="2567">
                  <c:v>30.5</c:v>
                </c:pt>
                <c:pt idx="2568">
                  <c:v>30.5</c:v>
                </c:pt>
                <c:pt idx="2569">
                  <c:v>30.5</c:v>
                </c:pt>
                <c:pt idx="2570">
                  <c:v>30.5</c:v>
                </c:pt>
                <c:pt idx="2571">
                  <c:v>30.5</c:v>
                </c:pt>
                <c:pt idx="2572">
                  <c:v>30.5</c:v>
                </c:pt>
                <c:pt idx="2573">
                  <c:v>30.5</c:v>
                </c:pt>
                <c:pt idx="2574">
                  <c:v>30.5</c:v>
                </c:pt>
                <c:pt idx="2575">
                  <c:v>30.5</c:v>
                </c:pt>
                <c:pt idx="2576">
                  <c:v>30.5</c:v>
                </c:pt>
                <c:pt idx="2577">
                  <c:v>30.5</c:v>
                </c:pt>
                <c:pt idx="2578">
                  <c:v>30.5</c:v>
                </c:pt>
                <c:pt idx="2579">
                  <c:v>30.5</c:v>
                </c:pt>
                <c:pt idx="2580">
                  <c:v>30.5</c:v>
                </c:pt>
                <c:pt idx="2581">
                  <c:v>30.5</c:v>
                </c:pt>
                <c:pt idx="2582">
                  <c:v>30.5</c:v>
                </c:pt>
                <c:pt idx="2583">
                  <c:v>30.5</c:v>
                </c:pt>
                <c:pt idx="2584">
                  <c:v>30.5</c:v>
                </c:pt>
                <c:pt idx="2585">
                  <c:v>30.5</c:v>
                </c:pt>
                <c:pt idx="2586">
                  <c:v>30.5</c:v>
                </c:pt>
                <c:pt idx="2587">
                  <c:v>30.5</c:v>
                </c:pt>
                <c:pt idx="2588">
                  <c:v>30.5</c:v>
                </c:pt>
                <c:pt idx="2589">
                  <c:v>30.5</c:v>
                </c:pt>
                <c:pt idx="2590">
                  <c:v>30.5</c:v>
                </c:pt>
                <c:pt idx="2591">
                  <c:v>30.5</c:v>
                </c:pt>
                <c:pt idx="2592">
                  <c:v>30.5</c:v>
                </c:pt>
                <c:pt idx="2593">
                  <c:v>30.5</c:v>
                </c:pt>
                <c:pt idx="2594">
                  <c:v>30.5</c:v>
                </c:pt>
                <c:pt idx="2595">
                  <c:v>30.5</c:v>
                </c:pt>
                <c:pt idx="2596">
                  <c:v>30.5</c:v>
                </c:pt>
                <c:pt idx="2597">
                  <c:v>30.5</c:v>
                </c:pt>
                <c:pt idx="2598">
                  <c:v>30.5</c:v>
                </c:pt>
                <c:pt idx="2599">
                  <c:v>30.5</c:v>
                </c:pt>
                <c:pt idx="2600">
                  <c:v>30.5</c:v>
                </c:pt>
                <c:pt idx="2601">
                  <c:v>30.5</c:v>
                </c:pt>
                <c:pt idx="2602">
                  <c:v>30.5</c:v>
                </c:pt>
                <c:pt idx="2603">
                  <c:v>30.5</c:v>
                </c:pt>
                <c:pt idx="2604">
                  <c:v>30.5</c:v>
                </c:pt>
                <c:pt idx="2605">
                  <c:v>30.5</c:v>
                </c:pt>
                <c:pt idx="2606">
                  <c:v>30.5</c:v>
                </c:pt>
                <c:pt idx="2607">
                  <c:v>30.5</c:v>
                </c:pt>
                <c:pt idx="2608">
                  <c:v>30.5</c:v>
                </c:pt>
                <c:pt idx="2609">
                  <c:v>30.5</c:v>
                </c:pt>
                <c:pt idx="2610">
                  <c:v>30.5</c:v>
                </c:pt>
                <c:pt idx="2611">
                  <c:v>30.5</c:v>
                </c:pt>
                <c:pt idx="2612">
                  <c:v>30.5</c:v>
                </c:pt>
                <c:pt idx="2613">
                  <c:v>30.5</c:v>
                </c:pt>
                <c:pt idx="2614">
                  <c:v>30.5</c:v>
                </c:pt>
                <c:pt idx="2615">
                  <c:v>30.5</c:v>
                </c:pt>
                <c:pt idx="2616">
                  <c:v>30.5</c:v>
                </c:pt>
                <c:pt idx="2617">
                  <c:v>30.5</c:v>
                </c:pt>
                <c:pt idx="2618">
                  <c:v>30.5</c:v>
                </c:pt>
                <c:pt idx="2619">
                  <c:v>30.5</c:v>
                </c:pt>
                <c:pt idx="2620">
                  <c:v>30.5</c:v>
                </c:pt>
                <c:pt idx="2621">
                  <c:v>30.5</c:v>
                </c:pt>
                <c:pt idx="2622">
                  <c:v>30.5</c:v>
                </c:pt>
                <c:pt idx="2623">
                  <c:v>30.5</c:v>
                </c:pt>
                <c:pt idx="2624">
                  <c:v>30.5</c:v>
                </c:pt>
                <c:pt idx="2625">
                  <c:v>30.5</c:v>
                </c:pt>
                <c:pt idx="2626">
                  <c:v>30.5</c:v>
                </c:pt>
                <c:pt idx="2627">
                  <c:v>30.5</c:v>
                </c:pt>
                <c:pt idx="2628">
                  <c:v>30.5</c:v>
                </c:pt>
                <c:pt idx="2629">
                  <c:v>30.5</c:v>
                </c:pt>
                <c:pt idx="2630">
                  <c:v>30.5</c:v>
                </c:pt>
                <c:pt idx="2631">
                  <c:v>30.5</c:v>
                </c:pt>
                <c:pt idx="2632">
                  <c:v>30.5</c:v>
                </c:pt>
                <c:pt idx="2633">
                  <c:v>30.5</c:v>
                </c:pt>
                <c:pt idx="2634">
                  <c:v>30.5</c:v>
                </c:pt>
                <c:pt idx="2635">
                  <c:v>30.5</c:v>
                </c:pt>
                <c:pt idx="2636">
                  <c:v>30.5</c:v>
                </c:pt>
                <c:pt idx="2637">
                  <c:v>30.5</c:v>
                </c:pt>
                <c:pt idx="2638">
                  <c:v>30.5</c:v>
                </c:pt>
                <c:pt idx="2639">
                  <c:v>30.5</c:v>
                </c:pt>
                <c:pt idx="2640">
                  <c:v>30.5</c:v>
                </c:pt>
                <c:pt idx="2641">
                  <c:v>30.5</c:v>
                </c:pt>
                <c:pt idx="2642">
                  <c:v>30.5</c:v>
                </c:pt>
                <c:pt idx="2643">
                  <c:v>30.5</c:v>
                </c:pt>
                <c:pt idx="2644">
                  <c:v>30.5</c:v>
                </c:pt>
                <c:pt idx="2645">
                  <c:v>30.5</c:v>
                </c:pt>
                <c:pt idx="2646">
                  <c:v>30.5</c:v>
                </c:pt>
                <c:pt idx="2647">
                  <c:v>30.5</c:v>
                </c:pt>
                <c:pt idx="2648">
                  <c:v>30.5</c:v>
                </c:pt>
                <c:pt idx="2649">
                  <c:v>30.5</c:v>
                </c:pt>
                <c:pt idx="2650">
                  <c:v>30.5</c:v>
                </c:pt>
                <c:pt idx="2651">
                  <c:v>30.5</c:v>
                </c:pt>
                <c:pt idx="2652">
                  <c:v>30.5</c:v>
                </c:pt>
                <c:pt idx="2653">
                  <c:v>30.5</c:v>
                </c:pt>
                <c:pt idx="2654">
                  <c:v>30.5</c:v>
                </c:pt>
                <c:pt idx="2655">
                  <c:v>30.5</c:v>
                </c:pt>
                <c:pt idx="2656">
                  <c:v>30.5</c:v>
                </c:pt>
                <c:pt idx="2657">
                  <c:v>30.5</c:v>
                </c:pt>
                <c:pt idx="2658">
                  <c:v>30.5</c:v>
                </c:pt>
                <c:pt idx="2659">
                  <c:v>30.5</c:v>
                </c:pt>
                <c:pt idx="2660">
                  <c:v>30.5</c:v>
                </c:pt>
                <c:pt idx="2661">
                  <c:v>30.5</c:v>
                </c:pt>
                <c:pt idx="2662">
                  <c:v>30.5</c:v>
                </c:pt>
                <c:pt idx="2663">
                  <c:v>30.5</c:v>
                </c:pt>
                <c:pt idx="2664">
                  <c:v>30.5</c:v>
                </c:pt>
                <c:pt idx="2665">
                  <c:v>30.5</c:v>
                </c:pt>
                <c:pt idx="2666">
                  <c:v>30.5</c:v>
                </c:pt>
                <c:pt idx="2667">
                  <c:v>30.5</c:v>
                </c:pt>
                <c:pt idx="2668">
                  <c:v>30.5</c:v>
                </c:pt>
                <c:pt idx="2669">
                  <c:v>30.5</c:v>
                </c:pt>
                <c:pt idx="2670">
                  <c:v>30.5</c:v>
                </c:pt>
                <c:pt idx="2671">
                  <c:v>30.5</c:v>
                </c:pt>
                <c:pt idx="2672">
                  <c:v>30.5</c:v>
                </c:pt>
                <c:pt idx="2673">
                  <c:v>30.5</c:v>
                </c:pt>
                <c:pt idx="2674">
                  <c:v>30.5</c:v>
                </c:pt>
                <c:pt idx="2675">
                  <c:v>30.5</c:v>
                </c:pt>
                <c:pt idx="2676">
                  <c:v>30.5</c:v>
                </c:pt>
                <c:pt idx="2677">
                  <c:v>30.5</c:v>
                </c:pt>
                <c:pt idx="2678">
                  <c:v>30.5</c:v>
                </c:pt>
                <c:pt idx="2679">
                  <c:v>30.5</c:v>
                </c:pt>
                <c:pt idx="2680">
                  <c:v>30.5</c:v>
                </c:pt>
                <c:pt idx="2681">
                  <c:v>30.5</c:v>
                </c:pt>
                <c:pt idx="2682">
                  <c:v>30.5</c:v>
                </c:pt>
                <c:pt idx="2683">
                  <c:v>30.5</c:v>
                </c:pt>
                <c:pt idx="2684">
                  <c:v>30.5</c:v>
                </c:pt>
                <c:pt idx="2685">
                  <c:v>30.5</c:v>
                </c:pt>
                <c:pt idx="2686">
                  <c:v>30.5</c:v>
                </c:pt>
                <c:pt idx="2687">
                  <c:v>30.5</c:v>
                </c:pt>
                <c:pt idx="2688">
                  <c:v>30.5</c:v>
                </c:pt>
                <c:pt idx="2689">
                  <c:v>30.5</c:v>
                </c:pt>
                <c:pt idx="2690">
                  <c:v>30.5</c:v>
                </c:pt>
                <c:pt idx="2691">
                  <c:v>30.5</c:v>
                </c:pt>
                <c:pt idx="2692">
                  <c:v>30.5</c:v>
                </c:pt>
                <c:pt idx="2693">
                  <c:v>30.5</c:v>
                </c:pt>
                <c:pt idx="2694">
                  <c:v>30.5</c:v>
                </c:pt>
                <c:pt idx="2695">
                  <c:v>30.5</c:v>
                </c:pt>
                <c:pt idx="2696">
                  <c:v>30.5</c:v>
                </c:pt>
                <c:pt idx="2697">
                  <c:v>30.4</c:v>
                </c:pt>
                <c:pt idx="2698">
                  <c:v>30.4</c:v>
                </c:pt>
                <c:pt idx="2699">
                  <c:v>30.4</c:v>
                </c:pt>
                <c:pt idx="2700">
                  <c:v>30.3</c:v>
                </c:pt>
                <c:pt idx="2701">
                  <c:v>30.3</c:v>
                </c:pt>
                <c:pt idx="2702">
                  <c:v>30.3</c:v>
                </c:pt>
                <c:pt idx="2703">
                  <c:v>30.3</c:v>
                </c:pt>
                <c:pt idx="2704">
                  <c:v>30.3</c:v>
                </c:pt>
                <c:pt idx="2705">
                  <c:v>30.3</c:v>
                </c:pt>
                <c:pt idx="2706">
                  <c:v>30.3</c:v>
                </c:pt>
                <c:pt idx="2707">
                  <c:v>30.3</c:v>
                </c:pt>
                <c:pt idx="2708">
                  <c:v>30.3</c:v>
                </c:pt>
                <c:pt idx="2709">
                  <c:v>30.2</c:v>
                </c:pt>
                <c:pt idx="2710">
                  <c:v>30.2</c:v>
                </c:pt>
                <c:pt idx="2711">
                  <c:v>30.2</c:v>
                </c:pt>
                <c:pt idx="2712">
                  <c:v>30.2</c:v>
                </c:pt>
                <c:pt idx="2713">
                  <c:v>30.2</c:v>
                </c:pt>
                <c:pt idx="2714">
                  <c:v>30.2</c:v>
                </c:pt>
                <c:pt idx="2715">
                  <c:v>30.2</c:v>
                </c:pt>
                <c:pt idx="2716">
                  <c:v>30.2</c:v>
                </c:pt>
                <c:pt idx="2717">
                  <c:v>30.2</c:v>
                </c:pt>
                <c:pt idx="2718">
                  <c:v>30.1</c:v>
                </c:pt>
                <c:pt idx="2719">
                  <c:v>30.1</c:v>
                </c:pt>
                <c:pt idx="2720">
                  <c:v>30.1</c:v>
                </c:pt>
                <c:pt idx="2721">
                  <c:v>30</c:v>
                </c:pt>
                <c:pt idx="2722">
                  <c:v>30</c:v>
                </c:pt>
                <c:pt idx="2723">
                  <c:v>30</c:v>
                </c:pt>
                <c:pt idx="2724">
                  <c:v>30</c:v>
                </c:pt>
                <c:pt idx="2725">
                  <c:v>30</c:v>
                </c:pt>
                <c:pt idx="2726">
                  <c:v>30</c:v>
                </c:pt>
                <c:pt idx="2727">
                  <c:v>29.9</c:v>
                </c:pt>
                <c:pt idx="2728">
                  <c:v>29.9</c:v>
                </c:pt>
                <c:pt idx="2729">
                  <c:v>29.9</c:v>
                </c:pt>
                <c:pt idx="2730">
                  <c:v>29.9</c:v>
                </c:pt>
                <c:pt idx="2731">
                  <c:v>29.9</c:v>
                </c:pt>
                <c:pt idx="2732">
                  <c:v>29.9</c:v>
                </c:pt>
                <c:pt idx="2733">
                  <c:v>29.8</c:v>
                </c:pt>
                <c:pt idx="2734">
                  <c:v>29.8</c:v>
                </c:pt>
                <c:pt idx="2735">
                  <c:v>29.8</c:v>
                </c:pt>
                <c:pt idx="2736">
                  <c:v>29.8</c:v>
                </c:pt>
                <c:pt idx="2737">
                  <c:v>29.8</c:v>
                </c:pt>
                <c:pt idx="2738">
                  <c:v>29.8</c:v>
                </c:pt>
                <c:pt idx="2739">
                  <c:v>29.7</c:v>
                </c:pt>
                <c:pt idx="2740">
                  <c:v>29.7</c:v>
                </c:pt>
                <c:pt idx="2741">
                  <c:v>29.7</c:v>
                </c:pt>
                <c:pt idx="2742">
                  <c:v>29.7</c:v>
                </c:pt>
                <c:pt idx="2743">
                  <c:v>29.7</c:v>
                </c:pt>
                <c:pt idx="2744">
                  <c:v>29.7</c:v>
                </c:pt>
                <c:pt idx="2745">
                  <c:v>29.6</c:v>
                </c:pt>
                <c:pt idx="2746">
                  <c:v>29.6</c:v>
                </c:pt>
                <c:pt idx="2747">
                  <c:v>29.6</c:v>
                </c:pt>
                <c:pt idx="2748">
                  <c:v>29.6</c:v>
                </c:pt>
                <c:pt idx="2749">
                  <c:v>29.6</c:v>
                </c:pt>
                <c:pt idx="2750">
                  <c:v>29.6</c:v>
                </c:pt>
                <c:pt idx="2751">
                  <c:v>29.5</c:v>
                </c:pt>
                <c:pt idx="2752">
                  <c:v>29.5</c:v>
                </c:pt>
                <c:pt idx="2753">
                  <c:v>29.5</c:v>
                </c:pt>
                <c:pt idx="2754">
                  <c:v>29.5</c:v>
                </c:pt>
                <c:pt idx="2755">
                  <c:v>29.5</c:v>
                </c:pt>
                <c:pt idx="2756">
                  <c:v>29.5</c:v>
                </c:pt>
                <c:pt idx="2757">
                  <c:v>29.4</c:v>
                </c:pt>
                <c:pt idx="2758">
                  <c:v>29.4</c:v>
                </c:pt>
                <c:pt idx="2759">
                  <c:v>29.4</c:v>
                </c:pt>
                <c:pt idx="2760">
                  <c:v>29.3</c:v>
                </c:pt>
                <c:pt idx="2761">
                  <c:v>29.3</c:v>
                </c:pt>
                <c:pt idx="2762">
                  <c:v>29.3</c:v>
                </c:pt>
                <c:pt idx="2763">
                  <c:v>29.3</c:v>
                </c:pt>
                <c:pt idx="2764">
                  <c:v>29.3</c:v>
                </c:pt>
                <c:pt idx="2765">
                  <c:v>29.3</c:v>
                </c:pt>
                <c:pt idx="2766">
                  <c:v>29.2</c:v>
                </c:pt>
                <c:pt idx="2767">
                  <c:v>29.2</c:v>
                </c:pt>
                <c:pt idx="2768">
                  <c:v>29.2</c:v>
                </c:pt>
                <c:pt idx="2769">
                  <c:v>29.2</c:v>
                </c:pt>
                <c:pt idx="2770">
                  <c:v>29.2</c:v>
                </c:pt>
                <c:pt idx="2771">
                  <c:v>29.2</c:v>
                </c:pt>
                <c:pt idx="2772">
                  <c:v>29.1</c:v>
                </c:pt>
                <c:pt idx="2773">
                  <c:v>29.1</c:v>
                </c:pt>
                <c:pt idx="2774">
                  <c:v>29.1</c:v>
                </c:pt>
                <c:pt idx="2775">
                  <c:v>29.1</c:v>
                </c:pt>
                <c:pt idx="2776">
                  <c:v>29.1</c:v>
                </c:pt>
                <c:pt idx="2777">
                  <c:v>29.1</c:v>
                </c:pt>
                <c:pt idx="2778">
                  <c:v>29</c:v>
                </c:pt>
                <c:pt idx="2779">
                  <c:v>29</c:v>
                </c:pt>
                <c:pt idx="2780">
                  <c:v>29</c:v>
                </c:pt>
                <c:pt idx="2781">
                  <c:v>29</c:v>
                </c:pt>
                <c:pt idx="2782">
                  <c:v>29</c:v>
                </c:pt>
                <c:pt idx="2783">
                  <c:v>29</c:v>
                </c:pt>
                <c:pt idx="2784">
                  <c:v>28.9</c:v>
                </c:pt>
                <c:pt idx="2785">
                  <c:v>28.9</c:v>
                </c:pt>
                <c:pt idx="2786">
                  <c:v>28.9</c:v>
                </c:pt>
                <c:pt idx="2787">
                  <c:v>28.9</c:v>
                </c:pt>
                <c:pt idx="2788">
                  <c:v>28.9</c:v>
                </c:pt>
                <c:pt idx="2789">
                  <c:v>28.9</c:v>
                </c:pt>
                <c:pt idx="2790">
                  <c:v>28.8</c:v>
                </c:pt>
                <c:pt idx="2791">
                  <c:v>28.8</c:v>
                </c:pt>
                <c:pt idx="2792">
                  <c:v>28.8</c:v>
                </c:pt>
                <c:pt idx="2793">
                  <c:v>28.7</c:v>
                </c:pt>
                <c:pt idx="2794">
                  <c:v>28.7</c:v>
                </c:pt>
                <c:pt idx="2795">
                  <c:v>28.7</c:v>
                </c:pt>
                <c:pt idx="2796">
                  <c:v>28.7</c:v>
                </c:pt>
                <c:pt idx="2797">
                  <c:v>28.7</c:v>
                </c:pt>
                <c:pt idx="2798">
                  <c:v>28.7</c:v>
                </c:pt>
                <c:pt idx="2799">
                  <c:v>28.6</c:v>
                </c:pt>
                <c:pt idx="2800">
                  <c:v>28.6</c:v>
                </c:pt>
                <c:pt idx="2801">
                  <c:v>28.6</c:v>
                </c:pt>
                <c:pt idx="2802">
                  <c:v>28.6</c:v>
                </c:pt>
                <c:pt idx="2803">
                  <c:v>28.6</c:v>
                </c:pt>
                <c:pt idx="2804">
                  <c:v>28.6</c:v>
                </c:pt>
                <c:pt idx="2805">
                  <c:v>28.5</c:v>
                </c:pt>
                <c:pt idx="2806">
                  <c:v>28.5</c:v>
                </c:pt>
                <c:pt idx="2807">
                  <c:v>28.5</c:v>
                </c:pt>
                <c:pt idx="2808">
                  <c:v>28.5</c:v>
                </c:pt>
                <c:pt idx="2809">
                  <c:v>28.5</c:v>
                </c:pt>
                <c:pt idx="2810">
                  <c:v>28.5</c:v>
                </c:pt>
                <c:pt idx="2811">
                  <c:v>28.4</c:v>
                </c:pt>
                <c:pt idx="2812">
                  <c:v>28.4</c:v>
                </c:pt>
                <c:pt idx="2813">
                  <c:v>28.4</c:v>
                </c:pt>
                <c:pt idx="2814">
                  <c:v>28.4</c:v>
                </c:pt>
                <c:pt idx="2815">
                  <c:v>28.4</c:v>
                </c:pt>
                <c:pt idx="2816">
                  <c:v>28.4</c:v>
                </c:pt>
                <c:pt idx="2817">
                  <c:v>28.3</c:v>
                </c:pt>
                <c:pt idx="2818">
                  <c:v>28.3</c:v>
                </c:pt>
                <c:pt idx="2819">
                  <c:v>28.3</c:v>
                </c:pt>
                <c:pt idx="2820">
                  <c:v>28.2</c:v>
                </c:pt>
                <c:pt idx="2821">
                  <c:v>28.2</c:v>
                </c:pt>
                <c:pt idx="2822">
                  <c:v>28.2</c:v>
                </c:pt>
                <c:pt idx="2823">
                  <c:v>28.2</c:v>
                </c:pt>
                <c:pt idx="2824">
                  <c:v>28.2</c:v>
                </c:pt>
                <c:pt idx="2825">
                  <c:v>28.2</c:v>
                </c:pt>
                <c:pt idx="2826">
                  <c:v>28.1</c:v>
                </c:pt>
                <c:pt idx="2827">
                  <c:v>28.1</c:v>
                </c:pt>
                <c:pt idx="2828">
                  <c:v>28.1</c:v>
                </c:pt>
                <c:pt idx="2829">
                  <c:v>28.1</c:v>
                </c:pt>
                <c:pt idx="2830">
                  <c:v>28.1</c:v>
                </c:pt>
                <c:pt idx="2831">
                  <c:v>28.1</c:v>
                </c:pt>
                <c:pt idx="2832">
                  <c:v>28</c:v>
                </c:pt>
                <c:pt idx="2833">
                  <c:v>28</c:v>
                </c:pt>
                <c:pt idx="2834">
                  <c:v>28</c:v>
                </c:pt>
                <c:pt idx="2835">
                  <c:v>28</c:v>
                </c:pt>
                <c:pt idx="2836">
                  <c:v>28</c:v>
                </c:pt>
                <c:pt idx="2837">
                  <c:v>28</c:v>
                </c:pt>
                <c:pt idx="2838">
                  <c:v>27.9</c:v>
                </c:pt>
                <c:pt idx="2839">
                  <c:v>27.9</c:v>
                </c:pt>
                <c:pt idx="2840">
                  <c:v>27.9</c:v>
                </c:pt>
                <c:pt idx="2841">
                  <c:v>27.9</c:v>
                </c:pt>
                <c:pt idx="2842">
                  <c:v>27.9</c:v>
                </c:pt>
                <c:pt idx="2843">
                  <c:v>27.9</c:v>
                </c:pt>
                <c:pt idx="2844">
                  <c:v>27.8</c:v>
                </c:pt>
                <c:pt idx="2845">
                  <c:v>27.8</c:v>
                </c:pt>
                <c:pt idx="2846">
                  <c:v>27.8</c:v>
                </c:pt>
                <c:pt idx="2847">
                  <c:v>27.7</c:v>
                </c:pt>
                <c:pt idx="2848">
                  <c:v>27.7</c:v>
                </c:pt>
                <c:pt idx="2849">
                  <c:v>27.7</c:v>
                </c:pt>
                <c:pt idx="2850">
                  <c:v>27.7</c:v>
                </c:pt>
                <c:pt idx="2851">
                  <c:v>27.7</c:v>
                </c:pt>
                <c:pt idx="2852">
                  <c:v>27.7</c:v>
                </c:pt>
                <c:pt idx="2853">
                  <c:v>27.6</c:v>
                </c:pt>
                <c:pt idx="2854">
                  <c:v>27.6</c:v>
                </c:pt>
                <c:pt idx="2855">
                  <c:v>27.6</c:v>
                </c:pt>
                <c:pt idx="2856">
                  <c:v>27.6</c:v>
                </c:pt>
                <c:pt idx="2857">
                  <c:v>27.6</c:v>
                </c:pt>
                <c:pt idx="2858">
                  <c:v>27.6</c:v>
                </c:pt>
                <c:pt idx="2859">
                  <c:v>27.5</c:v>
                </c:pt>
                <c:pt idx="2860">
                  <c:v>27.5</c:v>
                </c:pt>
                <c:pt idx="2861">
                  <c:v>27.5</c:v>
                </c:pt>
                <c:pt idx="2862">
                  <c:v>27.5</c:v>
                </c:pt>
                <c:pt idx="2863">
                  <c:v>27.5</c:v>
                </c:pt>
                <c:pt idx="2864">
                  <c:v>27.5</c:v>
                </c:pt>
                <c:pt idx="2865">
                  <c:v>27.4</c:v>
                </c:pt>
                <c:pt idx="2866">
                  <c:v>27.4</c:v>
                </c:pt>
                <c:pt idx="2867">
                  <c:v>27.4</c:v>
                </c:pt>
                <c:pt idx="2868">
                  <c:v>27.4</c:v>
                </c:pt>
                <c:pt idx="2869">
                  <c:v>27.4</c:v>
                </c:pt>
                <c:pt idx="2870">
                  <c:v>27.4</c:v>
                </c:pt>
                <c:pt idx="2871">
                  <c:v>27.3</c:v>
                </c:pt>
                <c:pt idx="2872">
                  <c:v>27.3</c:v>
                </c:pt>
                <c:pt idx="2873">
                  <c:v>27.3</c:v>
                </c:pt>
                <c:pt idx="2874">
                  <c:v>27.3</c:v>
                </c:pt>
                <c:pt idx="2875">
                  <c:v>27.3</c:v>
                </c:pt>
                <c:pt idx="2876">
                  <c:v>27.3</c:v>
                </c:pt>
                <c:pt idx="2877">
                  <c:v>27.2</c:v>
                </c:pt>
                <c:pt idx="2878">
                  <c:v>27.2</c:v>
                </c:pt>
                <c:pt idx="2879">
                  <c:v>27.2</c:v>
                </c:pt>
                <c:pt idx="2880">
                  <c:v>27.1</c:v>
                </c:pt>
                <c:pt idx="2881">
                  <c:v>27.1</c:v>
                </c:pt>
                <c:pt idx="2882">
                  <c:v>27.1</c:v>
                </c:pt>
                <c:pt idx="2883">
                  <c:v>27.1</c:v>
                </c:pt>
                <c:pt idx="2884">
                  <c:v>27.1</c:v>
                </c:pt>
                <c:pt idx="2885">
                  <c:v>27.1</c:v>
                </c:pt>
                <c:pt idx="2886">
                  <c:v>27</c:v>
                </c:pt>
                <c:pt idx="2887">
                  <c:v>27</c:v>
                </c:pt>
                <c:pt idx="2888">
                  <c:v>27</c:v>
                </c:pt>
                <c:pt idx="2889">
                  <c:v>27</c:v>
                </c:pt>
                <c:pt idx="2890">
                  <c:v>27</c:v>
                </c:pt>
                <c:pt idx="2891">
                  <c:v>27</c:v>
                </c:pt>
                <c:pt idx="2892">
                  <c:v>26.9</c:v>
                </c:pt>
                <c:pt idx="2893">
                  <c:v>26.9</c:v>
                </c:pt>
                <c:pt idx="2894">
                  <c:v>26.9</c:v>
                </c:pt>
                <c:pt idx="2895">
                  <c:v>26.9</c:v>
                </c:pt>
                <c:pt idx="2896">
                  <c:v>26.9</c:v>
                </c:pt>
                <c:pt idx="2897">
                  <c:v>26.9</c:v>
                </c:pt>
                <c:pt idx="2898">
                  <c:v>26.8</c:v>
                </c:pt>
                <c:pt idx="2899">
                  <c:v>26.8</c:v>
                </c:pt>
                <c:pt idx="2900">
                  <c:v>26.8</c:v>
                </c:pt>
                <c:pt idx="2901">
                  <c:v>26.8</c:v>
                </c:pt>
                <c:pt idx="2902">
                  <c:v>26.8</c:v>
                </c:pt>
                <c:pt idx="2903">
                  <c:v>26.8</c:v>
                </c:pt>
                <c:pt idx="2904">
                  <c:v>26.7</c:v>
                </c:pt>
                <c:pt idx="2905">
                  <c:v>26.7</c:v>
                </c:pt>
                <c:pt idx="2906">
                  <c:v>26.7</c:v>
                </c:pt>
                <c:pt idx="2907">
                  <c:v>26.7</c:v>
                </c:pt>
                <c:pt idx="2908">
                  <c:v>26.7</c:v>
                </c:pt>
                <c:pt idx="2909">
                  <c:v>26.7</c:v>
                </c:pt>
                <c:pt idx="2910">
                  <c:v>26.6</c:v>
                </c:pt>
                <c:pt idx="2911">
                  <c:v>26.6</c:v>
                </c:pt>
                <c:pt idx="2912">
                  <c:v>26.6</c:v>
                </c:pt>
                <c:pt idx="2913">
                  <c:v>26.5</c:v>
                </c:pt>
                <c:pt idx="2914">
                  <c:v>26.5</c:v>
                </c:pt>
                <c:pt idx="2915">
                  <c:v>26.5</c:v>
                </c:pt>
                <c:pt idx="2916">
                  <c:v>26.5</c:v>
                </c:pt>
                <c:pt idx="2917">
                  <c:v>26.5</c:v>
                </c:pt>
                <c:pt idx="2918">
                  <c:v>26.5</c:v>
                </c:pt>
                <c:pt idx="2919">
                  <c:v>26.4</c:v>
                </c:pt>
                <c:pt idx="2920">
                  <c:v>26.4</c:v>
                </c:pt>
                <c:pt idx="2921">
                  <c:v>26.4</c:v>
                </c:pt>
                <c:pt idx="2922">
                  <c:v>26.4</c:v>
                </c:pt>
                <c:pt idx="2923">
                  <c:v>26.4</c:v>
                </c:pt>
                <c:pt idx="2924">
                  <c:v>26.4</c:v>
                </c:pt>
                <c:pt idx="2925">
                  <c:v>26.3</c:v>
                </c:pt>
                <c:pt idx="2926">
                  <c:v>26.3</c:v>
                </c:pt>
                <c:pt idx="2927">
                  <c:v>26.3</c:v>
                </c:pt>
                <c:pt idx="2928">
                  <c:v>26.3</c:v>
                </c:pt>
                <c:pt idx="2929">
                  <c:v>26.3</c:v>
                </c:pt>
                <c:pt idx="2930">
                  <c:v>26.3</c:v>
                </c:pt>
                <c:pt idx="2931">
                  <c:v>26.2</c:v>
                </c:pt>
                <c:pt idx="2932">
                  <c:v>26.2</c:v>
                </c:pt>
                <c:pt idx="2933">
                  <c:v>26.2</c:v>
                </c:pt>
                <c:pt idx="2934">
                  <c:v>26.2</c:v>
                </c:pt>
                <c:pt idx="2935">
                  <c:v>26.2</c:v>
                </c:pt>
                <c:pt idx="2936">
                  <c:v>26.2</c:v>
                </c:pt>
                <c:pt idx="2937">
                  <c:v>26.1</c:v>
                </c:pt>
                <c:pt idx="2938">
                  <c:v>26.1</c:v>
                </c:pt>
                <c:pt idx="2939">
                  <c:v>26.1</c:v>
                </c:pt>
                <c:pt idx="2940">
                  <c:v>26.1</c:v>
                </c:pt>
                <c:pt idx="2941">
                  <c:v>26.1</c:v>
                </c:pt>
                <c:pt idx="2942">
                  <c:v>26.1</c:v>
                </c:pt>
                <c:pt idx="2943">
                  <c:v>26</c:v>
                </c:pt>
                <c:pt idx="2944">
                  <c:v>26</c:v>
                </c:pt>
                <c:pt idx="2945">
                  <c:v>26</c:v>
                </c:pt>
                <c:pt idx="2946">
                  <c:v>25.9</c:v>
                </c:pt>
                <c:pt idx="2947">
                  <c:v>25.9</c:v>
                </c:pt>
                <c:pt idx="2948">
                  <c:v>25.9</c:v>
                </c:pt>
                <c:pt idx="2949">
                  <c:v>25.9</c:v>
                </c:pt>
                <c:pt idx="2950">
                  <c:v>25.9</c:v>
                </c:pt>
                <c:pt idx="2951">
                  <c:v>25.9</c:v>
                </c:pt>
                <c:pt idx="2952">
                  <c:v>25.8</c:v>
                </c:pt>
                <c:pt idx="2953">
                  <c:v>25.8</c:v>
                </c:pt>
                <c:pt idx="2954">
                  <c:v>25.8</c:v>
                </c:pt>
                <c:pt idx="2955">
                  <c:v>25.8</c:v>
                </c:pt>
                <c:pt idx="2956">
                  <c:v>25.8</c:v>
                </c:pt>
                <c:pt idx="2957">
                  <c:v>25.8</c:v>
                </c:pt>
                <c:pt idx="2958">
                  <c:v>25.7</c:v>
                </c:pt>
                <c:pt idx="2959">
                  <c:v>25.7</c:v>
                </c:pt>
                <c:pt idx="2960">
                  <c:v>25.7</c:v>
                </c:pt>
                <c:pt idx="2961">
                  <c:v>25.7</c:v>
                </c:pt>
                <c:pt idx="2962">
                  <c:v>25.7</c:v>
                </c:pt>
                <c:pt idx="2963">
                  <c:v>25.7</c:v>
                </c:pt>
                <c:pt idx="2964">
                  <c:v>25.6</c:v>
                </c:pt>
                <c:pt idx="2965">
                  <c:v>25.6</c:v>
                </c:pt>
                <c:pt idx="2966">
                  <c:v>25.6</c:v>
                </c:pt>
                <c:pt idx="2967">
                  <c:v>25.5</c:v>
                </c:pt>
                <c:pt idx="2968">
                  <c:v>25.5</c:v>
                </c:pt>
                <c:pt idx="2969">
                  <c:v>25.5</c:v>
                </c:pt>
                <c:pt idx="2970">
                  <c:v>25.5</c:v>
                </c:pt>
                <c:pt idx="2971">
                  <c:v>25.5</c:v>
                </c:pt>
                <c:pt idx="2972">
                  <c:v>25.5</c:v>
                </c:pt>
                <c:pt idx="2973">
                  <c:v>25.5</c:v>
                </c:pt>
                <c:pt idx="2974">
                  <c:v>25.5</c:v>
                </c:pt>
                <c:pt idx="2975">
                  <c:v>25.5</c:v>
                </c:pt>
                <c:pt idx="2976">
                  <c:v>25.4</c:v>
                </c:pt>
                <c:pt idx="2977">
                  <c:v>25.4</c:v>
                </c:pt>
                <c:pt idx="2978">
                  <c:v>25.4</c:v>
                </c:pt>
                <c:pt idx="2979">
                  <c:v>25.3</c:v>
                </c:pt>
                <c:pt idx="2980">
                  <c:v>25.3</c:v>
                </c:pt>
                <c:pt idx="2981">
                  <c:v>25.3</c:v>
                </c:pt>
                <c:pt idx="2982">
                  <c:v>25.3</c:v>
                </c:pt>
                <c:pt idx="2983">
                  <c:v>25.3</c:v>
                </c:pt>
                <c:pt idx="2984">
                  <c:v>25.3</c:v>
                </c:pt>
                <c:pt idx="2985">
                  <c:v>25.2</c:v>
                </c:pt>
                <c:pt idx="2986">
                  <c:v>25.2</c:v>
                </c:pt>
                <c:pt idx="2987">
                  <c:v>25.2</c:v>
                </c:pt>
                <c:pt idx="2988">
                  <c:v>25.2</c:v>
                </c:pt>
                <c:pt idx="2989">
                  <c:v>25.2</c:v>
                </c:pt>
                <c:pt idx="2990">
                  <c:v>25.2</c:v>
                </c:pt>
                <c:pt idx="2991">
                  <c:v>25.1</c:v>
                </c:pt>
                <c:pt idx="2992">
                  <c:v>25.1</c:v>
                </c:pt>
                <c:pt idx="2993">
                  <c:v>25.1</c:v>
                </c:pt>
                <c:pt idx="2994">
                  <c:v>25.1</c:v>
                </c:pt>
                <c:pt idx="2995">
                  <c:v>25.1</c:v>
                </c:pt>
                <c:pt idx="2996">
                  <c:v>25.1</c:v>
                </c:pt>
                <c:pt idx="2997">
                  <c:v>25</c:v>
                </c:pt>
                <c:pt idx="2998">
                  <c:v>25</c:v>
                </c:pt>
                <c:pt idx="2999">
                  <c:v>25</c:v>
                </c:pt>
                <c:pt idx="3000">
                  <c:v>24.9</c:v>
                </c:pt>
                <c:pt idx="3001">
                  <c:v>24.9</c:v>
                </c:pt>
                <c:pt idx="3002">
                  <c:v>24.9</c:v>
                </c:pt>
                <c:pt idx="3003">
                  <c:v>24.9</c:v>
                </c:pt>
                <c:pt idx="3004">
                  <c:v>24.9</c:v>
                </c:pt>
                <c:pt idx="3005">
                  <c:v>24.9</c:v>
                </c:pt>
                <c:pt idx="3006">
                  <c:v>24.8</c:v>
                </c:pt>
                <c:pt idx="3007">
                  <c:v>24.8</c:v>
                </c:pt>
                <c:pt idx="3008">
                  <c:v>24.8</c:v>
                </c:pt>
                <c:pt idx="3009">
                  <c:v>24.8</c:v>
                </c:pt>
                <c:pt idx="3010">
                  <c:v>24.8</c:v>
                </c:pt>
                <c:pt idx="3011">
                  <c:v>24.8</c:v>
                </c:pt>
                <c:pt idx="3012">
                  <c:v>24.7</c:v>
                </c:pt>
                <c:pt idx="3013">
                  <c:v>24.7</c:v>
                </c:pt>
                <c:pt idx="3014">
                  <c:v>24.7</c:v>
                </c:pt>
                <c:pt idx="3015">
                  <c:v>24.7</c:v>
                </c:pt>
                <c:pt idx="3016">
                  <c:v>24.7</c:v>
                </c:pt>
                <c:pt idx="3017">
                  <c:v>24.7</c:v>
                </c:pt>
                <c:pt idx="3018">
                  <c:v>24.6</c:v>
                </c:pt>
                <c:pt idx="3019">
                  <c:v>24.6</c:v>
                </c:pt>
                <c:pt idx="3020">
                  <c:v>24.6</c:v>
                </c:pt>
                <c:pt idx="3021">
                  <c:v>24.6</c:v>
                </c:pt>
                <c:pt idx="3022">
                  <c:v>24.6</c:v>
                </c:pt>
                <c:pt idx="3023">
                  <c:v>24.6</c:v>
                </c:pt>
                <c:pt idx="3024">
                  <c:v>24.5</c:v>
                </c:pt>
                <c:pt idx="3025">
                  <c:v>24.5</c:v>
                </c:pt>
                <c:pt idx="3026">
                  <c:v>24.5</c:v>
                </c:pt>
                <c:pt idx="3027">
                  <c:v>24.5</c:v>
                </c:pt>
                <c:pt idx="3028">
                  <c:v>24.5</c:v>
                </c:pt>
                <c:pt idx="3029">
                  <c:v>24.5</c:v>
                </c:pt>
                <c:pt idx="3030">
                  <c:v>24.4</c:v>
                </c:pt>
                <c:pt idx="3031">
                  <c:v>24.4</c:v>
                </c:pt>
                <c:pt idx="3032">
                  <c:v>24.4</c:v>
                </c:pt>
                <c:pt idx="3033">
                  <c:v>24.3</c:v>
                </c:pt>
                <c:pt idx="3034">
                  <c:v>24.3</c:v>
                </c:pt>
                <c:pt idx="3035">
                  <c:v>24.3</c:v>
                </c:pt>
                <c:pt idx="3036">
                  <c:v>24.3</c:v>
                </c:pt>
                <c:pt idx="3037">
                  <c:v>24.3</c:v>
                </c:pt>
                <c:pt idx="3038">
                  <c:v>24.3</c:v>
                </c:pt>
                <c:pt idx="3039">
                  <c:v>24.2</c:v>
                </c:pt>
                <c:pt idx="3040">
                  <c:v>24.2</c:v>
                </c:pt>
                <c:pt idx="3041">
                  <c:v>24.2</c:v>
                </c:pt>
                <c:pt idx="3042">
                  <c:v>24.2</c:v>
                </c:pt>
                <c:pt idx="3043">
                  <c:v>24.2</c:v>
                </c:pt>
                <c:pt idx="3044">
                  <c:v>24.2</c:v>
                </c:pt>
                <c:pt idx="3045">
                  <c:v>24.1</c:v>
                </c:pt>
                <c:pt idx="3046">
                  <c:v>24.1</c:v>
                </c:pt>
                <c:pt idx="3047">
                  <c:v>24.1</c:v>
                </c:pt>
                <c:pt idx="3048">
                  <c:v>24.1</c:v>
                </c:pt>
                <c:pt idx="3049">
                  <c:v>24.1</c:v>
                </c:pt>
                <c:pt idx="3050">
                  <c:v>24.1</c:v>
                </c:pt>
                <c:pt idx="3051">
                  <c:v>24</c:v>
                </c:pt>
                <c:pt idx="3052">
                  <c:v>24</c:v>
                </c:pt>
                <c:pt idx="3053">
                  <c:v>24</c:v>
                </c:pt>
                <c:pt idx="3054">
                  <c:v>24</c:v>
                </c:pt>
                <c:pt idx="3055">
                  <c:v>24</c:v>
                </c:pt>
                <c:pt idx="3056">
                  <c:v>24</c:v>
                </c:pt>
                <c:pt idx="3057">
                  <c:v>23.9</c:v>
                </c:pt>
                <c:pt idx="3058">
                  <c:v>23.9</c:v>
                </c:pt>
                <c:pt idx="3059">
                  <c:v>23.9</c:v>
                </c:pt>
                <c:pt idx="3060">
                  <c:v>23.9</c:v>
                </c:pt>
                <c:pt idx="3061">
                  <c:v>23.9</c:v>
                </c:pt>
                <c:pt idx="3062">
                  <c:v>23.9</c:v>
                </c:pt>
                <c:pt idx="3063">
                  <c:v>23.8</c:v>
                </c:pt>
                <c:pt idx="3064">
                  <c:v>23.8</c:v>
                </c:pt>
                <c:pt idx="3065">
                  <c:v>23.8</c:v>
                </c:pt>
                <c:pt idx="3066">
                  <c:v>23.7</c:v>
                </c:pt>
                <c:pt idx="3067">
                  <c:v>23.7</c:v>
                </c:pt>
                <c:pt idx="3068">
                  <c:v>23.7</c:v>
                </c:pt>
                <c:pt idx="3069">
                  <c:v>23.7</c:v>
                </c:pt>
                <c:pt idx="3070">
                  <c:v>23.7</c:v>
                </c:pt>
                <c:pt idx="3071">
                  <c:v>23.7</c:v>
                </c:pt>
                <c:pt idx="3072">
                  <c:v>23.6</c:v>
                </c:pt>
                <c:pt idx="3073">
                  <c:v>23.6</c:v>
                </c:pt>
                <c:pt idx="3074">
                  <c:v>23.6</c:v>
                </c:pt>
                <c:pt idx="3075">
                  <c:v>23.6</c:v>
                </c:pt>
                <c:pt idx="3076">
                  <c:v>23.6</c:v>
                </c:pt>
                <c:pt idx="3077">
                  <c:v>23.6</c:v>
                </c:pt>
                <c:pt idx="3078">
                  <c:v>23.5</c:v>
                </c:pt>
                <c:pt idx="3079">
                  <c:v>23.5</c:v>
                </c:pt>
                <c:pt idx="3080">
                  <c:v>23.5</c:v>
                </c:pt>
                <c:pt idx="3081">
                  <c:v>23.5</c:v>
                </c:pt>
                <c:pt idx="3082">
                  <c:v>23.5</c:v>
                </c:pt>
                <c:pt idx="3083">
                  <c:v>23.5</c:v>
                </c:pt>
                <c:pt idx="3084">
                  <c:v>23.4</c:v>
                </c:pt>
                <c:pt idx="3085">
                  <c:v>23.4</c:v>
                </c:pt>
                <c:pt idx="3086">
                  <c:v>23.4</c:v>
                </c:pt>
                <c:pt idx="3087">
                  <c:v>23.4</c:v>
                </c:pt>
                <c:pt idx="3088">
                  <c:v>23.4</c:v>
                </c:pt>
                <c:pt idx="3089">
                  <c:v>23.4</c:v>
                </c:pt>
                <c:pt idx="3090">
                  <c:v>23.3</c:v>
                </c:pt>
                <c:pt idx="3091">
                  <c:v>23.3</c:v>
                </c:pt>
                <c:pt idx="3092">
                  <c:v>23.3</c:v>
                </c:pt>
                <c:pt idx="3093">
                  <c:v>23.2</c:v>
                </c:pt>
                <c:pt idx="3094">
                  <c:v>23.2</c:v>
                </c:pt>
                <c:pt idx="3095">
                  <c:v>23.2</c:v>
                </c:pt>
                <c:pt idx="3096">
                  <c:v>23.2</c:v>
                </c:pt>
                <c:pt idx="3097">
                  <c:v>23.2</c:v>
                </c:pt>
                <c:pt idx="3098">
                  <c:v>23.2</c:v>
                </c:pt>
                <c:pt idx="3099">
                  <c:v>23.1</c:v>
                </c:pt>
                <c:pt idx="3100">
                  <c:v>23.1</c:v>
                </c:pt>
                <c:pt idx="3101">
                  <c:v>23.1</c:v>
                </c:pt>
                <c:pt idx="3102">
                  <c:v>23.1</c:v>
                </c:pt>
                <c:pt idx="3103">
                  <c:v>23.1</c:v>
                </c:pt>
                <c:pt idx="3104">
                  <c:v>23.1</c:v>
                </c:pt>
                <c:pt idx="3105">
                  <c:v>23</c:v>
                </c:pt>
                <c:pt idx="3106">
                  <c:v>23</c:v>
                </c:pt>
                <c:pt idx="3107">
                  <c:v>23</c:v>
                </c:pt>
                <c:pt idx="3108">
                  <c:v>23</c:v>
                </c:pt>
                <c:pt idx="3109">
                  <c:v>23</c:v>
                </c:pt>
                <c:pt idx="3110">
                  <c:v>23</c:v>
                </c:pt>
                <c:pt idx="3111">
                  <c:v>22.9</c:v>
                </c:pt>
                <c:pt idx="3112">
                  <c:v>22.9</c:v>
                </c:pt>
                <c:pt idx="3113">
                  <c:v>22.9</c:v>
                </c:pt>
                <c:pt idx="3114">
                  <c:v>22.9</c:v>
                </c:pt>
                <c:pt idx="3115">
                  <c:v>22.9</c:v>
                </c:pt>
                <c:pt idx="3116">
                  <c:v>22.9</c:v>
                </c:pt>
                <c:pt idx="3117">
                  <c:v>22.8</c:v>
                </c:pt>
                <c:pt idx="3118">
                  <c:v>22.8</c:v>
                </c:pt>
                <c:pt idx="3119">
                  <c:v>22.8</c:v>
                </c:pt>
                <c:pt idx="3120">
                  <c:v>22.7</c:v>
                </c:pt>
                <c:pt idx="3121">
                  <c:v>22.7</c:v>
                </c:pt>
                <c:pt idx="3122">
                  <c:v>22.7</c:v>
                </c:pt>
                <c:pt idx="3123">
                  <c:v>22.7</c:v>
                </c:pt>
                <c:pt idx="3124">
                  <c:v>22.7</c:v>
                </c:pt>
                <c:pt idx="3125">
                  <c:v>22.7</c:v>
                </c:pt>
                <c:pt idx="3126">
                  <c:v>22.6</c:v>
                </c:pt>
                <c:pt idx="3127">
                  <c:v>22.6</c:v>
                </c:pt>
                <c:pt idx="3128">
                  <c:v>22.6</c:v>
                </c:pt>
                <c:pt idx="3129">
                  <c:v>22.6</c:v>
                </c:pt>
                <c:pt idx="3130">
                  <c:v>22.6</c:v>
                </c:pt>
                <c:pt idx="3131">
                  <c:v>22.6</c:v>
                </c:pt>
                <c:pt idx="3132">
                  <c:v>22.5</c:v>
                </c:pt>
                <c:pt idx="3133">
                  <c:v>22.5</c:v>
                </c:pt>
                <c:pt idx="3134">
                  <c:v>22.5</c:v>
                </c:pt>
                <c:pt idx="3135">
                  <c:v>22.5</c:v>
                </c:pt>
                <c:pt idx="3136">
                  <c:v>22.5</c:v>
                </c:pt>
                <c:pt idx="3137">
                  <c:v>22.5</c:v>
                </c:pt>
                <c:pt idx="3138">
                  <c:v>22.4</c:v>
                </c:pt>
                <c:pt idx="3139">
                  <c:v>22.4</c:v>
                </c:pt>
                <c:pt idx="3140">
                  <c:v>22.4</c:v>
                </c:pt>
                <c:pt idx="3141">
                  <c:v>22.4</c:v>
                </c:pt>
                <c:pt idx="3142">
                  <c:v>22.4</c:v>
                </c:pt>
                <c:pt idx="3143">
                  <c:v>22.4</c:v>
                </c:pt>
                <c:pt idx="3144">
                  <c:v>22.3</c:v>
                </c:pt>
                <c:pt idx="3145">
                  <c:v>22.3</c:v>
                </c:pt>
                <c:pt idx="3146">
                  <c:v>22.3</c:v>
                </c:pt>
                <c:pt idx="3147">
                  <c:v>22.3</c:v>
                </c:pt>
                <c:pt idx="3148">
                  <c:v>22.3</c:v>
                </c:pt>
                <c:pt idx="3149">
                  <c:v>22.3</c:v>
                </c:pt>
                <c:pt idx="3150">
                  <c:v>22.2</c:v>
                </c:pt>
                <c:pt idx="3151">
                  <c:v>22.2</c:v>
                </c:pt>
                <c:pt idx="3152">
                  <c:v>22.2</c:v>
                </c:pt>
                <c:pt idx="3153">
                  <c:v>22.1</c:v>
                </c:pt>
                <c:pt idx="3154">
                  <c:v>22.1</c:v>
                </c:pt>
                <c:pt idx="3155">
                  <c:v>22.1</c:v>
                </c:pt>
                <c:pt idx="3156">
                  <c:v>22.1</c:v>
                </c:pt>
                <c:pt idx="3157">
                  <c:v>22.1</c:v>
                </c:pt>
                <c:pt idx="3158">
                  <c:v>22.1</c:v>
                </c:pt>
                <c:pt idx="3159">
                  <c:v>22</c:v>
                </c:pt>
                <c:pt idx="3160">
                  <c:v>22</c:v>
                </c:pt>
                <c:pt idx="3161">
                  <c:v>22</c:v>
                </c:pt>
                <c:pt idx="3162">
                  <c:v>22</c:v>
                </c:pt>
                <c:pt idx="3163">
                  <c:v>22</c:v>
                </c:pt>
                <c:pt idx="3164">
                  <c:v>22</c:v>
                </c:pt>
                <c:pt idx="3165">
                  <c:v>21.9</c:v>
                </c:pt>
                <c:pt idx="3166">
                  <c:v>21.9</c:v>
                </c:pt>
                <c:pt idx="3167">
                  <c:v>21.9</c:v>
                </c:pt>
                <c:pt idx="3168">
                  <c:v>21.9</c:v>
                </c:pt>
                <c:pt idx="3169">
                  <c:v>21.9</c:v>
                </c:pt>
                <c:pt idx="3170">
                  <c:v>21.9</c:v>
                </c:pt>
                <c:pt idx="3171">
                  <c:v>21.8</c:v>
                </c:pt>
                <c:pt idx="3172">
                  <c:v>21.8</c:v>
                </c:pt>
                <c:pt idx="3173">
                  <c:v>21.8</c:v>
                </c:pt>
                <c:pt idx="3174">
                  <c:v>21.8</c:v>
                </c:pt>
                <c:pt idx="3175">
                  <c:v>21.8</c:v>
                </c:pt>
                <c:pt idx="3176">
                  <c:v>21.8</c:v>
                </c:pt>
                <c:pt idx="3177">
                  <c:v>21.7</c:v>
                </c:pt>
                <c:pt idx="3178">
                  <c:v>21.7</c:v>
                </c:pt>
                <c:pt idx="3179">
                  <c:v>21.7</c:v>
                </c:pt>
                <c:pt idx="3180">
                  <c:v>21.6</c:v>
                </c:pt>
                <c:pt idx="3181">
                  <c:v>21.6</c:v>
                </c:pt>
                <c:pt idx="3182">
                  <c:v>21.6</c:v>
                </c:pt>
                <c:pt idx="3183">
                  <c:v>21.6</c:v>
                </c:pt>
                <c:pt idx="3184">
                  <c:v>21.6</c:v>
                </c:pt>
                <c:pt idx="3185">
                  <c:v>21.6</c:v>
                </c:pt>
                <c:pt idx="3186">
                  <c:v>21.5</c:v>
                </c:pt>
                <c:pt idx="3187">
                  <c:v>21.5</c:v>
                </c:pt>
                <c:pt idx="3188">
                  <c:v>21.5</c:v>
                </c:pt>
                <c:pt idx="3189">
                  <c:v>21.5</c:v>
                </c:pt>
                <c:pt idx="3190">
                  <c:v>21.5</c:v>
                </c:pt>
                <c:pt idx="3191">
                  <c:v>21.5</c:v>
                </c:pt>
                <c:pt idx="3192">
                  <c:v>21.4</c:v>
                </c:pt>
                <c:pt idx="3193">
                  <c:v>21.4</c:v>
                </c:pt>
                <c:pt idx="3194">
                  <c:v>21.4</c:v>
                </c:pt>
                <c:pt idx="3195">
                  <c:v>21.4</c:v>
                </c:pt>
                <c:pt idx="3196">
                  <c:v>21.4</c:v>
                </c:pt>
                <c:pt idx="3197">
                  <c:v>21.4</c:v>
                </c:pt>
                <c:pt idx="3198">
                  <c:v>21.3</c:v>
                </c:pt>
                <c:pt idx="3199">
                  <c:v>21.3</c:v>
                </c:pt>
                <c:pt idx="3200">
                  <c:v>21.3</c:v>
                </c:pt>
                <c:pt idx="3201">
                  <c:v>21.3</c:v>
                </c:pt>
                <c:pt idx="3202">
                  <c:v>21.3</c:v>
                </c:pt>
                <c:pt idx="3203">
                  <c:v>21.3</c:v>
                </c:pt>
                <c:pt idx="3204">
                  <c:v>21.2</c:v>
                </c:pt>
                <c:pt idx="3205">
                  <c:v>21.2</c:v>
                </c:pt>
                <c:pt idx="3206">
                  <c:v>21.2</c:v>
                </c:pt>
                <c:pt idx="3207">
                  <c:v>21.2</c:v>
                </c:pt>
                <c:pt idx="3208">
                  <c:v>21.2</c:v>
                </c:pt>
                <c:pt idx="3209">
                  <c:v>21.2</c:v>
                </c:pt>
                <c:pt idx="3210">
                  <c:v>21.1</c:v>
                </c:pt>
                <c:pt idx="3211">
                  <c:v>21.1</c:v>
                </c:pt>
                <c:pt idx="3212">
                  <c:v>21.1</c:v>
                </c:pt>
                <c:pt idx="3213">
                  <c:v>21</c:v>
                </c:pt>
                <c:pt idx="3214">
                  <c:v>21</c:v>
                </c:pt>
                <c:pt idx="3215">
                  <c:v>21</c:v>
                </c:pt>
                <c:pt idx="3216">
                  <c:v>21</c:v>
                </c:pt>
                <c:pt idx="3217">
                  <c:v>21</c:v>
                </c:pt>
                <c:pt idx="3218">
                  <c:v>21</c:v>
                </c:pt>
                <c:pt idx="3219">
                  <c:v>20.9</c:v>
                </c:pt>
                <c:pt idx="3220">
                  <c:v>20.9</c:v>
                </c:pt>
                <c:pt idx="3221">
                  <c:v>20.9</c:v>
                </c:pt>
                <c:pt idx="3222">
                  <c:v>20.9</c:v>
                </c:pt>
                <c:pt idx="3223">
                  <c:v>20.9</c:v>
                </c:pt>
                <c:pt idx="3224">
                  <c:v>20.9</c:v>
                </c:pt>
                <c:pt idx="3225">
                  <c:v>20.8</c:v>
                </c:pt>
                <c:pt idx="3226">
                  <c:v>20.8</c:v>
                </c:pt>
                <c:pt idx="3227">
                  <c:v>20.8</c:v>
                </c:pt>
                <c:pt idx="3228">
                  <c:v>20.8</c:v>
                </c:pt>
                <c:pt idx="3229">
                  <c:v>20.8</c:v>
                </c:pt>
                <c:pt idx="3230">
                  <c:v>20.8</c:v>
                </c:pt>
                <c:pt idx="3231">
                  <c:v>20.7</c:v>
                </c:pt>
                <c:pt idx="3232">
                  <c:v>20.7</c:v>
                </c:pt>
                <c:pt idx="3233">
                  <c:v>20.7</c:v>
                </c:pt>
                <c:pt idx="3234">
                  <c:v>20.7</c:v>
                </c:pt>
                <c:pt idx="3235">
                  <c:v>20.7</c:v>
                </c:pt>
                <c:pt idx="3236">
                  <c:v>20.7</c:v>
                </c:pt>
                <c:pt idx="3237">
                  <c:v>20.6</c:v>
                </c:pt>
                <c:pt idx="3238">
                  <c:v>20.6</c:v>
                </c:pt>
                <c:pt idx="3239">
                  <c:v>20.6</c:v>
                </c:pt>
                <c:pt idx="3240">
                  <c:v>20.6</c:v>
                </c:pt>
                <c:pt idx="3241">
                  <c:v>20.6</c:v>
                </c:pt>
                <c:pt idx="3242">
                  <c:v>20.6</c:v>
                </c:pt>
                <c:pt idx="3243">
                  <c:v>20.5</c:v>
                </c:pt>
                <c:pt idx="3244">
                  <c:v>20.5</c:v>
                </c:pt>
                <c:pt idx="3245">
                  <c:v>20.5</c:v>
                </c:pt>
                <c:pt idx="3246">
                  <c:v>20.399999999999999</c:v>
                </c:pt>
                <c:pt idx="3247">
                  <c:v>20.399999999999999</c:v>
                </c:pt>
                <c:pt idx="3248">
                  <c:v>20.399999999999999</c:v>
                </c:pt>
                <c:pt idx="3249">
                  <c:v>20.399999999999999</c:v>
                </c:pt>
                <c:pt idx="3250">
                  <c:v>20.399999999999999</c:v>
                </c:pt>
                <c:pt idx="3251">
                  <c:v>20.399999999999999</c:v>
                </c:pt>
                <c:pt idx="3252">
                  <c:v>20.3</c:v>
                </c:pt>
                <c:pt idx="3253">
                  <c:v>20.3</c:v>
                </c:pt>
                <c:pt idx="3254">
                  <c:v>20.3</c:v>
                </c:pt>
                <c:pt idx="3255">
                  <c:v>20.3</c:v>
                </c:pt>
                <c:pt idx="3256">
                  <c:v>20.3</c:v>
                </c:pt>
                <c:pt idx="3257">
                  <c:v>20.3</c:v>
                </c:pt>
                <c:pt idx="3258">
                  <c:v>20.2</c:v>
                </c:pt>
                <c:pt idx="3259">
                  <c:v>20.2</c:v>
                </c:pt>
                <c:pt idx="3260">
                  <c:v>20.2</c:v>
                </c:pt>
                <c:pt idx="3261">
                  <c:v>20.2</c:v>
                </c:pt>
                <c:pt idx="3262">
                  <c:v>20.2</c:v>
                </c:pt>
                <c:pt idx="3263">
                  <c:v>20.2</c:v>
                </c:pt>
                <c:pt idx="3264">
                  <c:v>20.100000000000001</c:v>
                </c:pt>
                <c:pt idx="3265">
                  <c:v>20.100000000000001</c:v>
                </c:pt>
                <c:pt idx="3266">
                  <c:v>20.100000000000001</c:v>
                </c:pt>
                <c:pt idx="3267">
                  <c:v>20.100000000000001</c:v>
                </c:pt>
                <c:pt idx="3268">
                  <c:v>20.100000000000001</c:v>
                </c:pt>
                <c:pt idx="3269">
                  <c:v>20.100000000000001</c:v>
                </c:pt>
                <c:pt idx="3270">
                  <c:v>20</c:v>
                </c:pt>
                <c:pt idx="3271">
                  <c:v>20</c:v>
                </c:pt>
                <c:pt idx="3272">
                  <c:v>20</c:v>
                </c:pt>
                <c:pt idx="3273">
                  <c:v>19.899999999999999</c:v>
                </c:pt>
                <c:pt idx="3274">
                  <c:v>19.899999999999999</c:v>
                </c:pt>
                <c:pt idx="3275">
                  <c:v>19.899999999999999</c:v>
                </c:pt>
                <c:pt idx="3276">
                  <c:v>19.899999999999999</c:v>
                </c:pt>
                <c:pt idx="3277">
                  <c:v>19.899999999999999</c:v>
                </c:pt>
                <c:pt idx="3278">
                  <c:v>19.899999999999999</c:v>
                </c:pt>
                <c:pt idx="3279">
                  <c:v>19.8</c:v>
                </c:pt>
                <c:pt idx="3280">
                  <c:v>19.8</c:v>
                </c:pt>
                <c:pt idx="3281">
                  <c:v>19.8</c:v>
                </c:pt>
                <c:pt idx="3282">
                  <c:v>19.8</c:v>
                </c:pt>
                <c:pt idx="3283">
                  <c:v>19.8</c:v>
                </c:pt>
                <c:pt idx="3284">
                  <c:v>19.8</c:v>
                </c:pt>
                <c:pt idx="3285">
                  <c:v>19.7</c:v>
                </c:pt>
                <c:pt idx="3286">
                  <c:v>19.7</c:v>
                </c:pt>
                <c:pt idx="3287">
                  <c:v>19.7</c:v>
                </c:pt>
                <c:pt idx="3288">
                  <c:v>19.7</c:v>
                </c:pt>
                <c:pt idx="3289">
                  <c:v>19.7</c:v>
                </c:pt>
                <c:pt idx="3290">
                  <c:v>19.7</c:v>
                </c:pt>
                <c:pt idx="3291">
                  <c:v>19.600000000000001</c:v>
                </c:pt>
                <c:pt idx="3292">
                  <c:v>19.600000000000001</c:v>
                </c:pt>
                <c:pt idx="3293">
                  <c:v>19.600000000000001</c:v>
                </c:pt>
                <c:pt idx="3294">
                  <c:v>19.600000000000001</c:v>
                </c:pt>
                <c:pt idx="3295">
                  <c:v>19.600000000000001</c:v>
                </c:pt>
                <c:pt idx="3296">
                  <c:v>19.600000000000001</c:v>
                </c:pt>
                <c:pt idx="3297">
                  <c:v>19.5</c:v>
                </c:pt>
                <c:pt idx="3298">
                  <c:v>19.5</c:v>
                </c:pt>
                <c:pt idx="3299">
                  <c:v>19.5</c:v>
                </c:pt>
                <c:pt idx="3300">
                  <c:v>19.399999999999999</c:v>
                </c:pt>
                <c:pt idx="3301">
                  <c:v>19.399999999999999</c:v>
                </c:pt>
                <c:pt idx="3302">
                  <c:v>19.399999999999999</c:v>
                </c:pt>
                <c:pt idx="3303">
                  <c:v>19.399999999999999</c:v>
                </c:pt>
                <c:pt idx="3304">
                  <c:v>19.399999999999999</c:v>
                </c:pt>
                <c:pt idx="3305">
                  <c:v>19.399999999999999</c:v>
                </c:pt>
                <c:pt idx="3306">
                  <c:v>19.3</c:v>
                </c:pt>
                <c:pt idx="3307">
                  <c:v>19.3</c:v>
                </c:pt>
                <c:pt idx="3308">
                  <c:v>19.3</c:v>
                </c:pt>
                <c:pt idx="3309">
                  <c:v>19.3</c:v>
                </c:pt>
                <c:pt idx="3310">
                  <c:v>19.3</c:v>
                </c:pt>
                <c:pt idx="3311">
                  <c:v>19.3</c:v>
                </c:pt>
                <c:pt idx="3312">
                  <c:v>19.2</c:v>
                </c:pt>
                <c:pt idx="3313">
                  <c:v>19.2</c:v>
                </c:pt>
                <c:pt idx="3314">
                  <c:v>19.2</c:v>
                </c:pt>
                <c:pt idx="3315">
                  <c:v>19.2</c:v>
                </c:pt>
                <c:pt idx="3316">
                  <c:v>19.2</c:v>
                </c:pt>
                <c:pt idx="3317">
                  <c:v>19.2</c:v>
                </c:pt>
                <c:pt idx="3318">
                  <c:v>19.100000000000001</c:v>
                </c:pt>
                <c:pt idx="3319">
                  <c:v>19.100000000000001</c:v>
                </c:pt>
                <c:pt idx="3320">
                  <c:v>19.100000000000001</c:v>
                </c:pt>
                <c:pt idx="3321">
                  <c:v>19.100000000000001</c:v>
                </c:pt>
                <c:pt idx="3322">
                  <c:v>19.100000000000001</c:v>
                </c:pt>
                <c:pt idx="3323">
                  <c:v>19.100000000000001</c:v>
                </c:pt>
                <c:pt idx="3324">
                  <c:v>19</c:v>
                </c:pt>
                <c:pt idx="3325">
                  <c:v>19</c:v>
                </c:pt>
                <c:pt idx="3326">
                  <c:v>19</c:v>
                </c:pt>
                <c:pt idx="3327">
                  <c:v>19</c:v>
                </c:pt>
                <c:pt idx="3328">
                  <c:v>19</c:v>
                </c:pt>
                <c:pt idx="3329">
                  <c:v>19</c:v>
                </c:pt>
                <c:pt idx="3330">
                  <c:v>18.899999999999999</c:v>
                </c:pt>
                <c:pt idx="3331">
                  <c:v>18.899999999999999</c:v>
                </c:pt>
                <c:pt idx="3332">
                  <c:v>18.899999999999999</c:v>
                </c:pt>
                <c:pt idx="3333">
                  <c:v>18.8</c:v>
                </c:pt>
                <c:pt idx="3334">
                  <c:v>18.8</c:v>
                </c:pt>
                <c:pt idx="3335">
                  <c:v>18.8</c:v>
                </c:pt>
                <c:pt idx="3336">
                  <c:v>18.8</c:v>
                </c:pt>
                <c:pt idx="3337">
                  <c:v>18.8</c:v>
                </c:pt>
                <c:pt idx="3338">
                  <c:v>18.8</c:v>
                </c:pt>
                <c:pt idx="3339">
                  <c:v>18.7</c:v>
                </c:pt>
                <c:pt idx="3340">
                  <c:v>18.7</c:v>
                </c:pt>
                <c:pt idx="3341">
                  <c:v>18.7</c:v>
                </c:pt>
                <c:pt idx="3342">
                  <c:v>18.7</c:v>
                </c:pt>
                <c:pt idx="3343">
                  <c:v>18.7</c:v>
                </c:pt>
                <c:pt idx="3344">
                  <c:v>18.7</c:v>
                </c:pt>
                <c:pt idx="3345">
                  <c:v>18.600000000000001</c:v>
                </c:pt>
                <c:pt idx="3346">
                  <c:v>18.600000000000001</c:v>
                </c:pt>
                <c:pt idx="3347">
                  <c:v>18.600000000000001</c:v>
                </c:pt>
                <c:pt idx="3348">
                  <c:v>18.600000000000001</c:v>
                </c:pt>
                <c:pt idx="3349">
                  <c:v>18.600000000000001</c:v>
                </c:pt>
                <c:pt idx="3350">
                  <c:v>18.600000000000001</c:v>
                </c:pt>
                <c:pt idx="3351">
                  <c:v>18.5</c:v>
                </c:pt>
                <c:pt idx="3352">
                  <c:v>18.5</c:v>
                </c:pt>
                <c:pt idx="3353">
                  <c:v>18.5</c:v>
                </c:pt>
                <c:pt idx="3354">
                  <c:v>18.5</c:v>
                </c:pt>
                <c:pt idx="3355">
                  <c:v>18.5</c:v>
                </c:pt>
                <c:pt idx="3356">
                  <c:v>18.5</c:v>
                </c:pt>
                <c:pt idx="3357">
                  <c:v>18.399999999999999</c:v>
                </c:pt>
                <c:pt idx="3358">
                  <c:v>18.399999999999999</c:v>
                </c:pt>
                <c:pt idx="3359">
                  <c:v>18.399999999999999</c:v>
                </c:pt>
                <c:pt idx="3360">
                  <c:v>18.3</c:v>
                </c:pt>
                <c:pt idx="3361">
                  <c:v>18.3</c:v>
                </c:pt>
                <c:pt idx="3362">
                  <c:v>18.3</c:v>
                </c:pt>
                <c:pt idx="3363">
                  <c:v>18.3</c:v>
                </c:pt>
                <c:pt idx="3364">
                  <c:v>18.3</c:v>
                </c:pt>
                <c:pt idx="3365">
                  <c:v>18.3</c:v>
                </c:pt>
                <c:pt idx="3366">
                  <c:v>18.2</c:v>
                </c:pt>
                <c:pt idx="3367">
                  <c:v>18.2</c:v>
                </c:pt>
                <c:pt idx="3368">
                  <c:v>18.2</c:v>
                </c:pt>
                <c:pt idx="3369">
                  <c:v>18.2</c:v>
                </c:pt>
                <c:pt idx="3370">
                  <c:v>18.2</c:v>
                </c:pt>
                <c:pt idx="3371">
                  <c:v>18.2</c:v>
                </c:pt>
                <c:pt idx="3372">
                  <c:v>18.2</c:v>
                </c:pt>
                <c:pt idx="3373">
                  <c:v>18.2</c:v>
                </c:pt>
                <c:pt idx="3374">
                  <c:v>18.2</c:v>
                </c:pt>
                <c:pt idx="3375">
                  <c:v>18.3</c:v>
                </c:pt>
                <c:pt idx="3376">
                  <c:v>18.3</c:v>
                </c:pt>
                <c:pt idx="3377">
                  <c:v>18.3</c:v>
                </c:pt>
                <c:pt idx="3378">
                  <c:v>18.5</c:v>
                </c:pt>
                <c:pt idx="3379">
                  <c:v>18.5</c:v>
                </c:pt>
                <c:pt idx="3380">
                  <c:v>18.5</c:v>
                </c:pt>
                <c:pt idx="3381">
                  <c:v>18.600000000000001</c:v>
                </c:pt>
                <c:pt idx="3382">
                  <c:v>18.600000000000001</c:v>
                </c:pt>
                <c:pt idx="3383">
                  <c:v>18.600000000000001</c:v>
                </c:pt>
                <c:pt idx="3384">
                  <c:v>18.7</c:v>
                </c:pt>
                <c:pt idx="3385">
                  <c:v>18.7</c:v>
                </c:pt>
                <c:pt idx="3386">
                  <c:v>18.7</c:v>
                </c:pt>
                <c:pt idx="3387">
                  <c:v>18.7</c:v>
                </c:pt>
                <c:pt idx="3388">
                  <c:v>18.7</c:v>
                </c:pt>
                <c:pt idx="3389">
                  <c:v>18.7</c:v>
                </c:pt>
                <c:pt idx="3390">
                  <c:v>18.7</c:v>
                </c:pt>
                <c:pt idx="3391">
                  <c:v>18.7</c:v>
                </c:pt>
                <c:pt idx="3392">
                  <c:v>18.7</c:v>
                </c:pt>
                <c:pt idx="3393">
                  <c:v>18.7</c:v>
                </c:pt>
                <c:pt idx="3394">
                  <c:v>18.7</c:v>
                </c:pt>
                <c:pt idx="3395">
                  <c:v>18.7</c:v>
                </c:pt>
                <c:pt idx="3396">
                  <c:v>18.8</c:v>
                </c:pt>
                <c:pt idx="3397">
                  <c:v>18.8</c:v>
                </c:pt>
                <c:pt idx="3398">
                  <c:v>18.8</c:v>
                </c:pt>
                <c:pt idx="3399">
                  <c:v>18.899999999999999</c:v>
                </c:pt>
                <c:pt idx="3400">
                  <c:v>18.899999999999999</c:v>
                </c:pt>
                <c:pt idx="3401">
                  <c:v>18.899999999999999</c:v>
                </c:pt>
                <c:pt idx="3402">
                  <c:v>19</c:v>
                </c:pt>
                <c:pt idx="3403">
                  <c:v>19</c:v>
                </c:pt>
                <c:pt idx="3404">
                  <c:v>19</c:v>
                </c:pt>
                <c:pt idx="3405">
                  <c:v>19</c:v>
                </c:pt>
                <c:pt idx="3406">
                  <c:v>19</c:v>
                </c:pt>
                <c:pt idx="3407">
                  <c:v>19</c:v>
                </c:pt>
                <c:pt idx="3408">
                  <c:v>19.100000000000001</c:v>
                </c:pt>
                <c:pt idx="3409">
                  <c:v>19.100000000000001</c:v>
                </c:pt>
                <c:pt idx="3410">
                  <c:v>19.100000000000001</c:v>
                </c:pt>
                <c:pt idx="3411">
                  <c:v>19.100000000000001</c:v>
                </c:pt>
                <c:pt idx="3412">
                  <c:v>19.100000000000001</c:v>
                </c:pt>
                <c:pt idx="3413">
                  <c:v>19.100000000000001</c:v>
                </c:pt>
                <c:pt idx="3414">
                  <c:v>19.100000000000001</c:v>
                </c:pt>
                <c:pt idx="3415">
                  <c:v>19.100000000000001</c:v>
                </c:pt>
                <c:pt idx="3416">
                  <c:v>19.100000000000001</c:v>
                </c:pt>
                <c:pt idx="3417">
                  <c:v>19.2</c:v>
                </c:pt>
                <c:pt idx="3418">
                  <c:v>19.2</c:v>
                </c:pt>
                <c:pt idx="3419">
                  <c:v>19.2</c:v>
                </c:pt>
                <c:pt idx="3420">
                  <c:v>19.3</c:v>
                </c:pt>
                <c:pt idx="3421">
                  <c:v>19.3</c:v>
                </c:pt>
                <c:pt idx="3422">
                  <c:v>19.3</c:v>
                </c:pt>
                <c:pt idx="3423">
                  <c:v>19.399999999999999</c:v>
                </c:pt>
                <c:pt idx="3424">
                  <c:v>19.399999999999999</c:v>
                </c:pt>
                <c:pt idx="3425">
                  <c:v>19.399999999999999</c:v>
                </c:pt>
                <c:pt idx="3426">
                  <c:v>19.399999999999999</c:v>
                </c:pt>
                <c:pt idx="3427">
                  <c:v>19.399999999999999</c:v>
                </c:pt>
                <c:pt idx="3428">
                  <c:v>19.399999999999999</c:v>
                </c:pt>
                <c:pt idx="3429">
                  <c:v>19.5</c:v>
                </c:pt>
                <c:pt idx="3430">
                  <c:v>19.5</c:v>
                </c:pt>
                <c:pt idx="3431">
                  <c:v>19.5</c:v>
                </c:pt>
                <c:pt idx="3432">
                  <c:v>19.5</c:v>
                </c:pt>
                <c:pt idx="3433">
                  <c:v>19.5</c:v>
                </c:pt>
                <c:pt idx="3434">
                  <c:v>19.5</c:v>
                </c:pt>
                <c:pt idx="3435">
                  <c:v>19.5</c:v>
                </c:pt>
                <c:pt idx="3436">
                  <c:v>19.5</c:v>
                </c:pt>
                <c:pt idx="3437">
                  <c:v>19.5</c:v>
                </c:pt>
                <c:pt idx="3438">
                  <c:v>19.600000000000001</c:v>
                </c:pt>
                <c:pt idx="3439">
                  <c:v>19.600000000000001</c:v>
                </c:pt>
                <c:pt idx="3440">
                  <c:v>19.600000000000001</c:v>
                </c:pt>
                <c:pt idx="3441">
                  <c:v>19.7</c:v>
                </c:pt>
                <c:pt idx="3442">
                  <c:v>19.7</c:v>
                </c:pt>
                <c:pt idx="3443">
                  <c:v>19.7</c:v>
                </c:pt>
                <c:pt idx="3444">
                  <c:v>19.7</c:v>
                </c:pt>
                <c:pt idx="3445">
                  <c:v>19.7</c:v>
                </c:pt>
                <c:pt idx="3446">
                  <c:v>19.7</c:v>
                </c:pt>
                <c:pt idx="3447">
                  <c:v>19.8</c:v>
                </c:pt>
                <c:pt idx="3448">
                  <c:v>19.8</c:v>
                </c:pt>
                <c:pt idx="3449">
                  <c:v>19.8</c:v>
                </c:pt>
                <c:pt idx="3450">
                  <c:v>19.8</c:v>
                </c:pt>
                <c:pt idx="3451">
                  <c:v>19.8</c:v>
                </c:pt>
                <c:pt idx="3452">
                  <c:v>19.8</c:v>
                </c:pt>
                <c:pt idx="3453">
                  <c:v>19.899999999999999</c:v>
                </c:pt>
                <c:pt idx="3454">
                  <c:v>19.899999999999999</c:v>
                </c:pt>
                <c:pt idx="3455">
                  <c:v>19.899999999999999</c:v>
                </c:pt>
                <c:pt idx="3456">
                  <c:v>19.899999999999999</c:v>
                </c:pt>
                <c:pt idx="3457">
                  <c:v>19.899999999999999</c:v>
                </c:pt>
                <c:pt idx="3458">
                  <c:v>19.899999999999999</c:v>
                </c:pt>
                <c:pt idx="3459">
                  <c:v>20</c:v>
                </c:pt>
                <c:pt idx="3460">
                  <c:v>20</c:v>
                </c:pt>
                <c:pt idx="3461">
                  <c:v>20</c:v>
                </c:pt>
                <c:pt idx="3462">
                  <c:v>20.100000000000001</c:v>
                </c:pt>
                <c:pt idx="3463">
                  <c:v>20.100000000000001</c:v>
                </c:pt>
                <c:pt idx="3464">
                  <c:v>20.100000000000001</c:v>
                </c:pt>
                <c:pt idx="3465">
                  <c:v>20.100000000000001</c:v>
                </c:pt>
                <c:pt idx="3466">
                  <c:v>20.100000000000001</c:v>
                </c:pt>
                <c:pt idx="3467">
                  <c:v>20.100000000000001</c:v>
                </c:pt>
                <c:pt idx="3468">
                  <c:v>20.2</c:v>
                </c:pt>
                <c:pt idx="3469">
                  <c:v>20.2</c:v>
                </c:pt>
                <c:pt idx="3470">
                  <c:v>20.2</c:v>
                </c:pt>
                <c:pt idx="3471">
                  <c:v>20.2</c:v>
                </c:pt>
                <c:pt idx="3472">
                  <c:v>20.2</c:v>
                </c:pt>
                <c:pt idx="3473">
                  <c:v>20.2</c:v>
                </c:pt>
                <c:pt idx="3474">
                  <c:v>20.3</c:v>
                </c:pt>
                <c:pt idx="3475">
                  <c:v>20.3</c:v>
                </c:pt>
                <c:pt idx="3476">
                  <c:v>20.3</c:v>
                </c:pt>
                <c:pt idx="3477">
                  <c:v>20.3</c:v>
                </c:pt>
                <c:pt idx="3478">
                  <c:v>20.3</c:v>
                </c:pt>
                <c:pt idx="3479">
                  <c:v>20.3</c:v>
                </c:pt>
                <c:pt idx="3480">
                  <c:v>20.399999999999999</c:v>
                </c:pt>
                <c:pt idx="3481">
                  <c:v>20.399999999999999</c:v>
                </c:pt>
                <c:pt idx="3482">
                  <c:v>20.399999999999999</c:v>
                </c:pt>
                <c:pt idx="3483">
                  <c:v>20.399999999999999</c:v>
                </c:pt>
                <c:pt idx="3484">
                  <c:v>20.399999999999999</c:v>
                </c:pt>
                <c:pt idx="3485">
                  <c:v>20.399999999999999</c:v>
                </c:pt>
                <c:pt idx="3486">
                  <c:v>20.5</c:v>
                </c:pt>
                <c:pt idx="3487">
                  <c:v>20.5</c:v>
                </c:pt>
                <c:pt idx="3488">
                  <c:v>20.5</c:v>
                </c:pt>
                <c:pt idx="3489">
                  <c:v>20.6</c:v>
                </c:pt>
                <c:pt idx="3490">
                  <c:v>20.6</c:v>
                </c:pt>
                <c:pt idx="3491">
                  <c:v>20.6</c:v>
                </c:pt>
                <c:pt idx="3492">
                  <c:v>20.6</c:v>
                </c:pt>
                <c:pt idx="3493">
                  <c:v>20.6</c:v>
                </c:pt>
                <c:pt idx="3494">
                  <c:v>20.6</c:v>
                </c:pt>
                <c:pt idx="3495">
                  <c:v>20.7</c:v>
                </c:pt>
                <c:pt idx="3496">
                  <c:v>20.7</c:v>
                </c:pt>
                <c:pt idx="3497">
                  <c:v>20.7</c:v>
                </c:pt>
                <c:pt idx="3498">
                  <c:v>20.7</c:v>
                </c:pt>
                <c:pt idx="3499">
                  <c:v>20.7</c:v>
                </c:pt>
                <c:pt idx="3500">
                  <c:v>20.7</c:v>
                </c:pt>
                <c:pt idx="3501">
                  <c:v>20.8</c:v>
                </c:pt>
                <c:pt idx="3502">
                  <c:v>20.8</c:v>
                </c:pt>
                <c:pt idx="3503">
                  <c:v>20.8</c:v>
                </c:pt>
                <c:pt idx="3504">
                  <c:v>20.8</c:v>
                </c:pt>
                <c:pt idx="3505">
                  <c:v>20.8</c:v>
                </c:pt>
                <c:pt idx="3506">
                  <c:v>20.8</c:v>
                </c:pt>
                <c:pt idx="3507">
                  <c:v>20.9</c:v>
                </c:pt>
                <c:pt idx="3508">
                  <c:v>20.9</c:v>
                </c:pt>
                <c:pt idx="3509">
                  <c:v>20.9</c:v>
                </c:pt>
                <c:pt idx="3510">
                  <c:v>20.9</c:v>
                </c:pt>
                <c:pt idx="3511">
                  <c:v>20.9</c:v>
                </c:pt>
                <c:pt idx="3512">
                  <c:v>20.9</c:v>
                </c:pt>
                <c:pt idx="3513">
                  <c:v>21</c:v>
                </c:pt>
                <c:pt idx="3514">
                  <c:v>21</c:v>
                </c:pt>
                <c:pt idx="3515">
                  <c:v>21</c:v>
                </c:pt>
                <c:pt idx="3516">
                  <c:v>21</c:v>
                </c:pt>
                <c:pt idx="3517">
                  <c:v>21</c:v>
                </c:pt>
                <c:pt idx="3518">
                  <c:v>21</c:v>
                </c:pt>
                <c:pt idx="3519">
                  <c:v>21.1</c:v>
                </c:pt>
                <c:pt idx="3520">
                  <c:v>21.1</c:v>
                </c:pt>
                <c:pt idx="3521">
                  <c:v>21.1</c:v>
                </c:pt>
                <c:pt idx="3522">
                  <c:v>21.2</c:v>
                </c:pt>
                <c:pt idx="3523">
                  <c:v>21.2</c:v>
                </c:pt>
                <c:pt idx="3524">
                  <c:v>21.2</c:v>
                </c:pt>
                <c:pt idx="3525">
                  <c:v>21.2</c:v>
                </c:pt>
                <c:pt idx="3526">
                  <c:v>21.2</c:v>
                </c:pt>
                <c:pt idx="3527">
                  <c:v>21.2</c:v>
                </c:pt>
                <c:pt idx="3528">
                  <c:v>21.3</c:v>
                </c:pt>
                <c:pt idx="3529">
                  <c:v>21.3</c:v>
                </c:pt>
                <c:pt idx="3530">
                  <c:v>21.3</c:v>
                </c:pt>
                <c:pt idx="3531">
                  <c:v>21.3</c:v>
                </c:pt>
                <c:pt idx="3532">
                  <c:v>21.3</c:v>
                </c:pt>
                <c:pt idx="3533">
                  <c:v>21.3</c:v>
                </c:pt>
                <c:pt idx="3534">
                  <c:v>21.4</c:v>
                </c:pt>
                <c:pt idx="3535">
                  <c:v>21.4</c:v>
                </c:pt>
                <c:pt idx="3536">
                  <c:v>21.4</c:v>
                </c:pt>
                <c:pt idx="3537">
                  <c:v>21.4</c:v>
                </c:pt>
                <c:pt idx="3538">
                  <c:v>21.4</c:v>
                </c:pt>
                <c:pt idx="3539">
                  <c:v>21.4</c:v>
                </c:pt>
                <c:pt idx="3540">
                  <c:v>21.5</c:v>
                </c:pt>
                <c:pt idx="3541">
                  <c:v>21.5</c:v>
                </c:pt>
                <c:pt idx="3542">
                  <c:v>21.5</c:v>
                </c:pt>
                <c:pt idx="3543">
                  <c:v>21.5</c:v>
                </c:pt>
                <c:pt idx="3544">
                  <c:v>21.5</c:v>
                </c:pt>
                <c:pt idx="3545">
                  <c:v>21.5</c:v>
                </c:pt>
                <c:pt idx="3546">
                  <c:v>21.6</c:v>
                </c:pt>
                <c:pt idx="3547">
                  <c:v>21.6</c:v>
                </c:pt>
                <c:pt idx="3548">
                  <c:v>21.6</c:v>
                </c:pt>
                <c:pt idx="3549">
                  <c:v>21.7</c:v>
                </c:pt>
                <c:pt idx="3550">
                  <c:v>21.7</c:v>
                </c:pt>
                <c:pt idx="3551">
                  <c:v>21.7</c:v>
                </c:pt>
                <c:pt idx="3552">
                  <c:v>21.7</c:v>
                </c:pt>
                <c:pt idx="3553">
                  <c:v>21.7</c:v>
                </c:pt>
                <c:pt idx="3554">
                  <c:v>21.7</c:v>
                </c:pt>
                <c:pt idx="3555">
                  <c:v>21.8</c:v>
                </c:pt>
                <c:pt idx="3556">
                  <c:v>21.8</c:v>
                </c:pt>
                <c:pt idx="3557">
                  <c:v>21.8</c:v>
                </c:pt>
                <c:pt idx="3558">
                  <c:v>21.8</c:v>
                </c:pt>
                <c:pt idx="3559">
                  <c:v>21.8</c:v>
                </c:pt>
                <c:pt idx="3560">
                  <c:v>21.8</c:v>
                </c:pt>
                <c:pt idx="3561">
                  <c:v>21.9</c:v>
                </c:pt>
                <c:pt idx="3562">
                  <c:v>21.9</c:v>
                </c:pt>
                <c:pt idx="3563">
                  <c:v>21.9</c:v>
                </c:pt>
                <c:pt idx="3564">
                  <c:v>21.9</c:v>
                </c:pt>
                <c:pt idx="3565">
                  <c:v>21.9</c:v>
                </c:pt>
                <c:pt idx="3566">
                  <c:v>21.9</c:v>
                </c:pt>
                <c:pt idx="3567">
                  <c:v>22</c:v>
                </c:pt>
                <c:pt idx="3568">
                  <c:v>22</c:v>
                </c:pt>
                <c:pt idx="3569">
                  <c:v>22</c:v>
                </c:pt>
                <c:pt idx="3570">
                  <c:v>22</c:v>
                </c:pt>
                <c:pt idx="3571">
                  <c:v>22</c:v>
                </c:pt>
                <c:pt idx="3572">
                  <c:v>22</c:v>
                </c:pt>
                <c:pt idx="3573">
                  <c:v>22.1</c:v>
                </c:pt>
                <c:pt idx="3574">
                  <c:v>22.1</c:v>
                </c:pt>
                <c:pt idx="3575">
                  <c:v>22.1</c:v>
                </c:pt>
                <c:pt idx="3576">
                  <c:v>22.1</c:v>
                </c:pt>
                <c:pt idx="3577">
                  <c:v>22.1</c:v>
                </c:pt>
                <c:pt idx="3578">
                  <c:v>22.1</c:v>
                </c:pt>
                <c:pt idx="3579">
                  <c:v>22.2</c:v>
                </c:pt>
                <c:pt idx="3580">
                  <c:v>22.2</c:v>
                </c:pt>
                <c:pt idx="3581">
                  <c:v>22.2</c:v>
                </c:pt>
                <c:pt idx="3582">
                  <c:v>22.3</c:v>
                </c:pt>
                <c:pt idx="3583">
                  <c:v>22.3</c:v>
                </c:pt>
                <c:pt idx="3584">
                  <c:v>22.3</c:v>
                </c:pt>
                <c:pt idx="3585">
                  <c:v>22.3</c:v>
                </c:pt>
                <c:pt idx="3586">
                  <c:v>22.3</c:v>
                </c:pt>
                <c:pt idx="3587">
                  <c:v>22.3</c:v>
                </c:pt>
                <c:pt idx="3588">
                  <c:v>22.4</c:v>
                </c:pt>
                <c:pt idx="3589">
                  <c:v>22.4</c:v>
                </c:pt>
                <c:pt idx="3590">
                  <c:v>22.4</c:v>
                </c:pt>
                <c:pt idx="3591">
                  <c:v>22.4</c:v>
                </c:pt>
                <c:pt idx="3592">
                  <c:v>22.4</c:v>
                </c:pt>
                <c:pt idx="3593">
                  <c:v>22.4</c:v>
                </c:pt>
                <c:pt idx="3594">
                  <c:v>22.5</c:v>
                </c:pt>
                <c:pt idx="3595">
                  <c:v>22.5</c:v>
                </c:pt>
                <c:pt idx="3596">
                  <c:v>22.5</c:v>
                </c:pt>
                <c:pt idx="3597">
                  <c:v>22.5</c:v>
                </c:pt>
                <c:pt idx="3598">
                  <c:v>22.5</c:v>
                </c:pt>
                <c:pt idx="3599">
                  <c:v>22.5</c:v>
                </c:pt>
                <c:pt idx="3600">
                  <c:v>22.6</c:v>
                </c:pt>
                <c:pt idx="3601">
                  <c:v>22.6</c:v>
                </c:pt>
                <c:pt idx="3602">
                  <c:v>22.6</c:v>
                </c:pt>
                <c:pt idx="3603">
                  <c:v>22.6</c:v>
                </c:pt>
                <c:pt idx="3604">
                  <c:v>22.6</c:v>
                </c:pt>
                <c:pt idx="3605">
                  <c:v>22.6</c:v>
                </c:pt>
                <c:pt idx="3606">
                  <c:v>22.7</c:v>
                </c:pt>
                <c:pt idx="3607">
                  <c:v>22.7</c:v>
                </c:pt>
                <c:pt idx="3608">
                  <c:v>22.7</c:v>
                </c:pt>
                <c:pt idx="3609">
                  <c:v>22.8</c:v>
                </c:pt>
                <c:pt idx="3610">
                  <c:v>22.8</c:v>
                </c:pt>
                <c:pt idx="3611">
                  <c:v>22.8</c:v>
                </c:pt>
                <c:pt idx="3612">
                  <c:v>22.8</c:v>
                </c:pt>
                <c:pt idx="3613">
                  <c:v>22.8</c:v>
                </c:pt>
                <c:pt idx="3614">
                  <c:v>22.8</c:v>
                </c:pt>
                <c:pt idx="3615">
                  <c:v>22.9</c:v>
                </c:pt>
                <c:pt idx="3616">
                  <c:v>22.9</c:v>
                </c:pt>
                <c:pt idx="3617">
                  <c:v>22.9</c:v>
                </c:pt>
                <c:pt idx="3618">
                  <c:v>22.9</c:v>
                </c:pt>
                <c:pt idx="3619">
                  <c:v>22.9</c:v>
                </c:pt>
                <c:pt idx="3620">
                  <c:v>22.9</c:v>
                </c:pt>
                <c:pt idx="3621">
                  <c:v>23</c:v>
                </c:pt>
                <c:pt idx="3622">
                  <c:v>23</c:v>
                </c:pt>
                <c:pt idx="3623">
                  <c:v>23</c:v>
                </c:pt>
                <c:pt idx="3624">
                  <c:v>23</c:v>
                </c:pt>
                <c:pt idx="3625">
                  <c:v>23</c:v>
                </c:pt>
                <c:pt idx="3626">
                  <c:v>23</c:v>
                </c:pt>
                <c:pt idx="3627">
                  <c:v>23.1</c:v>
                </c:pt>
                <c:pt idx="3628">
                  <c:v>23.1</c:v>
                </c:pt>
                <c:pt idx="3629">
                  <c:v>23.1</c:v>
                </c:pt>
                <c:pt idx="3630">
                  <c:v>23.1</c:v>
                </c:pt>
                <c:pt idx="3631">
                  <c:v>23.1</c:v>
                </c:pt>
                <c:pt idx="3632">
                  <c:v>23.1</c:v>
                </c:pt>
                <c:pt idx="3633">
                  <c:v>23.2</c:v>
                </c:pt>
                <c:pt idx="3634">
                  <c:v>23.2</c:v>
                </c:pt>
                <c:pt idx="3635">
                  <c:v>23.2</c:v>
                </c:pt>
                <c:pt idx="3636">
                  <c:v>23.2</c:v>
                </c:pt>
                <c:pt idx="3637">
                  <c:v>23.2</c:v>
                </c:pt>
                <c:pt idx="3638">
                  <c:v>23.2</c:v>
                </c:pt>
                <c:pt idx="3639">
                  <c:v>23.3</c:v>
                </c:pt>
                <c:pt idx="3640">
                  <c:v>23.3</c:v>
                </c:pt>
                <c:pt idx="3641">
                  <c:v>23.3</c:v>
                </c:pt>
                <c:pt idx="3642">
                  <c:v>23.4</c:v>
                </c:pt>
                <c:pt idx="3643">
                  <c:v>23.4</c:v>
                </c:pt>
                <c:pt idx="3644">
                  <c:v>23.4</c:v>
                </c:pt>
                <c:pt idx="3645">
                  <c:v>23.4</c:v>
                </c:pt>
                <c:pt idx="3646">
                  <c:v>23.4</c:v>
                </c:pt>
                <c:pt idx="3647">
                  <c:v>23.4</c:v>
                </c:pt>
                <c:pt idx="3648">
                  <c:v>23.5</c:v>
                </c:pt>
                <c:pt idx="3649">
                  <c:v>23.5</c:v>
                </c:pt>
                <c:pt idx="3650">
                  <c:v>23.5</c:v>
                </c:pt>
                <c:pt idx="3651">
                  <c:v>23.5</c:v>
                </c:pt>
                <c:pt idx="3652">
                  <c:v>23.5</c:v>
                </c:pt>
                <c:pt idx="3653">
                  <c:v>23.5</c:v>
                </c:pt>
                <c:pt idx="3654">
                  <c:v>23.6</c:v>
                </c:pt>
                <c:pt idx="3655">
                  <c:v>23.6</c:v>
                </c:pt>
                <c:pt idx="3656">
                  <c:v>23.6</c:v>
                </c:pt>
                <c:pt idx="3657">
                  <c:v>23.6</c:v>
                </c:pt>
                <c:pt idx="3658">
                  <c:v>23.6</c:v>
                </c:pt>
                <c:pt idx="3659">
                  <c:v>23.6</c:v>
                </c:pt>
                <c:pt idx="3660">
                  <c:v>23.7</c:v>
                </c:pt>
                <c:pt idx="3661">
                  <c:v>23.7</c:v>
                </c:pt>
                <c:pt idx="3662">
                  <c:v>23.7</c:v>
                </c:pt>
                <c:pt idx="3663">
                  <c:v>23.7</c:v>
                </c:pt>
                <c:pt idx="3664">
                  <c:v>23.7</c:v>
                </c:pt>
                <c:pt idx="3665">
                  <c:v>23.7</c:v>
                </c:pt>
                <c:pt idx="3666">
                  <c:v>23.8</c:v>
                </c:pt>
                <c:pt idx="3667">
                  <c:v>23.8</c:v>
                </c:pt>
                <c:pt idx="3668">
                  <c:v>23.8</c:v>
                </c:pt>
                <c:pt idx="3669">
                  <c:v>23.9</c:v>
                </c:pt>
                <c:pt idx="3670">
                  <c:v>23.9</c:v>
                </c:pt>
                <c:pt idx="3671">
                  <c:v>23.9</c:v>
                </c:pt>
                <c:pt idx="3672">
                  <c:v>23.9</c:v>
                </c:pt>
                <c:pt idx="3673">
                  <c:v>23.9</c:v>
                </c:pt>
                <c:pt idx="3674">
                  <c:v>23.9</c:v>
                </c:pt>
                <c:pt idx="3675">
                  <c:v>24</c:v>
                </c:pt>
                <c:pt idx="3676">
                  <c:v>24</c:v>
                </c:pt>
                <c:pt idx="3677">
                  <c:v>24</c:v>
                </c:pt>
                <c:pt idx="3678">
                  <c:v>24</c:v>
                </c:pt>
                <c:pt idx="3679">
                  <c:v>24</c:v>
                </c:pt>
                <c:pt idx="3680">
                  <c:v>24</c:v>
                </c:pt>
                <c:pt idx="3681">
                  <c:v>24.1</c:v>
                </c:pt>
                <c:pt idx="3682">
                  <c:v>24.1</c:v>
                </c:pt>
                <c:pt idx="3683">
                  <c:v>24.1</c:v>
                </c:pt>
                <c:pt idx="3684">
                  <c:v>24.1</c:v>
                </c:pt>
                <c:pt idx="3685">
                  <c:v>24.1</c:v>
                </c:pt>
                <c:pt idx="3686">
                  <c:v>24.1</c:v>
                </c:pt>
                <c:pt idx="3687">
                  <c:v>24.2</c:v>
                </c:pt>
                <c:pt idx="3688">
                  <c:v>24.2</c:v>
                </c:pt>
                <c:pt idx="3689">
                  <c:v>24.2</c:v>
                </c:pt>
                <c:pt idx="3690">
                  <c:v>24.2</c:v>
                </c:pt>
                <c:pt idx="3691">
                  <c:v>24.2</c:v>
                </c:pt>
                <c:pt idx="3692">
                  <c:v>24.2</c:v>
                </c:pt>
                <c:pt idx="3693">
                  <c:v>24.3</c:v>
                </c:pt>
                <c:pt idx="3694">
                  <c:v>24.3</c:v>
                </c:pt>
                <c:pt idx="3695">
                  <c:v>24.3</c:v>
                </c:pt>
                <c:pt idx="3696">
                  <c:v>24.3</c:v>
                </c:pt>
                <c:pt idx="3697">
                  <c:v>24.3</c:v>
                </c:pt>
                <c:pt idx="3698">
                  <c:v>24.3</c:v>
                </c:pt>
                <c:pt idx="3699">
                  <c:v>24.4</c:v>
                </c:pt>
                <c:pt idx="3700">
                  <c:v>24.4</c:v>
                </c:pt>
                <c:pt idx="3701">
                  <c:v>24.4</c:v>
                </c:pt>
                <c:pt idx="3702">
                  <c:v>24.5</c:v>
                </c:pt>
                <c:pt idx="3703">
                  <c:v>24.5</c:v>
                </c:pt>
                <c:pt idx="3704">
                  <c:v>24.5</c:v>
                </c:pt>
                <c:pt idx="3705">
                  <c:v>24.5</c:v>
                </c:pt>
                <c:pt idx="3706">
                  <c:v>24.5</c:v>
                </c:pt>
                <c:pt idx="3707">
                  <c:v>24.5</c:v>
                </c:pt>
                <c:pt idx="3708">
                  <c:v>24.6</c:v>
                </c:pt>
                <c:pt idx="3709">
                  <c:v>24.6</c:v>
                </c:pt>
                <c:pt idx="3710">
                  <c:v>24.6</c:v>
                </c:pt>
                <c:pt idx="3711">
                  <c:v>24.6</c:v>
                </c:pt>
                <c:pt idx="3712">
                  <c:v>24.6</c:v>
                </c:pt>
                <c:pt idx="3713">
                  <c:v>24.6</c:v>
                </c:pt>
                <c:pt idx="3714">
                  <c:v>24.7</c:v>
                </c:pt>
                <c:pt idx="3715">
                  <c:v>24.7</c:v>
                </c:pt>
                <c:pt idx="3716">
                  <c:v>24.7</c:v>
                </c:pt>
                <c:pt idx="3717">
                  <c:v>24.7</c:v>
                </c:pt>
                <c:pt idx="3718">
                  <c:v>24.7</c:v>
                </c:pt>
                <c:pt idx="3719">
                  <c:v>24.7</c:v>
                </c:pt>
                <c:pt idx="3720">
                  <c:v>24.8</c:v>
                </c:pt>
                <c:pt idx="3721">
                  <c:v>24.8</c:v>
                </c:pt>
                <c:pt idx="3722">
                  <c:v>24.8</c:v>
                </c:pt>
                <c:pt idx="3723">
                  <c:v>24.8</c:v>
                </c:pt>
                <c:pt idx="3724">
                  <c:v>24.8</c:v>
                </c:pt>
                <c:pt idx="3725">
                  <c:v>24.8</c:v>
                </c:pt>
                <c:pt idx="3726">
                  <c:v>24.9</c:v>
                </c:pt>
                <c:pt idx="3727">
                  <c:v>24.9</c:v>
                </c:pt>
                <c:pt idx="3728">
                  <c:v>24.9</c:v>
                </c:pt>
                <c:pt idx="3729">
                  <c:v>25</c:v>
                </c:pt>
                <c:pt idx="3730">
                  <c:v>25</c:v>
                </c:pt>
                <c:pt idx="3731">
                  <c:v>25</c:v>
                </c:pt>
                <c:pt idx="3732">
                  <c:v>25</c:v>
                </c:pt>
                <c:pt idx="3733">
                  <c:v>25</c:v>
                </c:pt>
                <c:pt idx="3734">
                  <c:v>25</c:v>
                </c:pt>
                <c:pt idx="3735">
                  <c:v>25.1</c:v>
                </c:pt>
                <c:pt idx="3736">
                  <c:v>25.1</c:v>
                </c:pt>
                <c:pt idx="3737">
                  <c:v>25.1</c:v>
                </c:pt>
                <c:pt idx="3738">
                  <c:v>25.1</c:v>
                </c:pt>
                <c:pt idx="3739">
                  <c:v>25.1</c:v>
                </c:pt>
                <c:pt idx="3740">
                  <c:v>25.1</c:v>
                </c:pt>
                <c:pt idx="3741">
                  <c:v>25.2</c:v>
                </c:pt>
                <c:pt idx="3742">
                  <c:v>25.2</c:v>
                </c:pt>
                <c:pt idx="3743">
                  <c:v>25.2</c:v>
                </c:pt>
                <c:pt idx="3744">
                  <c:v>25.2</c:v>
                </c:pt>
                <c:pt idx="3745">
                  <c:v>25.2</c:v>
                </c:pt>
                <c:pt idx="3746">
                  <c:v>25.2</c:v>
                </c:pt>
                <c:pt idx="3747">
                  <c:v>25.3</c:v>
                </c:pt>
                <c:pt idx="3748">
                  <c:v>25.3</c:v>
                </c:pt>
                <c:pt idx="3749">
                  <c:v>25.3</c:v>
                </c:pt>
                <c:pt idx="3750">
                  <c:v>25.3</c:v>
                </c:pt>
                <c:pt idx="3751">
                  <c:v>25.3</c:v>
                </c:pt>
                <c:pt idx="3752">
                  <c:v>25.3</c:v>
                </c:pt>
                <c:pt idx="3753">
                  <c:v>25.4</c:v>
                </c:pt>
                <c:pt idx="3754">
                  <c:v>25.4</c:v>
                </c:pt>
                <c:pt idx="3755">
                  <c:v>25.4</c:v>
                </c:pt>
                <c:pt idx="3756">
                  <c:v>25.4</c:v>
                </c:pt>
                <c:pt idx="3757">
                  <c:v>25.4</c:v>
                </c:pt>
                <c:pt idx="3758">
                  <c:v>25.4</c:v>
                </c:pt>
                <c:pt idx="3759">
                  <c:v>25.5</c:v>
                </c:pt>
                <c:pt idx="3760">
                  <c:v>25.5</c:v>
                </c:pt>
                <c:pt idx="3761">
                  <c:v>25.5</c:v>
                </c:pt>
                <c:pt idx="3762">
                  <c:v>25.6</c:v>
                </c:pt>
                <c:pt idx="3763">
                  <c:v>25.6</c:v>
                </c:pt>
                <c:pt idx="3764">
                  <c:v>25.6</c:v>
                </c:pt>
                <c:pt idx="3765">
                  <c:v>25.6</c:v>
                </c:pt>
                <c:pt idx="3766">
                  <c:v>25.6</c:v>
                </c:pt>
                <c:pt idx="3767">
                  <c:v>25.6</c:v>
                </c:pt>
                <c:pt idx="3768">
                  <c:v>25.7</c:v>
                </c:pt>
                <c:pt idx="3769">
                  <c:v>25.7</c:v>
                </c:pt>
                <c:pt idx="3770">
                  <c:v>25.7</c:v>
                </c:pt>
                <c:pt idx="3771">
                  <c:v>25.7</c:v>
                </c:pt>
                <c:pt idx="3772">
                  <c:v>25.7</c:v>
                </c:pt>
                <c:pt idx="3773">
                  <c:v>25.7</c:v>
                </c:pt>
                <c:pt idx="3774">
                  <c:v>25.8</c:v>
                </c:pt>
                <c:pt idx="3775">
                  <c:v>25.8</c:v>
                </c:pt>
                <c:pt idx="3776">
                  <c:v>25.8</c:v>
                </c:pt>
                <c:pt idx="3777">
                  <c:v>25.8</c:v>
                </c:pt>
                <c:pt idx="3778">
                  <c:v>25.8</c:v>
                </c:pt>
                <c:pt idx="3779">
                  <c:v>25.8</c:v>
                </c:pt>
                <c:pt idx="3780">
                  <c:v>25.9</c:v>
                </c:pt>
                <c:pt idx="3781">
                  <c:v>25.9</c:v>
                </c:pt>
                <c:pt idx="3782">
                  <c:v>25.9</c:v>
                </c:pt>
                <c:pt idx="3783">
                  <c:v>25.9</c:v>
                </c:pt>
                <c:pt idx="3784">
                  <c:v>25.9</c:v>
                </c:pt>
                <c:pt idx="3785">
                  <c:v>25.9</c:v>
                </c:pt>
                <c:pt idx="3786">
                  <c:v>26</c:v>
                </c:pt>
                <c:pt idx="3787">
                  <c:v>26</c:v>
                </c:pt>
                <c:pt idx="3788">
                  <c:v>26</c:v>
                </c:pt>
                <c:pt idx="3789">
                  <c:v>26</c:v>
                </c:pt>
                <c:pt idx="3790">
                  <c:v>26</c:v>
                </c:pt>
                <c:pt idx="3791">
                  <c:v>26</c:v>
                </c:pt>
                <c:pt idx="3792">
                  <c:v>26.1</c:v>
                </c:pt>
                <c:pt idx="3793">
                  <c:v>26.1</c:v>
                </c:pt>
                <c:pt idx="3794">
                  <c:v>26.1</c:v>
                </c:pt>
                <c:pt idx="3795">
                  <c:v>26.2</c:v>
                </c:pt>
                <c:pt idx="3796">
                  <c:v>26.2</c:v>
                </c:pt>
                <c:pt idx="3797">
                  <c:v>26.2</c:v>
                </c:pt>
                <c:pt idx="3798">
                  <c:v>26.2</c:v>
                </c:pt>
                <c:pt idx="3799">
                  <c:v>26.2</c:v>
                </c:pt>
                <c:pt idx="3800">
                  <c:v>26.2</c:v>
                </c:pt>
                <c:pt idx="3801">
                  <c:v>26.3</c:v>
                </c:pt>
                <c:pt idx="3802">
                  <c:v>26.3</c:v>
                </c:pt>
                <c:pt idx="3803">
                  <c:v>26.3</c:v>
                </c:pt>
                <c:pt idx="3804">
                  <c:v>26.3</c:v>
                </c:pt>
                <c:pt idx="3805">
                  <c:v>26.3</c:v>
                </c:pt>
                <c:pt idx="3806">
                  <c:v>26.3</c:v>
                </c:pt>
                <c:pt idx="3807">
                  <c:v>26.4</c:v>
                </c:pt>
                <c:pt idx="3808">
                  <c:v>26.4</c:v>
                </c:pt>
                <c:pt idx="3809">
                  <c:v>26.4</c:v>
                </c:pt>
                <c:pt idx="3810">
                  <c:v>26.4</c:v>
                </c:pt>
                <c:pt idx="3811">
                  <c:v>26.4</c:v>
                </c:pt>
                <c:pt idx="3812">
                  <c:v>26.4</c:v>
                </c:pt>
                <c:pt idx="3813">
                  <c:v>26.5</c:v>
                </c:pt>
                <c:pt idx="3814">
                  <c:v>26.5</c:v>
                </c:pt>
                <c:pt idx="3815">
                  <c:v>26.5</c:v>
                </c:pt>
                <c:pt idx="3816">
                  <c:v>26.5</c:v>
                </c:pt>
                <c:pt idx="3817">
                  <c:v>26.5</c:v>
                </c:pt>
                <c:pt idx="3818">
                  <c:v>26.5</c:v>
                </c:pt>
                <c:pt idx="3819">
                  <c:v>26.6</c:v>
                </c:pt>
                <c:pt idx="3820">
                  <c:v>26.6</c:v>
                </c:pt>
                <c:pt idx="3821">
                  <c:v>26.6</c:v>
                </c:pt>
                <c:pt idx="3822">
                  <c:v>26.7</c:v>
                </c:pt>
                <c:pt idx="3823">
                  <c:v>26.7</c:v>
                </c:pt>
                <c:pt idx="3824">
                  <c:v>26.7</c:v>
                </c:pt>
                <c:pt idx="3825">
                  <c:v>26.7</c:v>
                </c:pt>
                <c:pt idx="3826">
                  <c:v>26.7</c:v>
                </c:pt>
                <c:pt idx="3827">
                  <c:v>26.7</c:v>
                </c:pt>
                <c:pt idx="3828">
                  <c:v>26.8</c:v>
                </c:pt>
                <c:pt idx="3829">
                  <c:v>26.8</c:v>
                </c:pt>
                <c:pt idx="3830">
                  <c:v>26.8</c:v>
                </c:pt>
                <c:pt idx="3831">
                  <c:v>26.8</c:v>
                </c:pt>
                <c:pt idx="3832">
                  <c:v>26.8</c:v>
                </c:pt>
                <c:pt idx="3833">
                  <c:v>26.8</c:v>
                </c:pt>
                <c:pt idx="3834">
                  <c:v>26.9</c:v>
                </c:pt>
                <c:pt idx="3835">
                  <c:v>26.9</c:v>
                </c:pt>
                <c:pt idx="3836">
                  <c:v>26.9</c:v>
                </c:pt>
                <c:pt idx="3837">
                  <c:v>26.9</c:v>
                </c:pt>
                <c:pt idx="3838">
                  <c:v>26.9</c:v>
                </c:pt>
                <c:pt idx="3839">
                  <c:v>26.9</c:v>
                </c:pt>
                <c:pt idx="3840">
                  <c:v>27</c:v>
                </c:pt>
                <c:pt idx="3841">
                  <c:v>27</c:v>
                </c:pt>
                <c:pt idx="3842">
                  <c:v>27</c:v>
                </c:pt>
                <c:pt idx="3843">
                  <c:v>27</c:v>
                </c:pt>
                <c:pt idx="3844">
                  <c:v>27</c:v>
                </c:pt>
                <c:pt idx="3845">
                  <c:v>27</c:v>
                </c:pt>
                <c:pt idx="3846">
                  <c:v>27.1</c:v>
                </c:pt>
                <c:pt idx="3847">
                  <c:v>27.1</c:v>
                </c:pt>
                <c:pt idx="3848">
                  <c:v>27.1</c:v>
                </c:pt>
                <c:pt idx="3849">
                  <c:v>27.2</c:v>
                </c:pt>
                <c:pt idx="3850">
                  <c:v>27.2</c:v>
                </c:pt>
                <c:pt idx="3851">
                  <c:v>27.2</c:v>
                </c:pt>
                <c:pt idx="3852">
                  <c:v>27.2</c:v>
                </c:pt>
                <c:pt idx="3853">
                  <c:v>27.2</c:v>
                </c:pt>
                <c:pt idx="3854">
                  <c:v>27.2</c:v>
                </c:pt>
                <c:pt idx="3855">
                  <c:v>27.3</c:v>
                </c:pt>
                <c:pt idx="3856">
                  <c:v>27.3</c:v>
                </c:pt>
                <c:pt idx="3857">
                  <c:v>27.3</c:v>
                </c:pt>
                <c:pt idx="3858">
                  <c:v>27.3</c:v>
                </c:pt>
                <c:pt idx="3859">
                  <c:v>27.3</c:v>
                </c:pt>
                <c:pt idx="3860">
                  <c:v>27.3</c:v>
                </c:pt>
                <c:pt idx="3861">
                  <c:v>27.4</c:v>
                </c:pt>
                <c:pt idx="3862">
                  <c:v>27.4</c:v>
                </c:pt>
                <c:pt idx="3863">
                  <c:v>27.4</c:v>
                </c:pt>
                <c:pt idx="3864">
                  <c:v>27.4</c:v>
                </c:pt>
                <c:pt idx="3865">
                  <c:v>27.4</c:v>
                </c:pt>
                <c:pt idx="3866">
                  <c:v>27.4</c:v>
                </c:pt>
                <c:pt idx="3867">
                  <c:v>27.5</c:v>
                </c:pt>
                <c:pt idx="3868">
                  <c:v>27.5</c:v>
                </c:pt>
                <c:pt idx="3869">
                  <c:v>27.5</c:v>
                </c:pt>
                <c:pt idx="3870">
                  <c:v>27.5</c:v>
                </c:pt>
                <c:pt idx="3871">
                  <c:v>27.5</c:v>
                </c:pt>
                <c:pt idx="3872">
                  <c:v>27.5</c:v>
                </c:pt>
                <c:pt idx="3873">
                  <c:v>27.6</c:v>
                </c:pt>
                <c:pt idx="3874">
                  <c:v>27.6</c:v>
                </c:pt>
                <c:pt idx="3875">
                  <c:v>27.6</c:v>
                </c:pt>
                <c:pt idx="3876">
                  <c:v>27.6</c:v>
                </c:pt>
                <c:pt idx="3877">
                  <c:v>27.6</c:v>
                </c:pt>
                <c:pt idx="3878">
                  <c:v>27.6</c:v>
                </c:pt>
                <c:pt idx="3879">
                  <c:v>27.7</c:v>
                </c:pt>
                <c:pt idx="3880">
                  <c:v>27.7</c:v>
                </c:pt>
                <c:pt idx="3881">
                  <c:v>27.7</c:v>
                </c:pt>
                <c:pt idx="3882">
                  <c:v>27.8</c:v>
                </c:pt>
                <c:pt idx="3883">
                  <c:v>27.8</c:v>
                </c:pt>
                <c:pt idx="3884">
                  <c:v>27.8</c:v>
                </c:pt>
                <c:pt idx="3885">
                  <c:v>27.8</c:v>
                </c:pt>
                <c:pt idx="3886">
                  <c:v>27.8</c:v>
                </c:pt>
                <c:pt idx="3887">
                  <c:v>27.8</c:v>
                </c:pt>
                <c:pt idx="3888">
                  <c:v>27.9</c:v>
                </c:pt>
                <c:pt idx="3889">
                  <c:v>27.9</c:v>
                </c:pt>
                <c:pt idx="3890">
                  <c:v>27.9</c:v>
                </c:pt>
                <c:pt idx="3891">
                  <c:v>27.9</c:v>
                </c:pt>
                <c:pt idx="3892">
                  <c:v>27.9</c:v>
                </c:pt>
                <c:pt idx="3893">
                  <c:v>27.9</c:v>
                </c:pt>
                <c:pt idx="3894">
                  <c:v>28</c:v>
                </c:pt>
                <c:pt idx="3895">
                  <c:v>28</c:v>
                </c:pt>
                <c:pt idx="3896">
                  <c:v>28</c:v>
                </c:pt>
                <c:pt idx="3897">
                  <c:v>28</c:v>
                </c:pt>
                <c:pt idx="3898">
                  <c:v>28</c:v>
                </c:pt>
                <c:pt idx="3899">
                  <c:v>28</c:v>
                </c:pt>
                <c:pt idx="3900">
                  <c:v>28.1</c:v>
                </c:pt>
                <c:pt idx="3901">
                  <c:v>28.1</c:v>
                </c:pt>
                <c:pt idx="3902">
                  <c:v>28.1</c:v>
                </c:pt>
                <c:pt idx="3903">
                  <c:v>28.1</c:v>
                </c:pt>
                <c:pt idx="3904">
                  <c:v>28.1</c:v>
                </c:pt>
                <c:pt idx="3905">
                  <c:v>28.1</c:v>
                </c:pt>
                <c:pt idx="3906">
                  <c:v>28.2</c:v>
                </c:pt>
                <c:pt idx="3907">
                  <c:v>28.2</c:v>
                </c:pt>
                <c:pt idx="3908">
                  <c:v>28.2</c:v>
                </c:pt>
                <c:pt idx="3909">
                  <c:v>28.3</c:v>
                </c:pt>
                <c:pt idx="3910">
                  <c:v>28.3</c:v>
                </c:pt>
                <c:pt idx="3911">
                  <c:v>28.3</c:v>
                </c:pt>
                <c:pt idx="3912">
                  <c:v>28.3</c:v>
                </c:pt>
                <c:pt idx="3913">
                  <c:v>28.3</c:v>
                </c:pt>
                <c:pt idx="3914">
                  <c:v>28.3</c:v>
                </c:pt>
                <c:pt idx="3915">
                  <c:v>28.4</c:v>
                </c:pt>
                <c:pt idx="3916">
                  <c:v>28.4</c:v>
                </c:pt>
                <c:pt idx="3917">
                  <c:v>28.4</c:v>
                </c:pt>
                <c:pt idx="3918">
                  <c:v>28.4</c:v>
                </c:pt>
                <c:pt idx="3919">
                  <c:v>28.4</c:v>
                </c:pt>
                <c:pt idx="3920">
                  <c:v>28.4</c:v>
                </c:pt>
                <c:pt idx="3921">
                  <c:v>28.5</c:v>
                </c:pt>
                <c:pt idx="3922">
                  <c:v>28.5</c:v>
                </c:pt>
                <c:pt idx="3923">
                  <c:v>28.5</c:v>
                </c:pt>
                <c:pt idx="3924">
                  <c:v>28.5</c:v>
                </c:pt>
                <c:pt idx="3925">
                  <c:v>28.5</c:v>
                </c:pt>
                <c:pt idx="3926">
                  <c:v>28.5</c:v>
                </c:pt>
                <c:pt idx="3927">
                  <c:v>28.6</c:v>
                </c:pt>
                <c:pt idx="3928">
                  <c:v>28.6</c:v>
                </c:pt>
                <c:pt idx="3929">
                  <c:v>28.6</c:v>
                </c:pt>
                <c:pt idx="3930">
                  <c:v>28.6</c:v>
                </c:pt>
                <c:pt idx="3931">
                  <c:v>28.6</c:v>
                </c:pt>
                <c:pt idx="3932">
                  <c:v>28.6</c:v>
                </c:pt>
                <c:pt idx="3933">
                  <c:v>28.7</c:v>
                </c:pt>
                <c:pt idx="3934">
                  <c:v>28.7</c:v>
                </c:pt>
                <c:pt idx="3935">
                  <c:v>28.7</c:v>
                </c:pt>
                <c:pt idx="3936">
                  <c:v>28.7</c:v>
                </c:pt>
                <c:pt idx="3937">
                  <c:v>28.7</c:v>
                </c:pt>
                <c:pt idx="3938">
                  <c:v>28.7</c:v>
                </c:pt>
                <c:pt idx="3939">
                  <c:v>28.8</c:v>
                </c:pt>
                <c:pt idx="3940">
                  <c:v>28.8</c:v>
                </c:pt>
                <c:pt idx="3941">
                  <c:v>28.8</c:v>
                </c:pt>
                <c:pt idx="3942">
                  <c:v>28.9</c:v>
                </c:pt>
                <c:pt idx="3943">
                  <c:v>28.9</c:v>
                </c:pt>
                <c:pt idx="3944">
                  <c:v>28.9</c:v>
                </c:pt>
                <c:pt idx="3945">
                  <c:v>28.9</c:v>
                </c:pt>
                <c:pt idx="3946">
                  <c:v>28.9</c:v>
                </c:pt>
                <c:pt idx="3947">
                  <c:v>28.9</c:v>
                </c:pt>
                <c:pt idx="3948">
                  <c:v>29</c:v>
                </c:pt>
                <c:pt idx="3949">
                  <c:v>29</c:v>
                </c:pt>
                <c:pt idx="3950">
                  <c:v>29</c:v>
                </c:pt>
                <c:pt idx="3951">
                  <c:v>29</c:v>
                </c:pt>
                <c:pt idx="3952">
                  <c:v>29</c:v>
                </c:pt>
                <c:pt idx="3953">
                  <c:v>29</c:v>
                </c:pt>
                <c:pt idx="3954">
                  <c:v>29.1</c:v>
                </c:pt>
                <c:pt idx="3955">
                  <c:v>29.1</c:v>
                </c:pt>
                <c:pt idx="3956">
                  <c:v>29.1</c:v>
                </c:pt>
                <c:pt idx="3957">
                  <c:v>29.1</c:v>
                </c:pt>
                <c:pt idx="3958">
                  <c:v>29.1</c:v>
                </c:pt>
                <c:pt idx="3959">
                  <c:v>29.1</c:v>
                </c:pt>
                <c:pt idx="3960">
                  <c:v>29.2</c:v>
                </c:pt>
                <c:pt idx="3961">
                  <c:v>29.2</c:v>
                </c:pt>
                <c:pt idx="3962">
                  <c:v>29.2</c:v>
                </c:pt>
                <c:pt idx="3963">
                  <c:v>29.2</c:v>
                </c:pt>
                <c:pt idx="3964">
                  <c:v>29.2</c:v>
                </c:pt>
                <c:pt idx="3965">
                  <c:v>29.2</c:v>
                </c:pt>
                <c:pt idx="3966">
                  <c:v>29.3</c:v>
                </c:pt>
                <c:pt idx="3967">
                  <c:v>29.3</c:v>
                </c:pt>
                <c:pt idx="3968">
                  <c:v>29.3</c:v>
                </c:pt>
                <c:pt idx="3969">
                  <c:v>29.4</c:v>
                </c:pt>
                <c:pt idx="3970">
                  <c:v>29.4</c:v>
                </c:pt>
                <c:pt idx="3971">
                  <c:v>29.4</c:v>
                </c:pt>
                <c:pt idx="3972">
                  <c:v>29.4</c:v>
                </c:pt>
                <c:pt idx="3973">
                  <c:v>29.4</c:v>
                </c:pt>
                <c:pt idx="3974">
                  <c:v>29.4</c:v>
                </c:pt>
                <c:pt idx="3975">
                  <c:v>29.5</c:v>
                </c:pt>
                <c:pt idx="3976">
                  <c:v>29.5</c:v>
                </c:pt>
                <c:pt idx="3977">
                  <c:v>29.5</c:v>
                </c:pt>
                <c:pt idx="3978">
                  <c:v>29.5</c:v>
                </c:pt>
                <c:pt idx="3979">
                  <c:v>29.5</c:v>
                </c:pt>
                <c:pt idx="3980">
                  <c:v>29.5</c:v>
                </c:pt>
                <c:pt idx="3981">
                  <c:v>29.6</c:v>
                </c:pt>
                <c:pt idx="3982">
                  <c:v>29.6</c:v>
                </c:pt>
                <c:pt idx="3983">
                  <c:v>29.6</c:v>
                </c:pt>
                <c:pt idx="3984">
                  <c:v>29.6</c:v>
                </c:pt>
                <c:pt idx="3985">
                  <c:v>29.6</c:v>
                </c:pt>
                <c:pt idx="3986">
                  <c:v>29.6</c:v>
                </c:pt>
                <c:pt idx="3987">
                  <c:v>29.7</c:v>
                </c:pt>
                <c:pt idx="3988">
                  <c:v>29.7</c:v>
                </c:pt>
                <c:pt idx="3989">
                  <c:v>29.7</c:v>
                </c:pt>
                <c:pt idx="3990">
                  <c:v>29.7</c:v>
                </c:pt>
                <c:pt idx="3991">
                  <c:v>29.7</c:v>
                </c:pt>
                <c:pt idx="3992">
                  <c:v>29.7</c:v>
                </c:pt>
                <c:pt idx="3993">
                  <c:v>29.8</c:v>
                </c:pt>
                <c:pt idx="3994">
                  <c:v>29.8</c:v>
                </c:pt>
                <c:pt idx="3995">
                  <c:v>29.8</c:v>
                </c:pt>
                <c:pt idx="3996">
                  <c:v>29.8</c:v>
                </c:pt>
                <c:pt idx="3997">
                  <c:v>29.8</c:v>
                </c:pt>
                <c:pt idx="3998">
                  <c:v>29.8</c:v>
                </c:pt>
                <c:pt idx="3999">
                  <c:v>29.9</c:v>
                </c:pt>
                <c:pt idx="4000">
                  <c:v>29.9</c:v>
                </c:pt>
                <c:pt idx="4001">
                  <c:v>29.9</c:v>
                </c:pt>
                <c:pt idx="4002">
                  <c:v>30</c:v>
                </c:pt>
                <c:pt idx="4003">
                  <c:v>30</c:v>
                </c:pt>
                <c:pt idx="4004">
                  <c:v>30</c:v>
                </c:pt>
                <c:pt idx="4005">
                  <c:v>30</c:v>
                </c:pt>
                <c:pt idx="4006">
                  <c:v>30</c:v>
                </c:pt>
                <c:pt idx="4007">
                  <c:v>30</c:v>
                </c:pt>
                <c:pt idx="4008">
                  <c:v>30.1</c:v>
                </c:pt>
                <c:pt idx="4009">
                  <c:v>30.1</c:v>
                </c:pt>
                <c:pt idx="4010">
                  <c:v>30.1</c:v>
                </c:pt>
                <c:pt idx="4011">
                  <c:v>30.1</c:v>
                </c:pt>
                <c:pt idx="4012">
                  <c:v>30.1</c:v>
                </c:pt>
                <c:pt idx="4013">
                  <c:v>30.1</c:v>
                </c:pt>
                <c:pt idx="4014">
                  <c:v>30.2</c:v>
                </c:pt>
                <c:pt idx="4015">
                  <c:v>30.2</c:v>
                </c:pt>
                <c:pt idx="4016">
                  <c:v>30.2</c:v>
                </c:pt>
                <c:pt idx="4017">
                  <c:v>30.2</c:v>
                </c:pt>
                <c:pt idx="4018">
                  <c:v>30.2</c:v>
                </c:pt>
                <c:pt idx="4019">
                  <c:v>30.2</c:v>
                </c:pt>
                <c:pt idx="4020">
                  <c:v>30.3</c:v>
                </c:pt>
                <c:pt idx="4021">
                  <c:v>30.3</c:v>
                </c:pt>
                <c:pt idx="4022">
                  <c:v>30.3</c:v>
                </c:pt>
                <c:pt idx="4023">
                  <c:v>30.3</c:v>
                </c:pt>
                <c:pt idx="4024">
                  <c:v>30.3</c:v>
                </c:pt>
                <c:pt idx="4025">
                  <c:v>30.3</c:v>
                </c:pt>
                <c:pt idx="4026">
                  <c:v>30.4</c:v>
                </c:pt>
                <c:pt idx="4027">
                  <c:v>30.4</c:v>
                </c:pt>
                <c:pt idx="4028">
                  <c:v>30.4</c:v>
                </c:pt>
                <c:pt idx="4029">
                  <c:v>30.5</c:v>
                </c:pt>
                <c:pt idx="4030">
                  <c:v>30.5</c:v>
                </c:pt>
                <c:pt idx="4031">
                  <c:v>30.5</c:v>
                </c:pt>
                <c:pt idx="4032">
                  <c:v>30.5</c:v>
                </c:pt>
                <c:pt idx="4033">
                  <c:v>30.5</c:v>
                </c:pt>
                <c:pt idx="4034">
                  <c:v>30.5</c:v>
                </c:pt>
                <c:pt idx="4035">
                  <c:v>30.6</c:v>
                </c:pt>
                <c:pt idx="4036">
                  <c:v>30.6</c:v>
                </c:pt>
                <c:pt idx="4037">
                  <c:v>30.6</c:v>
                </c:pt>
                <c:pt idx="4038">
                  <c:v>30.6</c:v>
                </c:pt>
                <c:pt idx="4039">
                  <c:v>30.6</c:v>
                </c:pt>
                <c:pt idx="4040">
                  <c:v>30.6</c:v>
                </c:pt>
                <c:pt idx="4041">
                  <c:v>30.6</c:v>
                </c:pt>
                <c:pt idx="4042">
                  <c:v>30.6</c:v>
                </c:pt>
                <c:pt idx="4043">
                  <c:v>30.6</c:v>
                </c:pt>
                <c:pt idx="4044">
                  <c:v>30.6</c:v>
                </c:pt>
                <c:pt idx="4045">
                  <c:v>30.6</c:v>
                </c:pt>
                <c:pt idx="4046">
                  <c:v>30.6</c:v>
                </c:pt>
                <c:pt idx="4047">
                  <c:v>30.6</c:v>
                </c:pt>
                <c:pt idx="4048">
                  <c:v>30.6</c:v>
                </c:pt>
                <c:pt idx="4049">
                  <c:v>30.6</c:v>
                </c:pt>
                <c:pt idx="4050">
                  <c:v>30.7</c:v>
                </c:pt>
                <c:pt idx="4051">
                  <c:v>30.7</c:v>
                </c:pt>
                <c:pt idx="4052">
                  <c:v>30.7</c:v>
                </c:pt>
                <c:pt idx="4053">
                  <c:v>30.7</c:v>
                </c:pt>
                <c:pt idx="4054">
                  <c:v>30.7</c:v>
                </c:pt>
                <c:pt idx="4055">
                  <c:v>30.7</c:v>
                </c:pt>
                <c:pt idx="4056">
                  <c:v>30.7</c:v>
                </c:pt>
                <c:pt idx="4057">
                  <c:v>30.7</c:v>
                </c:pt>
                <c:pt idx="4058">
                  <c:v>30.7</c:v>
                </c:pt>
                <c:pt idx="4059">
                  <c:v>30.8</c:v>
                </c:pt>
                <c:pt idx="4060">
                  <c:v>30.8</c:v>
                </c:pt>
                <c:pt idx="4061">
                  <c:v>30.8</c:v>
                </c:pt>
                <c:pt idx="4062">
                  <c:v>30.8</c:v>
                </c:pt>
                <c:pt idx="4063">
                  <c:v>30.8</c:v>
                </c:pt>
                <c:pt idx="4064">
                  <c:v>30.8</c:v>
                </c:pt>
                <c:pt idx="4065">
                  <c:v>30.8</c:v>
                </c:pt>
                <c:pt idx="4066">
                  <c:v>30.8</c:v>
                </c:pt>
                <c:pt idx="4067">
                  <c:v>30.8</c:v>
                </c:pt>
                <c:pt idx="4068">
                  <c:v>30.8</c:v>
                </c:pt>
                <c:pt idx="4069">
                  <c:v>30.8</c:v>
                </c:pt>
                <c:pt idx="4070">
                  <c:v>30.8</c:v>
                </c:pt>
                <c:pt idx="4071">
                  <c:v>30.8</c:v>
                </c:pt>
                <c:pt idx="4072">
                  <c:v>30.8</c:v>
                </c:pt>
                <c:pt idx="4073">
                  <c:v>30.8</c:v>
                </c:pt>
                <c:pt idx="4074">
                  <c:v>30.9</c:v>
                </c:pt>
                <c:pt idx="4075">
                  <c:v>30.9</c:v>
                </c:pt>
                <c:pt idx="4076">
                  <c:v>30.9</c:v>
                </c:pt>
                <c:pt idx="4077">
                  <c:v>30.9</c:v>
                </c:pt>
                <c:pt idx="4078">
                  <c:v>30.9</c:v>
                </c:pt>
                <c:pt idx="4079">
                  <c:v>30.9</c:v>
                </c:pt>
                <c:pt idx="4080">
                  <c:v>30.9</c:v>
                </c:pt>
                <c:pt idx="4081">
                  <c:v>30.9</c:v>
                </c:pt>
                <c:pt idx="4082">
                  <c:v>30.9</c:v>
                </c:pt>
                <c:pt idx="4083">
                  <c:v>30.9</c:v>
                </c:pt>
                <c:pt idx="4084">
                  <c:v>30.9</c:v>
                </c:pt>
                <c:pt idx="4085">
                  <c:v>30.9</c:v>
                </c:pt>
                <c:pt idx="4086">
                  <c:v>31</c:v>
                </c:pt>
                <c:pt idx="4087">
                  <c:v>31</c:v>
                </c:pt>
                <c:pt idx="4088">
                  <c:v>31</c:v>
                </c:pt>
                <c:pt idx="4089">
                  <c:v>31</c:v>
                </c:pt>
                <c:pt idx="4090">
                  <c:v>31</c:v>
                </c:pt>
                <c:pt idx="4091">
                  <c:v>31</c:v>
                </c:pt>
                <c:pt idx="4092">
                  <c:v>31</c:v>
                </c:pt>
                <c:pt idx="4093">
                  <c:v>31</c:v>
                </c:pt>
                <c:pt idx="4094">
                  <c:v>31</c:v>
                </c:pt>
                <c:pt idx="4095">
                  <c:v>31</c:v>
                </c:pt>
                <c:pt idx="4096">
                  <c:v>31</c:v>
                </c:pt>
                <c:pt idx="4097">
                  <c:v>31</c:v>
                </c:pt>
                <c:pt idx="4098">
                  <c:v>31.1</c:v>
                </c:pt>
                <c:pt idx="4099">
                  <c:v>31.1</c:v>
                </c:pt>
                <c:pt idx="4100">
                  <c:v>31.1</c:v>
                </c:pt>
                <c:pt idx="4101">
                  <c:v>31.1</c:v>
                </c:pt>
                <c:pt idx="4102">
                  <c:v>31.1</c:v>
                </c:pt>
                <c:pt idx="4103">
                  <c:v>31.1</c:v>
                </c:pt>
                <c:pt idx="4104">
                  <c:v>31.1</c:v>
                </c:pt>
                <c:pt idx="4105">
                  <c:v>31.1</c:v>
                </c:pt>
                <c:pt idx="4106">
                  <c:v>31.1</c:v>
                </c:pt>
                <c:pt idx="4107">
                  <c:v>31.1</c:v>
                </c:pt>
                <c:pt idx="4108">
                  <c:v>31.1</c:v>
                </c:pt>
                <c:pt idx="4109">
                  <c:v>31.1</c:v>
                </c:pt>
                <c:pt idx="4110">
                  <c:v>31.1</c:v>
                </c:pt>
                <c:pt idx="4111">
                  <c:v>31.1</c:v>
                </c:pt>
                <c:pt idx="4112">
                  <c:v>31.1</c:v>
                </c:pt>
                <c:pt idx="4113">
                  <c:v>31.2</c:v>
                </c:pt>
                <c:pt idx="4114">
                  <c:v>31.2</c:v>
                </c:pt>
                <c:pt idx="4115">
                  <c:v>31.2</c:v>
                </c:pt>
                <c:pt idx="4116">
                  <c:v>31.2</c:v>
                </c:pt>
                <c:pt idx="4117">
                  <c:v>31.2</c:v>
                </c:pt>
                <c:pt idx="4118">
                  <c:v>31.2</c:v>
                </c:pt>
                <c:pt idx="4119">
                  <c:v>31.2</c:v>
                </c:pt>
                <c:pt idx="4120">
                  <c:v>31.2</c:v>
                </c:pt>
                <c:pt idx="4121">
                  <c:v>31.2</c:v>
                </c:pt>
                <c:pt idx="4122">
                  <c:v>31.2</c:v>
                </c:pt>
                <c:pt idx="4123">
                  <c:v>31.2</c:v>
                </c:pt>
                <c:pt idx="4124">
                  <c:v>31.2</c:v>
                </c:pt>
                <c:pt idx="4125">
                  <c:v>31.3</c:v>
                </c:pt>
                <c:pt idx="4126">
                  <c:v>31.3</c:v>
                </c:pt>
                <c:pt idx="4127">
                  <c:v>31.3</c:v>
                </c:pt>
                <c:pt idx="4128">
                  <c:v>31.3</c:v>
                </c:pt>
                <c:pt idx="4129">
                  <c:v>31.3</c:v>
                </c:pt>
                <c:pt idx="4130">
                  <c:v>31.3</c:v>
                </c:pt>
                <c:pt idx="4131">
                  <c:v>31.3</c:v>
                </c:pt>
                <c:pt idx="4132">
                  <c:v>31.3</c:v>
                </c:pt>
                <c:pt idx="4133">
                  <c:v>31.3</c:v>
                </c:pt>
                <c:pt idx="4134">
                  <c:v>31.3</c:v>
                </c:pt>
                <c:pt idx="4135">
                  <c:v>31.3</c:v>
                </c:pt>
                <c:pt idx="4136">
                  <c:v>31.3</c:v>
                </c:pt>
                <c:pt idx="4137">
                  <c:v>31.3</c:v>
                </c:pt>
                <c:pt idx="4138">
                  <c:v>31.3</c:v>
                </c:pt>
                <c:pt idx="4139">
                  <c:v>31.3</c:v>
                </c:pt>
                <c:pt idx="4140">
                  <c:v>31.4</c:v>
                </c:pt>
                <c:pt idx="4141">
                  <c:v>31.4</c:v>
                </c:pt>
                <c:pt idx="4142">
                  <c:v>31.4</c:v>
                </c:pt>
                <c:pt idx="4143">
                  <c:v>31.4</c:v>
                </c:pt>
                <c:pt idx="4144">
                  <c:v>31.4</c:v>
                </c:pt>
                <c:pt idx="4145">
                  <c:v>31.4</c:v>
                </c:pt>
                <c:pt idx="4146">
                  <c:v>31.4</c:v>
                </c:pt>
                <c:pt idx="4147">
                  <c:v>31.4</c:v>
                </c:pt>
                <c:pt idx="4148">
                  <c:v>31.4</c:v>
                </c:pt>
                <c:pt idx="4149">
                  <c:v>31.4</c:v>
                </c:pt>
                <c:pt idx="4150">
                  <c:v>31.4</c:v>
                </c:pt>
                <c:pt idx="4151">
                  <c:v>31.4</c:v>
                </c:pt>
                <c:pt idx="4152">
                  <c:v>31.4</c:v>
                </c:pt>
                <c:pt idx="4153">
                  <c:v>31.4</c:v>
                </c:pt>
                <c:pt idx="4154">
                  <c:v>31.4</c:v>
                </c:pt>
                <c:pt idx="4155">
                  <c:v>31.5</c:v>
                </c:pt>
                <c:pt idx="4156">
                  <c:v>31.5</c:v>
                </c:pt>
                <c:pt idx="4157">
                  <c:v>31.5</c:v>
                </c:pt>
                <c:pt idx="4158">
                  <c:v>31.5</c:v>
                </c:pt>
                <c:pt idx="4159">
                  <c:v>31.5</c:v>
                </c:pt>
                <c:pt idx="4160">
                  <c:v>31.5</c:v>
                </c:pt>
                <c:pt idx="4161">
                  <c:v>31.5</c:v>
                </c:pt>
                <c:pt idx="4162">
                  <c:v>31.5</c:v>
                </c:pt>
                <c:pt idx="4163">
                  <c:v>31.5</c:v>
                </c:pt>
                <c:pt idx="4164">
                  <c:v>31.5</c:v>
                </c:pt>
                <c:pt idx="4165">
                  <c:v>31.5</c:v>
                </c:pt>
                <c:pt idx="4166">
                  <c:v>31.5</c:v>
                </c:pt>
                <c:pt idx="4167">
                  <c:v>31.6</c:v>
                </c:pt>
                <c:pt idx="4168">
                  <c:v>31.6</c:v>
                </c:pt>
                <c:pt idx="4169">
                  <c:v>31.6</c:v>
                </c:pt>
                <c:pt idx="4170">
                  <c:v>31.6</c:v>
                </c:pt>
                <c:pt idx="4171">
                  <c:v>31.6</c:v>
                </c:pt>
                <c:pt idx="4172">
                  <c:v>31.6</c:v>
                </c:pt>
                <c:pt idx="4173">
                  <c:v>31.6</c:v>
                </c:pt>
                <c:pt idx="4174">
                  <c:v>31.6</c:v>
                </c:pt>
                <c:pt idx="4175">
                  <c:v>31.6</c:v>
                </c:pt>
                <c:pt idx="4176">
                  <c:v>31.6</c:v>
                </c:pt>
                <c:pt idx="4177">
                  <c:v>31.6</c:v>
                </c:pt>
                <c:pt idx="4178">
                  <c:v>31.6</c:v>
                </c:pt>
                <c:pt idx="4179">
                  <c:v>31.7</c:v>
                </c:pt>
                <c:pt idx="4180">
                  <c:v>31.7</c:v>
                </c:pt>
                <c:pt idx="4181">
                  <c:v>31.7</c:v>
                </c:pt>
                <c:pt idx="4182">
                  <c:v>31.7</c:v>
                </c:pt>
                <c:pt idx="4183">
                  <c:v>31.7</c:v>
                </c:pt>
                <c:pt idx="4184">
                  <c:v>31.7</c:v>
                </c:pt>
                <c:pt idx="4185">
                  <c:v>31.7</c:v>
                </c:pt>
                <c:pt idx="4186">
                  <c:v>31.7</c:v>
                </c:pt>
                <c:pt idx="4187">
                  <c:v>31.7</c:v>
                </c:pt>
                <c:pt idx="4188">
                  <c:v>31.7</c:v>
                </c:pt>
                <c:pt idx="4189">
                  <c:v>31.7</c:v>
                </c:pt>
                <c:pt idx="4190">
                  <c:v>31.7</c:v>
                </c:pt>
                <c:pt idx="4191">
                  <c:v>31.7</c:v>
                </c:pt>
                <c:pt idx="4192">
                  <c:v>31.7</c:v>
                </c:pt>
                <c:pt idx="4193">
                  <c:v>31.7</c:v>
                </c:pt>
                <c:pt idx="4194">
                  <c:v>31.8</c:v>
                </c:pt>
                <c:pt idx="4195">
                  <c:v>31.8</c:v>
                </c:pt>
                <c:pt idx="4196">
                  <c:v>31.8</c:v>
                </c:pt>
                <c:pt idx="4197">
                  <c:v>31.8</c:v>
                </c:pt>
                <c:pt idx="4198">
                  <c:v>31.8</c:v>
                </c:pt>
                <c:pt idx="4199">
                  <c:v>31.8</c:v>
                </c:pt>
                <c:pt idx="4200">
                  <c:v>31.8</c:v>
                </c:pt>
                <c:pt idx="4201">
                  <c:v>31.8</c:v>
                </c:pt>
                <c:pt idx="4202">
                  <c:v>31.8</c:v>
                </c:pt>
                <c:pt idx="4203">
                  <c:v>31.8</c:v>
                </c:pt>
                <c:pt idx="4204">
                  <c:v>31.8</c:v>
                </c:pt>
                <c:pt idx="4205">
                  <c:v>31.8</c:v>
                </c:pt>
                <c:pt idx="4206">
                  <c:v>31.8</c:v>
                </c:pt>
                <c:pt idx="4207">
                  <c:v>31.8</c:v>
                </c:pt>
                <c:pt idx="4208">
                  <c:v>31.8</c:v>
                </c:pt>
                <c:pt idx="4209">
                  <c:v>31.9</c:v>
                </c:pt>
                <c:pt idx="4210">
                  <c:v>31.9</c:v>
                </c:pt>
                <c:pt idx="4211">
                  <c:v>31.9</c:v>
                </c:pt>
                <c:pt idx="4212">
                  <c:v>31.9</c:v>
                </c:pt>
                <c:pt idx="4213">
                  <c:v>31.9</c:v>
                </c:pt>
                <c:pt idx="4214">
                  <c:v>31.9</c:v>
                </c:pt>
                <c:pt idx="4215">
                  <c:v>31.9</c:v>
                </c:pt>
                <c:pt idx="4216">
                  <c:v>31.9</c:v>
                </c:pt>
                <c:pt idx="4217">
                  <c:v>31.9</c:v>
                </c:pt>
                <c:pt idx="4218">
                  <c:v>31.9</c:v>
                </c:pt>
                <c:pt idx="4219">
                  <c:v>31.9</c:v>
                </c:pt>
                <c:pt idx="4220">
                  <c:v>31.9</c:v>
                </c:pt>
                <c:pt idx="4221">
                  <c:v>32</c:v>
                </c:pt>
                <c:pt idx="4222">
                  <c:v>32</c:v>
                </c:pt>
                <c:pt idx="4223">
                  <c:v>32</c:v>
                </c:pt>
                <c:pt idx="4224">
                  <c:v>32</c:v>
                </c:pt>
                <c:pt idx="4225">
                  <c:v>32</c:v>
                </c:pt>
                <c:pt idx="4226">
                  <c:v>32</c:v>
                </c:pt>
                <c:pt idx="4227">
                  <c:v>32</c:v>
                </c:pt>
                <c:pt idx="4228">
                  <c:v>32</c:v>
                </c:pt>
                <c:pt idx="4229">
                  <c:v>32</c:v>
                </c:pt>
                <c:pt idx="4230">
                  <c:v>32</c:v>
                </c:pt>
                <c:pt idx="4231">
                  <c:v>32</c:v>
                </c:pt>
                <c:pt idx="4232">
                  <c:v>32</c:v>
                </c:pt>
                <c:pt idx="4233">
                  <c:v>32</c:v>
                </c:pt>
                <c:pt idx="4234">
                  <c:v>32</c:v>
                </c:pt>
                <c:pt idx="4235">
                  <c:v>32</c:v>
                </c:pt>
                <c:pt idx="4236">
                  <c:v>32.1</c:v>
                </c:pt>
                <c:pt idx="4237">
                  <c:v>32.1</c:v>
                </c:pt>
                <c:pt idx="4238">
                  <c:v>32.1</c:v>
                </c:pt>
                <c:pt idx="4239">
                  <c:v>32.1</c:v>
                </c:pt>
                <c:pt idx="4240">
                  <c:v>32.1</c:v>
                </c:pt>
                <c:pt idx="4241">
                  <c:v>32.1</c:v>
                </c:pt>
                <c:pt idx="4242">
                  <c:v>32.1</c:v>
                </c:pt>
                <c:pt idx="4243">
                  <c:v>32.1</c:v>
                </c:pt>
                <c:pt idx="4244">
                  <c:v>32.1</c:v>
                </c:pt>
                <c:pt idx="4245">
                  <c:v>32.1</c:v>
                </c:pt>
                <c:pt idx="4246">
                  <c:v>32.1</c:v>
                </c:pt>
                <c:pt idx="4247">
                  <c:v>32.1</c:v>
                </c:pt>
                <c:pt idx="4248">
                  <c:v>32.200000000000003</c:v>
                </c:pt>
                <c:pt idx="4249">
                  <c:v>32.200000000000003</c:v>
                </c:pt>
                <c:pt idx="4250">
                  <c:v>32.200000000000003</c:v>
                </c:pt>
                <c:pt idx="4251">
                  <c:v>32.200000000000003</c:v>
                </c:pt>
                <c:pt idx="4252">
                  <c:v>32.200000000000003</c:v>
                </c:pt>
                <c:pt idx="4253">
                  <c:v>32.200000000000003</c:v>
                </c:pt>
                <c:pt idx="4254">
                  <c:v>32.200000000000003</c:v>
                </c:pt>
                <c:pt idx="4255">
                  <c:v>32.200000000000003</c:v>
                </c:pt>
                <c:pt idx="4256">
                  <c:v>32.200000000000003</c:v>
                </c:pt>
                <c:pt idx="4257">
                  <c:v>32.200000000000003</c:v>
                </c:pt>
                <c:pt idx="4258">
                  <c:v>32.200000000000003</c:v>
                </c:pt>
                <c:pt idx="4259">
                  <c:v>32.200000000000003</c:v>
                </c:pt>
                <c:pt idx="4260">
                  <c:v>32.200000000000003</c:v>
                </c:pt>
                <c:pt idx="4261">
                  <c:v>32.200000000000003</c:v>
                </c:pt>
                <c:pt idx="4262">
                  <c:v>32.200000000000003</c:v>
                </c:pt>
                <c:pt idx="4263">
                  <c:v>32.299999999999997</c:v>
                </c:pt>
                <c:pt idx="4264">
                  <c:v>32.299999999999997</c:v>
                </c:pt>
                <c:pt idx="4265">
                  <c:v>32.299999999999997</c:v>
                </c:pt>
                <c:pt idx="4266">
                  <c:v>32.299999999999997</c:v>
                </c:pt>
                <c:pt idx="4267">
                  <c:v>32.299999999999997</c:v>
                </c:pt>
                <c:pt idx="4268">
                  <c:v>32.299999999999997</c:v>
                </c:pt>
                <c:pt idx="4269">
                  <c:v>32.299999999999997</c:v>
                </c:pt>
                <c:pt idx="4270">
                  <c:v>32.299999999999997</c:v>
                </c:pt>
                <c:pt idx="4271">
                  <c:v>32.299999999999997</c:v>
                </c:pt>
                <c:pt idx="4272">
                  <c:v>32.299999999999997</c:v>
                </c:pt>
                <c:pt idx="4273">
                  <c:v>32.299999999999997</c:v>
                </c:pt>
                <c:pt idx="4274">
                  <c:v>32.299999999999997</c:v>
                </c:pt>
                <c:pt idx="4275">
                  <c:v>32.4</c:v>
                </c:pt>
                <c:pt idx="4276">
                  <c:v>32.4</c:v>
                </c:pt>
                <c:pt idx="4277">
                  <c:v>32.4</c:v>
                </c:pt>
                <c:pt idx="4278">
                  <c:v>32.4</c:v>
                </c:pt>
                <c:pt idx="4279">
                  <c:v>32.4</c:v>
                </c:pt>
                <c:pt idx="4280">
                  <c:v>32.4</c:v>
                </c:pt>
                <c:pt idx="4281">
                  <c:v>32.4</c:v>
                </c:pt>
                <c:pt idx="4282">
                  <c:v>32.4</c:v>
                </c:pt>
                <c:pt idx="4283">
                  <c:v>32.4</c:v>
                </c:pt>
                <c:pt idx="4284">
                  <c:v>32.4</c:v>
                </c:pt>
                <c:pt idx="4285">
                  <c:v>32.4</c:v>
                </c:pt>
                <c:pt idx="4286">
                  <c:v>32.4</c:v>
                </c:pt>
                <c:pt idx="4287">
                  <c:v>32.4</c:v>
                </c:pt>
                <c:pt idx="4288">
                  <c:v>32.4</c:v>
                </c:pt>
                <c:pt idx="4289">
                  <c:v>32.4</c:v>
                </c:pt>
                <c:pt idx="4290">
                  <c:v>32.5</c:v>
                </c:pt>
                <c:pt idx="4291">
                  <c:v>32.5</c:v>
                </c:pt>
                <c:pt idx="4292">
                  <c:v>32.5</c:v>
                </c:pt>
                <c:pt idx="4293">
                  <c:v>32.5</c:v>
                </c:pt>
                <c:pt idx="4294">
                  <c:v>32.5</c:v>
                </c:pt>
                <c:pt idx="4295">
                  <c:v>32.5</c:v>
                </c:pt>
                <c:pt idx="4296">
                  <c:v>32.5</c:v>
                </c:pt>
                <c:pt idx="4297">
                  <c:v>32.5</c:v>
                </c:pt>
                <c:pt idx="4298">
                  <c:v>32.5</c:v>
                </c:pt>
                <c:pt idx="4299">
                  <c:v>32.5</c:v>
                </c:pt>
                <c:pt idx="4300">
                  <c:v>32.5</c:v>
                </c:pt>
                <c:pt idx="4301">
                  <c:v>32.5</c:v>
                </c:pt>
                <c:pt idx="4302">
                  <c:v>32.6</c:v>
                </c:pt>
                <c:pt idx="4303">
                  <c:v>32.6</c:v>
                </c:pt>
                <c:pt idx="4304">
                  <c:v>32.6</c:v>
                </c:pt>
                <c:pt idx="4305">
                  <c:v>32.6</c:v>
                </c:pt>
                <c:pt idx="4306">
                  <c:v>32.6</c:v>
                </c:pt>
                <c:pt idx="4307">
                  <c:v>32.6</c:v>
                </c:pt>
                <c:pt idx="4308">
                  <c:v>32.6</c:v>
                </c:pt>
                <c:pt idx="4309">
                  <c:v>32.6</c:v>
                </c:pt>
                <c:pt idx="4310">
                  <c:v>32.6</c:v>
                </c:pt>
                <c:pt idx="4311">
                  <c:v>32.6</c:v>
                </c:pt>
                <c:pt idx="4312">
                  <c:v>32.6</c:v>
                </c:pt>
                <c:pt idx="4313">
                  <c:v>32.6</c:v>
                </c:pt>
                <c:pt idx="4314">
                  <c:v>32.6</c:v>
                </c:pt>
                <c:pt idx="4315">
                  <c:v>32.6</c:v>
                </c:pt>
                <c:pt idx="4316">
                  <c:v>32.6</c:v>
                </c:pt>
                <c:pt idx="4317">
                  <c:v>32.700000000000003</c:v>
                </c:pt>
                <c:pt idx="4318">
                  <c:v>32.700000000000003</c:v>
                </c:pt>
                <c:pt idx="4319">
                  <c:v>32.700000000000003</c:v>
                </c:pt>
                <c:pt idx="4320">
                  <c:v>32.700000000000003</c:v>
                </c:pt>
                <c:pt idx="4321">
                  <c:v>32.700000000000003</c:v>
                </c:pt>
                <c:pt idx="4322">
                  <c:v>32.700000000000003</c:v>
                </c:pt>
                <c:pt idx="4323">
                  <c:v>32.700000000000003</c:v>
                </c:pt>
                <c:pt idx="4324">
                  <c:v>32.700000000000003</c:v>
                </c:pt>
                <c:pt idx="4325">
                  <c:v>32.700000000000003</c:v>
                </c:pt>
                <c:pt idx="4326">
                  <c:v>32.700000000000003</c:v>
                </c:pt>
                <c:pt idx="4327">
                  <c:v>32.700000000000003</c:v>
                </c:pt>
                <c:pt idx="4328">
                  <c:v>32.700000000000003</c:v>
                </c:pt>
                <c:pt idx="4329">
                  <c:v>32.700000000000003</c:v>
                </c:pt>
                <c:pt idx="4330">
                  <c:v>32.700000000000003</c:v>
                </c:pt>
                <c:pt idx="4331">
                  <c:v>32.700000000000003</c:v>
                </c:pt>
                <c:pt idx="4332">
                  <c:v>32.799999999999997</c:v>
                </c:pt>
                <c:pt idx="4333">
                  <c:v>32.799999999999997</c:v>
                </c:pt>
                <c:pt idx="4334">
                  <c:v>32.799999999999997</c:v>
                </c:pt>
                <c:pt idx="4335">
                  <c:v>32.799999999999997</c:v>
                </c:pt>
                <c:pt idx="4336">
                  <c:v>32.799999999999997</c:v>
                </c:pt>
                <c:pt idx="4337">
                  <c:v>32.799999999999997</c:v>
                </c:pt>
                <c:pt idx="4338">
                  <c:v>32.799999999999997</c:v>
                </c:pt>
                <c:pt idx="4339">
                  <c:v>32.799999999999997</c:v>
                </c:pt>
                <c:pt idx="4340">
                  <c:v>32.799999999999997</c:v>
                </c:pt>
                <c:pt idx="4341">
                  <c:v>32.799999999999997</c:v>
                </c:pt>
                <c:pt idx="4342">
                  <c:v>32.799999999999997</c:v>
                </c:pt>
                <c:pt idx="4343">
                  <c:v>32.799999999999997</c:v>
                </c:pt>
                <c:pt idx="4344">
                  <c:v>32.9</c:v>
                </c:pt>
                <c:pt idx="4345">
                  <c:v>32.9</c:v>
                </c:pt>
                <c:pt idx="4346">
                  <c:v>32.9</c:v>
                </c:pt>
                <c:pt idx="4347">
                  <c:v>32.9</c:v>
                </c:pt>
                <c:pt idx="4348">
                  <c:v>32.9</c:v>
                </c:pt>
                <c:pt idx="4349">
                  <c:v>32.9</c:v>
                </c:pt>
                <c:pt idx="4350">
                  <c:v>32.9</c:v>
                </c:pt>
                <c:pt idx="4351">
                  <c:v>32.9</c:v>
                </c:pt>
                <c:pt idx="4352">
                  <c:v>32.9</c:v>
                </c:pt>
                <c:pt idx="4353">
                  <c:v>32.9</c:v>
                </c:pt>
                <c:pt idx="4354">
                  <c:v>32.9</c:v>
                </c:pt>
                <c:pt idx="4355">
                  <c:v>32.9</c:v>
                </c:pt>
                <c:pt idx="4356">
                  <c:v>32.9</c:v>
                </c:pt>
                <c:pt idx="4357">
                  <c:v>32.9</c:v>
                </c:pt>
                <c:pt idx="4358">
                  <c:v>32.9</c:v>
                </c:pt>
                <c:pt idx="4359">
                  <c:v>33</c:v>
                </c:pt>
                <c:pt idx="4360">
                  <c:v>33</c:v>
                </c:pt>
                <c:pt idx="4361">
                  <c:v>33</c:v>
                </c:pt>
                <c:pt idx="4362">
                  <c:v>33</c:v>
                </c:pt>
                <c:pt idx="4363">
                  <c:v>33</c:v>
                </c:pt>
                <c:pt idx="4364">
                  <c:v>33</c:v>
                </c:pt>
                <c:pt idx="4365">
                  <c:v>33</c:v>
                </c:pt>
                <c:pt idx="4366">
                  <c:v>33</c:v>
                </c:pt>
                <c:pt idx="4367">
                  <c:v>33</c:v>
                </c:pt>
                <c:pt idx="4368">
                  <c:v>33</c:v>
                </c:pt>
                <c:pt idx="4369">
                  <c:v>33</c:v>
                </c:pt>
                <c:pt idx="4370">
                  <c:v>33</c:v>
                </c:pt>
                <c:pt idx="4371">
                  <c:v>33.1</c:v>
                </c:pt>
                <c:pt idx="4372">
                  <c:v>33.1</c:v>
                </c:pt>
                <c:pt idx="4373">
                  <c:v>33.1</c:v>
                </c:pt>
                <c:pt idx="4374">
                  <c:v>33.1</c:v>
                </c:pt>
                <c:pt idx="4375">
                  <c:v>33.1</c:v>
                </c:pt>
                <c:pt idx="4376">
                  <c:v>33.1</c:v>
                </c:pt>
                <c:pt idx="4377">
                  <c:v>33.1</c:v>
                </c:pt>
                <c:pt idx="4378">
                  <c:v>33.1</c:v>
                </c:pt>
                <c:pt idx="4379">
                  <c:v>33.1</c:v>
                </c:pt>
                <c:pt idx="4380">
                  <c:v>33.1</c:v>
                </c:pt>
                <c:pt idx="4381">
                  <c:v>33.1</c:v>
                </c:pt>
                <c:pt idx="4382">
                  <c:v>33.1</c:v>
                </c:pt>
                <c:pt idx="4383">
                  <c:v>33.1</c:v>
                </c:pt>
                <c:pt idx="4384">
                  <c:v>33.1</c:v>
                </c:pt>
                <c:pt idx="4385">
                  <c:v>33.1</c:v>
                </c:pt>
                <c:pt idx="4386">
                  <c:v>33.200000000000003</c:v>
                </c:pt>
                <c:pt idx="4387">
                  <c:v>33.200000000000003</c:v>
                </c:pt>
                <c:pt idx="4388">
                  <c:v>33.200000000000003</c:v>
                </c:pt>
                <c:pt idx="4389">
                  <c:v>33.200000000000003</c:v>
                </c:pt>
                <c:pt idx="4390">
                  <c:v>33.200000000000003</c:v>
                </c:pt>
                <c:pt idx="4391">
                  <c:v>33.200000000000003</c:v>
                </c:pt>
                <c:pt idx="4392">
                  <c:v>33.200000000000003</c:v>
                </c:pt>
                <c:pt idx="4393">
                  <c:v>33.200000000000003</c:v>
                </c:pt>
                <c:pt idx="4394">
                  <c:v>33.200000000000003</c:v>
                </c:pt>
                <c:pt idx="4395">
                  <c:v>33.200000000000003</c:v>
                </c:pt>
                <c:pt idx="4396">
                  <c:v>33.200000000000003</c:v>
                </c:pt>
                <c:pt idx="4397">
                  <c:v>33.200000000000003</c:v>
                </c:pt>
                <c:pt idx="4398">
                  <c:v>33.299999999999997</c:v>
                </c:pt>
                <c:pt idx="4399">
                  <c:v>33.299999999999997</c:v>
                </c:pt>
                <c:pt idx="4400">
                  <c:v>33.299999999999997</c:v>
                </c:pt>
                <c:pt idx="4401">
                  <c:v>33.299999999999997</c:v>
                </c:pt>
                <c:pt idx="4402">
                  <c:v>33.299999999999997</c:v>
                </c:pt>
                <c:pt idx="4403">
                  <c:v>33.299999999999997</c:v>
                </c:pt>
                <c:pt idx="4404">
                  <c:v>33.299999999999997</c:v>
                </c:pt>
                <c:pt idx="4405">
                  <c:v>33.299999999999997</c:v>
                </c:pt>
                <c:pt idx="4406">
                  <c:v>33.299999999999997</c:v>
                </c:pt>
                <c:pt idx="4407">
                  <c:v>33.299999999999997</c:v>
                </c:pt>
                <c:pt idx="4408">
                  <c:v>33.299999999999997</c:v>
                </c:pt>
                <c:pt idx="4409">
                  <c:v>33.299999999999997</c:v>
                </c:pt>
                <c:pt idx="4410">
                  <c:v>33.4</c:v>
                </c:pt>
                <c:pt idx="4411">
                  <c:v>33.4</c:v>
                </c:pt>
                <c:pt idx="4412">
                  <c:v>33.4</c:v>
                </c:pt>
                <c:pt idx="4413">
                  <c:v>33.4</c:v>
                </c:pt>
                <c:pt idx="4414">
                  <c:v>33.4</c:v>
                </c:pt>
                <c:pt idx="4415">
                  <c:v>33.4</c:v>
                </c:pt>
                <c:pt idx="4416">
                  <c:v>33.4</c:v>
                </c:pt>
                <c:pt idx="4417">
                  <c:v>33.4</c:v>
                </c:pt>
                <c:pt idx="4418">
                  <c:v>33.4</c:v>
                </c:pt>
                <c:pt idx="4419">
                  <c:v>33.4</c:v>
                </c:pt>
                <c:pt idx="4420">
                  <c:v>33.4</c:v>
                </c:pt>
                <c:pt idx="4421">
                  <c:v>33.4</c:v>
                </c:pt>
                <c:pt idx="4422">
                  <c:v>33.4</c:v>
                </c:pt>
                <c:pt idx="4423">
                  <c:v>33.4</c:v>
                </c:pt>
                <c:pt idx="4424">
                  <c:v>33.4</c:v>
                </c:pt>
                <c:pt idx="4425">
                  <c:v>33.5</c:v>
                </c:pt>
                <c:pt idx="4426">
                  <c:v>33.5</c:v>
                </c:pt>
                <c:pt idx="4427">
                  <c:v>33.5</c:v>
                </c:pt>
                <c:pt idx="4428">
                  <c:v>33.5</c:v>
                </c:pt>
                <c:pt idx="4429">
                  <c:v>33.5</c:v>
                </c:pt>
                <c:pt idx="4430">
                  <c:v>33.5</c:v>
                </c:pt>
                <c:pt idx="4431">
                  <c:v>33.5</c:v>
                </c:pt>
                <c:pt idx="4432">
                  <c:v>33.5</c:v>
                </c:pt>
                <c:pt idx="4433">
                  <c:v>33.5</c:v>
                </c:pt>
                <c:pt idx="4434">
                  <c:v>33.5</c:v>
                </c:pt>
                <c:pt idx="4435">
                  <c:v>33.5</c:v>
                </c:pt>
                <c:pt idx="4436">
                  <c:v>33.5</c:v>
                </c:pt>
                <c:pt idx="4437">
                  <c:v>33.5</c:v>
                </c:pt>
                <c:pt idx="4438">
                  <c:v>33.5</c:v>
                </c:pt>
                <c:pt idx="4439">
                  <c:v>33.5</c:v>
                </c:pt>
                <c:pt idx="4440">
                  <c:v>33.6</c:v>
                </c:pt>
                <c:pt idx="4441">
                  <c:v>33.6</c:v>
                </c:pt>
                <c:pt idx="4442">
                  <c:v>33.6</c:v>
                </c:pt>
                <c:pt idx="4443">
                  <c:v>33.6</c:v>
                </c:pt>
                <c:pt idx="4444">
                  <c:v>33.6</c:v>
                </c:pt>
                <c:pt idx="4445">
                  <c:v>33.6</c:v>
                </c:pt>
                <c:pt idx="4446">
                  <c:v>33.6</c:v>
                </c:pt>
                <c:pt idx="4447">
                  <c:v>33.6</c:v>
                </c:pt>
                <c:pt idx="4448">
                  <c:v>33.6</c:v>
                </c:pt>
                <c:pt idx="4449">
                  <c:v>33.6</c:v>
                </c:pt>
                <c:pt idx="4450">
                  <c:v>33.6</c:v>
                </c:pt>
                <c:pt idx="4451">
                  <c:v>33.6</c:v>
                </c:pt>
                <c:pt idx="4452">
                  <c:v>33.700000000000003</c:v>
                </c:pt>
                <c:pt idx="4453">
                  <c:v>33.700000000000003</c:v>
                </c:pt>
                <c:pt idx="4454">
                  <c:v>33.700000000000003</c:v>
                </c:pt>
                <c:pt idx="4455">
                  <c:v>33.700000000000003</c:v>
                </c:pt>
                <c:pt idx="4456">
                  <c:v>33.700000000000003</c:v>
                </c:pt>
                <c:pt idx="4457">
                  <c:v>33.700000000000003</c:v>
                </c:pt>
                <c:pt idx="4458">
                  <c:v>33.700000000000003</c:v>
                </c:pt>
                <c:pt idx="4459">
                  <c:v>33.700000000000003</c:v>
                </c:pt>
                <c:pt idx="4460">
                  <c:v>33.700000000000003</c:v>
                </c:pt>
                <c:pt idx="4461">
                  <c:v>33.700000000000003</c:v>
                </c:pt>
                <c:pt idx="4462">
                  <c:v>33.700000000000003</c:v>
                </c:pt>
                <c:pt idx="4463">
                  <c:v>33.700000000000003</c:v>
                </c:pt>
                <c:pt idx="4464">
                  <c:v>33.700000000000003</c:v>
                </c:pt>
                <c:pt idx="4465">
                  <c:v>33.700000000000003</c:v>
                </c:pt>
                <c:pt idx="4466">
                  <c:v>33.700000000000003</c:v>
                </c:pt>
                <c:pt idx="4467">
                  <c:v>33.799999999999997</c:v>
                </c:pt>
                <c:pt idx="4468">
                  <c:v>33.799999999999997</c:v>
                </c:pt>
                <c:pt idx="4469">
                  <c:v>33.799999999999997</c:v>
                </c:pt>
                <c:pt idx="4470">
                  <c:v>33.799999999999997</c:v>
                </c:pt>
                <c:pt idx="4471">
                  <c:v>33.799999999999997</c:v>
                </c:pt>
                <c:pt idx="4472">
                  <c:v>33.799999999999997</c:v>
                </c:pt>
                <c:pt idx="4473">
                  <c:v>33.799999999999997</c:v>
                </c:pt>
                <c:pt idx="4474">
                  <c:v>33.799999999999997</c:v>
                </c:pt>
                <c:pt idx="4475">
                  <c:v>33.799999999999997</c:v>
                </c:pt>
                <c:pt idx="4476">
                  <c:v>33.799999999999997</c:v>
                </c:pt>
                <c:pt idx="4477">
                  <c:v>33.799999999999997</c:v>
                </c:pt>
                <c:pt idx="4478">
                  <c:v>33.799999999999997</c:v>
                </c:pt>
                <c:pt idx="4479">
                  <c:v>33.9</c:v>
                </c:pt>
                <c:pt idx="4480">
                  <c:v>33.9</c:v>
                </c:pt>
                <c:pt idx="4481">
                  <c:v>33.9</c:v>
                </c:pt>
                <c:pt idx="4482">
                  <c:v>33.9</c:v>
                </c:pt>
                <c:pt idx="4483">
                  <c:v>33.9</c:v>
                </c:pt>
                <c:pt idx="4484">
                  <c:v>33.9</c:v>
                </c:pt>
                <c:pt idx="4485">
                  <c:v>33.9</c:v>
                </c:pt>
                <c:pt idx="4486">
                  <c:v>33.9</c:v>
                </c:pt>
                <c:pt idx="4487">
                  <c:v>33.9</c:v>
                </c:pt>
                <c:pt idx="4488">
                  <c:v>33.9</c:v>
                </c:pt>
                <c:pt idx="4489">
                  <c:v>33.9</c:v>
                </c:pt>
                <c:pt idx="4490">
                  <c:v>33.9</c:v>
                </c:pt>
                <c:pt idx="4491">
                  <c:v>33.9</c:v>
                </c:pt>
                <c:pt idx="4492">
                  <c:v>33.9</c:v>
                </c:pt>
                <c:pt idx="4493">
                  <c:v>33.9</c:v>
                </c:pt>
                <c:pt idx="4494">
                  <c:v>34</c:v>
                </c:pt>
                <c:pt idx="4495">
                  <c:v>34</c:v>
                </c:pt>
                <c:pt idx="4496">
                  <c:v>34</c:v>
                </c:pt>
                <c:pt idx="4497">
                  <c:v>34</c:v>
                </c:pt>
                <c:pt idx="4498">
                  <c:v>34</c:v>
                </c:pt>
                <c:pt idx="4499">
                  <c:v>34</c:v>
                </c:pt>
                <c:pt idx="4500">
                  <c:v>34</c:v>
                </c:pt>
                <c:pt idx="4501">
                  <c:v>34</c:v>
                </c:pt>
                <c:pt idx="4502">
                  <c:v>34</c:v>
                </c:pt>
                <c:pt idx="4503">
                  <c:v>34</c:v>
                </c:pt>
                <c:pt idx="4504">
                  <c:v>34</c:v>
                </c:pt>
                <c:pt idx="4505">
                  <c:v>34</c:v>
                </c:pt>
                <c:pt idx="4506">
                  <c:v>34</c:v>
                </c:pt>
                <c:pt idx="4507">
                  <c:v>34</c:v>
                </c:pt>
                <c:pt idx="4508">
                  <c:v>34</c:v>
                </c:pt>
                <c:pt idx="4509">
                  <c:v>34.1</c:v>
                </c:pt>
                <c:pt idx="4510">
                  <c:v>34.1</c:v>
                </c:pt>
                <c:pt idx="4511">
                  <c:v>34.1</c:v>
                </c:pt>
                <c:pt idx="4512">
                  <c:v>34.1</c:v>
                </c:pt>
                <c:pt idx="4513">
                  <c:v>34.1</c:v>
                </c:pt>
                <c:pt idx="4514">
                  <c:v>34.1</c:v>
                </c:pt>
                <c:pt idx="4515">
                  <c:v>34.1</c:v>
                </c:pt>
                <c:pt idx="4516">
                  <c:v>34.1</c:v>
                </c:pt>
                <c:pt idx="4517">
                  <c:v>34.1</c:v>
                </c:pt>
                <c:pt idx="4518">
                  <c:v>34.1</c:v>
                </c:pt>
                <c:pt idx="4519">
                  <c:v>34.1</c:v>
                </c:pt>
                <c:pt idx="4520">
                  <c:v>34.1</c:v>
                </c:pt>
                <c:pt idx="4521">
                  <c:v>34.200000000000003</c:v>
                </c:pt>
                <c:pt idx="4522">
                  <c:v>34.200000000000003</c:v>
                </c:pt>
                <c:pt idx="4523">
                  <c:v>34.200000000000003</c:v>
                </c:pt>
                <c:pt idx="4524">
                  <c:v>34.200000000000003</c:v>
                </c:pt>
                <c:pt idx="4525">
                  <c:v>34.200000000000003</c:v>
                </c:pt>
                <c:pt idx="4526">
                  <c:v>34.200000000000003</c:v>
                </c:pt>
                <c:pt idx="4527">
                  <c:v>34.200000000000003</c:v>
                </c:pt>
                <c:pt idx="4528">
                  <c:v>34.200000000000003</c:v>
                </c:pt>
                <c:pt idx="4529">
                  <c:v>34.200000000000003</c:v>
                </c:pt>
                <c:pt idx="4530">
                  <c:v>34.200000000000003</c:v>
                </c:pt>
                <c:pt idx="4531">
                  <c:v>34.200000000000003</c:v>
                </c:pt>
                <c:pt idx="4532">
                  <c:v>34.200000000000003</c:v>
                </c:pt>
                <c:pt idx="4533">
                  <c:v>34.200000000000003</c:v>
                </c:pt>
                <c:pt idx="4534">
                  <c:v>34.200000000000003</c:v>
                </c:pt>
                <c:pt idx="4535">
                  <c:v>34.200000000000003</c:v>
                </c:pt>
                <c:pt idx="4536">
                  <c:v>34.299999999999997</c:v>
                </c:pt>
                <c:pt idx="4537">
                  <c:v>34.299999999999997</c:v>
                </c:pt>
                <c:pt idx="4538">
                  <c:v>34.299999999999997</c:v>
                </c:pt>
                <c:pt idx="4539">
                  <c:v>34.299999999999997</c:v>
                </c:pt>
                <c:pt idx="4540">
                  <c:v>34.299999999999997</c:v>
                </c:pt>
                <c:pt idx="4541">
                  <c:v>34.299999999999997</c:v>
                </c:pt>
                <c:pt idx="4542">
                  <c:v>34.299999999999997</c:v>
                </c:pt>
                <c:pt idx="4543">
                  <c:v>34.299999999999997</c:v>
                </c:pt>
                <c:pt idx="4544">
                  <c:v>34.299999999999997</c:v>
                </c:pt>
                <c:pt idx="4545">
                  <c:v>34.299999999999997</c:v>
                </c:pt>
                <c:pt idx="4546">
                  <c:v>34.299999999999997</c:v>
                </c:pt>
                <c:pt idx="4547">
                  <c:v>34.299999999999997</c:v>
                </c:pt>
                <c:pt idx="4548">
                  <c:v>34.4</c:v>
                </c:pt>
                <c:pt idx="4549">
                  <c:v>34.4</c:v>
                </c:pt>
                <c:pt idx="4550">
                  <c:v>34.4</c:v>
                </c:pt>
                <c:pt idx="4551">
                  <c:v>34.4</c:v>
                </c:pt>
                <c:pt idx="4552">
                  <c:v>34.4</c:v>
                </c:pt>
                <c:pt idx="4553">
                  <c:v>34.4</c:v>
                </c:pt>
                <c:pt idx="4554">
                  <c:v>34.4</c:v>
                </c:pt>
                <c:pt idx="4555">
                  <c:v>34.4</c:v>
                </c:pt>
                <c:pt idx="4556">
                  <c:v>34.4</c:v>
                </c:pt>
                <c:pt idx="4557">
                  <c:v>34.4</c:v>
                </c:pt>
                <c:pt idx="4558">
                  <c:v>34.4</c:v>
                </c:pt>
                <c:pt idx="4559">
                  <c:v>34.4</c:v>
                </c:pt>
                <c:pt idx="4560">
                  <c:v>34.4</c:v>
                </c:pt>
                <c:pt idx="4561">
                  <c:v>34.4</c:v>
                </c:pt>
                <c:pt idx="4562">
                  <c:v>34.4</c:v>
                </c:pt>
                <c:pt idx="4563">
                  <c:v>34.5</c:v>
                </c:pt>
                <c:pt idx="4564">
                  <c:v>34.5</c:v>
                </c:pt>
                <c:pt idx="4565">
                  <c:v>34.5</c:v>
                </c:pt>
                <c:pt idx="4566">
                  <c:v>34.5</c:v>
                </c:pt>
                <c:pt idx="4567">
                  <c:v>34.5</c:v>
                </c:pt>
                <c:pt idx="4568">
                  <c:v>34.5</c:v>
                </c:pt>
                <c:pt idx="4569">
                  <c:v>34.5</c:v>
                </c:pt>
                <c:pt idx="4570">
                  <c:v>34.5</c:v>
                </c:pt>
                <c:pt idx="4571">
                  <c:v>34.5</c:v>
                </c:pt>
                <c:pt idx="4572">
                  <c:v>34.5</c:v>
                </c:pt>
                <c:pt idx="4573">
                  <c:v>34.5</c:v>
                </c:pt>
                <c:pt idx="4574">
                  <c:v>34.5</c:v>
                </c:pt>
                <c:pt idx="4575">
                  <c:v>34.6</c:v>
                </c:pt>
                <c:pt idx="4576">
                  <c:v>34.6</c:v>
                </c:pt>
                <c:pt idx="4577">
                  <c:v>34.6</c:v>
                </c:pt>
                <c:pt idx="4578">
                  <c:v>34.6</c:v>
                </c:pt>
                <c:pt idx="4579">
                  <c:v>34.6</c:v>
                </c:pt>
                <c:pt idx="4580">
                  <c:v>34.6</c:v>
                </c:pt>
                <c:pt idx="4581">
                  <c:v>34.6</c:v>
                </c:pt>
                <c:pt idx="4582">
                  <c:v>34.6</c:v>
                </c:pt>
                <c:pt idx="4583">
                  <c:v>34.6</c:v>
                </c:pt>
                <c:pt idx="4584">
                  <c:v>34.6</c:v>
                </c:pt>
                <c:pt idx="4585">
                  <c:v>34.6</c:v>
                </c:pt>
                <c:pt idx="4586">
                  <c:v>34.6</c:v>
                </c:pt>
                <c:pt idx="4587">
                  <c:v>34.6</c:v>
                </c:pt>
                <c:pt idx="4588">
                  <c:v>34.6</c:v>
                </c:pt>
                <c:pt idx="4589">
                  <c:v>34.6</c:v>
                </c:pt>
                <c:pt idx="4590">
                  <c:v>34.700000000000003</c:v>
                </c:pt>
                <c:pt idx="4591">
                  <c:v>34.700000000000003</c:v>
                </c:pt>
                <c:pt idx="4592">
                  <c:v>34.700000000000003</c:v>
                </c:pt>
                <c:pt idx="4593">
                  <c:v>34.700000000000003</c:v>
                </c:pt>
                <c:pt idx="4594">
                  <c:v>34.700000000000003</c:v>
                </c:pt>
                <c:pt idx="4595">
                  <c:v>34.700000000000003</c:v>
                </c:pt>
                <c:pt idx="4596">
                  <c:v>34.700000000000003</c:v>
                </c:pt>
                <c:pt idx="4597">
                  <c:v>34.700000000000003</c:v>
                </c:pt>
                <c:pt idx="4598">
                  <c:v>34.700000000000003</c:v>
                </c:pt>
                <c:pt idx="4599">
                  <c:v>34.700000000000003</c:v>
                </c:pt>
                <c:pt idx="4600">
                  <c:v>34.700000000000003</c:v>
                </c:pt>
                <c:pt idx="4601">
                  <c:v>34.700000000000003</c:v>
                </c:pt>
                <c:pt idx="4602">
                  <c:v>34.799999999999997</c:v>
                </c:pt>
                <c:pt idx="4603">
                  <c:v>34.799999999999997</c:v>
                </c:pt>
                <c:pt idx="4604">
                  <c:v>34.799999999999997</c:v>
                </c:pt>
                <c:pt idx="4605">
                  <c:v>34.799999999999997</c:v>
                </c:pt>
                <c:pt idx="4606">
                  <c:v>34.799999999999997</c:v>
                </c:pt>
                <c:pt idx="4607">
                  <c:v>34.799999999999997</c:v>
                </c:pt>
                <c:pt idx="4608">
                  <c:v>34.799999999999997</c:v>
                </c:pt>
                <c:pt idx="4609">
                  <c:v>34.799999999999997</c:v>
                </c:pt>
                <c:pt idx="4610">
                  <c:v>34.799999999999997</c:v>
                </c:pt>
                <c:pt idx="4611">
                  <c:v>34.799999999999997</c:v>
                </c:pt>
                <c:pt idx="4612">
                  <c:v>34.799999999999997</c:v>
                </c:pt>
                <c:pt idx="4613">
                  <c:v>34.799999999999997</c:v>
                </c:pt>
                <c:pt idx="4614">
                  <c:v>34.799999999999997</c:v>
                </c:pt>
                <c:pt idx="4615">
                  <c:v>34.799999999999997</c:v>
                </c:pt>
                <c:pt idx="4616">
                  <c:v>34.799999999999997</c:v>
                </c:pt>
                <c:pt idx="4617">
                  <c:v>34.9</c:v>
                </c:pt>
                <c:pt idx="4618">
                  <c:v>34.9</c:v>
                </c:pt>
                <c:pt idx="4619">
                  <c:v>34.9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E680-46AD-8D75-D1523D9FC2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2561935"/>
        <c:axId val="1892567215"/>
      </c:scatterChart>
      <c:valAx>
        <c:axId val="660849936"/>
        <c:scaling>
          <c:orientation val="minMax"/>
          <c:max val="1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0848976"/>
        <c:crosses val="autoZero"/>
        <c:crossBetween val="midCat"/>
        <c:majorUnit val="1"/>
      </c:valAx>
      <c:valAx>
        <c:axId val="660848976"/>
        <c:scaling>
          <c:orientation val="minMax"/>
          <c:max val="2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60849936"/>
        <c:crosses val="autoZero"/>
        <c:crossBetween val="midCat"/>
        <c:majorUnit val="200"/>
      </c:valAx>
      <c:valAx>
        <c:axId val="1892567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</c:spPr>
        <c:crossAx val="1892561935"/>
        <c:crosses val="max"/>
        <c:crossBetween val="midCat"/>
      </c:valAx>
      <c:valAx>
        <c:axId val="189256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92567215"/>
        <c:crosses val="autoZero"/>
        <c:crossBetween val="midCat"/>
      </c:valAx>
      <c:spPr>
        <a:noFill/>
      </c:spPr>
    </c:plotArea>
    <c:plotVisOnly val="1"/>
    <c:dispBlanksAs val="gap"/>
    <c:showDLblsOverMax val="0"/>
    <c:extLst/>
  </c:chart>
  <c:spPr>
    <a:noFill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26140533759557"/>
          <c:y val="5.5555555555555552E-2"/>
          <c:w val="0.79447958236704352"/>
          <c:h val="0.8053606020160682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'[Pão dia 1 50%.xlsx]Dados do Ensaio'!$E$1</c:f>
              <c:strCache>
                <c:ptCount val="1"/>
                <c:pt idx="0">
                  <c:v>Carga (g)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59"/>
              <c:layout>
                <c:manualLayout>
                  <c:x val="5.5725547728383146E-3"/>
                  <c:y val="0.1231176178333584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DC8-4776-8EC7-C16E5AA50760}"/>
                </c:ext>
              </c:extLst>
            </c:dLbl>
            <c:dLbl>
              <c:idx val="564"/>
              <c:layout>
                <c:manualLayout>
                  <c:x val="2.7862773864191573E-3"/>
                  <c:y val="0.11432350227383284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C8-4776-8EC7-C16E5AA50760}"/>
                </c:ext>
              </c:extLst>
            </c:dLbl>
            <c:spPr>
              <a:solidFill>
                <a:srgbClr val="156082"/>
              </a:solidFill>
              <a:ln w="3175" cap="flat" cmpd="sng" algn="ctr">
                <a:solidFill>
                  <a:srgbClr val="156082">
                    <a:shade val="15000"/>
                  </a:srgbClr>
                </a:solidFill>
                <a:prstDash val="solid"/>
                <a:miter lim="800000"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numRef>
              <c:f>'[Pão dia 1 50%.xlsx]Dados do Ensaio'!$D$2:$D$568</c:f>
              <c:numCache>
                <c:formatCode>0.00%</c:formatCode>
                <c:ptCount val="56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4.0650406504065617E-3</c:v>
                </c:pt>
                <c:pt idx="4">
                  <c:v>4.0650406504065617E-3</c:v>
                </c:pt>
                <c:pt idx="5">
                  <c:v>4.0650406504065617E-3</c:v>
                </c:pt>
                <c:pt idx="6">
                  <c:v>8.1300813008131235E-3</c:v>
                </c:pt>
                <c:pt idx="7">
                  <c:v>8.1300813008131235E-3</c:v>
                </c:pt>
                <c:pt idx="8">
                  <c:v>8.1300813008131235E-3</c:v>
                </c:pt>
                <c:pt idx="9">
                  <c:v>8.1300813008131235E-3</c:v>
                </c:pt>
                <c:pt idx="10">
                  <c:v>8.1300813008131235E-3</c:v>
                </c:pt>
                <c:pt idx="11">
                  <c:v>8.1300813008131235E-3</c:v>
                </c:pt>
                <c:pt idx="12">
                  <c:v>1.219512195121954E-2</c:v>
                </c:pt>
                <c:pt idx="13">
                  <c:v>1.219512195121954E-2</c:v>
                </c:pt>
                <c:pt idx="14">
                  <c:v>1.219512195121954E-2</c:v>
                </c:pt>
                <c:pt idx="15">
                  <c:v>1.6260162601626101E-2</c:v>
                </c:pt>
                <c:pt idx="16">
                  <c:v>1.6260162601626101E-2</c:v>
                </c:pt>
                <c:pt idx="17">
                  <c:v>1.6260162601626101E-2</c:v>
                </c:pt>
                <c:pt idx="18">
                  <c:v>1.6260162601626101E-2</c:v>
                </c:pt>
                <c:pt idx="19">
                  <c:v>1.6260162601626101E-2</c:v>
                </c:pt>
                <c:pt idx="20">
                  <c:v>1.6260162601626101E-2</c:v>
                </c:pt>
                <c:pt idx="21">
                  <c:v>2.032520325203252E-2</c:v>
                </c:pt>
                <c:pt idx="22">
                  <c:v>2.032520325203252E-2</c:v>
                </c:pt>
                <c:pt idx="23">
                  <c:v>2.032520325203252E-2</c:v>
                </c:pt>
                <c:pt idx="24">
                  <c:v>2.4390243902439081E-2</c:v>
                </c:pt>
                <c:pt idx="25">
                  <c:v>2.4390243902439081E-2</c:v>
                </c:pt>
                <c:pt idx="26">
                  <c:v>2.4390243902439081E-2</c:v>
                </c:pt>
                <c:pt idx="27">
                  <c:v>2.4390243902439081E-2</c:v>
                </c:pt>
                <c:pt idx="28">
                  <c:v>2.4390243902439081E-2</c:v>
                </c:pt>
                <c:pt idx="29">
                  <c:v>2.4390243902439081E-2</c:v>
                </c:pt>
                <c:pt idx="30">
                  <c:v>2.8455284552845642E-2</c:v>
                </c:pt>
                <c:pt idx="31">
                  <c:v>2.8455284552845642E-2</c:v>
                </c:pt>
                <c:pt idx="32">
                  <c:v>2.8455284552845642E-2</c:v>
                </c:pt>
                <c:pt idx="33">
                  <c:v>2.8455284552845642E-2</c:v>
                </c:pt>
                <c:pt idx="34">
                  <c:v>2.8455284552845642E-2</c:v>
                </c:pt>
                <c:pt idx="35">
                  <c:v>2.8455284552845642E-2</c:v>
                </c:pt>
                <c:pt idx="36">
                  <c:v>3.2520325203252057E-2</c:v>
                </c:pt>
                <c:pt idx="37">
                  <c:v>3.2520325203252057E-2</c:v>
                </c:pt>
                <c:pt idx="38">
                  <c:v>3.2520325203252057E-2</c:v>
                </c:pt>
                <c:pt idx="39">
                  <c:v>3.6585365853658625E-2</c:v>
                </c:pt>
                <c:pt idx="40">
                  <c:v>3.6585365853658625E-2</c:v>
                </c:pt>
                <c:pt idx="41">
                  <c:v>3.6585365853658625E-2</c:v>
                </c:pt>
                <c:pt idx="42">
                  <c:v>3.6585365853658625E-2</c:v>
                </c:pt>
                <c:pt idx="43">
                  <c:v>3.6585365853658625E-2</c:v>
                </c:pt>
                <c:pt idx="44">
                  <c:v>3.6585365853658625E-2</c:v>
                </c:pt>
                <c:pt idx="45">
                  <c:v>4.065040650406504E-2</c:v>
                </c:pt>
                <c:pt idx="46">
                  <c:v>4.065040650406504E-2</c:v>
                </c:pt>
                <c:pt idx="47">
                  <c:v>4.065040650406504E-2</c:v>
                </c:pt>
                <c:pt idx="48">
                  <c:v>4.4715447154471601E-2</c:v>
                </c:pt>
                <c:pt idx="49">
                  <c:v>4.4715447154471601E-2</c:v>
                </c:pt>
                <c:pt idx="50">
                  <c:v>4.4715447154471601E-2</c:v>
                </c:pt>
                <c:pt idx="51">
                  <c:v>4.4715447154471601E-2</c:v>
                </c:pt>
                <c:pt idx="52">
                  <c:v>4.4715447154471601E-2</c:v>
                </c:pt>
                <c:pt idx="53">
                  <c:v>4.4715447154471601E-2</c:v>
                </c:pt>
                <c:pt idx="54">
                  <c:v>4.8780487804878161E-2</c:v>
                </c:pt>
                <c:pt idx="55">
                  <c:v>4.8780487804878161E-2</c:v>
                </c:pt>
                <c:pt idx="56">
                  <c:v>4.8780487804878161E-2</c:v>
                </c:pt>
                <c:pt idx="57">
                  <c:v>5.2845528455284577E-2</c:v>
                </c:pt>
                <c:pt idx="58">
                  <c:v>5.2845528455284577E-2</c:v>
                </c:pt>
                <c:pt idx="59">
                  <c:v>5.2845528455284577E-2</c:v>
                </c:pt>
                <c:pt idx="60">
                  <c:v>5.2845528455284577E-2</c:v>
                </c:pt>
                <c:pt idx="61">
                  <c:v>5.2845528455284577E-2</c:v>
                </c:pt>
                <c:pt idx="62">
                  <c:v>5.2845528455284577E-2</c:v>
                </c:pt>
                <c:pt idx="63">
                  <c:v>5.6910569105691138E-2</c:v>
                </c:pt>
                <c:pt idx="64">
                  <c:v>5.6910569105691138E-2</c:v>
                </c:pt>
                <c:pt idx="65">
                  <c:v>5.6910569105691138E-2</c:v>
                </c:pt>
                <c:pt idx="66">
                  <c:v>5.6910569105691138E-2</c:v>
                </c:pt>
                <c:pt idx="67">
                  <c:v>5.6910569105691138E-2</c:v>
                </c:pt>
                <c:pt idx="68">
                  <c:v>5.6910569105691138E-2</c:v>
                </c:pt>
                <c:pt idx="69">
                  <c:v>6.097560975609756E-2</c:v>
                </c:pt>
                <c:pt idx="70">
                  <c:v>6.097560975609756E-2</c:v>
                </c:pt>
                <c:pt idx="71">
                  <c:v>6.097560975609756E-2</c:v>
                </c:pt>
                <c:pt idx="72">
                  <c:v>6.5040650406504114E-2</c:v>
                </c:pt>
                <c:pt idx="73">
                  <c:v>6.5040650406504114E-2</c:v>
                </c:pt>
                <c:pt idx="74">
                  <c:v>6.5040650406504114E-2</c:v>
                </c:pt>
                <c:pt idx="75">
                  <c:v>6.5040650406504114E-2</c:v>
                </c:pt>
                <c:pt idx="76">
                  <c:v>6.5040650406504114E-2</c:v>
                </c:pt>
                <c:pt idx="77">
                  <c:v>6.5040650406504114E-2</c:v>
                </c:pt>
                <c:pt idx="78">
                  <c:v>6.9105691056910681E-2</c:v>
                </c:pt>
                <c:pt idx="79">
                  <c:v>6.9105691056910681E-2</c:v>
                </c:pt>
                <c:pt idx="80">
                  <c:v>6.9105691056910681E-2</c:v>
                </c:pt>
                <c:pt idx="81">
                  <c:v>7.3170731707317097E-2</c:v>
                </c:pt>
                <c:pt idx="82">
                  <c:v>7.3170731707317097E-2</c:v>
                </c:pt>
                <c:pt idx="83">
                  <c:v>7.3170731707317097E-2</c:v>
                </c:pt>
                <c:pt idx="84">
                  <c:v>7.3170731707317097E-2</c:v>
                </c:pt>
                <c:pt idx="85">
                  <c:v>7.3170731707317097E-2</c:v>
                </c:pt>
                <c:pt idx="86">
                  <c:v>7.3170731707317097E-2</c:v>
                </c:pt>
                <c:pt idx="87">
                  <c:v>7.7235772357723664E-2</c:v>
                </c:pt>
                <c:pt idx="88">
                  <c:v>7.7235772357723664E-2</c:v>
                </c:pt>
                <c:pt idx="89">
                  <c:v>7.7235772357723664E-2</c:v>
                </c:pt>
                <c:pt idx="90">
                  <c:v>8.1300813008130079E-2</c:v>
                </c:pt>
                <c:pt idx="91">
                  <c:v>8.1300813008130079E-2</c:v>
                </c:pt>
                <c:pt idx="92">
                  <c:v>8.1300813008130079E-2</c:v>
                </c:pt>
                <c:pt idx="93">
                  <c:v>8.1300813008130079E-2</c:v>
                </c:pt>
                <c:pt idx="94">
                  <c:v>8.1300813008130079E-2</c:v>
                </c:pt>
                <c:pt idx="95">
                  <c:v>8.1300813008130079E-2</c:v>
                </c:pt>
                <c:pt idx="96">
                  <c:v>8.5365853658536633E-2</c:v>
                </c:pt>
                <c:pt idx="97">
                  <c:v>8.5365853658536633E-2</c:v>
                </c:pt>
                <c:pt idx="98">
                  <c:v>8.5365853658536633E-2</c:v>
                </c:pt>
                <c:pt idx="99">
                  <c:v>8.9430894308943201E-2</c:v>
                </c:pt>
                <c:pt idx="100">
                  <c:v>8.9430894308943201E-2</c:v>
                </c:pt>
                <c:pt idx="101">
                  <c:v>8.9430894308943201E-2</c:v>
                </c:pt>
                <c:pt idx="102">
                  <c:v>8.9430894308943201E-2</c:v>
                </c:pt>
                <c:pt idx="103">
                  <c:v>8.9430894308943201E-2</c:v>
                </c:pt>
                <c:pt idx="104">
                  <c:v>8.9430894308943201E-2</c:v>
                </c:pt>
                <c:pt idx="105">
                  <c:v>9.3495934959349616E-2</c:v>
                </c:pt>
                <c:pt idx="106">
                  <c:v>9.3495934959349616E-2</c:v>
                </c:pt>
                <c:pt idx="107">
                  <c:v>9.3495934959349616E-2</c:v>
                </c:pt>
                <c:pt idx="108">
                  <c:v>9.3495934959349616E-2</c:v>
                </c:pt>
                <c:pt idx="109">
                  <c:v>9.3495934959349616E-2</c:v>
                </c:pt>
                <c:pt idx="110">
                  <c:v>9.3495934959349616E-2</c:v>
                </c:pt>
                <c:pt idx="111">
                  <c:v>9.7560975609756184E-2</c:v>
                </c:pt>
                <c:pt idx="112">
                  <c:v>9.7560975609756184E-2</c:v>
                </c:pt>
                <c:pt idx="113">
                  <c:v>9.7560975609756184E-2</c:v>
                </c:pt>
                <c:pt idx="114">
                  <c:v>0.1016260162601626</c:v>
                </c:pt>
                <c:pt idx="115">
                  <c:v>0.1016260162601626</c:v>
                </c:pt>
                <c:pt idx="116">
                  <c:v>0.1016260162601626</c:v>
                </c:pt>
                <c:pt idx="117">
                  <c:v>0.1016260162601626</c:v>
                </c:pt>
                <c:pt idx="118">
                  <c:v>0.1016260162601626</c:v>
                </c:pt>
                <c:pt idx="119">
                  <c:v>0.1016260162601626</c:v>
                </c:pt>
                <c:pt idx="120">
                  <c:v>0.10569105691056915</c:v>
                </c:pt>
                <c:pt idx="121">
                  <c:v>0.10569105691056915</c:v>
                </c:pt>
                <c:pt idx="122">
                  <c:v>0.10569105691056915</c:v>
                </c:pt>
                <c:pt idx="123">
                  <c:v>0.10975609756097572</c:v>
                </c:pt>
                <c:pt idx="124">
                  <c:v>0.10975609756097572</c:v>
                </c:pt>
                <c:pt idx="125">
                  <c:v>0.10975609756097572</c:v>
                </c:pt>
                <c:pt idx="126">
                  <c:v>0.10975609756097572</c:v>
                </c:pt>
                <c:pt idx="127">
                  <c:v>0.10975609756097572</c:v>
                </c:pt>
                <c:pt idx="128">
                  <c:v>0.10975609756097572</c:v>
                </c:pt>
                <c:pt idx="129">
                  <c:v>0.11382113821138214</c:v>
                </c:pt>
                <c:pt idx="130">
                  <c:v>0.11382113821138214</c:v>
                </c:pt>
                <c:pt idx="131">
                  <c:v>0.11382113821138214</c:v>
                </c:pt>
                <c:pt idx="132">
                  <c:v>0.11382113821138214</c:v>
                </c:pt>
                <c:pt idx="133">
                  <c:v>0.11382113821138214</c:v>
                </c:pt>
                <c:pt idx="134">
                  <c:v>0.11382113821138214</c:v>
                </c:pt>
                <c:pt idx="135">
                  <c:v>0.1178861788617887</c:v>
                </c:pt>
                <c:pt idx="136">
                  <c:v>0.1178861788617887</c:v>
                </c:pt>
                <c:pt idx="137">
                  <c:v>0.1178861788617887</c:v>
                </c:pt>
                <c:pt idx="138">
                  <c:v>0.12195121951219512</c:v>
                </c:pt>
                <c:pt idx="139">
                  <c:v>0.12195121951219512</c:v>
                </c:pt>
                <c:pt idx="140">
                  <c:v>0.12195121951219512</c:v>
                </c:pt>
                <c:pt idx="141">
                  <c:v>0.12195121951219512</c:v>
                </c:pt>
                <c:pt idx="142">
                  <c:v>0.12195121951219512</c:v>
                </c:pt>
                <c:pt idx="143">
                  <c:v>0.12195121951219512</c:v>
                </c:pt>
                <c:pt idx="144">
                  <c:v>0.12601626016260167</c:v>
                </c:pt>
                <c:pt idx="145">
                  <c:v>0.12601626016260167</c:v>
                </c:pt>
                <c:pt idx="146">
                  <c:v>0.12601626016260167</c:v>
                </c:pt>
                <c:pt idx="147">
                  <c:v>0.13008130081300823</c:v>
                </c:pt>
                <c:pt idx="148">
                  <c:v>0.13008130081300823</c:v>
                </c:pt>
                <c:pt idx="149">
                  <c:v>0.13008130081300823</c:v>
                </c:pt>
                <c:pt idx="150">
                  <c:v>0.13008130081300823</c:v>
                </c:pt>
                <c:pt idx="151">
                  <c:v>0.13008130081300823</c:v>
                </c:pt>
                <c:pt idx="152">
                  <c:v>0.13008130081300823</c:v>
                </c:pt>
                <c:pt idx="153">
                  <c:v>0.13414634146341464</c:v>
                </c:pt>
                <c:pt idx="154">
                  <c:v>0.13414634146341464</c:v>
                </c:pt>
                <c:pt idx="155">
                  <c:v>0.13414634146341464</c:v>
                </c:pt>
                <c:pt idx="156">
                  <c:v>0.13821138211382122</c:v>
                </c:pt>
                <c:pt idx="157">
                  <c:v>0.13821138211382122</c:v>
                </c:pt>
                <c:pt idx="158">
                  <c:v>0.13821138211382122</c:v>
                </c:pt>
                <c:pt idx="159">
                  <c:v>0.13821138211382122</c:v>
                </c:pt>
                <c:pt idx="160">
                  <c:v>0.13821138211382122</c:v>
                </c:pt>
                <c:pt idx="161">
                  <c:v>0.13821138211382122</c:v>
                </c:pt>
                <c:pt idx="162">
                  <c:v>0.14227642276422764</c:v>
                </c:pt>
                <c:pt idx="163">
                  <c:v>0.14227642276422764</c:v>
                </c:pt>
                <c:pt idx="164">
                  <c:v>0.14227642276422764</c:v>
                </c:pt>
                <c:pt idx="165">
                  <c:v>0.14634146341463419</c:v>
                </c:pt>
                <c:pt idx="166">
                  <c:v>0.14634146341463419</c:v>
                </c:pt>
                <c:pt idx="167">
                  <c:v>0.14634146341463419</c:v>
                </c:pt>
                <c:pt idx="168">
                  <c:v>0.14634146341463419</c:v>
                </c:pt>
                <c:pt idx="169">
                  <c:v>0.14634146341463419</c:v>
                </c:pt>
                <c:pt idx="170">
                  <c:v>0.14634146341463419</c:v>
                </c:pt>
                <c:pt idx="171">
                  <c:v>0.15040650406504075</c:v>
                </c:pt>
                <c:pt idx="172">
                  <c:v>0.15040650406504075</c:v>
                </c:pt>
                <c:pt idx="173">
                  <c:v>0.15040650406504075</c:v>
                </c:pt>
                <c:pt idx="174">
                  <c:v>0.15447154471544716</c:v>
                </c:pt>
                <c:pt idx="175">
                  <c:v>0.15447154471544716</c:v>
                </c:pt>
                <c:pt idx="176">
                  <c:v>0.15447154471544716</c:v>
                </c:pt>
                <c:pt idx="177">
                  <c:v>0.15447154471544716</c:v>
                </c:pt>
                <c:pt idx="178">
                  <c:v>0.15447154471544716</c:v>
                </c:pt>
                <c:pt idx="179">
                  <c:v>0.15447154471544716</c:v>
                </c:pt>
                <c:pt idx="180">
                  <c:v>0.15853658536585374</c:v>
                </c:pt>
                <c:pt idx="181">
                  <c:v>0.15853658536585374</c:v>
                </c:pt>
                <c:pt idx="182">
                  <c:v>0.15853658536585374</c:v>
                </c:pt>
                <c:pt idx="183">
                  <c:v>0.15853658536585374</c:v>
                </c:pt>
                <c:pt idx="184">
                  <c:v>0.15853658536585374</c:v>
                </c:pt>
                <c:pt idx="185">
                  <c:v>0.15853658536585374</c:v>
                </c:pt>
                <c:pt idx="186">
                  <c:v>0.16260162601626016</c:v>
                </c:pt>
                <c:pt idx="187">
                  <c:v>0.16260162601626016</c:v>
                </c:pt>
                <c:pt idx="188">
                  <c:v>0.16260162601626016</c:v>
                </c:pt>
                <c:pt idx="189">
                  <c:v>0.16666666666666671</c:v>
                </c:pt>
                <c:pt idx="190">
                  <c:v>0.16666666666666671</c:v>
                </c:pt>
                <c:pt idx="191">
                  <c:v>0.16666666666666671</c:v>
                </c:pt>
                <c:pt idx="192">
                  <c:v>0.16666666666666671</c:v>
                </c:pt>
                <c:pt idx="193">
                  <c:v>0.16666666666666671</c:v>
                </c:pt>
                <c:pt idx="194">
                  <c:v>0.16666666666666671</c:v>
                </c:pt>
                <c:pt idx="195">
                  <c:v>0.17073170731707327</c:v>
                </c:pt>
                <c:pt idx="196">
                  <c:v>0.17073170731707327</c:v>
                </c:pt>
                <c:pt idx="197">
                  <c:v>0.17073170731707327</c:v>
                </c:pt>
                <c:pt idx="198">
                  <c:v>0.17479674796747968</c:v>
                </c:pt>
                <c:pt idx="199">
                  <c:v>0.17479674796747968</c:v>
                </c:pt>
                <c:pt idx="200">
                  <c:v>0.17479674796747968</c:v>
                </c:pt>
                <c:pt idx="201">
                  <c:v>0.17479674796747968</c:v>
                </c:pt>
                <c:pt idx="202">
                  <c:v>0.17479674796747968</c:v>
                </c:pt>
                <c:pt idx="203">
                  <c:v>0.17479674796747968</c:v>
                </c:pt>
                <c:pt idx="204">
                  <c:v>0.17886178861788626</c:v>
                </c:pt>
                <c:pt idx="205">
                  <c:v>0.17886178861788626</c:v>
                </c:pt>
                <c:pt idx="206">
                  <c:v>0.17886178861788626</c:v>
                </c:pt>
                <c:pt idx="207">
                  <c:v>0.18292682926829268</c:v>
                </c:pt>
                <c:pt idx="208">
                  <c:v>0.18292682926829268</c:v>
                </c:pt>
                <c:pt idx="209">
                  <c:v>0.18292682926829268</c:v>
                </c:pt>
                <c:pt idx="210">
                  <c:v>0.18292682926829268</c:v>
                </c:pt>
                <c:pt idx="211">
                  <c:v>0.18292682926829268</c:v>
                </c:pt>
                <c:pt idx="212">
                  <c:v>0.18292682926829268</c:v>
                </c:pt>
                <c:pt idx="213">
                  <c:v>0.18699186991869923</c:v>
                </c:pt>
                <c:pt idx="214">
                  <c:v>0.18699186991869923</c:v>
                </c:pt>
                <c:pt idx="215">
                  <c:v>0.18699186991869923</c:v>
                </c:pt>
                <c:pt idx="216">
                  <c:v>0.19105691056910579</c:v>
                </c:pt>
                <c:pt idx="217">
                  <c:v>0.19105691056910579</c:v>
                </c:pt>
                <c:pt idx="218">
                  <c:v>0.19105691056910579</c:v>
                </c:pt>
                <c:pt idx="219">
                  <c:v>0.19105691056910579</c:v>
                </c:pt>
                <c:pt idx="220">
                  <c:v>0.19105691056910579</c:v>
                </c:pt>
                <c:pt idx="221">
                  <c:v>0.19105691056910579</c:v>
                </c:pt>
                <c:pt idx="222">
                  <c:v>0.1951219512195122</c:v>
                </c:pt>
                <c:pt idx="223">
                  <c:v>0.1951219512195122</c:v>
                </c:pt>
                <c:pt idx="224">
                  <c:v>0.1951219512195122</c:v>
                </c:pt>
                <c:pt idx="225">
                  <c:v>0.1951219512195122</c:v>
                </c:pt>
                <c:pt idx="226">
                  <c:v>0.1951219512195122</c:v>
                </c:pt>
                <c:pt idx="227">
                  <c:v>0.1951219512195122</c:v>
                </c:pt>
                <c:pt idx="228">
                  <c:v>0.19918699186991878</c:v>
                </c:pt>
                <c:pt idx="229">
                  <c:v>0.19918699186991878</c:v>
                </c:pt>
                <c:pt idx="230">
                  <c:v>0.19918699186991878</c:v>
                </c:pt>
                <c:pt idx="231">
                  <c:v>0.2032520325203252</c:v>
                </c:pt>
                <c:pt idx="232">
                  <c:v>0.2032520325203252</c:v>
                </c:pt>
                <c:pt idx="233">
                  <c:v>0.2032520325203252</c:v>
                </c:pt>
                <c:pt idx="234">
                  <c:v>0.2032520325203252</c:v>
                </c:pt>
                <c:pt idx="235">
                  <c:v>0.2032520325203252</c:v>
                </c:pt>
                <c:pt idx="236">
                  <c:v>0.2032520325203252</c:v>
                </c:pt>
                <c:pt idx="237">
                  <c:v>0.20731707317073175</c:v>
                </c:pt>
                <c:pt idx="238">
                  <c:v>0.20731707317073175</c:v>
                </c:pt>
                <c:pt idx="239">
                  <c:v>0.20731707317073175</c:v>
                </c:pt>
                <c:pt idx="240">
                  <c:v>0.21138211382113831</c:v>
                </c:pt>
                <c:pt idx="241">
                  <c:v>0.21138211382113831</c:v>
                </c:pt>
                <c:pt idx="242">
                  <c:v>0.21138211382113831</c:v>
                </c:pt>
                <c:pt idx="243">
                  <c:v>0.21138211382113831</c:v>
                </c:pt>
                <c:pt idx="244">
                  <c:v>0.21138211382113831</c:v>
                </c:pt>
                <c:pt idx="245">
                  <c:v>0.21138211382113831</c:v>
                </c:pt>
                <c:pt idx="246">
                  <c:v>0.21544715447154472</c:v>
                </c:pt>
                <c:pt idx="247">
                  <c:v>0.21544715447154472</c:v>
                </c:pt>
                <c:pt idx="248">
                  <c:v>0.21544715447154472</c:v>
                </c:pt>
                <c:pt idx="249">
                  <c:v>0.2195121951219513</c:v>
                </c:pt>
                <c:pt idx="250">
                  <c:v>0.2195121951219513</c:v>
                </c:pt>
                <c:pt idx="251">
                  <c:v>0.2195121951219513</c:v>
                </c:pt>
                <c:pt idx="252">
                  <c:v>0.2195121951219513</c:v>
                </c:pt>
                <c:pt idx="253">
                  <c:v>0.2195121951219513</c:v>
                </c:pt>
                <c:pt idx="254">
                  <c:v>0.2195121951219513</c:v>
                </c:pt>
                <c:pt idx="255">
                  <c:v>0.22357723577235772</c:v>
                </c:pt>
                <c:pt idx="256">
                  <c:v>0.22357723577235772</c:v>
                </c:pt>
                <c:pt idx="257">
                  <c:v>0.22357723577235772</c:v>
                </c:pt>
                <c:pt idx="258">
                  <c:v>0.22764227642276427</c:v>
                </c:pt>
                <c:pt idx="259">
                  <c:v>0.22764227642276427</c:v>
                </c:pt>
                <c:pt idx="260">
                  <c:v>0.22764227642276427</c:v>
                </c:pt>
                <c:pt idx="261">
                  <c:v>0.22764227642276427</c:v>
                </c:pt>
                <c:pt idx="262">
                  <c:v>0.22764227642276427</c:v>
                </c:pt>
                <c:pt idx="263">
                  <c:v>0.22764227642276427</c:v>
                </c:pt>
                <c:pt idx="264">
                  <c:v>0.23170731707317083</c:v>
                </c:pt>
                <c:pt idx="265">
                  <c:v>0.23170731707317083</c:v>
                </c:pt>
                <c:pt idx="266">
                  <c:v>0.23170731707317083</c:v>
                </c:pt>
                <c:pt idx="267">
                  <c:v>0.23170731707317083</c:v>
                </c:pt>
                <c:pt idx="268">
                  <c:v>0.23170731707317083</c:v>
                </c:pt>
                <c:pt idx="269">
                  <c:v>0.23170731707317083</c:v>
                </c:pt>
                <c:pt idx="270">
                  <c:v>0.23577235772357724</c:v>
                </c:pt>
                <c:pt idx="271">
                  <c:v>0.23577235772357724</c:v>
                </c:pt>
                <c:pt idx="272">
                  <c:v>0.23577235772357724</c:v>
                </c:pt>
                <c:pt idx="273">
                  <c:v>0.23983739837398382</c:v>
                </c:pt>
                <c:pt idx="274">
                  <c:v>0.23983739837398382</c:v>
                </c:pt>
                <c:pt idx="275">
                  <c:v>0.23983739837398382</c:v>
                </c:pt>
                <c:pt idx="276">
                  <c:v>0.23983739837398382</c:v>
                </c:pt>
                <c:pt idx="277">
                  <c:v>0.23983739837398382</c:v>
                </c:pt>
                <c:pt idx="278">
                  <c:v>0.23983739837398382</c:v>
                </c:pt>
                <c:pt idx="279">
                  <c:v>0.24390243902439024</c:v>
                </c:pt>
                <c:pt idx="280">
                  <c:v>0.24390243902439024</c:v>
                </c:pt>
                <c:pt idx="281">
                  <c:v>0.24390243902439024</c:v>
                </c:pt>
                <c:pt idx="282">
                  <c:v>0.24796747967479679</c:v>
                </c:pt>
                <c:pt idx="283">
                  <c:v>0.24796747967479679</c:v>
                </c:pt>
                <c:pt idx="284">
                  <c:v>0.24796747967479679</c:v>
                </c:pt>
                <c:pt idx="285">
                  <c:v>0.24796747967479679</c:v>
                </c:pt>
                <c:pt idx="286">
                  <c:v>0.24796747967479679</c:v>
                </c:pt>
                <c:pt idx="287">
                  <c:v>0.24796747967479679</c:v>
                </c:pt>
                <c:pt idx="288">
                  <c:v>0.25203252032520335</c:v>
                </c:pt>
                <c:pt idx="289">
                  <c:v>0.25203252032520335</c:v>
                </c:pt>
                <c:pt idx="290">
                  <c:v>0.25203252032520335</c:v>
                </c:pt>
                <c:pt idx="291">
                  <c:v>0.25609756097560976</c:v>
                </c:pt>
                <c:pt idx="292">
                  <c:v>0.25609756097560976</c:v>
                </c:pt>
                <c:pt idx="293">
                  <c:v>0.25609756097560976</c:v>
                </c:pt>
                <c:pt idx="294">
                  <c:v>0.25609756097560976</c:v>
                </c:pt>
                <c:pt idx="295">
                  <c:v>0.25609756097560976</c:v>
                </c:pt>
                <c:pt idx="296">
                  <c:v>0.25609756097560976</c:v>
                </c:pt>
                <c:pt idx="297">
                  <c:v>0.26016260162601634</c:v>
                </c:pt>
                <c:pt idx="298">
                  <c:v>0.26016260162601634</c:v>
                </c:pt>
                <c:pt idx="299">
                  <c:v>0.26016260162601634</c:v>
                </c:pt>
                <c:pt idx="300">
                  <c:v>0.26422764227642276</c:v>
                </c:pt>
                <c:pt idx="301">
                  <c:v>0.26422764227642276</c:v>
                </c:pt>
                <c:pt idx="302">
                  <c:v>0.26422764227642276</c:v>
                </c:pt>
                <c:pt idx="303">
                  <c:v>0.26422764227642276</c:v>
                </c:pt>
                <c:pt idx="304">
                  <c:v>0.26422764227642276</c:v>
                </c:pt>
                <c:pt idx="305">
                  <c:v>0.26422764227642276</c:v>
                </c:pt>
                <c:pt idx="306">
                  <c:v>0.26829268292682928</c:v>
                </c:pt>
                <c:pt idx="307">
                  <c:v>0.26829268292682928</c:v>
                </c:pt>
                <c:pt idx="308">
                  <c:v>0.26829268292682928</c:v>
                </c:pt>
                <c:pt idx="309">
                  <c:v>0.27235772357723587</c:v>
                </c:pt>
                <c:pt idx="310">
                  <c:v>0.27235772357723587</c:v>
                </c:pt>
                <c:pt idx="311">
                  <c:v>0.27235772357723587</c:v>
                </c:pt>
                <c:pt idx="312">
                  <c:v>0.27235772357723587</c:v>
                </c:pt>
                <c:pt idx="313">
                  <c:v>0.27235772357723587</c:v>
                </c:pt>
                <c:pt idx="314">
                  <c:v>0.27235772357723587</c:v>
                </c:pt>
                <c:pt idx="315">
                  <c:v>0.27642276422764228</c:v>
                </c:pt>
                <c:pt idx="316">
                  <c:v>0.27642276422764228</c:v>
                </c:pt>
                <c:pt idx="317">
                  <c:v>0.27642276422764228</c:v>
                </c:pt>
                <c:pt idx="318">
                  <c:v>0.28048780487804886</c:v>
                </c:pt>
                <c:pt idx="319">
                  <c:v>0.28048780487804886</c:v>
                </c:pt>
                <c:pt idx="320">
                  <c:v>0.28048780487804886</c:v>
                </c:pt>
                <c:pt idx="321">
                  <c:v>0.28048780487804886</c:v>
                </c:pt>
                <c:pt idx="322">
                  <c:v>0.28048780487804886</c:v>
                </c:pt>
                <c:pt idx="323">
                  <c:v>0.28048780487804886</c:v>
                </c:pt>
                <c:pt idx="324">
                  <c:v>0.28455284552845528</c:v>
                </c:pt>
                <c:pt idx="325">
                  <c:v>0.28455284552845528</c:v>
                </c:pt>
                <c:pt idx="326">
                  <c:v>0.28455284552845528</c:v>
                </c:pt>
                <c:pt idx="327">
                  <c:v>0.28455284552845528</c:v>
                </c:pt>
                <c:pt idx="328">
                  <c:v>0.28455284552845528</c:v>
                </c:pt>
                <c:pt idx="329">
                  <c:v>0.28455284552845528</c:v>
                </c:pt>
                <c:pt idx="330">
                  <c:v>0.2886178861788618</c:v>
                </c:pt>
                <c:pt idx="331">
                  <c:v>0.2886178861788618</c:v>
                </c:pt>
                <c:pt idx="332">
                  <c:v>0.2886178861788618</c:v>
                </c:pt>
                <c:pt idx="333">
                  <c:v>0.29268292682926839</c:v>
                </c:pt>
                <c:pt idx="334">
                  <c:v>0.29268292682926839</c:v>
                </c:pt>
                <c:pt idx="335">
                  <c:v>0.29268292682926839</c:v>
                </c:pt>
                <c:pt idx="336">
                  <c:v>0.29268292682926839</c:v>
                </c:pt>
                <c:pt idx="337">
                  <c:v>0.29268292682926839</c:v>
                </c:pt>
                <c:pt idx="338">
                  <c:v>0.29268292682926839</c:v>
                </c:pt>
                <c:pt idx="339">
                  <c:v>0.2967479674796748</c:v>
                </c:pt>
                <c:pt idx="340">
                  <c:v>0.2967479674796748</c:v>
                </c:pt>
                <c:pt idx="341">
                  <c:v>0.2967479674796748</c:v>
                </c:pt>
                <c:pt idx="342">
                  <c:v>0.30081300813008138</c:v>
                </c:pt>
                <c:pt idx="343">
                  <c:v>0.30081300813008138</c:v>
                </c:pt>
                <c:pt idx="344">
                  <c:v>0.30081300813008138</c:v>
                </c:pt>
                <c:pt idx="345">
                  <c:v>0.30081300813008138</c:v>
                </c:pt>
                <c:pt idx="346">
                  <c:v>0.30081300813008138</c:v>
                </c:pt>
                <c:pt idx="347">
                  <c:v>0.30081300813008138</c:v>
                </c:pt>
                <c:pt idx="348">
                  <c:v>0.3048780487804878</c:v>
                </c:pt>
                <c:pt idx="349">
                  <c:v>0.3048780487804878</c:v>
                </c:pt>
                <c:pt idx="350">
                  <c:v>0.3048780487804878</c:v>
                </c:pt>
                <c:pt idx="351">
                  <c:v>0.30894308943089432</c:v>
                </c:pt>
                <c:pt idx="352">
                  <c:v>0.30894308943089432</c:v>
                </c:pt>
                <c:pt idx="353">
                  <c:v>0.30894308943089432</c:v>
                </c:pt>
                <c:pt idx="354">
                  <c:v>0.30894308943089432</c:v>
                </c:pt>
                <c:pt idx="355">
                  <c:v>0.30894308943089432</c:v>
                </c:pt>
                <c:pt idx="356">
                  <c:v>0.30894308943089432</c:v>
                </c:pt>
                <c:pt idx="357">
                  <c:v>0.31300813008130091</c:v>
                </c:pt>
                <c:pt idx="358">
                  <c:v>0.31300813008130091</c:v>
                </c:pt>
                <c:pt idx="359">
                  <c:v>0.31300813008130091</c:v>
                </c:pt>
                <c:pt idx="360">
                  <c:v>0.31300813008130091</c:v>
                </c:pt>
                <c:pt idx="361">
                  <c:v>0.31300813008130091</c:v>
                </c:pt>
                <c:pt idx="362">
                  <c:v>0.31300813008130091</c:v>
                </c:pt>
                <c:pt idx="363">
                  <c:v>0.31707317073170732</c:v>
                </c:pt>
                <c:pt idx="364">
                  <c:v>0.31707317073170732</c:v>
                </c:pt>
                <c:pt idx="365">
                  <c:v>0.31707317073170732</c:v>
                </c:pt>
                <c:pt idx="366">
                  <c:v>0.3211382113821139</c:v>
                </c:pt>
                <c:pt idx="367">
                  <c:v>0.3211382113821139</c:v>
                </c:pt>
                <c:pt idx="368">
                  <c:v>0.3211382113821139</c:v>
                </c:pt>
                <c:pt idx="369">
                  <c:v>0.3211382113821139</c:v>
                </c:pt>
                <c:pt idx="370">
                  <c:v>0.3211382113821139</c:v>
                </c:pt>
                <c:pt idx="371">
                  <c:v>0.3211382113821139</c:v>
                </c:pt>
                <c:pt idx="372">
                  <c:v>0.32520325203252032</c:v>
                </c:pt>
                <c:pt idx="373">
                  <c:v>0.32520325203252032</c:v>
                </c:pt>
                <c:pt idx="374">
                  <c:v>0.32520325203252032</c:v>
                </c:pt>
                <c:pt idx="375">
                  <c:v>0.32926829268292684</c:v>
                </c:pt>
                <c:pt idx="376">
                  <c:v>0.32926829268292684</c:v>
                </c:pt>
                <c:pt idx="377">
                  <c:v>0.32926829268292684</c:v>
                </c:pt>
                <c:pt idx="378">
                  <c:v>0.32926829268292684</c:v>
                </c:pt>
                <c:pt idx="379">
                  <c:v>0.32926829268292684</c:v>
                </c:pt>
                <c:pt idx="380">
                  <c:v>0.32926829268292684</c:v>
                </c:pt>
                <c:pt idx="381">
                  <c:v>0.33333333333333343</c:v>
                </c:pt>
                <c:pt idx="382">
                  <c:v>0.33333333333333343</c:v>
                </c:pt>
                <c:pt idx="383">
                  <c:v>0.33333333333333343</c:v>
                </c:pt>
                <c:pt idx="384">
                  <c:v>0.33739837398373984</c:v>
                </c:pt>
                <c:pt idx="385">
                  <c:v>0.33739837398373984</c:v>
                </c:pt>
                <c:pt idx="386">
                  <c:v>0.33739837398373984</c:v>
                </c:pt>
                <c:pt idx="387">
                  <c:v>0.33739837398373984</c:v>
                </c:pt>
                <c:pt idx="388">
                  <c:v>0.33739837398373984</c:v>
                </c:pt>
                <c:pt idx="389">
                  <c:v>0.33739837398373984</c:v>
                </c:pt>
                <c:pt idx="390">
                  <c:v>0.34146341463414642</c:v>
                </c:pt>
                <c:pt idx="391">
                  <c:v>0.34146341463414642</c:v>
                </c:pt>
                <c:pt idx="392">
                  <c:v>0.34146341463414642</c:v>
                </c:pt>
                <c:pt idx="393">
                  <c:v>0.34552845528455284</c:v>
                </c:pt>
                <c:pt idx="394">
                  <c:v>0.34552845528455284</c:v>
                </c:pt>
                <c:pt idx="395">
                  <c:v>0.34552845528455284</c:v>
                </c:pt>
                <c:pt idx="396">
                  <c:v>0.34552845528455284</c:v>
                </c:pt>
                <c:pt idx="397">
                  <c:v>0.34552845528455284</c:v>
                </c:pt>
                <c:pt idx="398">
                  <c:v>0.34552845528455284</c:v>
                </c:pt>
                <c:pt idx="399">
                  <c:v>0.34959349593495936</c:v>
                </c:pt>
                <c:pt idx="400">
                  <c:v>0.34959349593495936</c:v>
                </c:pt>
                <c:pt idx="401">
                  <c:v>0.34959349593495936</c:v>
                </c:pt>
                <c:pt idx="402">
                  <c:v>0.34959349593495936</c:v>
                </c:pt>
                <c:pt idx="403">
                  <c:v>0.34959349593495936</c:v>
                </c:pt>
                <c:pt idx="404">
                  <c:v>0.34959349593495936</c:v>
                </c:pt>
                <c:pt idx="405">
                  <c:v>0.35365853658536589</c:v>
                </c:pt>
                <c:pt idx="406">
                  <c:v>0.35365853658536589</c:v>
                </c:pt>
                <c:pt idx="407">
                  <c:v>0.35365853658536589</c:v>
                </c:pt>
                <c:pt idx="408">
                  <c:v>0.35772357723577236</c:v>
                </c:pt>
                <c:pt idx="409">
                  <c:v>0.35772357723577236</c:v>
                </c:pt>
                <c:pt idx="410">
                  <c:v>0.35772357723577236</c:v>
                </c:pt>
                <c:pt idx="411">
                  <c:v>0.35772357723577236</c:v>
                </c:pt>
                <c:pt idx="412">
                  <c:v>0.35772357723577236</c:v>
                </c:pt>
                <c:pt idx="413">
                  <c:v>0.35772357723577236</c:v>
                </c:pt>
                <c:pt idx="414">
                  <c:v>0.36178861788617894</c:v>
                </c:pt>
                <c:pt idx="415">
                  <c:v>0.36178861788617894</c:v>
                </c:pt>
                <c:pt idx="416">
                  <c:v>0.36178861788617894</c:v>
                </c:pt>
                <c:pt idx="417">
                  <c:v>0.36585365853658541</c:v>
                </c:pt>
                <c:pt idx="418">
                  <c:v>0.36585365853658541</c:v>
                </c:pt>
                <c:pt idx="419">
                  <c:v>0.36585365853658541</c:v>
                </c:pt>
                <c:pt idx="420">
                  <c:v>0.36585365853658541</c:v>
                </c:pt>
                <c:pt idx="421">
                  <c:v>0.36585365853658541</c:v>
                </c:pt>
                <c:pt idx="422">
                  <c:v>0.36585365853658541</c:v>
                </c:pt>
                <c:pt idx="423">
                  <c:v>0.36991869918699188</c:v>
                </c:pt>
                <c:pt idx="424">
                  <c:v>0.36991869918699188</c:v>
                </c:pt>
                <c:pt idx="425">
                  <c:v>0.36991869918699188</c:v>
                </c:pt>
                <c:pt idx="426">
                  <c:v>0.37398373983739841</c:v>
                </c:pt>
                <c:pt idx="427">
                  <c:v>0.37398373983739841</c:v>
                </c:pt>
                <c:pt idx="428">
                  <c:v>0.37398373983739841</c:v>
                </c:pt>
                <c:pt idx="429">
                  <c:v>0.37398373983739841</c:v>
                </c:pt>
                <c:pt idx="430">
                  <c:v>0.37398373983739841</c:v>
                </c:pt>
                <c:pt idx="431">
                  <c:v>0.37398373983739841</c:v>
                </c:pt>
                <c:pt idx="432">
                  <c:v>0.37804878048780488</c:v>
                </c:pt>
                <c:pt idx="433">
                  <c:v>0.37804878048780488</c:v>
                </c:pt>
                <c:pt idx="434">
                  <c:v>0.37804878048780488</c:v>
                </c:pt>
                <c:pt idx="435">
                  <c:v>0.38211382113821146</c:v>
                </c:pt>
                <c:pt idx="436">
                  <c:v>0.38211382113821146</c:v>
                </c:pt>
                <c:pt idx="437">
                  <c:v>0.38211382113821146</c:v>
                </c:pt>
                <c:pt idx="438">
                  <c:v>0.38211382113821146</c:v>
                </c:pt>
                <c:pt idx="439">
                  <c:v>0.38211382113821146</c:v>
                </c:pt>
                <c:pt idx="440">
                  <c:v>0.38211382113821146</c:v>
                </c:pt>
                <c:pt idx="441">
                  <c:v>0.38617886178861793</c:v>
                </c:pt>
                <c:pt idx="442">
                  <c:v>0.38617886178861793</c:v>
                </c:pt>
                <c:pt idx="443">
                  <c:v>0.38617886178861793</c:v>
                </c:pt>
                <c:pt idx="444">
                  <c:v>0.3902439024390244</c:v>
                </c:pt>
                <c:pt idx="445">
                  <c:v>0.3902439024390244</c:v>
                </c:pt>
                <c:pt idx="446">
                  <c:v>0.3902439024390244</c:v>
                </c:pt>
                <c:pt idx="447">
                  <c:v>0.3902439024390244</c:v>
                </c:pt>
                <c:pt idx="448">
                  <c:v>0.3902439024390244</c:v>
                </c:pt>
                <c:pt idx="449">
                  <c:v>0.3902439024390244</c:v>
                </c:pt>
                <c:pt idx="450">
                  <c:v>0.39430894308943093</c:v>
                </c:pt>
                <c:pt idx="451">
                  <c:v>0.39430894308943093</c:v>
                </c:pt>
                <c:pt idx="452">
                  <c:v>0.39430894308943093</c:v>
                </c:pt>
                <c:pt idx="453">
                  <c:v>0.3983739837398374</c:v>
                </c:pt>
                <c:pt idx="454">
                  <c:v>0.3983739837398374</c:v>
                </c:pt>
                <c:pt idx="455">
                  <c:v>0.3983739837398374</c:v>
                </c:pt>
                <c:pt idx="456">
                  <c:v>0.3983739837398374</c:v>
                </c:pt>
                <c:pt idx="457">
                  <c:v>0.3983739837398374</c:v>
                </c:pt>
                <c:pt idx="458">
                  <c:v>0.3983739837398374</c:v>
                </c:pt>
                <c:pt idx="459">
                  <c:v>0.40243902439024398</c:v>
                </c:pt>
                <c:pt idx="460">
                  <c:v>0.40243902439024398</c:v>
                </c:pt>
                <c:pt idx="461">
                  <c:v>0.40243902439024398</c:v>
                </c:pt>
                <c:pt idx="462">
                  <c:v>0.40650406504065045</c:v>
                </c:pt>
                <c:pt idx="463">
                  <c:v>0.40650406504065045</c:v>
                </c:pt>
                <c:pt idx="464">
                  <c:v>0.40650406504065045</c:v>
                </c:pt>
                <c:pt idx="465">
                  <c:v>0.40650406504065045</c:v>
                </c:pt>
                <c:pt idx="466">
                  <c:v>0.40650406504065045</c:v>
                </c:pt>
                <c:pt idx="467">
                  <c:v>0.40650406504065045</c:v>
                </c:pt>
                <c:pt idx="468">
                  <c:v>0.41056910569105692</c:v>
                </c:pt>
                <c:pt idx="469">
                  <c:v>0.41056910569105692</c:v>
                </c:pt>
                <c:pt idx="470">
                  <c:v>0.41056910569105692</c:v>
                </c:pt>
                <c:pt idx="471">
                  <c:v>0.41056910569105692</c:v>
                </c:pt>
                <c:pt idx="472">
                  <c:v>0.41056910569105692</c:v>
                </c:pt>
                <c:pt idx="473">
                  <c:v>0.41056910569105692</c:v>
                </c:pt>
                <c:pt idx="474">
                  <c:v>0.41463414634146345</c:v>
                </c:pt>
                <c:pt idx="475">
                  <c:v>0.41463414634146345</c:v>
                </c:pt>
                <c:pt idx="476">
                  <c:v>0.41463414634146345</c:v>
                </c:pt>
                <c:pt idx="477">
                  <c:v>0.41869918699186992</c:v>
                </c:pt>
                <c:pt idx="478">
                  <c:v>0.41869918699186992</c:v>
                </c:pt>
                <c:pt idx="479">
                  <c:v>0.41869918699186992</c:v>
                </c:pt>
                <c:pt idx="480">
                  <c:v>0.41869918699186992</c:v>
                </c:pt>
                <c:pt idx="481">
                  <c:v>0.41869918699186992</c:v>
                </c:pt>
                <c:pt idx="482">
                  <c:v>0.41869918699186992</c:v>
                </c:pt>
                <c:pt idx="483">
                  <c:v>0.4227642276422765</c:v>
                </c:pt>
                <c:pt idx="484">
                  <c:v>0.4227642276422765</c:v>
                </c:pt>
                <c:pt idx="485">
                  <c:v>0.4227642276422765</c:v>
                </c:pt>
                <c:pt idx="486">
                  <c:v>0.42682926829268297</c:v>
                </c:pt>
                <c:pt idx="487">
                  <c:v>0.42682926829268297</c:v>
                </c:pt>
                <c:pt idx="488">
                  <c:v>0.42682926829268297</c:v>
                </c:pt>
                <c:pt idx="489">
                  <c:v>0.42682926829268297</c:v>
                </c:pt>
                <c:pt idx="490">
                  <c:v>0.42682926829268297</c:v>
                </c:pt>
                <c:pt idx="491">
                  <c:v>0.42682926829268297</c:v>
                </c:pt>
                <c:pt idx="492">
                  <c:v>0.43089430894308944</c:v>
                </c:pt>
                <c:pt idx="493">
                  <c:v>0.43089430894308944</c:v>
                </c:pt>
                <c:pt idx="494">
                  <c:v>0.43089430894308944</c:v>
                </c:pt>
                <c:pt idx="495">
                  <c:v>0.43495934959349597</c:v>
                </c:pt>
                <c:pt idx="496">
                  <c:v>0.43495934959349597</c:v>
                </c:pt>
                <c:pt idx="497">
                  <c:v>0.43495934959349597</c:v>
                </c:pt>
                <c:pt idx="498">
                  <c:v>0.43495934959349597</c:v>
                </c:pt>
                <c:pt idx="499">
                  <c:v>0.43495934959349597</c:v>
                </c:pt>
                <c:pt idx="500">
                  <c:v>0.43495934959349597</c:v>
                </c:pt>
                <c:pt idx="501">
                  <c:v>0.43902439024390244</c:v>
                </c:pt>
                <c:pt idx="502">
                  <c:v>0.43902439024390244</c:v>
                </c:pt>
                <c:pt idx="503">
                  <c:v>0.43902439024390244</c:v>
                </c:pt>
                <c:pt idx="504">
                  <c:v>0.44308943089430902</c:v>
                </c:pt>
                <c:pt idx="505">
                  <c:v>0.44308943089430902</c:v>
                </c:pt>
                <c:pt idx="506">
                  <c:v>0.44308943089430902</c:v>
                </c:pt>
                <c:pt idx="507">
                  <c:v>0.44308943089430902</c:v>
                </c:pt>
                <c:pt idx="508">
                  <c:v>0.44308943089430902</c:v>
                </c:pt>
                <c:pt idx="509">
                  <c:v>0.44308943089430902</c:v>
                </c:pt>
                <c:pt idx="510">
                  <c:v>0.44715447154471549</c:v>
                </c:pt>
                <c:pt idx="511">
                  <c:v>0.44715447154471549</c:v>
                </c:pt>
                <c:pt idx="512">
                  <c:v>0.44715447154471549</c:v>
                </c:pt>
                <c:pt idx="513">
                  <c:v>0.44715447154471549</c:v>
                </c:pt>
                <c:pt idx="514">
                  <c:v>0.44715447154471549</c:v>
                </c:pt>
                <c:pt idx="515">
                  <c:v>0.44715447154471549</c:v>
                </c:pt>
                <c:pt idx="516">
                  <c:v>0.45121951219512196</c:v>
                </c:pt>
                <c:pt idx="517">
                  <c:v>0.45121951219512196</c:v>
                </c:pt>
                <c:pt idx="518">
                  <c:v>0.45121951219512196</c:v>
                </c:pt>
                <c:pt idx="519">
                  <c:v>0.45528455284552849</c:v>
                </c:pt>
                <c:pt idx="520">
                  <c:v>0.45528455284552849</c:v>
                </c:pt>
                <c:pt idx="521">
                  <c:v>0.45528455284552849</c:v>
                </c:pt>
                <c:pt idx="522">
                  <c:v>0.45528455284552849</c:v>
                </c:pt>
                <c:pt idx="523">
                  <c:v>0.45528455284552849</c:v>
                </c:pt>
                <c:pt idx="524">
                  <c:v>0.45528455284552849</c:v>
                </c:pt>
                <c:pt idx="525">
                  <c:v>0.45934959349593496</c:v>
                </c:pt>
                <c:pt idx="526">
                  <c:v>0.45934959349593496</c:v>
                </c:pt>
                <c:pt idx="527">
                  <c:v>0.45934959349593496</c:v>
                </c:pt>
                <c:pt idx="528">
                  <c:v>0.46341463414634154</c:v>
                </c:pt>
                <c:pt idx="529">
                  <c:v>0.46341463414634154</c:v>
                </c:pt>
                <c:pt idx="530">
                  <c:v>0.46341463414634154</c:v>
                </c:pt>
                <c:pt idx="531">
                  <c:v>0.46341463414634154</c:v>
                </c:pt>
                <c:pt idx="532">
                  <c:v>0.46341463414634154</c:v>
                </c:pt>
                <c:pt idx="533">
                  <c:v>0.46341463414634154</c:v>
                </c:pt>
                <c:pt idx="534">
                  <c:v>0.46747967479674801</c:v>
                </c:pt>
                <c:pt idx="535">
                  <c:v>0.46747967479674801</c:v>
                </c:pt>
                <c:pt idx="536">
                  <c:v>0.46747967479674801</c:v>
                </c:pt>
                <c:pt idx="537">
                  <c:v>0.47154471544715448</c:v>
                </c:pt>
                <c:pt idx="538">
                  <c:v>0.47154471544715448</c:v>
                </c:pt>
                <c:pt idx="539">
                  <c:v>0.47154471544715448</c:v>
                </c:pt>
                <c:pt idx="540">
                  <c:v>0.47154471544715448</c:v>
                </c:pt>
                <c:pt idx="541">
                  <c:v>0.47154471544715448</c:v>
                </c:pt>
                <c:pt idx="542">
                  <c:v>0.47154471544715448</c:v>
                </c:pt>
                <c:pt idx="543">
                  <c:v>0.47560975609756101</c:v>
                </c:pt>
                <c:pt idx="544">
                  <c:v>0.47560975609756101</c:v>
                </c:pt>
                <c:pt idx="545">
                  <c:v>0.47560975609756101</c:v>
                </c:pt>
                <c:pt idx="546">
                  <c:v>0.47967479674796748</c:v>
                </c:pt>
                <c:pt idx="547">
                  <c:v>0.47967479674796748</c:v>
                </c:pt>
                <c:pt idx="548">
                  <c:v>0.47967479674796748</c:v>
                </c:pt>
                <c:pt idx="549">
                  <c:v>0.47967479674796748</c:v>
                </c:pt>
                <c:pt idx="550">
                  <c:v>0.47967479674796748</c:v>
                </c:pt>
                <c:pt idx="551">
                  <c:v>0.47967479674796748</c:v>
                </c:pt>
                <c:pt idx="552">
                  <c:v>0.48373983739837406</c:v>
                </c:pt>
                <c:pt idx="553">
                  <c:v>0.48373983739837406</c:v>
                </c:pt>
                <c:pt idx="554">
                  <c:v>0.48373983739837406</c:v>
                </c:pt>
                <c:pt idx="555">
                  <c:v>0.48780487804878053</c:v>
                </c:pt>
                <c:pt idx="556">
                  <c:v>0.48780487804878053</c:v>
                </c:pt>
                <c:pt idx="557">
                  <c:v>0.48780487804878053</c:v>
                </c:pt>
                <c:pt idx="558">
                  <c:v>0.48780487804878053</c:v>
                </c:pt>
                <c:pt idx="559">
                  <c:v>0.48780487804878053</c:v>
                </c:pt>
                <c:pt idx="560">
                  <c:v>0.48780487804878053</c:v>
                </c:pt>
                <c:pt idx="561">
                  <c:v>0.491869918699187</c:v>
                </c:pt>
                <c:pt idx="562">
                  <c:v>0.491869918699187</c:v>
                </c:pt>
                <c:pt idx="563">
                  <c:v>0.491869918699187</c:v>
                </c:pt>
                <c:pt idx="564">
                  <c:v>0.49593495934959353</c:v>
                </c:pt>
                <c:pt idx="565">
                  <c:v>0.49593495934959353</c:v>
                </c:pt>
                <c:pt idx="566">
                  <c:v>0.49593495934959353</c:v>
                </c:pt>
              </c:numCache>
            </c:numRef>
          </c:xVal>
          <c:yVal>
            <c:numRef>
              <c:f>'[Pão dia 1 50%.xlsx]Dados do Ensaio'!$E$2:$E$568</c:f>
              <c:numCache>
                <c:formatCode>General</c:formatCode>
                <c:ptCount val="567"/>
                <c:pt idx="0">
                  <c:v>7.8</c:v>
                </c:pt>
                <c:pt idx="1">
                  <c:v>7.8</c:v>
                </c:pt>
                <c:pt idx="2">
                  <c:v>7.8</c:v>
                </c:pt>
                <c:pt idx="3">
                  <c:v>9.3000000000000007</c:v>
                </c:pt>
                <c:pt idx="4">
                  <c:v>9.3000000000000007</c:v>
                </c:pt>
                <c:pt idx="5">
                  <c:v>9.3000000000000007</c:v>
                </c:pt>
                <c:pt idx="6">
                  <c:v>10.9</c:v>
                </c:pt>
                <c:pt idx="7">
                  <c:v>10.9</c:v>
                </c:pt>
                <c:pt idx="8">
                  <c:v>10.9</c:v>
                </c:pt>
                <c:pt idx="9">
                  <c:v>12.8</c:v>
                </c:pt>
                <c:pt idx="10">
                  <c:v>12.8</c:v>
                </c:pt>
                <c:pt idx="11">
                  <c:v>12.8</c:v>
                </c:pt>
                <c:pt idx="12">
                  <c:v>14.8</c:v>
                </c:pt>
                <c:pt idx="13">
                  <c:v>14.8</c:v>
                </c:pt>
                <c:pt idx="14">
                  <c:v>14.8</c:v>
                </c:pt>
                <c:pt idx="15">
                  <c:v>17.100000000000001</c:v>
                </c:pt>
                <c:pt idx="16">
                  <c:v>17.100000000000001</c:v>
                </c:pt>
                <c:pt idx="17">
                  <c:v>17.100000000000001</c:v>
                </c:pt>
                <c:pt idx="18">
                  <c:v>19.5</c:v>
                </c:pt>
                <c:pt idx="19">
                  <c:v>19.5</c:v>
                </c:pt>
                <c:pt idx="20">
                  <c:v>19.5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24.7</c:v>
                </c:pt>
                <c:pt idx="25">
                  <c:v>24.7</c:v>
                </c:pt>
                <c:pt idx="26">
                  <c:v>24.7</c:v>
                </c:pt>
                <c:pt idx="27">
                  <c:v>27.6</c:v>
                </c:pt>
                <c:pt idx="28">
                  <c:v>27.6</c:v>
                </c:pt>
                <c:pt idx="29">
                  <c:v>27.6</c:v>
                </c:pt>
                <c:pt idx="30">
                  <c:v>30.6</c:v>
                </c:pt>
                <c:pt idx="31">
                  <c:v>30.6</c:v>
                </c:pt>
                <c:pt idx="32">
                  <c:v>30.6</c:v>
                </c:pt>
                <c:pt idx="33">
                  <c:v>33.799999999999997</c:v>
                </c:pt>
                <c:pt idx="34">
                  <c:v>33.799999999999997</c:v>
                </c:pt>
                <c:pt idx="35">
                  <c:v>33.799999999999997</c:v>
                </c:pt>
                <c:pt idx="36">
                  <c:v>37</c:v>
                </c:pt>
                <c:pt idx="37">
                  <c:v>37</c:v>
                </c:pt>
                <c:pt idx="38">
                  <c:v>37</c:v>
                </c:pt>
                <c:pt idx="39">
                  <c:v>40.299999999999997</c:v>
                </c:pt>
                <c:pt idx="40">
                  <c:v>40.299999999999997</c:v>
                </c:pt>
                <c:pt idx="41">
                  <c:v>40.299999999999997</c:v>
                </c:pt>
                <c:pt idx="42">
                  <c:v>43.8</c:v>
                </c:pt>
                <c:pt idx="43">
                  <c:v>43.8</c:v>
                </c:pt>
                <c:pt idx="44">
                  <c:v>43.8</c:v>
                </c:pt>
                <c:pt idx="45">
                  <c:v>47.3</c:v>
                </c:pt>
                <c:pt idx="46">
                  <c:v>47.3</c:v>
                </c:pt>
                <c:pt idx="47">
                  <c:v>47.3</c:v>
                </c:pt>
                <c:pt idx="48">
                  <c:v>50.9</c:v>
                </c:pt>
                <c:pt idx="49">
                  <c:v>50.9</c:v>
                </c:pt>
                <c:pt idx="50">
                  <c:v>50.9</c:v>
                </c:pt>
                <c:pt idx="51">
                  <c:v>54.5</c:v>
                </c:pt>
                <c:pt idx="52">
                  <c:v>54.5</c:v>
                </c:pt>
                <c:pt idx="53">
                  <c:v>54.5</c:v>
                </c:pt>
                <c:pt idx="54">
                  <c:v>58.2</c:v>
                </c:pt>
                <c:pt idx="55">
                  <c:v>58.2</c:v>
                </c:pt>
                <c:pt idx="56">
                  <c:v>58.2</c:v>
                </c:pt>
                <c:pt idx="57">
                  <c:v>61.9</c:v>
                </c:pt>
                <c:pt idx="58">
                  <c:v>61.9</c:v>
                </c:pt>
                <c:pt idx="59">
                  <c:v>61.9</c:v>
                </c:pt>
                <c:pt idx="60">
                  <c:v>65.7</c:v>
                </c:pt>
                <c:pt idx="61">
                  <c:v>65.7</c:v>
                </c:pt>
                <c:pt idx="62">
                  <c:v>65.7</c:v>
                </c:pt>
                <c:pt idx="63">
                  <c:v>69.5</c:v>
                </c:pt>
                <c:pt idx="64">
                  <c:v>69.5</c:v>
                </c:pt>
                <c:pt idx="65">
                  <c:v>69.5</c:v>
                </c:pt>
                <c:pt idx="66">
                  <c:v>73.400000000000006</c:v>
                </c:pt>
                <c:pt idx="67">
                  <c:v>73.400000000000006</c:v>
                </c:pt>
                <c:pt idx="68">
                  <c:v>73.400000000000006</c:v>
                </c:pt>
                <c:pt idx="69">
                  <c:v>77.2</c:v>
                </c:pt>
                <c:pt idx="70">
                  <c:v>77.2</c:v>
                </c:pt>
                <c:pt idx="71">
                  <c:v>77.2</c:v>
                </c:pt>
                <c:pt idx="72">
                  <c:v>81.099999999999994</c:v>
                </c:pt>
                <c:pt idx="73">
                  <c:v>81.099999999999994</c:v>
                </c:pt>
                <c:pt idx="74">
                  <c:v>81.099999999999994</c:v>
                </c:pt>
                <c:pt idx="75">
                  <c:v>84.9</c:v>
                </c:pt>
                <c:pt idx="76">
                  <c:v>84.9</c:v>
                </c:pt>
                <c:pt idx="77">
                  <c:v>84.9</c:v>
                </c:pt>
                <c:pt idx="78">
                  <c:v>88.7</c:v>
                </c:pt>
                <c:pt idx="79">
                  <c:v>88.7</c:v>
                </c:pt>
                <c:pt idx="80">
                  <c:v>88.7</c:v>
                </c:pt>
                <c:pt idx="81">
                  <c:v>92.4</c:v>
                </c:pt>
                <c:pt idx="82">
                  <c:v>92.4</c:v>
                </c:pt>
                <c:pt idx="83">
                  <c:v>92.4</c:v>
                </c:pt>
                <c:pt idx="84">
                  <c:v>96.2</c:v>
                </c:pt>
                <c:pt idx="85">
                  <c:v>96.2</c:v>
                </c:pt>
                <c:pt idx="86">
                  <c:v>96.2</c:v>
                </c:pt>
                <c:pt idx="87">
                  <c:v>99.9</c:v>
                </c:pt>
                <c:pt idx="88">
                  <c:v>99.9</c:v>
                </c:pt>
                <c:pt idx="89">
                  <c:v>99.9</c:v>
                </c:pt>
                <c:pt idx="90">
                  <c:v>103.6</c:v>
                </c:pt>
                <c:pt idx="91">
                  <c:v>103.6</c:v>
                </c:pt>
                <c:pt idx="92">
                  <c:v>103.6</c:v>
                </c:pt>
                <c:pt idx="93">
                  <c:v>107.3</c:v>
                </c:pt>
                <c:pt idx="94">
                  <c:v>107.3</c:v>
                </c:pt>
                <c:pt idx="95">
                  <c:v>107.3</c:v>
                </c:pt>
                <c:pt idx="96">
                  <c:v>110.9</c:v>
                </c:pt>
                <c:pt idx="97">
                  <c:v>110.9</c:v>
                </c:pt>
                <c:pt idx="98">
                  <c:v>110.9</c:v>
                </c:pt>
                <c:pt idx="99">
                  <c:v>114.5</c:v>
                </c:pt>
                <c:pt idx="100">
                  <c:v>114.5</c:v>
                </c:pt>
                <c:pt idx="101">
                  <c:v>114.5</c:v>
                </c:pt>
                <c:pt idx="102">
                  <c:v>118</c:v>
                </c:pt>
                <c:pt idx="103">
                  <c:v>118</c:v>
                </c:pt>
                <c:pt idx="104">
                  <c:v>118</c:v>
                </c:pt>
                <c:pt idx="105">
                  <c:v>121.6</c:v>
                </c:pt>
                <c:pt idx="106">
                  <c:v>121.6</c:v>
                </c:pt>
                <c:pt idx="107">
                  <c:v>121.6</c:v>
                </c:pt>
                <c:pt idx="108">
                  <c:v>125</c:v>
                </c:pt>
                <c:pt idx="109">
                  <c:v>125</c:v>
                </c:pt>
                <c:pt idx="110">
                  <c:v>125</c:v>
                </c:pt>
                <c:pt idx="111">
                  <c:v>128.4</c:v>
                </c:pt>
                <c:pt idx="112">
                  <c:v>128.4</c:v>
                </c:pt>
                <c:pt idx="113">
                  <c:v>128.4</c:v>
                </c:pt>
                <c:pt idx="114">
                  <c:v>131.69999999999999</c:v>
                </c:pt>
                <c:pt idx="115">
                  <c:v>131.69999999999999</c:v>
                </c:pt>
                <c:pt idx="116">
                  <c:v>131.69999999999999</c:v>
                </c:pt>
                <c:pt idx="117">
                  <c:v>135</c:v>
                </c:pt>
                <c:pt idx="118">
                  <c:v>135</c:v>
                </c:pt>
                <c:pt idx="119">
                  <c:v>135</c:v>
                </c:pt>
                <c:pt idx="120">
                  <c:v>138.19999999999999</c:v>
                </c:pt>
                <c:pt idx="121">
                  <c:v>138.19999999999999</c:v>
                </c:pt>
                <c:pt idx="122">
                  <c:v>138.19999999999999</c:v>
                </c:pt>
                <c:pt idx="123">
                  <c:v>141.4</c:v>
                </c:pt>
                <c:pt idx="124">
                  <c:v>141.4</c:v>
                </c:pt>
                <c:pt idx="125">
                  <c:v>141.4</c:v>
                </c:pt>
                <c:pt idx="126">
                  <c:v>144.5</c:v>
                </c:pt>
                <c:pt idx="127">
                  <c:v>144.5</c:v>
                </c:pt>
                <c:pt idx="128">
                  <c:v>144.5</c:v>
                </c:pt>
                <c:pt idx="129">
                  <c:v>147.6</c:v>
                </c:pt>
                <c:pt idx="130">
                  <c:v>147.6</c:v>
                </c:pt>
                <c:pt idx="131">
                  <c:v>147.6</c:v>
                </c:pt>
                <c:pt idx="132">
                  <c:v>150.6</c:v>
                </c:pt>
                <c:pt idx="133">
                  <c:v>150.6</c:v>
                </c:pt>
                <c:pt idx="134">
                  <c:v>150.6</c:v>
                </c:pt>
                <c:pt idx="135">
                  <c:v>153.6</c:v>
                </c:pt>
                <c:pt idx="136">
                  <c:v>153.6</c:v>
                </c:pt>
                <c:pt idx="137">
                  <c:v>153.6</c:v>
                </c:pt>
                <c:pt idx="138">
                  <c:v>156.5</c:v>
                </c:pt>
                <c:pt idx="139">
                  <c:v>156.5</c:v>
                </c:pt>
                <c:pt idx="140">
                  <c:v>156.5</c:v>
                </c:pt>
                <c:pt idx="141">
                  <c:v>159.4</c:v>
                </c:pt>
                <c:pt idx="142">
                  <c:v>159.4</c:v>
                </c:pt>
                <c:pt idx="143">
                  <c:v>159.4</c:v>
                </c:pt>
                <c:pt idx="144">
                  <c:v>162.19999999999999</c:v>
                </c:pt>
                <c:pt idx="145">
                  <c:v>162.19999999999999</c:v>
                </c:pt>
                <c:pt idx="146">
                  <c:v>162.19999999999999</c:v>
                </c:pt>
                <c:pt idx="147">
                  <c:v>164.9</c:v>
                </c:pt>
                <c:pt idx="148">
                  <c:v>164.9</c:v>
                </c:pt>
                <c:pt idx="149">
                  <c:v>164.9</c:v>
                </c:pt>
                <c:pt idx="150">
                  <c:v>167.6</c:v>
                </c:pt>
                <c:pt idx="151">
                  <c:v>167.6</c:v>
                </c:pt>
                <c:pt idx="152">
                  <c:v>167.6</c:v>
                </c:pt>
                <c:pt idx="153">
                  <c:v>170.4</c:v>
                </c:pt>
                <c:pt idx="154">
                  <c:v>170.4</c:v>
                </c:pt>
                <c:pt idx="155">
                  <c:v>170.4</c:v>
                </c:pt>
                <c:pt idx="156">
                  <c:v>173.1</c:v>
                </c:pt>
                <c:pt idx="157">
                  <c:v>173.1</c:v>
                </c:pt>
                <c:pt idx="158">
                  <c:v>173.1</c:v>
                </c:pt>
                <c:pt idx="159">
                  <c:v>175.7</c:v>
                </c:pt>
                <c:pt idx="160">
                  <c:v>175.7</c:v>
                </c:pt>
                <c:pt idx="161">
                  <c:v>175.7</c:v>
                </c:pt>
                <c:pt idx="162">
                  <c:v>178.4</c:v>
                </c:pt>
                <c:pt idx="163">
                  <c:v>178.4</c:v>
                </c:pt>
                <c:pt idx="164">
                  <c:v>178.4</c:v>
                </c:pt>
                <c:pt idx="165">
                  <c:v>181</c:v>
                </c:pt>
                <c:pt idx="166">
                  <c:v>181</c:v>
                </c:pt>
                <c:pt idx="167">
                  <c:v>181</c:v>
                </c:pt>
                <c:pt idx="168">
                  <c:v>183.5</c:v>
                </c:pt>
                <c:pt idx="169">
                  <c:v>183.5</c:v>
                </c:pt>
                <c:pt idx="170">
                  <c:v>183.5</c:v>
                </c:pt>
                <c:pt idx="171">
                  <c:v>186.1</c:v>
                </c:pt>
                <c:pt idx="172">
                  <c:v>186.1</c:v>
                </c:pt>
                <c:pt idx="173">
                  <c:v>186.1</c:v>
                </c:pt>
                <c:pt idx="174">
                  <c:v>188.6</c:v>
                </c:pt>
                <c:pt idx="175">
                  <c:v>188.6</c:v>
                </c:pt>
                <c:pt idx="176">
                  <c:v>188.6</c:v>
                </c:pt>
                <c:pt idx="177">
                  <c:v>191.1</c:v>
                </c:pt>
                <c:pt idx="178">
                  <c:v>191.1</c:v>
                </c:pt>
                <c:pt idx="179">
                  <c:v>191.1</c:v>
                </c:pt>
                <c:pt idx="180">
                  <c:v>193.6</c:v>
                </c:pt>
                <c:pt idx="181">
                  <c:v>193.6</c:v>
                </c:pt>
                <c:pt idx="182">
                  <c:v>193.6</c:v>
                </c:pt>
                <c:pt idx="183">
                  <c:v>196</c:v>
                </c:pt>
                <c:pt idx="184">
                  <c:v>196</c:v>
                </c:pt>
                <c:pt idx="185">
                  <c:v>196</c:v>
                </c:pt>
                <c:pt idx="186">
                  <c:v>198.5</c:v>
                </c:pt>
                <c:pt idx="187">
                  <c:v>198.5</c:v>
                </c:pt>
                <c:pt idx="188">
                  <c:v>198.5</c:v>
                </c:pt>
                <c:pt idx="189">
                  <c:v>200.9</c:v>
                </c:pt>
                <c:pt idx="190">
                  <c:v>200.9</c:v>
                </c:pt>
                <c:pt idx="191">
                  <c:v>200.9</c:v>
                </c:pt>
                <c:pt idx="192">
                  <c:v>203.3</c:v>
                </c:pt>
                <c:pt idx="193">
                  <c:v>203.3</c:v>
                </c:pt>
                <c:pt idx="194">
                  <c:v>203.3</c:v>
                </c:pt>
                <c:pt idx="195">
                  <c:v>205.7</c:v>
                </c:pt>
                <c:pt idx="196">
                  <c:v>205.7</c:v>
                </c:pt>
                <c:pt idx="197">
                  <c:v>205.7</c:v>
                </c:pt>
                <c:pt idx="198">
                  <c:v>208.1</c:v>
                </c:pt>
                <c:pt idx="199">
                  <c:v>208.1</c:v>
                </c:pt>
                <c:pt idx="200">
                  <c:v>208.1</c:v>
                </c:pt>
                <c:pt idx="201">
                  <c:v>210.5</c:v>
                </c:pt>
                <c:pt idx="202">
                  <c:v>210.5</c:v>
                </c:pt>
                <c:pt idx="203">
                  <c:v>210.5</c:v>
                </c:pt>
                <c:pt idx="204">
                  <c:v>212.8</c:v>
                </c:pt>
                <c:pt idx="205">
                  <c:v>212.8</c:v>
                </c:pt>
                <c:pt idx="206">
                  <c:v>212.8</c:v>
                </c:pt>
                <c:pt idx="207">
                  <c:v>215.1</c:v>
                </c:pt>
                <c:pt idx="208">
                  <c:v>215.1</c:v>
                </c:pt>
                <c:pt idx="209">
                  <c:v>215.1</c:v>
                </c:pt>
                <c:pt idx="210">
                  <c:v>217.4</c:v>
                </c:pt>
                <c:pt idx="211">
                  <c:v>217.4</c:v>
                </c:pt>
                <c:pt idx="212">
                  <c:v>217.4</c:v>
                </c:pt>
                <c:pt idx="213">
                  <c:v>219.6</c:v>
                </c:pt>
                <c:pt idx="214">
                  <c:v>219.6</c:v>
                </c:pt>
                <c:pt idx="215">
                  <c:v>219.6</c:v>
                </c:pt>
                <c:pt idx="216">
                  <c:v>221.9</c:v>
                </c:pt>
                <c:pt idx="217">
                  <c:v>221.9</c:v>
                </c:pt>
                <c:pt idx="218">
                  <c:v>221.9</c:v>
                </c:pt>
                <c:pt idx="219">
                  <c:v>224.1</c:v>
                </c:pt>
                <c:pt idx="220">
                  <c:v>224.1</c:v>
                </c:pt>
                <c:pt idx="221">
                  <c:v>224.1</c:v>
                </c:pt>
                <c:pt idx="222">
                  <c:v>226.3</c:v>
                </c:pt>
                <c:pt idx="223">
                  <c:v>226.3</c:v>
                </c:pt>
                <c:pt idx="224">
                  <c:v>226.3</c:v>
                </c:pt>
                <c:pt idx="225">
                  <c:v>228.6</c:v>
                </c:pt>
                <c:pt idx="226">
                  <c:v>228.6</c:v>
                </c:pt>
                <c:pt idx="227">
                  <c:v>228.6</c:v>
                </c:pt>
                <c:pt idx="228">
                  <c:v>230.9</c:v>
                </c:pt>
                <c:pt idx="229">
                  <c:v>230.9</c:v>
                </c:pt>
                <c:pt idx="230">
                  <c:v>230.9</c:v>
                </c:pt>
                <c:pt idx="231">
                  <c:v>233.1</c:v>
                </c:pt>
                <c:pt idx="232">
                  <c:v>233.1</c:v>
                </c:pt>
                <c:pt idx="233">
                  <c:v>233.1</c:v>
                </c:pt>
                <c:pt idx="234">
                  <c:v>235.4</c:v>
                </c:pt>
                <c:pt idx="235">
                  <c:v>235.4</c:v>
                </c:pt>
                <c:pt idx="236">
                  <c:v>235.4</c:v>
                </c:pt>
                <c:pt idx="237">
                  <c:v>237.7</c:v>
                </c:pt>
                <c:pt idx="238">
                  <c:v>237.7</c:v>
                </c:pt>
                <c:pt idx="239">
                  <c:v>237.7</c:v>
                </c:pt>
                <c:pt idx="240">
                  <c:v>240</c:v>
                </c:pt>
                <c:pt idx="241">
                  <c:v>240</c:v>
                </c:pt>
                <c:pt idx="242">
                  <c:v>240</c:v>
                </c:pt>
                <c:pt idx="243">
                  <c:v>242.4</c:v>
                </c:pt>
                <c:pt idx="244">
                  <c:v>242.4</c:v>
                </c:pt>
                <c:pt idx="245">
                  <c:v>242.4</c:v>
                </c:pt>
                <c:pt idx="246">
                  <c:v>244.6</c:v>
                </c:pt>
                <c:pt idx="247">
                  <c:v>244.6</c:v>
                </c:pt>
                <c:pt idx="248">
                  <c:v>244.6</c:v>
                </c:pt>
                <c:pt idx="249">
                  <c:v>246.9</c:v>
                </c:pt>
                <c:pt idx="250">
                  <c:v>246.9</c:v>
                </c:pt>
                <c:pt idx="251">
                  <c:v>246.9</c:v>
                </c:pt>
                <c:pt idx="252">
                  <c:v>249.1</c:v>
                </c:pt>
                <c:pt idx="253">
                  <c:v>249.1</c:v>
                </c:pt>
                <c:pt idx="254">
                  <c:v>249.1</c:v>
                </c:pt>
                <c:pt idx="255">
                  <c:v>251.4</c:v>
                </c:pt>
                <c:pt idx="256">
                  <c:v>251.4</c:v>
                </c:pt>
                <c:pt idx="257">
                  <c:v>251.4</c:v>
                </c:pt>
                <c:pt idx="258">
                  <c:v>253.6</c:v>
                </c:pt>
                <c:pt idx="259">
                  <c:v>253.6</c:v>
                </c:pt>
                <c:pt idx="260">
                  <c:v>253.6</c:v>
                </c:pt>
                <c:pt idx="261">
                  <c:v>255.9</c:v>
                </c:pt>
                <c:pt idx="262">
                  <c:v>255.9</c:v>
                </c:pt>
                <c:pt idx="263">
                  <c:v>255.9</c:v>
                </c:pt>
                <c:pt idx="264">
                  <c:v>258.10000000000002</c:v>
                </c:pt>
                <c:pt idx="265">
                  <c:v>258.10000000000002</c:v>
                </c:pt>
                <c:pt idx="266">
                  <c:v>258.10000000000002</c:v>
                </c:pt>
                <c:pt idx="267">
                  <c:v>260.2</c:v>
                </c:pt>
                <c:pt idx="268">
                  <c:v>260.2</c:v>
                </c:pt>
                <c:pt idx="269">
                  <c:v>260.2</c:v>
                </c:pt>
                <c:pt idx="270">
                  <c:v>262.39999999999998</c:v>
                </c:pt>
                <c:pt idx="271">
                  <c:v>262.39999999999998</c:v>
                </c:pt>
                <c:pt idx="272">
                  <c:v>262.39999999999998</c:v>
                </c:pt>
                <c:pt idx="273">
                  <c:v>264.60000000000002</c:v>
                </c:pt>
                <c:pt idx="274">
                  <c:v>264.60000000000002</c:v>
                </c:pt>
                <c:pt idx="275">
                  <c:v>264.60000000000002</c:v>
                </c:pt>
                <c:pt idx="276">
                  <c:v>266.8</c:v>
                </c:pt>
                <c:pt idx="277">
                  <c:v>266.8</c:v>
                </c:pt>
                <c:pt idx="278">
                  <c:v>266.8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271.10000000000002</c:v>
                </c:pt>
                <c:pt idx="283">
                  <c:v>271.10000000000002</c:v>
                </c:pt>
                <c:pt idx="284">
                  <c:v>271.10000000000002</c:v>
                </c:pt>
                <c:pt idx="285">
                  <c:v>273.3</c:v>
                </c:pt>
                <c:pt idx="286">
                  <c:v>273.3</c:v>
                </c:pt>
                <c:pt idx="287">
                  <c:v>273.3</c:v>
                </c:pt>
                <c:pt idx="288">
                  <c:v>275.5</c:v>
                </c:pt>
                <c:pt idx="289">
                  <c:v>275.5</c:v>
                </c:pt>
                <c:pt idx="290">
                  <c:v>275.5</c:v>
                </c:pt>
                <c:pt idx="291">
                  <c:v>277.60000000000002</c:v>
                </c:pt>
                <c:pt idx="292">
                  <c:v>277.60000000000002</c:v>
                </c:pt>
                <c:pt idx="293">
                  <c:v>277.60000000000002</c:v>
                </c:pt>
                <c:pt idx="294">
                  <c:v>279.7</c:v>
                </c:pt>
                <c:pt idx="295">
                  <c:v>279.7</c:v>
                </c:pt>
                <c:pt idx="296">
                  <c:v>279.7</c:v>
                </c:pt>
                <c:pt idx="297">
                  <c:v>281.8</c:v>
                </c:pt>
                <c:pt idx="298">
                  <c:v>281.8</c:v>
                </c:pt>
                <c:pt idx="299">
                  <c:v>281.8</c:v>
                </c:pt>
                <c:pt idx="300">
                  <c:v>283.89999999999998</c:v>
                </c:pt>
                <c:pt idx="301">
                  <c:v>283.89999999999998</c:v>
                </c:pt>
                <c:pt idx="302">
                  <c:v>283.89999999999998</c:v>
                </c:pt>
                <c:pt idx="303">
                  <c:v>285.89999999999998</c:v>
                </c:pt>
                <c:pt idx="304">
                  <c:v>285.89999999999998</c:v>
                </c:pt>
                <c:pt idx="305">
                  <c:v>285.89999999999998</c:v>
                </c:pt>
                <c:pt idx="306">
                  <c:v>288</c:v>
                </c:pt>
                <c:pt idx="307">
                  <c:v>288</c:v>
                </c:pt>
                <c:pt idx="308">
                  <c:v>288</c:v>
                </c:pt>
                <c:pt idx="309">
                  <c:v>290</c:v>
                </c:pt>
                <c:pt idx="310">
                  <c:v>290</c:v>
                </c:pt>
                <c:pt idx="311">
                  <c:v>290</c:v>
                </c:pt>
                <c:pt idx="312">
                  <c:v>292.10000000000002</c:v>
                </c:pt>
                <c:pt idx="313">
                  <c:v>292.10000000000002</c:v>
                </c:pt>
                <c:pt idx="314">
                  <c:v>292.10000000000002</c:v>
                </c:pt>
                <c:pt idx="315">
                  <c:v>294.2</c:v>
                </c:pt>
                <c:pt idx="316">
                  <c:v>294.2</c:v>
                </c:pt>
                <c:pt idx="317">
                  <c:v>294.2</c:v>
                </c:pt>
                <c:pt idx="318">
                  <c:v>296.2</c:v>
                </c:pt>
                <c:pt idx="319">
                  <c:v>296.2</c:v>
                </c:pt>
                <c:pt idx="320">
                  <c:v>296.2</c:v>
                </c:pt>
                <c:pt idx="321">
                  <c:v>298.2</c:v>
                </c:pt>
                <c:pt idx="322">
                  <c:v>298.2</c:v>
                </c:pt>
                <c:pt idx="323">
                  <c:v>298.2</c:v>
                </c:pt>
                <c:pt idx="324">
                  <c:v>300.2</c:v>
                </c:pt>
                <c:pt idx="325">
                  <c:v>300.2</c:v>
                </c:pt>
                <c:pt idx="326">
                  <c:v>300.2</c:v>
                </c:pt>
                <c:pt idx="327">
                  <c:v>302.2</c:v>
                </c:pt>
                <c:pt idx="328">
                  <c:v>302.2</c:v>
                </c:pt>
                <c:pt idx="329">
                  <c:v>302.2</c:v>
                </c:pt>
                <c:pt idx="330">
                  <c:v>304.3</c:v>
                </c:pt>
                <c:pt idx="331">
                  <c:v>304.3</c:v>
                </c:pt>
                <c:pt idx="332">
                  <c:v>304.3</c:v>
                </c:pt>
                <c:pt idx="333">
                  <c:v>306.3</c:v>
                </c:pt>
                <c:pt idx="334">
                  <c:v>306.3</c:v>
                </c:pt>
                <c:pt idx="335">
                  <c:v>306.3</c:v>
                </c:pt>
                <c:pt idx="336">
                  <c:v>308.3</c:v>
                </c:pt>
                <c:pt idx="337">
                  <c:v>308.3</c:v>
                </c:pt>
                <c:pt idx="338">
                  <c:v>308.3</c:v>
                </c:pt>
                <c:pt idx="339">
                  <c:v>310.3</c:v>
                </c:pt>
                <c:pt idx="340">
                  <c:v>310.3</c:v>
                </c:pt>
                <c:pt idx="341">
                  <c:v>310.3</c:v>
                </c:pt>
                <c:pt idx="342">
                  <c:v>312.39999999999998</c:v>
                </c:pt>
                <c:pt idx="343">
                  <c:v>312.39999999999998</c:v>
                </c:pt>
                <c:pt idx="344">
                  <c:v>312.39999999999998</c:v>
                </c:pt>
                <c:pt idx="345">
                  <c:v>314.39999999999998</c:v>
                </c:pt>
                <c:pt idx="346">
                  <c:v>314.39999999999998</c:v>
                </c:pt>
                <c:pt idx="347">
                  <c:v>314.39999999999998</c:v>
                </c:pt>
                <c:pt idx="348">
                  <c:v>316.5</c:v>
                </c:pt>
                <c:pt idx="349">
                  <c:v>316.5</c:v>
                </c:pt>
                <c:pt idx="350">
                  <c:v>316.5</c:v>
                </c:pt>
                <c:pt idx="351">
                  <c:v>318.60000000000002</c:v>
                </c:pt>
                <c:pt idx="352">
                  <c:v>318.60000000000002</c:v>
                </c:pt>
                <c:pt idx="353">
                  <c:v>318.60000000000002</c:v>
                </c:pt>
                <c:pt idx="354">
                  <c:v>320.7</c:v>
                </c:pt>
                <c:pt idx="355">
                  <c:v>320.7</c:v>
                </c:pt>
                <c:pt idx="356">
                  <c:v>320.7</c:v>
                </c:pt>
                <c:pt idx="357">
                  <c:v>322.8</c:v>
                </c:pt>
                <c:pt idx="358">
                  <c:v>322.8</c:v>
                </c:pt>
                <c:pt idx="359">
                  <c:v>322.8</c:v>
                </c:pt>
                <c:pt idx="360">
                  <c:v>325</c:v>
                </c:pt>
                <c:pt idx="361">
                  <c:v>325</c:v>
                </c:pt>
                <c:pt idx="362">
                  <c:v>325</c:v>
                </c:pt>
                <c:pt idx="363">
                  <c:v>327.2</c:v>
                </c:pt>
                <c:pt idx="364">
                  <c:v>327.2</c:v>
                </c:pt>
                <c:pt idx="365">
                  <c:v>327.2</c:v>
                </c:pt>
                <c:pt idx="366">
                  <c:v>329.3</c:v>
                </c:pt>
                <c:pt idx="367">
                  <c:v>329.3</c:v>
                </c:pt>
                <c:pt idx="368">
                  <c:v>329.3</c:v>
                </c:pt>
                <c:pt idx="369">
                  <c:v>331.5</c:v>
                </c:pt>
                <c:pt idx="370">
                  <c:v>331.5</c:v>
                </c:pt>
                <c:pt idx="371">
                  <c:v>331.5</c:v>
                </c:pt>
                <c:pt idx="372">
                  <c:v>333.7</c:v>
                </c:pt>
                <c:pt idx="373">
                  <c:v>333.7</c:v>
                </c:pt>
                <c:pt idx="374">
                  <c:v>333.7</c:v>
                </c:pt>
                <c:pt idx="375">
                  <c:v>335.9</c:v>
                </c:pt>
                <c:pt idx="376">
                  <c:v>335.9</c:v>
                </c:pt>
                <c:pt idx="377">
                  <c:v>335.9</c:v>
                </c:pt>
                <c:pt idx="378">
                  <c:v>338.1</c:v>
                </c:pt>
                <c:pt idx="379">
                  <c:v>338.1</c:v>
                </c:pt>
                <c:pt idx="380">
                  <c:v>338.1</c:v>
                </c:pt>
                <c:pt idx="381">
                  <c:v>340.4</c:v>
                </c:pt>
                <c:pt idx="382">
                  <c:v>340.4</c:v>
                </c:pt>
                <c:pt idx="383">
                  <c:v>340.4</c:v>
                </c:pt>
                <c:pt idx="384">
                  <c:v>342.6</c:v>
                </c:pt>
                <c:pt idx="385">
                  <c:v>342.6</c:v>
                </c:pt>
                <c:pt idx="386">
                  <c:v>342.6</c:v>
                </c:pt>
                <c:pt idx="387">
                  <c:v>344.8</c:v>
                </c:pt>
                <c:pt idx="388">
                  <c:v>344.8</c:v>
                </c:pt>
                <c:pt idx="389">
                  <c:v>344.8</c:v>
                </c:pt>
                <c:pt idx="390">
                  <c:v>347.1</c:v>
                </c:pt>
                <c:pt idx="391">
                  <c:v>347.1</c:v>
                </c:pt>
                <c:pt idx="392">
                  <c:v>347.1</c:v>
                </c:pt>
                <c:pt idx="393">
                  <c:v>349.4</c:v>
                </c:pt>
                <c:pt idx="394">
                  <c:v>349.4</c:v>
                </c:pt>
                <c:pt idx="395">
                  <c:v>349.4</c:v>
                </c:pt>
                <c:pt idx="396">
                  <c:v>351.6</c:v>
                </c:pt>
                <c:pt idx="397">
                  <c:v>351.6</c:v>
                </c:pt>
                <c:pt idx="398">
                  <c:v>351.6</c:v>
                </c:pt>
                <c:pt idx="399">
                  <c:v>353.9</c:v>
                </c:pt>
                <c:pt idx="400">
                  <c:v>353.9</c:v>
                </c:pt>
                <c:pt idx="401">
                  <c:v>353.9</c:v>
                </c:pt>
                <c:pt idx="402">
                  <c:v>356.2</c:v>
                </c:pt>
                <c:pt idx="403">
                  <c:v>356.2</c:v>
                </c:pt>
                <c:pt idx="404">
                  <c:v>356.2</c:v>
                </c:pt>
                <c:pt idx="405">
                  <c:v>358.4</c:v>
                </c:pt>
                <c:pt idx="406">
                  <c:v>358.4</c:v>
                </c:pt>
                <c:pt idx="407">
                  <c:v>358.4</c:v>
                </c:pt>
                <c:pt idx="408">
                  <c:v>360.7</c:v>
                </c:pt>
                <c:pt idx="409">
                  <c:v>360.7</c:v>
                </c:pt>
                <c:pt idx="410">
                  <c:v>360.7</c:v>
                </c:pt>
                <c:pt idx="411">
                  <c:v>363</c:v>
                </c:pt>
                <c:pt idx="412">
                  <c:v>363</c:v>
                </c:pt>
                <c:pt idx="413">
                  <c:v>363</c:v>
                </c:pt>
                <c:pt idx="414">
                  <c:v>365.4</c:v>
                </c:pt>
                <c:pt idx="415">
                  <c:v>365.4</c:v>
                </c:pt>
                <c:pt idx="416">
                  <c:v>365.4</c:v>
                </c:pt>
                <c:pt idx="417">
                  <c:v>367.7</c:v>
                </c:pt>
                <c:pt idx="418">
                  <c:v>367.7</c:v>
                </c:pt>
                <c:pt idx="419">
                  <c:v>367.7</c:v>
                </c:pt>
                <c:pt idx="420">
                  <c:v>370</c:v>
                </c:pt>
                <c:pt idx="421">
                  <c:v>370</c:v>
                </c:pt>
                <c:pt idx="422">
                  <c:v>370</c:v>
                </c:pt>
                <c:pt idx="423">
                  <c:v>372.3</c:v>
                </c:pt>
                <c:pt idx="424">
                  <c:v>372.3</c:v>
                </c:pt>
                <c:pt idx="425">
                  <c:v>372.3</c:v>
                </c:pt>
                <c:pt idx="426">
                  <c:v>374.6</c:v>
                </c:pt>
                <c:pt idx="427">
                  <c:v>374.6</c:v>
                </c:pt>
                <c:pt idx="428">
                  <c:v>374.6</c:v>
                </c:pt>
                <c:pt idx="429">
                  <c:v>376.9</c:v>
                </c:pt>
                <c:pt idx="430">
                  <c:v>376.9</c:v>
                </c:pt>
                <c:pt idx="431">
                  <c:v>376.9</c:v>
                </c:pt>
                <c:pt idx="432">
                  <c:v>379.2</c:v>
                </c:pt>
                <c:pt idx="433">
                  <c:v>379.2</c:v>
                </c:pt>
                <c:pt idx="434">
                  <c:v>379.2</c:v>
                </c:pt>
                <c:pt idx="435">
                  <c:v>381.4</c:v>
                </c:pt>
                <c:pt idx="436">
                  <c:v>381.4</c:v>
                </c:pt>
                <c:pt idx="437">
                  <c:v>381.4</c:v>
                </c:pt>
                <c:pt idx="438">
                  <c:v>383.6</c:v>
                </c:pt>
                <c:pt idx="439">
                  <c:v>383.6</c:v>
                </c:pt>
                <c:pt idx="440">
                  <c:v>383.6</c:v>
                </c:pt>
                <c:pt idx="441">
                  <c:v>385.8</c:v>
                </c:pt>
                <c:pt idx="442">
                  <c:v>385.8</c:v>
                </c:pt>
                <c:pt idx="443">
                  <c:v>385.8</c:v>
                </c:pt>
                <c:pt idx="444">
                  <c:v>388.1</c:v>
                </c:pt>
                <c:pt idx="445">
                  <c:v>388.1</c:v>
                </c:pt>
                <c:pt idx="446">
                  <c:v>388.1</c:v>
                </c:pt>
                <c:pt idx="447">
                  <c:v>390.4</c:v>
                </c:pt>
                <c:pt idx="448">
                  <c:v>390.4</c:v>
                </c:pt>
                <c:pt idx="449">
                  <c:v>390.4</c:v>
                </c:pt>
                <c:pt idx="450">
                  <c:v>392.7</c:v>
                </c:pt>
                <c:pt idx="451">
                  <c:v>392.7</c:v>
                </c:pt>
                <c:pt idx="452">
                  <c:v>392.7</c:v>
                </c:pt>
                <c:pt idx="453">
                  <c:v>395</c:v>
                </c:pt>
                <c:pt idx="454">
                  <c:v>395</c:v>
                </c:pt>
                <c:pt idx="455">
                  <c:v>395</c:v>
                </c:pt>
                <c:pt idx="456">
                  <c:v>397.4</c:v>
                </c:pt>
                <c:pt idx="457">
                  <c:v>397.4</c:v>
                </c:pt>
                <c:pt idx="458">
                  <c:v>397.4</c:v>
                </c:pt>
                <c:pt idx="459">
                  <c:v>399.8</c:v>
                </c:pt>
                <c:pt idx="460">
                  <c:v>399.8</c:v>
                </c:pt>
                <c:pt idx="461">
                  <c:v>399.8</c:v>
                </c:pt>
                <c:pt idx="462">
                  <c:v>402.2</c:v>
                </c:pt>
                <c:pt idx="463">
                  <c:v>402.2</c:v>
                </c:pt>
                <c:pt idx="464">
                  <c:v>402.2</c:v>
                </c:pt>
                <c:pt idx="465">
                  <c:v>404.6</c:v>
                </c:pt>
                <c:pt idx="466">
                  <c:v>404.6</c:v>
                </c:pt>
                <c:pt idx="467">
                  <c:v>404.6</c:v>
                </c:pt>
                <c:pt idx="468">
                  <c:v>407</c:v>
                </c:pt>
                <c:pt idx="469">
                  <c:v>407</c:v>
                </c:pt>
                <c:pt idx="470">
                  <c:v>407</c:v>
                </c:pt>
                <c:pt idx="471">
                  <c:v>409.4</c:v>
                </c:pt>
                <c:pt idx="472">
                  <c:v>409.4</c:v>
                </c:pt>
                <c:pt idx="473">
                  <c:v>409.4</c:v>
                </c:pt>
                <c:pt idx="474">
                  <c:v>411.8</c:v>
                </c:pt>
                <c:pt idx="475">
                  <c:v>411.8</c:v>
                </c:pt>
                <c:pt idx="476">
                  <c:v>411.8</c:v>
                </c:pt>
                <c:pt idx="477">
                  <c:v>414.3</c:v>
                </c:pt>
                <c:pt idx="478">
                  <c:v>414.3</c:v>
                </c:pt>
                <c:pt idx="479">
                  <c:v>414.3</c:v>
                </c:pt>
                <c:pt idx="480">
                  <c:v>416.8</c:v>
                </c:pt>
                <c:pt idx="481">
                  <c:v>416.8</c:v>
                </c:pt>
                <c:pt idx="482">
                  <c:v>416.8</c:v>
                </c:pt>
                <c:pt idx="483">
                  <c:v>419.3</c:v>
                </c:pt>
                <c:pt idx="484">
                  <c:v>419.3</c:v>
                </c:pt>
                <c:pt idx="485">
                  <c:v>419.3</c:v>
                </c:pt>
                <c:pt idx="486">
                  <c:v>421.9</c:v>
                </c:pt>
                <c:pt idx="487">
                  <c:v>421.9</c:v>
                </c:pt>
                <c:pt idx="488">
                  <c:v>421.9</c:v>
                </c:pt>
                <c:pt idx="489">
                  <c:v>424.5</c:v>
                </c:pt>
                <c:pt idx="490">
                  <c:v>424.5</c:v>
                </c:pt>
                <c:pt idx="491">
                  <c:v>424.5</c:v>
                </c:pt>
                <c:pt idx="492">
                  <c:v>427.1</c:v>
                </c:pt>
                <c:pt idx="493">
                  <c:v>427.1</c:v>
                </c:pt>
                <c:pt idx="494">
                  <c:v>427.1</c:v>
                </c:pt>
                <c:pt idx="495">
                  <c:v>429.7</c:v>
                </c:pt>
                <c:pt idx="496">
                  <c:v>429.7</c:v>
                </c:pt>
                <c:pt idx="497">
                  <c:v>429.7</c:v>
                </c:pt>
                <c:pt idx="498">
                  <c:v>432.3</c:v>
                </c:pt>
                <c:pt idx="499">
                  <c:v>432.3</c:v>
                </c:pt>
                <c:pt idx="500">
                  <c:v>432.3</c:v>
                </c:pt>
                <c:pt idx="501">
                  <c:v>434.9</c:v>
                </c:pt>
                <c:pt idx="502">
                  <c:v>434.9</c:v>
                </c:pt>
                <c:pt idx="503">
                  <c:v>434.9</c:v>
                </c:pt>
                <c:pt idx="504">
                  <c:v>437.5</c:v>
                </c:pt>
                <c:pt idx="505">
                  <c:v>437.5</c:v>
                </c:pt>
                <c:pt idx="506">
                  <c:v>437.5</c:v>
                </c:pt>
                <c:pt idx="507">
                  <c:v>440</c:v>
                </c:pt>
                <c:pt idx="508">
                  <c:v>440</c:v>
                </c:pt>
                <c:pt idx="509">
                  <c:v>440</c:v>
                </c:pt>
                <c:pt idx="510">
                  <c:v>442.6</c:v>
                </c:pt>
                <c:pt idx="511">
                  <c:v>442.6</c:v>
                </c:pt>
                <c:pt idx="512">
                  <c:v>442.6</c:v>
                </c:pt>
                <c:pt idx="513">
                  <c:v>445.1</c:v>
                </c:pt>
                <c:pt idx="514">
                  <c:v>445.1</c:v>
                </c:pt>
                <c:pt idx="515">
                  <c:v>445.1</c:v>
                </c:pt>
                <c:pt idx="516">
                  <c:v>447.7</c:v>
                </c:pt>
                <c:pt idx="517">
                  <c:v>447.7</c:v>
                </c:pt>
                <c:pt idx="518">
                  <c:v>447.7</c:v>
                </c:pt>
                <c:pt idx="519">
                  <c:v>450.3</c:v>
                </c:pt>
                <c:pt idx="520">
                  <c:v>450.3</c:v>
                </c:pt>
                <c:pt idx="521">
                  <c:v>450.3</c:v>
                </c:pt>
                <c:pt idx="522">
                  <c:v>452.9</c:v>
                </c:pt>
                <c:pt idx="523">
                  <c:v>452.9</c:v>
                </c:pt>
                <c:pt idx="524">
                  <c:v>452.9</c:v>
                </c:pt>
                <c:pt idx="525">
                  <c:v>455.5</c:v>
                </c:pt>
                <c:pt idx="526">
                  <c:v>455.5</c:v>
                </c:pt>
                <c:pt idx="527">
                  <c:v>455.5</c:v>
                </c:pt>
                <c:pt idx="528">
                  <c:v>458.1</c:v>
                </c:pt>
                <c:pt idx="529">
                  <c:v>458.1</c:v>
                </c:pt>
                <c:pt idx="530">
                  <c:v>458.1</c:v>
                </c:pt>
                <c:pt idx="531">
                  <c:v>460.6</c:v>
                </c:pt>
                <c:pt idx="532">
                  <c:v>460.6</c:v>
                </c:pt>
                <c:pt idx="533">
                  <c:v>460.6</c:v>
                </c:pt>
                <c:pt idx="534">
                  <c:v>463.2</c:v>
                </c:pt>
                <c:pt idx="535">
                  <c:v>463.2</c:v>
                </c:pt>
                <c:pt idx="536">
                  <c:v>463.2</c:v>
                </c:pt>
                <c:pt idx="537">
                  <c:v>465.7</c:v>
                </c:pt>
                <c:pt idx="538">
                  <c:v>465.7</c:v>
                </c:pt>
                <c:pt idx="539">
                  <c:v>465.7</c:v>
                </c:pt>
                <c:pt idx="540">
                  <c:v>468.3</c:v>
                </c:pt>
                <c:pt idx="541">
                  <c:v>468.3</c:v>
                </c:pt>
                <c:pt idx="542">
                  <c:v>468.3</c:v>
                </c:pt>
                <c:pt idx="543">
                  <c:v>470.9</c:v>
                </c:pt>
                <c:pt idx="544">
                  <c:v>470.9</c:v>
                </c:pt>
                <c:pt idx="545">
                  <c:v>470.9</c:v>
                </c:pt>
                <c:pt idx="546">
                  <c:v>473.5</c:v>
                </c:pt>
                <c:pt idx="547">
                  <c:v>473.5</c:v>
                </c:pt>
                <c:pt idx="548">
                  <c:v>473.5</c:v>
                </c:pt>
                <c:pt idx="549">
                  <c:v>476.1</c:v>
                </c:pt>
                <c:pt idx="550">
                  <c:v>476.1</c:v>
                </c:pt>
                <c:pt idx="551">
                  <c:v>476.1</c:v>
                </c:pt>
                <c:pt idx="552">
                  <c:v>478.7</c:v>
                </c:pt>
                <c:pt idx="553">
                  <c:v>478.7</c:v>
                </c:pt>
                <c:pt idx="554">
                  <c:v>478.7</c:v>
                </c:pt>
                <c:pt idx="555">
                  <c:v>481.4</c:v>
                </c:pt>
                <c:pt idx="556">
                  <c:v>481.4</c:v>
                </c:pt>
                <c:pt idx="557">
                  <c:v>481.4</c:v>
                </c:pt>
                <c:pt idx="558">
                  <c:v>484.1</c:v>
                </c:pt>
                <c:pt idx="559">
                  <c:v>484.1</c:v>
                </c:pt>
                <c:pt idx="560">
                  <c:v>484.1</c:v>
                </c:pt>
                <c:pt idx="561">
                  <c:v>486.9</c:v>
                </c:pt>
                <c:pt idx="562">
                  <c:v>486.9</c:v>
                </c:pt>
                <c:pt idx="563">
                  <c:v>486.9</c:v>
                </c:pt>
                <c:pt idx="564">
                  <c:v>489.6</c:v>
                </c:pt>
                <c:pt idx="565">
                  <c:v>489.6</c:v>
                </c:pt>
                <c:pt idx="566">
                  <c:v>489.6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DC8-4776-8EC7-C16E5AA50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0425215"/>
        <c:axId val="265845279"/>
      </c:scatterChart>
      <c:valAx>
        <c:axId val="580425215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Deformação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%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65845279"/>
        <c:crosses val="autoZero"/>
        <c:crossBetween val="midCat"/>
      </c:valAx>
      <c:valAx>
        <c:axId val="265845279"/>
        <c:scaling>
          <c:orientation val="minMax"/>
          <c:max val="5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Carga</a:t>
                </a:r>
                <a:r>
                  <a:rPr lang="pt-BR" baseline="0"/>
                  <a:t> (gf)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0425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75238594136233"/>
          <c:y val="4.7541861170278477E-2"/>
          <c:w val="0.81911525092627457"/>
          <c:h val="0.825723175687425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'[Pão dia 1 50%.xlsx]Dados do Ensaio'!$B$1</c:f>
              <c:strCache>
                <c:ptCount val="1"/>
                <c:pt idx="0">
                  <c:v>Carga (g)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'[Pão dia 1 50%.xlsx]Dados do Ensaio'!$A$2:$A$4291</c:f>
              <c:numCache>
                <c:formatCode>General</c:formatCode>
                <c:ptCount val="4290"/>
                <c:pt idx="0">
                  <c:v>3.0000000000000001E-3</c:v>
                </c:pt>
                <c:pt idx="1">
                  <c:v>3.0000000000000001E-3</c:v>
                </c:pt>
                <c:pt idx="2">
                  <c:v>3.0000000000000001E-3</c:v>
                </c:pt>
                <c:pt idx="3">
                  <c:v>1.6E-2</c:v>
                </c:pt>
                <c:pt idx="4">
                  <c:v>1.6E-2</c:v>
                </c:pt>
                <c:pt idx="5">
                  <c:v>1.6E-2</c:v>
                </c:pt>
                <c:pt idx="6">
                  <c:v>2.9000000000000001E-2</c:v>
                </c:pt>
                <c:pt idx="7">
                  <c:v>2.9000000000000001E-2</c:v>
                </c:pt>
                <c:pt idx="8">
                  <c:v>2.9000000000000001E-2</c:v>
                </c:pt>
                <c:pt idx="9">
                  <c:v>4.2000000000000003E-2</c:v>
                </c:pt>
                <c:pt idx="10">
                  <c:v>4.2000000000000003E-2</c:v>
                </c:pt>
                <c:pt idx="11">
                  <c:v>4.2000000000000003E-2</c:v>
                </c:pt>
                <c:pt idx="12">
                  <c:v>5.6000000000000001E-2</c:v>
                </c:pt>
                <c:pt idx="13">
                  <c:v>5.6000000000000001E-2</c:v>
                </c:pt>
                <c:pt idx="14">
                  <c:v>5.6000000000000001E-2</c:v>
                </c:pt>
                <c:pt idx="15">
                  <c:v>6.9000000000000006E-2</c:v>
                </c:pt>
                <c:pt idx="16">
                  <c:v>6.9000000000000006E-2</c:v>
                </c:pt>
                <c:pt idx="17">
                  <c:v>6.9000000000000006E-2</c:v>
                </c:pt>
                <c:pt idx="18">
                  <c:v>8.2000000000000003E-2</c:v>
                </c:pt>
                <c:pt idx="19">
                  <c:v>8.2000000000000003E-2</c:v>
                </c:pt>
                <c:pt idx="20">
                  <c:v>8.2000000000000003E-2</c:v>
                </c:pt>
                <c:pt idx="21">
                  <c:v>9.6000000000000002E-2</c:v>
                </c:pt>
                <c:pt idx="22">
                  <c:v>9.6000000000000002E-2</c:v>
                </c:pt>
                <c:pt idx="23">
                  <c:v>9.6000000000000002E-2</c:v>
                </c:pt>
                <c:pt idx="24">
                  <c:v>0.109</c:v>
                </c:pt>
                <c:pt idx="25">
                  <c:v>0.109</c:v>
                </c:pt>
                <c:pt idx="26">
                  <c:v>0.109</c:v>
                </c:pt>
                <c:pt idx="27">
                  <c:v>0.122</c:v>
                </c:pt>
                <c:pt idx="28">
                  <c:v>0.122</c:v>
                </c:pt>
                <c:pt idx="29">
                  <c:v>0.122</c:v>
                </c:pt>
                <c:pt idx="30">
                  <c:v>0.13600000000000001</c:v>
                </c:pt>
                <c:pt idx="31">
                  <c:v>0.13600000000000001</c:v>
                </c:pt>
                <c:pt idx="32">
                  <c:v>0.13600000000000001</c:v>
                </c:pt>
                <c:pt idx="33">
                  <c:v>0.14799999999999999</c:v>
                </c:pt>
                <c:pt idx="34">
                  <c:v>0.14799999999999999</c:v>
                </c:pt>
                <c:pt idx="35">
                  <c:v>0.14799999999999999</c:v>
                </c:pt>
                <c:pt idx="36">
                  <c:v>0.161</c:v>
                </c:pt>
                <c:pt idx="37">
                  <c:v>0.161</c:v>
                </c:pt>
                <c:pt idx="38">
                  <c:v>0.161</c:v>
                </c:pt>
                <c:pt idx="39">
                  <c:v>0.17499999999999999</c:v>
                </c:pt>
                <c:pt idx="40">
                  <c:v>0.17499999999999999</c:v>
                </c:pt>
                <c:pt idx="41">
                  <c:v>0.17499999999999999</c:v>
                </c:pt>
                <c:pt idx="42">
                  <c:v>0.188</c:v>
                </c:pt>
                <c:pt idx="43">
                  <c:v>0.188</c:v>
                </c:pt>
                <c:pt idx="44">
                  <c:v>0.188</c:v>
                </c:pt>
                <c:pt idx="45">
                  <c:v>0.20100000000000001</c:v>
                </c:pt>
                <c:pt idx="46">
                  <c:v>0.20100000000000001</c:v>
                </c:pt>
                <c:pt idx="47">
                  <c:v>0.20100000000000001</c:v>
                </c:pt>
                <c:pt idx="48">
                  <c:v>0.214</c:v>
                </c:pt>
                <c:pt idx="49">
                  <c:v>0.214</c:v>
                </c:pt>
                <c:pt idx="50">
                  <c:v>0.214</c:v>
                </c:pt>
                <c:pt idx="51">
                  <c:v>0.22800000000000001</c:v>
                </c:pt>
                <c:pt idx="52">
                  <c:v>0.22800000000000001</c:v>
                </c:pt>
                <c:pt idx="53">
                  <c:v>0.22800000000000001</c:v>
                </c:pt>
                <c:pt idx="54">
                  <c:v>0.24099999999999999</c:v>
                </c:pt>
                <c:pt idx="55">
                  <c:v>0.24099999999999999</c:v>
                </c:pt>
                <c:pt idx="56">
                  <c:v>0.24099999999999999</c:v>
                </c:pt>
                <c:pt idx="57">
                  <c:v>0.254</c:v>
                </c:pt>
                <c:pt idx="58">
                  <c:v>0.254</c:v>
                </c:pt>
                <c:pt idx="59">
                  <c:v>0.254</c:v>
                </c:pt>
                <c:pt idx="60">
                  <c:v>0.26800000000000002</c:v>
                </c:pt>
                <c:pt idx="61">
                  <c:v>0.26800000000000002</c:v>
                </c:pt>
                <c:pt idx="62">
                  <c:v>0.26800000000000002</c:v>
                </c:pt>
                <c:pt idx="63">
                  <c:v>0.28100000000000003</c:v>
                </c:pt>
                <c:pt idx="64">
                  <c:v>0.28100000000000003</c:v>
                </c:pt>
                <c:pt idx="65">
                  <c:v>0.28100000000000003</c:v>
                </c:pt>
                <c:pt idx="66">
                  <c:v>0.29399999999999998</c:v>
                </c:pt>
                <c:pt idx="67">
                  <c:v>0.29399999999999998</c:v>
                </c:pt>
                <c:pt idx="68">
                  <c:v>0.29399999999999998</c:v>
                </c:pt>
                <c:pt idx="69">
                  <c:v>0.307</c:v>
                </c:pt>
                <c:pt idx="70">
                  <c:v>0.307</c:v>
                </c:pt>
                <c:pt idx="71">
                  <c:v>0.307</c:v>
                </c:pt>
                <c:pt idx="72">
                  <c:v>0.32</c:v>
                </c:pt>
                <c:pt idx="73">
                  <c:v>0.32</c:v>
                </c:pt>
                <c:pt idx="74">
                  <c:v>0.32</c:v>
                </c:pt>
                <c:pt idx="75">
                  <c:v>0.33300000000000002</c:v>
                </c:pt>
                <c:pt idx="76">
                  <c:v>0.33300000000000002</c:v>
                </c:pt>
                <c:pt idx="77">
                  <c:v>0.33300000000000002</c:v>
                </c:pt>
                <c:pt idx="78">
                  <c:v>0.34699999999999998</c:v>
                </c:pt>
                <c:pt idx="79">
                  <c:v>0.34699999999999998</c:v>
                </c:pt>
                <c:pt idx="80">
                  <c:v>0.34699999999999998</c:v>
                </c:pt>
                <c:pt idx="81">
                  <c:v>0.36099999999999999</c:v>
                </c:pt>
                <c:pt idx="82">
                  <c:v>0.36099999999999999</c:v>
                </c:pt>
                <c:pt idx="83">
                  <c:v>0.36099999999999999</c:v>
                </c:pt>
                <c:pt idx="84">
                  <c:v>0.373</c:v>
                </c:pt>
                <c:pt idx="85">
                  <c:v>0.373</c:v>
                </c:pt>
                <c:pt idx="86">
                  <c:v>0.373</c:v>
                </c:pt>
                <c:pt idx="87">
                  <c:v>0.38700000000000001</c:v>
                </c:pt>
                <c:pt idx="88">
                  <c:v>0.38700000000000001</c:v>
                </c:pt>
                <c:pt idx="89">
                  <c:v>0.38700000000000001</c:v>
                </c:pt>
                <c:pt idx="90">
                  <c:v>0.4</c:v>
                </c:pt>
                <c:pt idx="91">
                  <c:v>0.4</c:v>
                </c:pt>
                <c:pt idx="92">
                  <c:v>0.4</c:v>
                </c:pt>
                <c:pt idx="93">
                  <c:v>0.41299999999999998</c:v>
                </c:pt>
                <c:pt idx="94">
                  <c:v>0.41299999999999998</c:v>
                </c:pt>
                <c:pt idx="95">
                  <c:v>0.41299999999999998</c:v>
                </c:pt>
                <c:pt idx="96">
                  <c:v>0.42599999999999999</c:v>
                </c:pt>
                <c:pt idx="97">
                  <c:v>0.42599999999999999</c:v>
                </c:pt>
                <c:pt idx="98">
                  <c:v>0.42599999999999999</c:v>
                </c:pt>
                <c:pt idx="99">
                  <c:v>0.44</c:v>
                </c:pt>
                <c:pt idx="100">
                  <c:v>0.44</c:v>
                </c:pt>
                <c:pt idx="101">
                  <c:v>0.44</c:v>
                </c:pt>
                <c:pt idx="102">
                  <c:v>0.45200000000000001</c:v>
                </c:pt>
                <c:pt idx="103">
                  <c:v>0.45200000000000001</c:v>
                </c:pt>
                <c:pt idx="104">
                  <c:v>0.45200000000000001</c:v>
                </c:pt>
                <c:pt idx="105">
                  <c:v>0.46500000000000002</c:v>
                </c:pt>
                <c:pt idx="106">
                  <c:v>0.46500000000000002</c:v>
                </c:pt>
                <c:pt idx="107">
                  <c:v>0.46500000000000002</c:v>
                </c:pt>
                <c:pt idx="108">
                  <c:v>0.47899999999999998</c:v>
                </c:pt>
                <c:pt idx="109">
                  <c:v>0.47899999999999998</c:v>
                </c:pt>
                <c:pt idx="110">
                  <c:v>0.47899999999999998</c:v>
                </c:pt>
                <c:pt idx="111">
                  <c:v>0.49199999999999999</c:v>
                </c:pt>
                <c:pt idx="112">
                  <c:v>0.49199999999999999</c:v>
                </c:pt>
                <c:pt idx="113">
                  <c:v>0.49199999999999999</c:v>
                </c:pt>
                <c:pt idx="114">
                  <c:v>0.50600000000000001</c:v>
                </c:pt>
                <c:pt idx="115">
                  <c:v>0.50600000000000001</c:v>
                </c:pt>
                <c:pt idx="116">
                  <c:v>0.50600000000000001</c:v>
                </c:pt>
                <c:pt idx="117">
                  <c:v>0.51900000000000002</c:v>
                </c:pt>
                <c:pt idx="118">
                  <c:v>0.51900000000000002</c:v>
                </c:pt>
                <c:pt idx="119">
                  <c:v>0.51900000000000002</c:v>
                </c:pt>
                <c:pt idx="120">
                  <c:v>0.53200000000000003</c:v>
                </c:pt>
                <c:pt idx="121">
                  <c:v>0.53200000000000003</c:v>
                </c:pt>
                <c:pt idx="122">
                  <c:v>0.53200000000000003</c:v>
                </c:pt>
                <c:pt idx="123">
                  <c:v>0.54500000000000004</c:v>
                </c:pt>
                <c:pt idx="124">
                  <c:v>0.54500000000000004</c:v>
                </c:pt>
                <c:pt idx="125">
                  <c:v>0.54500000000000004</c:v>
                </c:pt>
                <c:pt idx="126">
                  <c:v>0.55900000000000005</c:v>
                </c:pt>
                <c:pt idx="127">
                  <c:v>0.55900000000000005</c:v>
                </c:pt>
                <c:pt idx="128">
                  <c:v>0.55900000000000005</c:v>
                </c:pt>
                <c:pt idx="129">
                  <c:v>0.57199999999999995</c:v>
                </c:pt>
                <c:pt idx="130">
                  <c:v>0.57199999999999995</c:v>
                </c:pt>
                <c:pt idx="131">
                  <c:v>0.57199999999999995</c:v>
                </c:pt>
                <c:pt idx="132">
                  <c:v>0.58499999999999996</c:v>
                </c:pt>
                <c:pt idx="133">
                  <c:v>0.58499999999999996</c:v>
                </c:pt>
                <c:pt idx="134">
                  <c:v>0.58499999999999996</c:v>
                </c:pt>
                <c:pt idx="135">
                  <c:v>0.59699999999999998</c:v>
                </c:pt>
                <c:pt idx="136">
                  <c:v>0.59699999999999998</c:v>
                </c:pt>
                <c:pt idx="137">
                  <c:v>0.59699999999999998</c:v>
                </c:pt>
                <c:pt idx="138">
                  <c:v>0.61099999999999999</c:v>
                </c:pt>
                <c:pt idx="139">
                  <c:v>0.61099999999999999</c:v>
                </c:pt>
                <c:pt idx="140">
                  <c:v>0.61099999999999999</c:v>
                </c:pt>
                <c:pt idx="141">
                  <c:v>0.624</c:v>
                </c:pt>
                <c:pt idx="142">
                  <c:v>0.624</c:v>
                </c:pt>
                <c:pt idx="143">
                  <c:v>0.624</c:v>
                </c:pt>
                <c:pt idx="144">
                  <c:v>0.63700000000000001</c:v>
                </c:pt>
                <c:pt idx="145">
                  <c:v>0.63700000000000001</c:v>
                </c:pt>
                <c:pt idx="146">
                  <c:v>0.63700000000000001</c:v>
                </c:pt>
                <c:pt idx="147">
                  <c:v>0.65200000000000002</c:v>
                </c:pt>
                <c:pt idx="148">
                  <c:v>0.65200000000000002</c:v>
                </c:pt>
                <c:pt idx="149">
                  <c:v>0.65200000000000002</c:v>
                </c:pt>
                <c:pt idx="150">
                  <c:v>0.66400000000000003</c:v>
                </c:pt>
                <c:pt idx="151">
                  <c:v>0.66400000000000003</c:v>
                </c:pt>
                <c:pt idx="152">
                  <c:v>0.66400000000000003</c:v>
                </c:pt>
                <c:pt idx="153">
                  <c:v>0.67700000000000005</c:v>
                </c:pt>
                <c:pt idx="154">
                  <c:v>0.67700000000000005</c:v>
                </c:pt>
                <c:pt idx="155">
                  <c:v>0.67700000000000005</c:v>
                </c:pt>
                <c:pt idx="156">
                  <c:v>0.69099999999999995</c:v>
                </c:pt>
                <c:pt idx="157">
                  <c:v>0.69099999999999995</c:v>
                </c:pt>
                <c:pt idx="158">
                  <c:v>0.69099999999999995</c:v>
                </c:pt>
                <c:pt idx="159">
                  <c:v>0.70399999999999996</c:v>
                </c:pt>
                <c:pt idx="160">
                  <c:v>0.70399999999999996</c:v>
                </c:pt>
                <c:pt idx="161">
                  <c:v>0.70399999999999996</c:v>
                </c:pt>
                <c:pt idx="162">
                  <c:v>0.71699999999999997</c:v>
                </c:pt>
                <c:pt idx="163">
                  <c:v>0.71699999999999997</c:v>
                </c:pt>
                <c:pt idx="164">
                  <c:v>0.71699999999999997</c:v>
                </c:pt>
                <c:pt idx="165">
                  <c:v>0.73099999999999998</c:v>
                </c:pt>
                <c:pt idx="166">
                  <c:v>0.73099999999999998</c:v>
                </c:pt>
                <c:pt idx="167">
                  <c:v>0.73099999999999998</c:v>
                </c:pt>
                <c:pt idx="168">
                  <c:v>0.74399999999999999</c:v>
                </c:pt>
                <c:pt idx="169">
                  <c:v>0.74399999999999999</c:v>
                </c:pt>
                <c:pt idx="170">
                  <c:v>0.74399999999999999</c:v>
                </c:pt>
                <c:pt idx="171">
                  <c:v>0.75600000000000001</c:v>
                </c:pt>
                <c:pt idx="172">
                  <c:v>0.75600000000000001</c:v>
                </c:pt>
                <c:pt idx="173">
                  <c:v>0.75600000000000001</c:v>
                </c:pt>
                <c:pt idx="174">
                  <c:v>0.76900000000000002</c:v>
                </c:pt>
                <c:pt idx="175">
                  <c:v>0.76900000000000002</c:v>
                </c:pt>
                <c:pt idx="176">
                  <c:v>0.76900000000000002</c:v>
                </c:pt>
                <c:pt idx="177">
                  <c:v>0.78300000000000003</c:v>
                </c:pt>
                <c:pt idx="178">
                  <c:v>0.78300000000000003</c:v>
                </c:pt>
                <c:pt idx="179">
                  <c:v>0.78300000000000003</c:v>
                </c:pt>
                <c:pt idx="180">
                  <c:v>0.79700000000000004</c:v>
                </c:pt>
                <c:pt idx="181">
                  <c:v>0.79700000000000004</c:v>
                </c:pt>
                <c:pt idx="182">
                  <c:v>0.79700000000000004</c:v>
                </c:pt>
                <c:pt idx="183">
                  <c:v>0.81</c:v>
                </c:pt>
                <c:pt idx="184">
                  <c:v>0.81</c:v>
                </c:pt>
                <c:pt idx="185">
                  <c:v>0.81</c:v>
                </c:pt>
                <c:pt idx="186">
                  <c:v>0.82299999999999995</c:v>
                </c:pt>
                <c:pt idx="187">
                  <c:v>0.82299999999999995</c:v>
                </c:pt>
                <c:pt idx="188">
                  <c:v>0.82299999999999995</c:v>
                </c:pt>
                <c:pt idx="189">
                  <c:v>0.83599999999999997</c:v>
                </c:pt>
                <c:pt idx="190">
                  <c:v>0.83599999999999997</c:v>
                </c:pt>
                <c:pt idx="191">
                  <c:v>0.83599999999999997</c:v>
                </c:pt>
                <c:pt idx="192">
                  <c:v>0.84899999999999998</c:v>
                </c:pt>
                <c:pt idx="193">
                  <c:v>0.84899999999999998</c:v>
                </c:pt>
                <c:pt idx="194">
                  <c:v>0.84899999999999998</c:v>
                </c:pt>
                <c:pt idx="195">
                  <c:v>0.86299999999999999</c:v>
                </c:pt>
                <c:pt idx="196">
                  <c:v>0.86299999999999999</c:v>
                </c:pt>
                <c:pt idx="197">
                  <c:v>0.86299999999999999</c:v>
                </c:pt>
                <c:pt idx="198">
                  <c:v>0.876</c:v>
                </c:pt>
                <c:pt idx="199">
                  <c:v>0.876</c:v>
                </c:pt>
                <c:pt idx="200">
                  <c:v>0.876</c:v>
                </c:pt>
                <c:pt idx="201">
                  <c:v>0.88900000000000001</c:v>
                </c:pt>
                <c:pt idx="202">
                  <c:v>0.88900000000000001</c:v>
                </c:pt>
                <c:pt idx="203">
                  <c:v>0.88900000000000001</c:v>
                </c:pt>
                <c:pt idx="204">
                  <c:v>0.90200000000000002</c:v>
                </c:pt>
                <c:pt idx="205">
                  <c:v>0.90200000000000002</c:v>
                </c:pt>
                <c:pt idx="206">
                  <c:v>0.90200000000000002</c:v>
                </c:pt>
                <c:pt idx="207">
                  <c:v>0.91500000000000004</c:v>
                </c:pt>
                <c:pt idx="208">
                  <c:v>0.91500000000000004</c:v>
                </c:pt>
                <c:pt idx="209">
                  <c:v>0.91500000000000004</c:v>
                </c:pt>
                <c:pt idx="210">
                  <c:v>0.92800000000000005</c:v>
                </c:pt>
                <c:pt idx="211">
                  <c:v>0.92800000000000005</c:v>
                </c:pt>
                <c:pt idx="212">
                  <c:v>0.92800000000000005</c:v>
                </c:pt>
                <c:pt idx="213">
                  <c:v>0.94299999999999995</c:v>
                </c:pt>
                <c:pt idx="214">
                  <c:v>0.94299999999999995</c:v>
                </c:pt>
                <c:pt idx="215">
                  <c:v>0.94299999999999995</c:v>
                </c:pt>
                <c:pt idx="216">
                  <c:v>0.95599999999999996</c:v>
                </c:pt>
                <c:pt idx="217">
                  <c:v>0.95599999999999996</c:v>
                </c:pt>
                <c:pt idx="218">
                  <c:v>0.95599999999999996</c:v>
                </c:pt>
                <c:pt idx="219">
                  <c:v>0.96799999999999997</c:v>
                </c:pt>
                <c:pt idx="220">
                  <c:v>0.96799999999999997</c:v>
                </c:pt>
                <c:pt idx="221">
                  <c:v>0.96799999999999997</c:v>
                </c:pt>
                <c:pt idx="222">
                  <c:v>0.98099999999999998</c:v>
                </c:pt>
                <c:pt idx="223">
                  <c:v>0.98099999999999998</c:v>
                </c:pt>
                <c:pt idx="224">
                  <c:v>0.98099999999999998</c:v>
                </c:pt>
                <c:pt idx="225">
                  <c:v>0.995</c:v>
                </c:pt>
                <c:pt idx="226">
                  <c:v>0.995</c:v>
                </c:pt>
                <c:pt idx="227">
                  <c:v>0.995</c:v>
                </c:pt>
                <c:pt idx="228">
                  <c:v>1.008</c:v>
                </c:pt>
                <c:pt idx="229">
                  <c:v>1.008</c:v>
                </c:pt>
                <c:pt idx="230">
                  <c:v>1.008</c:v>
                </c:pt>
                <c:pt idx="231">
                  <c:v>1.0209999999999999</c:v>
                </c:pt>
                <c:pt idx="232">
                  <c:v>1.0209999999999999</c:v>
                </c:pt>
                <c:pt idx="233">
                  <c:v>1.0209999999999999</c:v>
                </c:pt>
                <c:pt idx="234">
                  <c:v>1.0349999999999999</c:v>
                </c:pt>
                <c:pt idx="235">
                  <c:v>1.0349999999999999</c:v>
                </c:pt>
                <c:pt idx="236">
                  <c:v>1.0349999999999999</c:v>
                </c:pt>
                <c:pt idx="237">
                  <c:v>1.048</c:v>
                </c:pt>
                <c:pt idx="238">
                  <c:v>1.048</c:v>
                </c:pt>
                <c:pt idx="239">
                  <c:v>1.048</c:v>
                </c:pt>
                <c:pt idx="240">
                  <c:v>1.06</c:v>
                </c:pt>
                <c:pt idx="241">
                  <c:v>1.06</c:v>
                </c:pt>
                <c:pt idx="242">
                  <c:v>1.06</c:v>
                </c:pt>
                <c:pt idx="243">
                  <c:v>1.0740000000000001</c:v>
                </c:pt>
                <c:pt idx="244">
                  <c:v>1.0740000000000001</c:v>
                </c:pt>
                <c:pt idx="245">
                  <c:v>1.0740000000000001</c:v>
                </c:pt>
                <c:pt idx="246">
                  <c:v>1.0880000000000001</c:v>
                </c:pt>
                <c:pt idx="247">
                  <c:v>1.0880000000000001</c:v>
                </c:pt>
                <c:pt idx="248">
                  <c:v>1.0880000000000001</c:v>
                </c:pt>
                <c:pt idx="249">
                  <c:v>1.101</c:v>
                </c:pt>
                <c:pt idx="250">
                  <c:v>1.101</c:v>
                </c:pt>
                <c:pt idx="251">
                  <c:v>1.101</c:v>
                </c:pt>
                <c:pt idx="252">
                  <c:v>1.1140000000000001</c:v>
                </c:pt>
                <c:pt idx="253">
                  <c:v>1.1140000000000001</c:v>
                </c:pt>
                <c:pt idx="254">
                  <c:v>1.1140000000000001</c:v>
                </c:pt>
                <c:pt idx="255">
                  <c:v>1.127</c:v>
                </c:pt>
                <c:pt idx="256">
                  <c:v>1.127</c:v>
                </c:pt>
                <c:pt idx="257">
                  <c:v>1.127</c:v>
                </c:pt>
                <c:pt idx="258">
                  <c:v>1.1399999999999999</c:v>
                </c:pt>
                <c:pt idx="259">
                  <c:v>1.1399999999999999</c:v>
                </c:pt>
                <c:pt idx="260">
                  <c:v>1.1399999999999999</c:v>
                </c:pt>
                <c:pt idx="261">
                  <c:v>1.153</c:v>
                </c:pt>
                <c:pt idx="262">
                  <c:v>1.153</c:v>
                </c:pt>
                <c:pt idx="263">
                  <c:v>1.153</c:v>
                </c:pt>
                <c:pt idx="264">
                  <c:v>1.167</c:v>
                </c:pt>
                <c:pt idx="265">
                  <c:v>1.167</c:v>
                </c:pt>
                <c:pt idx="266">
                  <c:v>1.167</c:v>
                </c:pt>
                <c:pt idx="267">
                  <c:v>1.18</c:v>
                </c:pt>
                <c:pt idx="268">
                  <c:v>1.18</c:v>
                </c:pt>
                <c:pt idx="269">
                  <c:v>1.18</c:v>
                </c:pt>
                <c:pt idx="270">
                  <c:v>1.1930000000000001</c:v>
                </c:pt>
                <c:pt idx="271">
                  <c:v>1.1930000000000001</c:v>
                </c:pt>
                <c:pt idx="272">
                  <c:v>1.1930000000000001</c:v>
                </c:pt>
                <c:pt idx="273">
                  <c:v>1.206</c:v>
                </c:pt>
                <c:pt idx="274">
                  <c:v>1.206</c:v>
                </c:pt>
                <c:pt idx="275">
                  <c:v>1.206</c:v>
                </c:pt>
                <c:pt idx="276">
                  <c:v>1.2190000000000001</c:v>
                </c:pt>
                <c:pt idx="277">
                  <c:v>1.2190000000000001</c:v>
                </c:pt>
                <c:pt idx="278">
                  <c:v>1.2190000000000001</c:v>
                </c:pt>
                <c:pt idx="279">
                  <c:v>1.2330000000000001</c:v>
                </c:pt>
                <c:pt idx="280">
                  <c:v>1.2330000000000001</c:v>
                </c:pt>
                <c:pt idx="281">
                  <c:v>1.2330000000000001</c:v>
                </c:pt>
                <c:pt idx="282">
                  <c:v>1.2470000000000001</c:v>
                </c:pt>
                <c:pt idx="283">
                  <c:v>1.2470000000000001</c:v>
                </c:pt>
                <c:pt idx="284">
                  <c:v>1.2470000000000001</c:v>
                </c:pt>
                <c:pt idx="285">
                  <c:v>1.2589999999999999</c:v>
                </c:pt>
                <c:pt idx="286">
                  <c:v>1.2589999999999999</c:v>
                </c:pt>
                <c:pt idx="287">
                  <c:v>1.2589999999999999</c:v>
                </c:pt>
                <c:pt idx="288">
                  <c:v>1.272</c:v>
                </c:pt>
                <c:pt idx="289">
                  <c:v>1.272</c:v>
                </c:pt>
                <c:pt idx="290">
                  <c:v>1.272</c:v>
                </c:pt>
                <c:pt idx="291">
                  <c:v>1.286</c:v>
                </c:pt>
                <c:pt idx="292">
                  <c:v>1.286</c:v>
                </c:pt>
                <c:pt idx="293">
                  <c:v>1.286</c:v>
                </c:pt>
                <c:pt idx="294">
                  <c:v>1.2989999999999999</c:v>
                </c:pt>
                <c:pt idx="295">
                  <c:v>1.2989999999999999</c:v>
                </c:pt>
                <c:pt idx="296">
                  <c:v>1.2989999999999999</c:v>
                </c:pt>
                <c:pt idx="297">
                  <c:v>1.3120000000000001</c:v>
                </c:pt>
                <c:pt idx="298">
                  <c:v>1.3120000000000001</c:v>
                </c:pt>
                <c:pt idx="299">
                  <c:v>1.3120000000000001</c:v>
                </c:pt>
                <c:pt idx="300">
                  <c:v>1.3260000000000001</c:v>
                </c:pt>
                <c:pt idx="301">
                  <c:v>1.3260000000000001</c:v>
                </c:pt>
                <c:pt idx="302">
                  <c:v>1.3260000000000001</c:v>
                </c:pt>
                <c:pt idx="303">
                  <c:v>1.3380000000000001</c:v>
                </c:pt>
                <c:pt idx="304">
                  <c:v>1.3380000000000001</c:v>
                </c:pt>
                <c:pt idx="305">
                  <c:v>1.3380000000000001</c:v>
                </c:pt>
                <c:pt idx="306">
                  <c:v>1.351</c:v>
                </c:pt>
                <c:pt idx="307">
                  <c:v>1.351</c:v>
                </c:pt>
                <c:pt idx="308">
                  <c:v>1.351</c:v>
                </c:pt>
                <c:pt idx="309">
                  <c:v>1.3640000000000001</c:v>
                </c:pt>
                <c:pt idx="310">
                  <c:v>1.3640000000000001</c:v>
                </c:pt>
                <c:pt idx="311">
                  <c:v>1.3640000000000001</c:v>
                </c:pt>
                <c:pt idx="312">
                  <c:v>1.379</c:v>
                </c:pt>
                <c:pt idx="313">
                  <c:v>1.379</c:v>
                </c:pt>
                <c:pt idx="314">
                  <c:v>1.379</c:v>
                </c:pt>
                <c:pt idx="315">
                  <c:v>1.3919999999999999</c:v>
                </c:pt>
                <c:pt idx="316">
                  <c:v>1.3919999999999999</c:v>
                </c:pt>
                <c:pt idx="317">
                  <c:v>1.3919999999999999</c:v>
                </c:pt>
                <c:pt idx="318">
                  <c:v>1.4039999999999999</c:v>
                </c:pt>
                <c:pt idx="319">
                  <c:v>1.4039999999999999</c:v>
                </c:pt>
                <c:pt idx="320">
                  <c:v>1.4039999999999999</c:v>
                </c:pt>
                <c:pt idx="321">
                  <c:v>1.4179999999999999</c:v>
                </c:pt>
                <c:pt idx="322">
                  <c:v>1.4179999999999999</c:v>
                </c:pt>
                <c:pt idx="323">
                  <c:v>1.4179999999999999</c:v>
                </c:pt>
                <c:pt idx="324">
                  <c:v>1.431</c:v>
                </c:pt>
                <c:pt idx="325">
                  <c:v>1.431</c:v>
                </c:pt>
                <c:pt idx="326">
                  <c:v>1.431</c:v>
                </c:pt>
                <c:pt idx="327">
                  <c:v>1.444</c:v>
                </c:pt>
                <c:pt idx="328">
                  <c:v>1.444</c:v>
                </c:pt>
                <c:pt idx="329">
                  <c:v>1.444</c:v>
                </c:pt>
                <c:pt idx="330">
                  <c:v>1.458</c:v>
                </c:pt>
                <c:pt idx="331">
                  <c:v>1.458</c:v>
                </c:pt>
                <c:pt idx="332">
                  <c:v>1.458</c:v>
                </c:pt>
                <c:pt idx="333">
                  <c:v>1.4710000000000001</c:v>
                </c:pt>
                <c:pt idx="334">
                  <c:v>1.4710000000000001</c:v>
                </c:pt>
                <c:pt idx="335">
                  <c:v>1.4710000000000001</c:v>
                </c:pt>
                <c:pt idx="336">
                  <c:v>1.484</c:v>
                </c:pt>
                <c:pt idx="337">
                  <c:v>1.484</c:v>
                </c:pt>
                <c:pt idx="338">
                  <c:v>1.484</c:v>
                </c:pt>
                <c:pt idx="339">
                  <c:v>1.4970000000000001</c:v>
                </c:pt>
                <c:pt idx="340">
                  <c:v>1.4970000000000001</c:v>
                </c:pt>
                <c:pt idx="341">
                  <c:v>1.4970000000000001</c:v>
                </c:pt>
                <c:pt idx="342">
                  <c:v>1.51</c:v>
                </c:pt>
                <c:pt idx="343">
                  <c:v>1.51</c:v>
                </c:pt>
                <c:pt idx="344">
                  <c:v>1.51</c:v>
                </c:pt>
                <c:pt idx="345">
                  <c:v>1.524</c:v>
                </c:pt>
                <c:pt idx="346">
                  <c:v>1.524</c:v>
                </c:pt>
                <c:pt idx="347">
                  <c:v>1.524</c:v>
                </c:pt>
                <c:pt idx="348">
                  <c:v>1.5369999999999999</c:v>
                </c:pt>
                <c:pt idx="349">
                  <c:v>1.5369999999999999</c:v>
                </c:pt>
                <c:pt idx="350">
                  <c:v>1.5369999999999999</c:v>
                </c:pt>
                <c:pt idx="351">
                  <c:v>1.55</c:v>
                </c:pt>
                <c:pt idx="352">
                  <c:v>1.55</c:v>
                </c:pt>
                <c:pt idx="353">
                  <c:v>1.55</c:v>
                </c:pt>
                <c:pt idx="354">
                  <c:v>1.5629999999999999</c:v>
                </c:pt>
                <c:pt idx="355">
                  <c:v>1.5629999999999999</c:v>
                </c:pt>
                <c:pt idx="356">
                  <c:v>1.5629999999999999</c:v>
                </c:pt>
                <c:pt idx="357">
                  <c:v>1.5760000000000001</c:v>
                </c:pt>
                <c:pt idx="358">
                  <c:v>1.5760000000000001</c:v>
                </c:pt>
                <c:pt idx="359">
                  <c:v>1.5760000000000001</c:v>
                </c:pt>
                <c:pt idx="360">
                  <c:v>1.59</c:v>
                </c:pt>
                <c:pt idx="361">
                  <c:v>1.59</c:v>
                </c:pt>
                <c:pt idx="362">
                  <c:v>1.59</c:v>
                </c:pt>
                <c:pt idx="363">
                  <c:v>1.603</c:v>
                </c:pt>
                <c:pt idx="364">
                  <c:v>1.603</c:v>
                </c:pt>
                <c:pt idx="365">
                  <c:v>1.603</c:v>
                </c:pt>
                <c:pt idx="366">
                  <c:v>1.6160000000000001</c:v>
                </c:pt>
                <c:pt idx="367">
                  <c:v>1.6160000000000001</c:v>
                </c:pt>
                <c:pt idx="368">
                  <c:v>1.6160000000000001</c:v>
                </c:pt>
                <c:pt idx="369">
                  <c:v>1.63</c:v>
                </c:pt>
                <c:pt idx="370">
                  <c:v>1.63</c:v>
                </c:pt>
                <c:pt idx="371">
                  <c:v>1.63</c:v>
                </c:pt>
                <c:pt idx="372">
                  <c:v>1.6419999999999999</c:v>
                </c:pt>
                <c:pt idx="373">
                  <c:v>1.6419999999999999</c:v>
                </c:pt>
                <c:pt idx="374">
                  <c:v>1.6419999999999999</c:v>
                </c:pt>
                <c:pt idx="375">
                  <c:v>1.655</c:v>
                </c:pt>
                <c:pt idx="376">
                  <c:v>1.655</c:v>
                </c:pt>
                <c:pt idx="377">
                  <c:v>1.655</c:v>
                </c:pt>
                <c:pt idx="378">
                  <c:v>1.67</c:v>
                </c:pt>
                <c:pt idx="379">
                  <c:v>1.67</c:v>
                </c:pt>
                <c:pt idx="380">
                  <c:v>1.67</c:v>
                </c:pt>
                <c:pt idx="381">
                  <c:v>1.6830000000000001</c:v>
                </c:pt>
                <c:pt idx="382">
                  <c:v>1.6830000000000001</c:v>
                </c:pt>
                <c:pt idx="383">
                  <c:v>1.6830000000000001</c:v>
                </c:pt>
                <c:pt idx="384">
                  <c:v>1.6950000000000001</c:v>
                </c:pt>
                <c:pt idx="385">
                  <c:v>1.6950000000000001</c:v>
                </c:pt>
                <c:pt idx="386">
                  <c:v>1.6950000000000001</c:v>
                </c:pt>
                <c:pt idx="387">
                  <c:v>1.708</c:v>
                </c:pt>
                <c:pt idx="388">
                  <c:v>1.708</c:v>
                </c:pt>
                <c:pt idx="389">
                  <c:v>1.708</c:v>
                </c:pt>
                <c:pt idx="390">
                  <c:v>1.722</c:v>
                </c:pt>
                <c:pt idx="391">
                  <c:v>1.722</c:v>
                </c:pt>
                <c:pt idx="392">
                  <c:v>1.722</c:v>
                </c:pt>
                <c:pt idx="393">
                  <c:v>1.7350000000000001</c:v>
                </c:pt>
                <c:pt idx="394">
                  <c:v>1.7350000000000001</c:v>
                </c:pt>
                <c:pt idx="395">
                  <c:v>1.7350000000000001</c:v>
                </c:pt>
                <c:pt idx="396">
                  <c:v>1.748</c:v>
                </c:pt>
                <c:pt idx="397">
                  <c:v>1.748</c:v>
                </c:pt>
                <c:pt idx="398">
                  <c:v>1.748</c:v>
                </c:pt>
                <c:pt idx="399">
                  <c:v>1.762</c:v>
                </c:pt>
                <c:pt idx="400">
                  <c:v>1.762</c:v>
                </c:pt>
                <c:pt idx="401">
                  <c:v>1.762</c:v>
                </c:pt>
                <c:pt idx="402">
                  <c:v>1.7749999999999999</c:v>
                </c:pt>
                <c:pt idx="403">
                  <c:v>1.7749999999999999</c:v>
                </c:pt>
                <c:pt idx="404">
                  <c:v>1.7749999999999999</c:v>
                </c:pt>
                <c:pt idx="405">
                  <c:v>1.7869999999999999</c:v>
                </c:pt>
                <c:pt idx="406">
                  <c:v>1.7869999999999999</c:v>
                </c:pt>
                <c:pt idx="407">
                  <c:v>1.7869999999999999</c:v>
                </c:pt>
                <c:pt idx="408">
                  <c:v>1.8009999999999999</c:v>
                </c:pt>
                <c:pt idx="409">
                  <c:v>1.8009999999999999</c:v>
                </c:pt>
                <c:pt idx="410">
                  <c:v>1.8009999999999999</c:v>
                </c:pt>
                <c:pt idx="411">
                  <c:v>1.8149999999999999</c:v>
                </c:pt>
                <c:pt idx="412">
                  <c:v>1.8149999999999999</c:v>
                </c:pt>
                <c:pt idx="413">
                  <c:v>1.8149999999999999</c:v>
                </c:pt>
                <c:pt idx="414">
                  <c:v>1.8280000000000001</c:v>
                </c:pt>
                <c:pt idx="415">
                  <c:v>1.8280000000000001</c:v>
                </c:pt>
                <c:pt idx="416">
                  <c:v>1.8280000000000001</c:v>
                </c:pt>
                <c:pt idx="417">
                  <c:v>1.841</c:v>
                </c:pt>
                <c:pt idx="418">
                  <c:v>1.841</c:v>
                </c:pt>
                <c:pt idx="419">
                  <c:v>1.841</c:v>
                </c:pt>
                <c:pt idx="420">
                  <c:v>1.8540000000000001</c:v>
                </c:pt>
                <c:pt idx="421">
                  <c:v>1.8540000000000001</c:v>
                </c:pt>
                <c:pt idx="422">
                  <c:v>1.8540000000000001</c:v>
                </c:pt>
                <c:pt idx="423">
                  <c:v>1.867</c:v>
                </c:pt>
                <c:pt idx="424">
                  <c:v>1.867</c:v>
                </c:pt>
                <c:pt idx="425">
                  <c:v>1.867</c:v>
                </c:pt>
                <c:pt idx="426">
                  <c:v>1.881</c:v>
                </c:pt>
                <c:pt idx="427">
                  <c:v>1.881</c:v>
                </c:pt>
                <c:pt idx="428">
                  <c:v>1.881</c:v>
                </c:pt>
                <c:pt idx="429">
                  <c:v>1.8939999999999999</c:v>
                </c:pt>
                <c:pt idx="430">
                  <c:v>1.8939999999999999</c:v>
                </c:pt>
                <c:pt idx="431">
                  <c:v>1.8939999999999999</c:v>
                </c:pt>
                <c:pt idx="432">
                  <c:v>1.907</c:v>
                </c:pt>
                <c:pt idx="433">
                  <c:v>1.907</c:v>
                </c:pt>
                <c:pt idx="434">
                  <c:v>1.907</c:v>
                </c:pt>
                <c:pt idx="435">
                  <c:v>1.919</c:v>
                </c:pt>
                <c:pt idx="436">
                  <c:v>1.919</c:v>
                </c:pt>
                <c:pt idx="437">
                  <c:v>1.919</c:v>
                </c:pt>
                <c:pt idx="438">
                  <c:v>1.9330000000000001</c:v>
                </c:pt>
                <c:pt idx="439">
                  <c:v>1.9330000000000001</c:v>
                </c:pt>
                <c:pt idx="440">
                  <c:v>1.9330000000000001</c:v>
                </c:pt>
                <c:pt idx="441">
                  <c:v>1.946</c:v>
                </c:pt>
                <c:pt idx="442">
                  <c:v>1.946</c:v>
                </c:pt>
                <c:pt idx="443">
                  <c:v>1.946</c:v>
                </c:pt>
                <c:pt idx="444">
                  <c:v>1.96</c:v>
                </c:pt>
                <c:pt idx="445">
                  <c:v>1.96</c:v>
                </c:pt>
                <c:pt idx="446">
                  <c:v>1.96</c:v>
                </c:pt>
                <c:pt idx="447">
                  <c:v>1.974</c:v>
                </c:pt>
                <c:pt idx="448">
                  <c:v>1.974</c:v>
                </c:pt>
                <c:pt idx="449">
                  <c:v>1.974</c:v>
                </c:pt>
                <c:pt idx="450">
                  <c:v>1.986</c:v>
                </c:pt>
                <c:pt idx="451">
                  <c:v>1.986</c:v>
                </c:pt>
                <c:pt idx="452">
                  <c:v>1.986</c:v>
                </c:pt>
                <c:pt idx="453">
                  <c:v>1.9990000000000001</c:v>
                </c:pt>
                <c:pt idx="454">
                  <c:v>1.9990000000000001</c:v>
                </c:pt>
                <c:pt idx="455">
                  <c:v>1.9990000000000001</c:v>
                </c:pt>
                <c:pt idx="456">
                  <c:v>2.0129999999999999</c:v>
                </c:pt>
                <c:pt idx="457">
                  <c:v>2.0129999999999999</c:v>
                </c:pt>
                <c:pt idx="458">
                  <c:v>2.0129999999999999</c:v>
                </c:pt>
                <c:pt idx="459">
                  <c:v>2.0259999999999998</c:v>
                </c:pt>
                <c:pt idx="460">
                  <c:v>2.0259999999999998</c:v>
                </c:pt>
                <c:pt idx="461">
                  <c:v>2.0259999999999998</c:v>
                </c:pt>
                <c:pt idx="462">
                  <c:v>2.0390000000000001</c:v>
                </c:pt>
                <c:pt idx="463">
                  <c:v>2.0390000000000001</c:v>
                </c:pt>
                <c:pt idx="464">
                  <c:v>2.0390000000000001</c:v>
                </c:pt>
                <c:pt idx="465">
                  <c:v>2.0529999999999999</c:v>
                </c:pt>
                <c:pt idx="466">
                  <c:v>2.0529999999999999</c:v>
                </c:pt>
                <c:pt idx="467">
                  <c:v>2.0529999999999999</c:v>
                </c:pt>
                <c:pt idx="468">
                  <c:v>2.0659999999999998</c:v>
                </c:pt>
                <c:pt idx="469">
                  <c:v>2.0659999999999998</c:v>
                </c:pt>
                <c:pt idx="470">
                  <c:v>2.0659999999999998</c:v>
                </c:pt>
                <c:pt idx="471">
                  <c:v>2.0779999999999998</c:v>
                </c:pt>
                <c:pt idx="472">
                  <c:v>2.0779999999999998</c:v>
                </c:pt>
                <c:pt idx="473">
                  <c:v>2.0779999999999998</c:v>
                </c:pt>
                <c:pt idx="474">
                  <c:v>2.0910000000000002</c:v>
                </c:pt>
                <c:pt idx="475">
                  <c:v>2.0910000000000002</c:v>
                </c:pt>
                <c:pt idx="476">
                  <c:v>2.0910000000000002</c:v>
                </c:pt>
                <c:pt idx="477">
                  <c:v>2.1059999999999999</c:v>
                </c:pt>
                <c:pt idx="478">
                  <c:v>2.1059999999999999</c:v>
                </c:pt>
                <c:pt idx="479">
                  <c:v>2.1059999999999999</c:v>
                </c:pt>
                <c:pt idx="480">
                  <c:v>2.1190000000000002</c:v>
                </c:pt>
                <c:pt idx="481">
                  <c:v>2.1190000000000002</c:v>
                </c:pt>
                <c:pt idx="482">
                  <c:v>2.1190000000000002</c:v>
                </c:pt>
                <c:pt idx="483">
                  <c:v>2.1320000000000001</c:v>
                </c:pt>
                <c:pt idx="484">
                  <c:v>2.1320000000000001</c:v>
                </c:pt>
                <c:pt idx="485">
                  <c:v>2.1320000000000001</c:v>
                </c:pt>
                <c:pt idx="486">
                  <c:v>2.145</c:v>
                </c:pt>
                <c:pt idx="487">
                  <c:v>2.145</c:v>
                </c:pt>
                <c:pt idx="488">
                  <c:v>2.145</c:v>
                </c:pt>
                <c:pt idx="489">
                  <c:v>2.1579999999999999</c:v>
                </c:pt>
                <c:pt idx="490">
                  <c:v>2.1579999999999999</c:v>
                </c:pt>
                <c:pt idx="491">
                  <c:v>2.1579999999999999</c:v>
                </c:pt>
                <c:pt idx="492">
                  <c:v>2.1709999999999998</c:v>
                </c:pt>
                <c:pt idx="493">
                  <c:v>2.1709999999999998</c:v>
                </c:pt>
                <c:pt idx="494">
                  <c:v>2.1709999999999998</c:v>
                </c:pt>
                <c:pt idx="495">
                  <c:v>2.1850000000000001</c:v>
                </c:pt>
                <c:pt idx="496">
                  <c:v>2.1850000000000001</c:v>
                </c:pt>
                <c:pt idx="497">
                  <c:v>2.1850000000000001</c:v>
                </c:pt>
                <c:pt idx="498">
                  <c:v>2.198</c:v>
                </c:pt>
                <c:pt idx="499">
                  <c:v>2.198</c:v>
                </c:pt>
                <c:pt idx="500">
                  <c:v>2.198</c:v>
                </c:pt>
                <c:pt idx="501">
                  <c:v>2.2109999999999999</c:v>
                </c:pt>
                <c:pt idx="502">
                  <c:v>2.2109999999999999</c:v>
                </c:pt>
                <c:pt idx="503">
                  <c:v>2.2109999999999999</c:v>
                </c:pt>
                <c:pt idx="504">
                  <c:v>2.2250000000000001</c:v>
                </c:pt>
                <c:pt idx="505">
                  <c:v>2.2250000000000001</c:v>
                </c:pt>
                <c:pt idx="506">
                  <c:v>2.2250000000000001</c:v>
                </c:pt>
                <c:pt idx="507">
                  <c:v>2.2370000000000001</c:v>
                </c:pt>
                <c:pt idx="508">
                  <c:v>2.2370000000000001</c:v>
                </c:pt>
                <c:pt idx="509">
                  <c:v>2.2370000000000001</c:v>
                </c:pt>
                <c:pt idx="510">
                  <c:v>2.2509999999999999</c:v>
                </c:pt>
                <c:pt idx="511">
                  <c:v>2.2509999999999999</c:v>
                </c:pt>
                <c:pt idx="512">
                  <c:v>2.2509999999999999</c:v>
                </c:pt>
                <c:pt idx="513">
                  <c:v>2.2650000000000001</c:v>
                </c:pt>
                <c:pt idx="514">
                  <c:v>2.2650000000000001</c:v>
                </c:pt>
                <c:pt idx="515">
                  <c:v>2.2650000000000001</c:v>
                </c:pt>
                <c:pt idx="516">
                  <c:v>2.278</c:v>
                </c:pt>
                <c:pt idx="517">
                  <c:v>2.278</c:v>
                </c:pt>
                <c:pt idx="518">
                  <c:v>2.278</c:v>
                </c:pt>
                <c:pt idx="519">
                  <c:v>2.2909999999999999</c:v>
                </c:pt>
                <c:pt idx="520">
                  <c:v>2.2909999999999999</c:v>
                </c:pt>
                <c:pt idx="521">
                  <c:v>2.2909999999999999</c:v>
                </c:pt>
                <c:pt idx="522">
                  <c:v>2.3039999999999998</c:v>
                </c:pt>
                <c:pt idx="523">
                  <c:v>2.3039999999999998</c:v>
                </c:pt>
                <c:pt idx="524">
                  <c:v>2.3039999999999998</c:v>
                </c:pt>
                <c:pt idx="525">
                  <c:v>2.3170000000000002</c:v>
                </c:pt>
                <c:pt idx="526">
                  <c:v>2.3170000000000002</c:v>
                </c:pt>
                <c:pt idx="527">
                  <c:v>2.3170000000000002</c:v>
                </c:pt>
                <c:pt idx="528">
                  <c:v>2.33</c:v>
                </c:pt>
                <c:pt idx="529">
                  <c:v>2.33</c:v>
                </c:pt>
                <c:pt idx="530">
                  <c:v>2.33</c:v>
                </c:pt>
                <c:pt idx="531">
                  <c:v>2.343</c:v>
                </c:pt>
                <c:pt idx="532">
                  <c:v>2.343</c:v>
                </c:pt>
                <c:pt idx="533">
                  <c:v>2.343</c:v>
                </c:pt>
                <c:pt idx="534">
                  <c:v>2.3570000000000002</c:v>
                </c:pt>
                <c:pt idx="535">
                  <c:v>2.3570000000000002</c:v>
                </c:pt>
                <c:pt idx="536">
                  <c:v>2.3570000000000002</c:v>
                </c:pt>
                <c:pt idx="537">
                  <c:v>2.37</c:v>
                </c:pt>
                <c:pt idx="538">
                  <c:v>2.37</c:v>
                </c:pt>
                <c:pt idx="539">
                  <c:v>2.37</c:v>
                </c:pt>
                <c:pt idx="540">
                  <c:v>2.383</c:v>
                </c:pt>
                <c:pt idx="541">
                  <c:v>2.383</c:v>
                </c:pt>
                <c:pt idx="542">
                  <c:v>2.383</c:v>
                </c:pt>
                <c:pt idx="543">
                  <c:v>2.3969999999999998</c:v>
                </c:pt>
                <c:pt idx="544">
                  <c:v>2.3969999999999998</c:v>
                </c:pt>
                <c:pt idx="545">
                  <c:v>2.3969999999999998</c:v>
                </c:pt>
                <c:pt idx="546">
                  <c:v>2.41</c:v>
                </c:pt>
                <c:pt idx="547">
                  <c:v>2.41</c:v>
                </c:pt>
                <c:pt idx="548">
                  <c:v>2.41</c:v>
                </c:pt>
                <c:pt idx="549">
                  <c:v>2.423</c:v>
                </c:pt>
                <c:pt idx="550">
                  <c:v>2.423</c:v>
                </c:pt>
                <c:pt idx="551">
                  <c:v>2.423</c:v>
                </c:pt>
                <c:pt idx="552">
                  <c:v>2.4369999999999998</c:v>
                </c:pt>
                <c:pt idx="553">
                  <c:v>2.4369999999999998</c:v>
                </c:pt>
                <c:pt idx="554">
                  <c:v>2.4369999999999998</c:v>
                </c:pt>
                <c:pt idx="555">
                  <c:v>2.4500000000000002</c:v>
                </c:pt>
                <c:pt idx="556">
                  <c:v>2.4500000000000002</c:v>
                </c:pt>
                <c:pt idx="557">
                  <c:v>2.4500000000000002</c:v>
                </c:pt>
                <c:pt idx="558">
                  <c:v>2.4630000000000001</c:v>
                </c:pt>
                <c:pt idx="559">
                  <c:v>2.4630000000000001</c:v>
                </c:pt>
                <c:pt idx="560">
                  <c:v>2.4630000000000001</c:v>
                </c:pt>
                <c:pt idx="561">
                  <c:v>2.476</c:v>
                </c:pt>
                <c:pt idx="562">
                  <c:v>2.476</c:v>
                </c:pt>
                <c:pt idx="563">
                  <c:v>2.476</c:v>
                </c:pt>
                <c:pt idx="564">
                  <c:v>2.4910000000000001</c:v>
                </c:pt>
                <c:pt idx="565">
                  <c:v>2.4910000000000001</c:v>
                </c:pt>
                <c:pt idx="566">
                  <c:v>2.4910000000000001</c:v>
                </c:pt>
                <c:pt idx="567">
                  <c:v>2.504</c:v>
                </c:pt>
                <c:pt idx="568">
                  <c:v>2.504</c:v>
                </c:pt>
                <c:pt idx="569">
                  <c:v>2.504</c:v>
                </c:pt>
                <c:pt idx="570">
                  <c:v>2.5169999999999999</c:v>
                </c:pt>
                <c:pt idx="571">
                  <c:v>2.5169999999999999</c:v>
                </c:pt>
                <c:pt idx="572">
                  <c:v>2.5169999999999999</c:v>
                </c:pt>
                <c:pt idx="573">
                  <c:v>2.5310000000000001</c:v>
                </c:pt>
                <c:pt idx="574">
                  <c:v>2.5310000000000001</c:v>
                </c:pt>
                <c:pt idx="575">
                  <c:v>2.5310000000000001</c:v>
                </c:pt>
                <c:pt idx="576">
                  <c:v>2.5449999999999999</c:v>
                </c:pt>
                <c:pt idx="577">
                  <c:v>2.5449999999999999</c:v>
                </c:pt>
                <c:pt idx="578">
                  <c:v>2.5449999999999999</c:v>
                </c:pt>
                <c:pt idx="579">
                  <c:v>2.5579999999999998</c:v>
                </c:pt>
                <c:pt idx="580">
                  <c:v>2.5579999999999998</c:v>
                </c:pt>
                <c:pt idx="581">
                  <c:v>2.5579999999999998</c:v>
                </c:pt>
                <c:pt idx="582">
                  <c:v>2.5710000000000002</c:v>
                </c:pt>
                <c:pt idx="583">
                  <c:v>2.5710000000000002</c:v>
                </c:pt>
                <c:pt idx="584">
                  <c:v>2.5710000000000002</c:v>
                </c:pt>
                <c:pt idx="585">
                  <c:v>2.5840000000000001</c:v>
                </c:pt>
                <c:pt idx="586">
                  <c:v>2.5840000000000001</c:v>
                </c:pt>
                <c:pt idx="587">
                  <c:v>2.5840000000000001</c:v>
                </c:pt>
                <c:pt idx="588">
                  <c:v>2.597</c:v>
                </c:pt>
                <c:pt idx="589">
                  <c:v>2.597</c:v>
                </c:pt>
                <c:pt idx="590">
                  <c:v>2.597</c:v>
                </c:pt>
                <c:pt idx="591">
                  <c:v>2.6110000000000002</c:v>
                </c:pt>
                <c:pt idx="592">
                  <c:v>2.6110000000000002</c:v>
                </c:pt>
                <c:pt idx="593">
                  <c:v>2.6110000000000002</c:v>
                </c:pt>
                <c:pt idx="594">
                  <c:v>2.6240000000000001</c:v>
                </c:pt>
                <c:pt idx="595">
                  <c:v>2.6240000000000001</c:v>
                </c:pt>
                <c:pt idx="596">
                  <c:v>2.6240000000000001</c:v>
                </c:pt>
                <c:pt idx="597">
                  <c:v>2.637</c:v>
                </c:pt>
                <c:pt idx="598">
                  <c:v>2.637</c:v>
                </c:pt>
                <c:pt idx="599">
                  <c:v>2.637</c:v>
                </c:pt>
                <c:pt idx="600">
                  <c:v>2.6509999999999998</c:v>
                </c:pt>
                <c:pt idx="601">
                  <c:v>2.6509999999999998</c:v>
                </c:pt>
                <c:pt idx="602">
                  <c:v>2.6509999999999998</c:v>
                </c:pt>
                <c:pt idx="603">
                  <c:v>2.6629999999999998</c:v>
                </c:pt>
                <c:pt idx="604">
                  <c:v>2.6629999999999998</c:v>
                </c:pt>
                <c:pt idx="605">
                  <c:v>2.6629999999999998</c:v>
                </c:pt>
                <c:pt idx="606">
                  <c:v>2.6760000000000002</c:v>
                </c:pt>
                <c:pt idx="607">
                  <c:v>2.6760000000000002</c:v>
                </c:pt>
                <c:pt idx="608">
                  <c:v>2.6760000000000002</c:v>
                </c:pt>
                <c:pt idx="609">
                  <c:v>2.6909999999999998</c:v>
                </c:pt>
                <c:pt idx="610">
                  <c:v>2.6909999999999998</c:v>
                </c:pt>
                <c:pt idx="611">
                  <c:v>2.6909999999999998</c:v>
                </c:pt>
                <c:pt idx="612">
                  <c:v>2.7040000000000002</c:v>
                </c:pt>
                <c:pt idx="613">
                  <c:v>2.7040000000000002</c:v>
                </c:pt>
                <c:pt idx="614">
                  <c:v>2.7040000000000002</c:v>
                </c:pt>
                <c:pt idx="615">
                  <c:v>2.7170000000000001</c:v>
                </c:pt>
                <c:pt idx="616">
                  <c:v>2.7170000000000001</c:v>
                </c:pt>
                <c:pt idx="617">
                  <c:v>2.7170000000000001</c:v>
                </c:pt>
                <c:pt idx="618">
                  <c:v>2.73</c:v>
                </c:pt>
                <c:pt idx="619">
                  <c:v>2.73</c:v>
                </c:pt>
                <c:pt idx="620">
                  <c:v>2.73</c:v>
                </c:pt>
                <c:pt idx="621">
                  <c:v>2.7429999999999999</c:v>
                </c:pt>
                <c:pt idx="622">
                  <c:v>2.7429999999999999</c:v>
                </c:pt>
                <c:pt idx="623">
                  <c:v>2.7429999999999999</c:v>
                </c:pt>
                <c:pt idx="624">
                  <c:v>2.7559999999999998</c:v>
                </c:pt>
                <c:pt idx="625">
                  <c:v>2.7559999999999998</c:v>
                </c:pt>
                <c:pt idx="626">
                  <c:v>2.7559999999999998</c:v>
                </c:pt>
                <c:pt idx="627">
                  <c:v>2.7690000000000001</c:v>
                </c:pt>
                <c:pt idx="628">
                  <c:v>2.7690000000000001</c:v>
                </c:pt>
                <c:pt idx="629">
                  <c:v>2.7690000000000001</c:v>
                </c:pt>
                <c:pt idx="630">
                  <c:v>2.7829999999999999</c:v>
                </c:pt>
                <c:pt idx="631">
                  <c:v>2.7829999999999999</c:v>
                </c:pt>
                <c:pt idx="632">
                  <c:v>2.7829999999999999</c:v>
                </c:pt>
                <c:pt idx="633">
                  <c:v>2.7959999999999998</c:v>
                </c:pt>
                <c:pt idx="634">
                  <c:v>2.7959999999999998</c:v>
                </c:pt>
                <c:pt idx="635">
                  <c:v>2.7959999999999998</c:v>
                </c:pt>
                <c:pt idx="636">
                  <c:v>2.8090000000000002</c:v>
                </c:pt>
                <c:pt idx="637">
                  <c:v>2.8090000000000002</c:v>
                </c:pt>
                <c:pt idx="638">
                  <c:v>2.8090000000000002</c:v>
                </c:pt>
                <c:pt idx="639">
                  <c:v>2.823</c:v>
                </c:pt>
                <c:pt idx="640">
                  <c:v>2.823</c:v>
                </c:pt>
                <c:pt idx="641">
                  <c:v>2.823</c:v>
                </c:pt>
                <c:pt idx="642">
                  <c:v>2.8359999999999999</c:v>
                </c:pt>
                <c:pt idx="643">
                  <c:v>2.8359999999999999</c:v>
                </c:pt>
                <c:pt idx="644">
                  <c:v>2.8359999999999999</c:v>
                </c:pt>
                <c:pt idx="645">
                  <c:v>2.8490000000000002</c:v>
                </c:pt>
                <c:pt idx="646">
                  <c:v>2.8490000000000002</c:v>
                </c:pt>
                <c:pt idx="647">
                  <c:v>2.8490000000000002</c:v>
                </c:pt>
                <c:pt idx="648">
                  <c:v>2.863</c:v>
                </c:pt>
                <c:pt idx="649">
                  <c:v>2.863</c:v>
                </c:pt>
                <c:pt idx="650">
                  <c:v>2.863</c:v>
                </c:pt>
                <c:pt idx="651">
                  <c:v>2.8759999999999999</c:v>
                </c:pt>
                <c:pt idx="652">
                  <c:v>2.8759999999999999</c:v>
                </c:pt>
                <c:pt idx="653">
                  <c:v>2.8759999999999999</c:v>
                </c:pt>
                <c:pt idx="654">
                  <c:v>2.8889999999999998</c:v>
                </c:pt>
                <c:pt idx="655">
                  <c:v>2.8889999999999998</c:v>
                </c:pt>
                <c:pt idx="656">
                  <c:v>2.8889999999999998</c:v>
                </c:pt>
                <c:pt idx="657">
                  <c:v>2.9020000000000001</c:v>
                </c:pt>
                <c:pt idx="658">
                  <c:v>2.9020000000000001</c:v>
                </c:pt>
                <c:pt idx="659">
                  <c:v>2.9020000000000001</c:v>
                </c:pt>
                <c:pt idx="660">
                  <c:v>2.9159999999999999</c:v>
                </c:pt>
                <c:pt idx="661">
                  <c:v>2.9159999999999999</c:v>
                </c:pt>
                <c:pt idx="662">
                  <c:v>2.9159999999999999</c:v>
                </c:pt>
                <c:pt idx="663">
                  <c:v>2.9279999999999999</c:v>
                </c:pt>
                <c:pt idx="664">
                  <c:v>2.9279999999999999</c:v>
                </c:pt>
                <c:pt idx="665">
                  <c:v>2.9279999999999999</c:v>
                </c:pt>
                <c:pt idx="666">
                  <c:v>2.9409999999999998</c:v>
                </c:pt>
                <c:pt idx="667">
                  <c:v>2.9409999999999998</c:v>
                </c:pt>
                <c:pt idx="668">
                  <c:v>2.9409999999999998</c:v>
                </c:pt>
                <c:pt idx="669">
                  <c:v>2.9550000000000001</c:v>
                </c:pt>
                <c:pt idx="670">
                  <c:v>2.9550000000000001</c:v>
                </c:pt>
                <c:pt idx="671">
                  <c:v>2.9550000000000001</c:v>
                </c:pt>
                <c:pt idx="672">
                  <c:v>2.968</c:v>
                </c:pt>
                <c:pt idx="673">
                  <c:v>2.968</c:v>
                </c:pt>
                <c:pt idx="674">
                  <c:v>2.968</c:v>
                </c:pt>
                <c:pt idx="675">
                  <c:v>2.9820000000000002</c:v>
                </c:pt>
                <c:pt idx="676">
                  <c:v>2.9820000000000002</c:v>
                </c:pt>
                <c:pt idx="677">
                  <c:v>2.9820000000000002</c:v>
                </c:pt>
                <c:pt idx="678">
                  <c:v>2.9950000000000001</c:v>
                </c:pt>
                <c:pt idx="679">
                  <c:v>2.9950000000000001</c:v>
                </c:pt>
                <c:pt idx="680">
                  <c:v>2.9950000000000001</c:v>
                </c:pt>
                <c:pt idx="681">
                  <c:v>3.008</c:v>
                </c:pt>
                <c:pt idx="682">
                  <c:v>3.008</c:v>
                </c:pt>
                <c:pt idx="683">
                  <c:v>3.008</c:v>
                </c:pt>
                <c:pt idx="684">
                  <c:v>3.0209999999999999</c:v>
                </c:pt>
                <c:pt idx="685">
                  <c:v>3.0209999999999999</c:v>
                </c:pt>
                <c:pt idx="686">
                  <c:v>3.0209999999999999</c:v>
                </c:pt>
                <c:pt idx="687">
                  <c:v>3.0350000000000001</c:v>
                </c:pt>
                <c:pt idx="688">
                  <c:v>3.0350000000000001</c:v>
                </c:pt>
                <c:pt idx="689">
                  <c:v>3.0350000000000001</c:v>
                </c:pt>
                <c:pt idx="690">
                  <c:v>3.048</c:v>
                </c:pt>
                <c:pt idx="691">
                  <c:v>3.048</c:v>
                </c:pt>
                <c:pt idx="692">
                  <c:v>3.048</c:v>
                </c:pt>
                <c:pt idx="693">
                  <c:v>3.0609999999999999</c:v>
                </c:pt>
                <c:pt idx="694">
                  <c:v>3.0609999999999999</c:v>
                </c:pt>
                <c:pt idx="695">
                  <c:v>3.0609999999999999</c:v>
                </c:pt>
                <c:pt idx="696">
                  <c:v>3.0750000000000002</c:v>
                </c:pt>
                <c:pt idx="697">
                  <c:v>3.0750000000000002</c:v>
                </c:pt>
                <c:pt idx="698">
                  <c:v>3.0750000000000002</c:v>
                </c:pt>
                <c:pt idx="699">
                  <c:v>3.0880000000000001</c:v>
                </c:pt>
                <c:pt idx="700">
                  <c:v>3.0880000000000001</c:v>
                </c:pt>
                <c:pt idx="701">
                  <c:v>3.0880000000000001</c:v>
                </c:pt>
                <c:pt idx="702">
                  <c:v>3.1</c:v>
                </c:pt>
                <c:pt idx="703">
                  <c:v>3.1</c:v>
                </c:pt>
                <c:pt idx="704">
                  <c:v>3.1</c:v>
                </c:pt>
                <c:pt idx="705">
                  <c:v>3.113</c:v>
                </c:pt>
                <c:pt idx="706">
                  <c:v>3.113</c:v>
                </c:pt>
                <c:pt idx="707">
                  <c:v>3.113</c:v>
                </c:pt>
                <c:pt idx="708">
                  <c:v>3.1280000000000001</c:v>
                </c:pt>
                <c:pt idx="709">
                  <c:v>3.1280000000000001</c:v>
                </c:pt>
                <c:pt idx="710">
                  <c:v>3.1280000000000001</c:v>
                </c:pt>
                <c:pt idx="711">
                  <c:v>3.141</c:v>
                </c:pt>
                <c:pt idx="712">
                  <c:v>3.141</c:v>
                </c:pt>
                <c:pt idx="713">
                  <c:v>3.141</c:v>
                </c:pt>
                <c:pt idx="714">
                  <c:v>3.1539999999999999</c:v>
                </c:pt>
                <c:pt idx="715">
                  <c:v>3.1539999999999999</c:v>
                </c:pt>
                <c:pt idx="716">
                  <c:v>3.1539999999999999</c:v>
                </c:pt>
                <c:pt idx="717">
                  <c:v>3.1669999999999998</c:v>
                </c:pt>
                <c:pt idx="718">
                  <c:v>3.1669999999999998</c:v>
                </c:pt>
                <c:pt idx="719">
                  <c:v>3.1669999999999998</c:v>
                </c:pt>
                <c:pt idx="720">
                  <c:v>3.18</c:v>
                </c:pt>
                <c:pt idx="721">
                  <c:v>3.18</c:v>
                </c:pt>
                <c:pt idx="722">
                  <c:v>3.18</c:v>
                </c:pt>
                <c:pt idx="723">
                  <c:v>3.1930000000000001</c:v>
                </c:pt>
                <c:pt idx="724">
                  <c:v>3.1930000000000001</c:v>
                </c:pt>
                <c:pt idx="725">
                  <c:v>3.1930000000000001</c:v>
                </c:pt>
                <c:pt idx="726">
                  <c:v>3.2069999999999999</c:v>
                </c:pt>
                <c:pt idx="727">
                  <c:v>3.2069999999999999</c:v>
                </c:pt>
                <c:pt idx="728">
                  <c:v>3.2069999999999999</c:v>
                </c:pt>
                <c:pt idx="729">
                  <c:v>3.22</c:v>
                </c:pt>
                <c:pt idx="730">
                  <c:v>3.22</c:v>
                </c:pt>
                <c:pt idx="731">
                  <c:v>3.22</c:v>
                </c:pt>
                <c:pt idx="732">
                  <c:v>3.2330000000000001</c:v>
                </c:pt>
                <c:pt idx="733">
                  <c:v>3.2330000000000001</c:v>
                </c:pt>
                <c:pt idx="734">
                  <c:v>3.2330000000000001</c:v>
                </c:pt>
                <c:pt idx="735">
                  <c:v>3.2469999999999999</c:v>
                </c:pt>
                <c:pt idx="736">
                  <c:v>3.2469999999999999</c:v>
                </c:pt>
                <c:pt idx="737">
                  <c:v>3.2469999999999999</c:v>
                </c:pt>
                <c:pt idx="738">
                  <c:v>3.2589999999999999</c:v>
                </c:pt>
                <c:pt idx="739">
                  <c:v>3.2589999999999999</c:v>
                </c:pt>
                <c:pt idx="740">
                  <c:v>3.2589999999999999</c:v>
                </c:pt>
                <c:pt idx="741">
                  <c:v>3.2730000000000001</c:v>
                </c:pt>
                <c:pt idx="742">
                  <c:v>3.2730000000000001</c:v>
                </c:pt>
                <c:pt idx="743">
                  <c:v>3.2730000000000001</c:v>
                </c:pt>
                <c:pt idx="744">
                  <c:v>3.286</c:v>
                </c:pt>
                <c:pt idx="745">
                  <c:v>3.286</c:v>
                </c:pt>
                <c:pt idx="746">
                  <c:v>3.286</c:v>
                </c:pt>
                <c:pt idx="747">
                  <c:v>3.3</c:v>
                </c:pt>
                <c:pt idx="748">
                  <c:v>3.3</c:v>
                </c:pt>
                <c:pt idx="749">
                  <c:v>3.3</c:v>
                </c:pt>
                <c:pt idx="750">
                  <c:v>3.3130000000000002</c:v>
                </c:pt>
                <c:pt idx="751">
                  <c:v>3.3130000000000002</c:v>
                </c:pt>
                <c:pt idx="752">
                  <c:v>3.3130000000000002</c:v>
                </c:pt>
                <c:pt idx="753">
                  <c:v>3.3260000000000001</c:v>
                </c:pt>
                <c:pt idx="754">
                  <c:v>3.3260000000000001</c:v>
                </c:pt>
                <c:pt idx="755">
                  <c:v>3.3260000000000001</c:v>
                </c:pt>
                <c:pt idx="756">
                  <c:v>3.34</c:v>
                </c:pt>
                <c:pt idx="757">
                  <c:v>3.34</c:v>
                </c:pt>
                <c:pt idx="758">
                  <c:v>3.34</c:v>
                </c:pt>
                <c:pt idx="759">
                  <c:v>3.3519999999999999</c:v>
                </c:pt>
                <c:pt idx="760">
                  <c:v>3.3519999999999999</c:v>
                </c:pt>
                <c:pt idx="761">
                  <c:v>3.3519999999999999</c:v>
                </c:pt>
                <c:pt idx="762">
                  <c:v>3.3650000000000002</c:v>
                </c:pt>
                <c:pt idx="763">
                  <c:v>3.3650000000000002</c:v>
                </c:pt>
                <c:pt idx="764">
                  <c:v>3.3650000000000002</c:v>
                </c:pt>
                <c:pt idx="765">
                  <c:v>3.379</c:v>
                </c:pt>
                <c:pt idx="766">
                  <c:v>3.379</c:v>
                </c:pt>
                <c:pt idx="767">
                  <c:v>3.379</c:v>
                </c:pt>
                <c:pt idx="768">
                  <c:v>3.3919999999999999</c:v>
                </c:pt>
                <c:pt idx="769">
                  <c:v>3.3919999999999999</c:v>
                </c:pt>
                <c:pt idx="770">
                  <c:v>3.3919999999999999</c:v>
                </c:pt>
                <c:pt idx="771">
                  <c:v>3.4049999999999998</c:v>
                </c:pt>
                <c:pt idx="772">
                  <c:v>3.4049999999999998</c:v>
                </c:pt>
                <c:pt idx="773">
                  <c:v>3.4049999999999998</c:v>
                </c:pt>
                <c:pt idx="774">
                  <c:v>3.42</c:v>
                </c:pt>
                <c:pt idx="775">
                  <c:v>3.42</c:v>
                </c:pt>
                <c:pt idx="776">
                  <c:v>3.42</c:v>
                </c:pt>
                <c:pt idx="777">
                  <c:v>3.4319999999999999</c:v>
                </c:pt>
                <c:pt idx="778">
                  <c:v>3.4319999999999999</c:v>
                </c:pt>
                <c:pt idx="779">
                  <c:v>3.4319999999999999</c:v>
                </c:pt>
                <c:pt idx="780">
                  <c:v>3.4449999999999998</c:v>
                </c:pt>
                <c:pt idx="781">
                  <c:v>3.4449999999999998</c:v>
                </c:pt>
                <c:pt idx="782">
                  <c:v>3.4449999999999998</c:v>
                </c:pt>
                <c:pt idx="783">
                  <c:v>3.4590000000000001</c:v>
                </c:pt>
                <c:pt idx="784">
                  <c:v>3.4590000000000001</c:v>
                </c:pt>
                <c:pt idx="785">
                  <c:v>3.4590000000000001</c:v>
                </c:pt>
                <c:pt idx="786">
                  <c:v>3.472</c:v>
                </c:pt>
                <c:pt idx="787">
                  <c:v>3.472</c:v>
                </c:pt>
                <c:pt idx="788">
                  <c:v>3.472</c:v>
                </c:pt>
                <c:pt idx="789">
                  <c:v>3.4849999999999999</c:v>
                </c:pt>
                <c:pt idx="790">
                  <c:v>3.4849999999999999</c:v>
                </c:pt>
                <c:pt idx="791">
                  <c:v>3.4849999999999999</c:v>
                </c:pt>
                <c:pt idx="792">
                  <c:v>3.4980000000000002</c:v>
                </c:pt>
                <c:pt idx="793">
                  <c:v>3.4980000000000002</c:v>
                </c:pt>
                <c:pt idx="794">
                  <c:v>3.4980000000000002</c:v>
                </c:pt>
                <c:pt idx="795">
                  <c:v>3.512</c:v>
                </c:pt>
                <c:pt idx="796">
                  <c:v>3.512</c:v>
                </c:pt>
                <c:pt idx="797">
                  <c:v>3.512</c:v>
                </c:pt>
                <c:pt idx="798">
                  <c:v>3.5249999999999999</c:v>
                </c:pt>
                <c:pt idx="799">
                  <c:v>3.5249999999999999</c:v>
                </c:pt>
                <c:pt idx="800">
                  <c:v>3.5249999999999999</c:v>
                </c:pt>
                <c:pt idx="801">
                  <c:v>3.5379999999999998</c:v>
                </c:pt>
                <c:pt idx="802">
                  <c:v>3.5379999999999998</c:v>
                </c:pt>
                <c:pt idx="803">
                  <c:v>3.5379999999999998</c:v>
                </c:pt>
                <c:pt idx="804">
                  <c:v>3.5510000000000002</c:v>
                </c:pt>
                <c:pt idx="805">
                  <c:v>3.5510000000000002</c:v>
                </c:pt>
                <c:pt idx="806">
                  <c:v>3.5510000000000002</c:v>
                </c:pt>
                <c:pt idx="807">
                  <c:v>3.5649999999999999</c:v>
                </c:pt>
                <c:pt idx="808">
                  <c:v>3.5649999999999999</c:v>
                </c:pt>
                <c:pt idx="809">
                  <c:v>3.5649999999999999</c:v>
                </c:pt>
                <c:pt idx="810">
                  <c:v>3.5779999999999998</c:v>
                </c:pt>
                <c:pt idx="811">
                  <c:v>3.5779999999999998</c:v>
                </c:pt>
                <c:pt idx="812">
                  <c:v>3.5779999999999998</c:v>
                </c:pt>
                <c:pt idx="813">
                  <c:v>3.5920000000000001</c:v>
                </c:pt>
                <c:pt idx="814">
                  <c:v>3.5920000000000001</c:v>
                </c:pt>
                <c:pt idx="815">
                  <c:v>3.5920000000000001</c:v>
                </c:pt>
                <c:pt idx="816">
                  <c:v>3.605</c:v>
                </c:pt>
                <c:pt idx="817">
                  <c:v>3.605</c:v>
                </c:pt>
                <c:pt idx="818">
                  <c:v>3.605</c:v>
                </c:pt>
                <c:pt idx="819">
                  <c:v>3.6179999999999999</c:v>
                </c:pt>
                <c:pt idx="820">
                  <c:v>3.6179999999999999</c:v>
                </c:pt>
                <c:pt idx="821">
                  <c:v>3.6179999999999999</c:v>
                </c:pt>
                <c:pt idx="822">
                  <c:v>3.6309999999999998</c:v>
                </c:pt>
                <c:pt idx="823">
                  <c:v>3.6309999999999998</c:v>
                </c:pt>
                <c:pt idx="824">
                  <c:v>3.6309999999999998</c:v>
                </c:pt>
                <c:pt idx="825">
                  <c:v>3.6440000000000001</c:v>
                </c:pt>
                <c:pt idx="826">
                  <c:v>3.6440000000000001</c:v>
                </c:pt>
                <c:pt idx="827">
                  <c:v>3.6440000000000001</c:v>
                </c:pt>
                <c:pt idx="828">
                  <c:v>3.657</c:v>
                </c:pt>
                <c:pt idx="829">
                  <c:v>3.657</c:v>
                </c:pt>
                <c:pt idx="830">
                  <c:v>3.657</c:v>
                </c:pt>
                <c:pt idx="831">
                  <c:v>3.67</c:v>
                </c:pt>
                <c:pt idx="832">
                  <c:v>3.67</c:v>
                </c:pt>
                <c:pt idx="833">
                  <c:v>3.67</c:v>
                </c:pt>
                <c:pt idx="834">
                  <c:v>3.6840000000000002</c:v>
                </c:pt>
                <c:pt idx="835">
                  <c:v>3.6840000000000002</c:v>
                </c:pt>
                <c:pt idx="836">
                  <c:v>3.6840000000000002</c:v>
                </c:pt>
                <c:pt idx="837">
                  <c:v>3.6970000000000001</c:v>
                </c:pt>
                <c:pt idx="838">
                  <c:v>3.6970000000000001</c:v>
                </c:pt>
                <c:pt idx="839">
                  <c:v>3.6970000000000001</c:v>
                </c:pt>
                <c:pt idx="840">
                  <c:v>3.7109999999999999</c:v>
                </c:pt>
                <c:pt idx="841">
                  <c:v>3.7109999999999999</c:v>
                </c:pt>
                <c:pt idx="842">
                  <c:v>3.7109999999999999</c:v>
                </c:pt>
                <c:pt idx="843">
                  <c:v>3.7240000000000002</c:v>
                </c:pt>
                <c:pt idx="844">
                  <c:v>3.7240000000000002</c:v>
                </c:pt>
                <c:pt idx="845">
                  <c:v>3.7240000000000002</c:v>
                </c:pt>
                <c:pt idx="846">
                  <c:v>3.7370000000000001</c:v>
                </c:pt>
                <c:pt idx="847">
                  <c:v>3.7370000000000001</c:v>
                </c:pt>
                <c:pt idx="848">
                  <c:v>3.7370000000000001</c:v>
                </c:pt>
                <c:pt idx="849">
                  <c:v>3.75</c:v>
                </c:pt>
                <c:pt idx="850">
                  <c:v>3.75</c:v>
                </c:pt>
                <c:pt idx="851">
                  <c:v>3.75</c:v>
                </c:pt>
                <c:pt idx="852">
                  <c:v>3.7639999999999998</c:v>
                </c:pt>
                <c:pt idx="853">
                  <c:v>3.7639999999999998</c:v>
                </c:pt>
                <c:pt idx="854">
                  <c:v>3.7639999999999998</c:v>
                </c:pt>
                <c:pt idx="855">
                  <c:v>3.7770000000000001</c:v>
                </c:pt>
                <c:pt idx="856">
                  <c:v>3.7770000000000001</c:v>
                </c:pt>
                <c:pt idx="857">
                  <c:v>3.7770000000000001</c:v>
                </c:pt>
                <c:pt idx="858">
                  <c:v>3.79</c:v>
                </c:pt>
                <c:pt idx="859">
                  <c:v>3.79</c:v>
                </c:pt>
                <c:pt idx="860">
                  <c:v>3.79</c:v>
                </c:pt>
                <c:pt idx="861">
                  <c:v>3.8039999999999998</c:v>
                </c:pt>
                <c:pt idx="862">
                  <c:v>3.8039999999999998</c:v>
                </c:pt>
                <c:pt idx="863">
                  <c:v>3.8039999999999998</c:v>
                </c:pt>
                <c:pt idx="864">
                  <c:v>3.8170000000000002</c:v>
                </c:pt>
                <c:pt idx="865">
                  <c:v>3.8170000000000002</c:v>
                </c:pt>
                <c:pt idx="866">
                  <c:v>3.8170000000000002</c:v>
                </c:pt>
                <c:pt idx="867">
                  <c:v>3.8290000000000002</c:v>
                </c:pt>
                <c:pt idx="868">
                  <c:v>3.8290000000000002</c:v>
                </c:pt>
                <c:pt idx="869">
                  <c:v>3.8290000000000002</c:v>
                </c:pt>
                <c:pt idx="870">
                  <c:v>3.843</c:v>
                </c:pt>
                <c:pt idx="871">
                  <c:v>3.843</c:v>
                </c:pt>
                <c:pt idx="872">
                  <c:v>3.843</c:v>
                </c:pt>
                <c:pt idx="873">
                  <c:v>3.8570000000000002</c:v>
                </c:pt>
                <c:pt idx="874">
                  <c:v>3.8570000000000002</c:v>
                </c:pt>
                <c:pt idx="875">
                  <c:v>3.8570000000000002</c:v>
                </c:pt>
                <c:pt idx="876">
                  <c:v>3.87</c:v>
                </c:pt>
                <c:pt idx="877">
                  <c:v>3.87</c:v>
                </c:pt>
                <c:pt idx="878">
                  <c:v>3.87</c:v>
                </c:pt>
                <c:pt idx="879">
                  <c:v>3.883</c:v>
                </c:pt>
                <c:pt idx="880">
                  <c:v>3.883</c:v>
                </c:pt>
                <c:pt idx="881">
                  <c:v>3.883</c:v>
                </c:pt>
                <c:pt idx="882">
                  <c:v>3.8969999999999998</c:v>
                </c:pt>
                <c:pt idx="883">
                  <c:v>3.8969999999999998</c:v>
                </c:pt>
                <c:pt idx="884">
                  <c:v>3.8969999999999998</c:v>
                </c:pt>
                <c:pt idx="885">
                  <c:v>3.91</c:v>
                </c:pt>
                <c:pt idx="886">
                  <c:v>3.91</c:v>
                </c:pt>
                <c:pt idx="887">
                  <c:v>3.91</c:v>
                </c:pt>
                <c:pt idx="888">
                  <c:v>3.9220000000000002</c:v>
                </c:pt>
                <c:pt idx="889">
                  <c:v>3.9220000000000002</c:v>
                </c:pt>
                <c:pt idx="890">
                  <c:v>3.9220000000000002</c:v>
                </c:pt>
                <c:pt idx="891">
                  <c:v>3.9359999999999999</c:v>
                </c:pt>
                <c:pt idx="892">
                  <c:v>3.9359999999999999</c:v>
                </c:pt>
                <c:pt idx="893">
                  <c:v>3.9359999999999999</c:v>
                </c:pt>
                <c:pt idx="894">
                  <c:v>3.9489999999999998</c:v>
                </c:pt>
                <c:pt idx="895">
                  <c:v>3.9489999999999998</c:v>
                </c:pt>
                <c:pt idx="896">
                  <c:v>3.9489999999999998</c:v>
                </c:pt>
                <c:pt idx="897">
                  <c:v>3.9620000000000002</c:v>
                </c:pt>
                <c:pt idx="898">
                  <c:v>3.9620000000000002</c:v>
                </c:pt>
                <c:pt idx="899">
                  <c:v>3.9620000000000002</c:v>
                </c:pt>
                <c:pt idx="900">
                  <c:v>3.976</c:v>
                </c:pt>
                <c:pt idx="901">
                  <c:v>3.976</c:v>
                </c:pt>
                <c:pt idx="902">
                  <c:v>3.976</c:v>
                </c:pt>
                <c:pt idx="903">
                  <c:v>3.9889999999999999</c:v>
                </c:pt>
                <c:pt idx="904">
                  <c:v>3.9889999999999999</c:v>
                </c:pt>
                <c:pt idx="905">
                  <c:v>3.9889999999999999</c:v>
                </c:pt>
                <c:pt idx="906">
                  <c:v>4.0030000000000001</c:v>
                </c:pt>
                <c:pt idx="907">
                  <c:v>4.0030000000000001</c:v>
                </c:pt>
                <c:pt idx="908">
                  <c:v>4.0030000000000001</c:v>
                </c:pt>
                <c:pt idx="909">
                  <c:v>4.016</c:v>
                </c:pt>
                <c:pt idx="910">
                  <c:v>4.016</c:v>
                </c:pt>
                <c:pt idx="911">
                  <c:v>4.016</c:v>
                </c:pt>
                <c:pt idx="912">
                  <c:v>4.0289999999999999</c:v>
                </c:pt>
                <c:pt idx="913">
                  <c:v>4.0289999999999999</c:v>
                </c:pt>
                <c:pt idx="914">
                  <c:v>4.0289999999999999</c:v>
                </c:pt>
                <c:pt idx="915">
                  <c:v>4.0419999999999998</c:v>
                </c:pt>
                <c:pt idx="916">
                  <c:v>4.0419999999999998</c:v>
                </c:pt>
                <c:pt idx="917">
                  <c:v>4.0419999999999998</c:v>
                </c:pt>
                <c:pt idx="918">
                  <c:v>4.0549999999999997</c:v>
                </c:pt>
                <c:pt idx="919">
                  <c:v>4.0549999999999997</c:v>
                </c:pt>
                <c:pt idx="920">
                  <c:v>4.0549999999999997</c:v>
                </c:pt>
                <c:pt idx="921">
                  <c:v>4.069</c:v>
                </c:pt>
                <c:pt idx="922">
                  <c:v>4.069</c:v>
                </c:pt>
                <c:pt idx="923">
                  <c:v>4.069</c:v>
                </c:pt>
                <c:pt idx="924">
                  <c:v>4.0819999999999999</c:v>
                </c:pt>
                <c:pt idx="925">
                  <c:v>4.0819999999999999</c:v>
                </c:pt>
                <c:pt idx="926">
                  <c:v>4.0819999999999999</c:v>
                </c:pt>
                <c:pt idx="927">
                  <c:v>4.0949999999999998</c:v>
                </c:pt>
                <c:pt idx="928">
                  <c:v>4.0949999999999998</c:v>
                </c:pt>
                <c:pt idx="929">
                  <c:v>4.0949999999999998</c:v>
                </c:pt>
                <c:pt idx="930">
                  <c:v>4.109</c:v>
                </c:pt>
                <c:pt idx="931">
                  <c:v>4.109</c:v>
                </c:pt>
                <c:pt idx="932">
                  <c:v>4.109</c:v>
                </c:pt>
                <c:pt idx="933">
                  <c:v>4.1219999999999999</c:v>
                </c:pt>
                <c:pt idx="934">
                  <c:v>4.1219999999999999</c:v>
                </c:pt>
                <c:pt idx="935">
                  <c:v>4.1219999999999999</c:v>
                </c:pt>
                <c:pt idx="936">
                  <c:v>4.1340000000000003</c:v>
                </c:pt>
                <c:pt idx="937">
                  <c:v>4.1340000000000003</c:v>
                </c:pt>
                <c:pt idx="938">
                  <c:v>4.1340000000000003</c:v>
                </c:pt>
                <c:pt idx="939">
                  <c:v>4.149</c:v>
                </c:pt>
                <c:pt idx="940">
                  <c:v>4.149</c:v>
                </c:pt>
                <c:pt idx="941">
                  <c:v>4.149</c:v>
                </c:pt>
                <c:pt idx="942">
                  <c:v>4.1619999999999999</c:v>
                </c:pt>
                <c:pt idx="943">
                  <c:v>4.1619999999999999</c:v>
                </c:pt>
                <c:pt idx="944">
                  <c:v>4.1619999999999999</c:v>
                </c:pt>
                <c:pt idx="945">
                  <c:v>4.1749999999999998</c:v>
                </c:pt>
                <c:pt idx="946">
                  <c:v>4.1749999999999998</c:v>
                </c:pt>
                <c:pt idx="947">
                  <c:v>4.1749999999999998</c:v>
                </c:pt>
                <c:pt idx="948">
                  <c:v>4.1890000000000001</c:v>
                </c:pt>
                <c:pt idx="949">
                  <c:v>4.1890000000000001</c:v>
                </c:pt>
                <c:pt idx="950">
                  <c:v>4.1890000000000001</c:v>
                </c:pt>
                <c:pt idx="951">
                  <c:v>4.202</c:v>
                </c:pt>
                <c:pt idx="952">
                  <c:v>4.202</c:v>
                </c:pt>
                <c:pt idx="953">
                  <c:v>4.202</c:v>
                </c:pt>
                <c:pt idx="954">
                  <c:v>4.2140000000000004</c:v>
                </c:pt>
                <c:pt idx="955">
                  <c:v>4.2140000000000004</c:v>
                </c:pt>
                <c:pt idx="956">
                  <c:v>4.2140000000000004</c:v>
                </c:pt>
                <c:pt idx="957">
                  <c:v>4.2279999999999998</c:v>
                </c:pt>
                <c:pt idx="958">
                  <c:v>4.2279999999999998</c:v>
                </c:pt>
                <c:pt idx="959">
                  <c:v>4.2279999999999998</c:v>
                </c:pt>
                <c:pt idx="960">
                  <c:v>4.2409999999999997</c:v>
                </c:pt>
                <c:pt idx="961">
                  <c:v>4.2409999999999997</c:v>
                </c:pt>
                <c:pt idx="962">
                  <c:v>4.2409999999999997</c:v>
                </c:pt>
                <c:pt idx="963">
                  <c:v>4.2539999999999996</c:v>
                </c:pt>
                <c:pt idx="964">
                  <c:v>4.2539999999999996</c:v>
                </c:pt>
                <c:pt idx="965">
                  <c:v>4.2539999999999996</c:v>
                </c:pt>
                <c:pt idx="966">
                  <c:v>4.2670000000000003</c:v>
                </c:pt>
                <c:pt idx="967">
                  <c:v>4.2670000000000003</c:v>
                </c:pt>
                <c:pt idx="968">
                  <c:v>4.2670000000000003</c:v>
                </c:pt>
                <c:pt idx="969">
                  <c:v>4.2809999999999997</c:v>
                </c:pt>
                <c:pt idx="970">
                  <c:v>4.2809999999999997</c:v>
                </c:pt>
                <c:pt idx="971">
                  <c:v>4.2809999999999997</c:v>
                </c:pt>
                <c:pt idx="972">
                  <c:v>4.2939999999999996</c:v>
                </c:pt>
                <c:pt idx="973">
                  <c:v>4.2939999999999996</c:v>
                </c:pt>
                <c:pt idx="974">
                  <c:v>4.2939999999999996</c:v>
                </c:pt>
                <c:pt idx="975">
                  <c:v>4.3070000000000004</c:v>
                </c:pt>
                <c:pt idx="976">
                  <c:v>4.3070000000000004</c:v>
                </c:pt>
                <c:pt idx="977">
                  <c:v>4.3070000000000004</c:v>
                </c:pt>
                <c:pt idx="978">
                  <c:v>4.3209999999999997</c:v>
                </c:pt>
                <c:pt idx="979">
                  <c:v>4.3209999999999997</c:v>
                </c:pt>
                <c:pt idx="980">
                  <c:v>4.3209999999999997</c:v>
                </c:pt>
                <c:pt idx="981">
                  <c:v>4.3339999999999996</c:v>
                </c:pt>
                <c:pt idx="982">
                  <c:v>4.3339999999999996</c:v>
                </c:pt>
                <c:pt idx="983">
                  <c:v>4.3339999999999996</c:v>
                </c:pt>
                <c:pt idx="984">
                  <c:v>4.3470000000000004</c:v>
                </c:pt>
                <c:pt idx="985">
                  <c:v>4.3470000000000004</c:v>
                </c:pt>
                <c:pt idx="986">
                  <c:v>4.3470000000000004</c:v>
                </c:pt>
                <c:pt idx="987">
                  <c:v>4.3609999999999998</c:v>
                </c:pt>
                <c:pt idx="988">
                  <c:v>4.3609999999999998</c:v>
                </c:pt>
                <c:pt idx="989">
                  <c:v>4.3609999999999998</c:v>
                </c:pt>
                <c:pt idx="990">
                  <c:v>4.3739999999999997</c:v>
                </c:pt>
                <c:pt idx="991">
                  <c:v>4.3739999999999997</c:v>
                </c:pt>
                <c:pt idx="992">
                  <c:v>4.3739999999999997</c:v>
                </c:pt>
                <c:pt idx="993">
                  <c:v>4.3860000000000001</c:v>
                </c:pt>
                <c:pt idx="994">
                  <c:v>4.3860000000000001</c:v>
                </c:pt>
                <c:pt idx="995">
                  <c:v>4.3860000000000001</c:v>
                </c:pt>
                <c:pt idx="996">
                  <c:v>4.4000000000000004</c:v>
                </c:pt>
                <c:pt idx="997">
                  <c:v>4.4000000000000004</c:v>
                </c:pt>
                <c:pt idx="998">
                  <c:v>4.4000000000000004</c:v>
                </c:pt>
                <c:pt idx="999">
                  <c:v>4.4130000000000003</c:v>
                </c:pt>
                <c:pt idx="1000">
                  <c:v>4.4130000000000003</c:v>
                </c:pt>
                <c:pt idx="1001">
                  <c:v>4.4130000000000003</c:v>
                </c:pt>
                <c:pt idx="1002">
                  <c:v>4.4260000000000002</c:v>
                </c:pt>
                <c:pt idx="1003">
                  <c:v>4.4260000000000002</c:v>
                </c:pt>
                <c:pt idx="1004">
                  <c:v>4.4260000000000002</c:v>
                </c:pt>
                <c:pt idx="1005">
                  <c:v>4.4409999999999998</c:v>
                </c:pt>
                <c:pt idx="1006">
                  <c:v>4.4409999999999998</c:v>
                </c:pt>
                <c:pt idx="1007">
                  <c:v>4.4409999999999998</c:v>
                </c:pt>
                <c:pt idx="1008">
                  <c:v>4.4539999999999997</c:v>
                </c:pt>
                <c:pt idx="1009">
                  <c:v>4.4539999999999997</c:v>
                </c:pt>
                <c:pt idx="1010">
                  <c:v>4.4539999999999997</c:v>
                </c:pt>
                <c:pt idx="1011">
                  <c:v>4.4660000000000002</c:v>
                </c:pt>
                <c:pt idx="1012">
                  <c:v>4.4660000000000002</c:v>
                </c:pt>
                <c:pt idx="1013">
                  <c:v>4.4660000000000002</c:v>
                </c:pt>
                <c:pt idx="1014">
                  <c:v>4.4790000000000001</c:v>
                </c:pt>
                <c:pt idx="1015">
                  <c:v>4.4790000000000001</c:v>
                </c:pt>
                <c:pt idx="1016">
                  <c:v>4.4790000000000001</c:v>
                </c:pt>
                <c:pt idx="1017">
                  <c:v>4.4930000000000003</c:v>
                </c:pt>
                <c:pt idx="1018">
                  <c:v>4.4930000000000003</c:v>
                </c:pt>
                <c:pt idx="1019">
                  <c:v>4.4930000000000003</c:v>
                </c:pt>
                <c:pt idx="1020">
                  <c:v>4.5060000000000002</c:v>
                </c:pt>
                <c:pt idx="1021">
                  <c:v>4.5060000000000002</c:v>
                </c:pt>
                <c:pt idx="1022">
                  <c:v>4.5060000000000002</c:v>
                </c:pt>
                <c:pt idx="1023">
                  <c:v>4.5190000000000001</c:v>
                </c:pt>
                <c:pt idx="1024">
                  <c:v>4.5190000000000001</c:v>
                </c:pt>
                <c:pt idx="1025">
                  <c:v>4.5190000000000001</c:v>
                </c:pt>
                <c:pt idx="1026">
                  <c:v>4.5330000000000004</c:v>
                </c:pt>
                <c:pt idx="1027">
                  <c:v>4.5330000000000004</c:v>
                </c:pt>
                <c:pt idx="1028">
                  <c:v>4.5330000000000004</c:v>
                </c:pt>
                <c:pt idx="1029">
                  <c:v>4.5460000000000003</c:v>
                </c:pt>
                <c:pt idx="1030">
                  <c:v>4.5460000000000003</c:v>
                </c:pt>
                <c:pt idx="1031">
                  <c:v>4.5460000000000003</c:v>
                </c:pt>
                <c:pt idx="1032">
                  <c:v>4.5590000000000002</c:v>
                </c:pt>
                <c:pt idx="1033">
                  <c:v>4.5590000000000002</c:v>
                </c:pt>
                <c:pt idx="1034">
                  <c:v>4.5590000000000002</c:v>
                </c:pt>
                <c:pt idx="1035">
                  <c:v>4.5720000000000001</c:v>
                </c:pt>
                <c:pt idx="1036">
                  <c:v>4.5720000000000001</c:v>
                </c:pt>
                <c:pt idx="1037">
                  <c:v>4.5720000000000001</c:v>
                </c:pt>
                <c:pt idx="1038">
                  <c:v>4.5860000000000003</c:v>
                </c:pt>
                <c:pt idx="1039">
                  <c:v>4.5860000000000003</c:v>
                </c:pt>
                <c:pt idx="1040">
                  <c:v>4.5860000000000003</c:v>
                </c:pt>
                <c:pt idx="1041">
                  <c:v>4.5990000000000002</c:v>
                </c:pt>
                <c:pt idx="1042">
                  <c:v>4.5990000000000002</c:v>
                </c:pt>
                <c:pt idx="1043">
                  <c:v>4.5990000000000002</c:v>
                </c:pt>
                <c:pt idx="1044">
                  <c:v>4.6130000000000004</c:v>
                </c:pt>
                <c:pt idx="1045">
                  <c:v>4.6130000000000004</c:v>
                </c:pt>
                <c:pt idx="1046">
                  <c:v>4.6130000000000004</c:v>
                </c:pt>
                <c:pt idx="1047">
                  <c:v>4.6260000000000003</c:v>
                </c:pt>
                <c:pt idx="1048">
                  <c:v>4.6260000000000003</c:v>
                </c:pt>
                <c:pt idx="1049">
                  <c:v>4.6260000000000003</c:v>
                </c:pt>
                <c:pt idx="1050">
                  <c:v>4.6390000000000002</c:v>
                </c:pt>
                <c:pt idx="1051">
                  <c:v>4.6390000000000002</c:v>
                </c:pt>
                <c:pt idx="1052">
                  <c:v>4.6390000000000002</c:v>
                </c:pt>
                <c:pt idx="1053">
                  <c:v>4.6509999999999998</c:v>
                </c:pt>
                <c:pt idx="1054">
                  <c:v>4.6509999999999998</c:v>
                </c:pt>
                <c:pt idx="1055">
                  <c:v>4.6509999999999998</c:v>
                </c:pt>
                <c:pt idx="1056">
                  <c:v>4.665</c:v>
                </c:pt>
                <c:pt idx="1057">
                  <c:v>4.665</c:v>
                </c:pt>
                <c:pt idx="1058">
                  <c:v>4.665</c:v>
                </c:pt>
                <c:pt idx="1059">
                  <c:v>4.6779999999999999</c:v>
                </c:pt>
                <c:pt idx="1060">
                  <c:v>4.6779999999999999</c:v>
                </c:pt>
                <c:pt idx="1061">
                  <c:v>4.6779999999999999</c:v>
                </c:pt>
                <c:pt idx="1062">
                  <c:v>4.6909999999999998</c:v>
                </c:pt>
                <c:pt idx="1063">
                  <c:v>4.6909999999999998</c:v>
                </c:pt>
                <c:pt idx="1064">
                  <c:v>4.6909999999999998</c:v>
                </c:pt>
                <c:pt idx="1065">
                  <c:v>4.7050000000000001</c:v>
                </c:pt>
                <c:pt idx="1066">
                  <c:v>4.7050000000000001</c:v>
                </c:pt>
                <c:pt idx="1067">
                  <c:v>4.7050000000000001</c:v>
                </c:pt>
                <c:pt idx="1068">
                  <c:v>4.718</c:v>
                </c:pt>
                <c:pt idx="1069">
                  <c:v>4.718</c:v>
                </c:pt>
                <c:pt idx="1070">
                  <c:v>4.718</c:v>
                </c:pt>
                <c:pt idx="1071">
                  <c:v>4.7309999999999999</c:v>
                </c:pt>
                <c:pt idx="1072">
                  <c:v>4.7309999999999999</c:v>
                </c:pt>
                <c:pt idx="1073">
                  <c:v>4.7309999999999999</c:v>
                </c:pt>
                <c:pt idx="1074">
                  <c:v>4.7450000000000001</c:v>
                </c:pt>
                <c:pt idx="1075">
                  <c:v>4.7450000000000001</c:v>
                </c:pt>
                <c:pt idx="1076">
                  <c:v>4.7450000000000001</c:v>
                </c:pt>
                <c:pt idx="1077">
                  <c:v>4.758</c:v>
                </c:pt>
                <c:pt idx="1078">
                  <c:v>4.758</c:v>
                </c:pt>
                <c:pt idx="1079">
                  <c:v>4.758</c:v>
                </c:pt>
                <c:pt idx="1080">
                  <c:v>4.7709999999999999</c:v>
                </c:pt>
                <c:pt idx="1081">
                  <c:v>4.7709999999999999</c:v>
                </c:pt>
                <c:pt idx="1082">
                  <c:v>4.7709999999999999</c:v>
                </c:pt>
                <c:pt idx="1083">
                  <c:v>4.7850000000000001</c:v>
                </c:pt>
                <c:pt idx="1084">
                  <c:v>4.7850000000000001</c:v>
                </c:pt>
                <c:pt idx="1085">
                  <c:v>4.7850000000000001</c:v>
                </c:pt>
                <c:pt idx="1086">
                  <c:v>4.798</c:v>
                </c:pt>
                <c:pt idx="1087">
                  <c:v>4.798</c:v>
                </c:pt>
                <c:pt idx="1088">
                  <c:v>4.798</c:v>
                </c:pt>
                <c:pt idx="1089">
                  <c:v>4.8109999999999999</c:v>
                </c:pt>
                <c:pt idx="1090">
                  <c:v>4.8109999999999999</c:v>
                </c:pt>
                <c:pt idx="1091">
                  <c:v>4.8109999999999999</c:v>
                </c:pt>
                <c:pt idx="1092">
                  <c:v>4.8250000000000002</c:v>
                </c:pt>
                <c:pt idx="1093">
                  <c:v>4.8250000000000002</c:v>
                </c:pt>
                <c:pt idx="1094">
                  <c:v>4.8250000000000002</c:v>
                </c:pt>
                <c:pt idx="1095">
                  <c:v>4.8369999999999997</c:v>
                </c:pt>
                <c:pt idx="1096">
                  <c:v>4.8369999999999997</c:v>
                </c:pt>
                <c:pt idx="1097">
                  <c:v>4.8369999999999997</c:v>
                </c:pt>
                <c:pt idx="1098">
                  <c:v>4.8499999999999996</c:v>
                </c:pt>
                <c:pt idx="1099">
                  <c:v>4.8499999999999996</c:v>
                </c:pt>
                <c:pt idx="1100">
                  <c:v>4.8499999999999996</c:v>
                </c:pt>
                <c:pt idx="1101">
                  <c:v>4.8630000000000004</c:v>
                </c:pt>
                <c:pt idx="1102">
                  <c:v>4.8630000000000004</c:v>
                </c:pt>
                <c:pt idx="1103">
                  <c:v>4.8630000000000004</c:v>
                </c:pt>
                <c:pt idx="1104">
                  <c:v>4.8780000000000001</c:v>
                </c:pt>
                <c:pt idx="1105">
                  <c:v>4.8780000000000001</c:v>
                </c:pt>
                <c:pt idx="1106">
                  <c:v>4.8780000000000001</c:v>
                </c:pt>
                <c:pt idx="1107">
                  <c:v>4.891</c:v>
                </c:pt>
                <c:pt idx="1108">
                  <c:v>4.891</c:v>
                </c:pt>
                <c:pt idx="1109">
                  <c:v>4.891</c:v>
                </c:pt>
                <c:pt idx="1110">
                  <c:v>4.9039999999999999</c:v>
                </c:pt>
                <c:pt idx="1111">
                  <c:v>4.9039999999999999</c:v>
                </c:pt>
                <c:pt idx="1112">
                  <c:v>4.9039999999999999</c:v>
                </c:pt>
                <c:pt idx="1113">
                  <c:v>4.9180000000000001</c:v>
                </c:pt>
                <c:pt idx="1114">
                  <c:v>4.9180000000000001</c:v>
                </c:pt>
                <c:pt idx="1115">
                  <c:v>4.9180000000000001</c:v>
                </c:pt>
                <c:pt idx="1116">
                  <c:v>4.93</c:v>
                </c:pt>
                <c:pt idx="1117">
                  <c:v>4.93</c:v>
                </c:pt>
                <c:pt idx="1118">
                  <c:v>4.93</c:v>
                </c:pt>
                <c:pt idx="1119">
                  <c:v>4.9429999999999996</c:v>
                </c:pt>
                <c:pt idx="1120">
                  <c:v>4.9429999999999996</c:v>
                </c:pt>
                <c:pt idx="1121">
                  <c:v>4.9429999999999996</c:v>
                </c:pt>
                <c:pt idx="1122">
                  <c:v>4.9569999999999999</c:v>
                </c:pt>
                <c:pt idx="1123">
                  <c:v>4.9569999999999999</c:v>
                </c:pt>
                <c:pt idx="1124">
                  <c:v>4.9569999999999999</c:v>
                </c:pt>
                <c:pt idx="1125">
                  <c:v>4.97</c:v>
                </c:pt>
                <c:pt idx="1126">
                  <c:v>4.97</c:v>
                </c:pt>
                <c:pt idx="1127">
                  <c:v>4.97</c:v>
                </c:pt>
                <c:pt idx="1128">
                  <c:v>4.9829999999999997</c:v>
                </c:pt>
                <c:pt idx="1129">
                  <c:v>4.9829999999999997</c:v>
                </c:pt>
                <c:pt idx="1130">
                  <c:v>4.9829999999999997</c:v>
                </c:pt>
                <c:pt idx="1131">
                  <c:v>4.9969999999999999</c:v>
                </c:pt>
                <c:pt idx="1132">
                  <c:v>4.9969999999999999</c:v>
                </c:pt>
                <c:pt idx="1133">
                  <c:v>4.9969999999999999</c:v>
                </c:pt>
                <c:pt idx="1134">
                  <c:v>5.01</c:v>
                </c:pt>
                <c:pt idx="1135">
                  <c:v>5.01</c:v>
                </c:pt>
                <c:pt idx="1136">
                  <c:v>5.01</c:v>
                </c:pt>
                <c:pt idx="1137">
                  <c:v>5.0229999999999997</c:v>
                </c:pt>
                <c:pt idx="1138">
                  <c:v>5.0229999999999997</c:v>
                </c:pt>
                <c:pt idx="1139">
                  <c:v>5.0229999999999997</c:v>
                </c:pt>
                <c:pt idx="1140">
                  <c:v>5.0359999999999996</c:v>
                </c:pt>
                <c:pt idx="1141">
                  <c:v>5.0359999999999996</c:v>
                </c:pt>
                <c:pt idx="1142">
                  <c:v>5.0359999999999996</c:v>
                </c:pt>
                <c:pt idx="1143">
                  <c:v>5.05</c:v>
                </c:pt>
                <c:pt idx="1144">
                  <c:v>5.05</c:v>
                </c:pt>
                <c:pt idx="1145">
                  <c:v>5.05</c:v>
                </c:pt>
                <c:pt idx="1146">
                  <c:v>5.0629999999999997</c:v>
                </c:pt>
                <c:pt idx="1147">
                  <c:v>5.0629999999999997</c:v>
                </c:pt>
                <c:pt idx="1148">
                  <c:v>5.0629999999999997</c:v>
                </c:pt>
                <c:pt idx="1149">
                  <c:v>5.077</c:v>
                </c:pt>
                <c:pt idx="1150">
                  <c:v>5.077</c:v>
                </c:pt>
                <c:pt idx="1151">
                  <c:v>5.077</c:v>
                </c:pt>
                <c:pt idx="1152">
                  <c:v>5.0910000000000002</c:v>
                </c:pt>
                <c:pt idx="1153">
                  <c:v>5.0910000000000002</c:v>
                </c:pt>
                <c:pt idx="1154">
                  <c:v>5.0910000000000002</c:v>
                </c:pt>
                <c:pt idx="1155">
                  <c:v>5.1029999999999998</c:v>
                </c:pt>
                <c:pt idx="1156">
                  <c:v>5.1029999999999998</c:v>
                </c:pt>
                <c:pt idx="1157">
                  <c:v>5.1029999999999998</c:v>
                </c:pt>
                <c:pt idx="1158">
                  <c:v>5.1159999999999997</c:v>
                </c:pt>
                <c:pt idx="1159">
                  <c:v>5.1159999999999997</c:v>
                </c:pt>
                <c:pt idx="1160">
                  <c:v>5.1159999999999997</c:v>
                </c:pt>
                <c:pt idx="1161">
                  <c:v>5.1289999999999996</c:v>
                </c:pt>
                <c:pt idx="1162">
                  <c:v>5.1289999999999996</c:v>
                </c:pt>
                <c:pt idx="1163">
                  <c:v>5.1289999999999996</c:v>
                </c:pt>
                <c:pt idx="1164">
                  <c:v>5.141</c:v>
                </c:pt>
                <c:pt idx="1165">
                  <c:v>5.141</c:v>
                </c:pt>
                <c:pt idx="1166">
                  <c:v>5.141</c:v>
                </c:pt>
                <c:pt idx="1167">
                  <c:v>5.1539999999999999</c:v>
                </c:pt>
                <c:pt idx="1168">
                  <c:v>5.1539999999999999</c:v>
                </c:pt>
                <c:pt idx="1169">
                  <c:v>5.1539999999999999</c:v>
                </c:pt>
                <c:pt idx="1170">
                  <c:v>5.1680000000000001</c:v>
                </c:pt>
                <c:pt idx="1171">
                  <c:v>5.1680000000000001</c:v>
                </c:pt>
                <c:pt idx="1172">
                  <c:v>5.1680000000000001</c:v>
                </c:pt>
                <c:pt idx="1173">
                  <c:v>5.18</c:v>
                </c:pt>
                <c:pt idx="1174">
                  <c:v>5.18</c:v>
                </c:pt>
                <c:pt idx="1175">
                  <c:v>5.18</c:v>
                </c:pt>
                <c:pt idx="1176">
                  <c:v>5.1929999999999996</c:v>
                </c:pt>
                <c:pt idx="1177">
                  <c:v>5.1929999999999996</c:v>
                </c:pt>
                <c:pt idx="1178">
                  <c:v>5.1929999999999996</c:v>
                </c:pt>
                <c:pt idx="1179">
                  <c:v>5.2050000000000001</c:v>
                </c:pt>
                <c:pt idx="1180">
                  <c:v>5.2050000000000001</c:v>
                </c:pt>
                <c:pt idx="1181">
                  <c:v>5.2050000000000001</c:v>
                </c:pt>
                <c:pt idx="1182">
                  <c:v>5.2190000000000003</c:v>
                </c:pt>
                <c:pt idx="1183">
                  <c:v>5.2190000000000003</c:v>
                </c:pt>
                <c:pt idx="1184">
                  <c:v>5.2190000000000003</c:v>
                </c:pt>
                <c:pt idx="1185">
                  <c:v>5.2309999999999999</c:v>
                </c:pt>
                <c:pt idx="1186">
                  <c:v>5.2309999999999999</c:v>
                </c:pt>
                <c:pt idx="1187">
                  <c:v>5.2309999999999999</c:v>
                </c:pt>
                <c:pt idx="1188">
                  <c:v>5.2430000000000003</c:v>
                </c:pt>
                <c:pt idx="1189">
                  <c:v>5.2430000000000003</c:v>
                </c:pt>
                <c:pt idx="1190">
                  <c:v>5.2430000000000003</c:v>
                </c:pt>
                <c:pt idx="1191">
                  <c:v>5.2569999999999997</c:v>
                </c:pt>
                <c:pt idx="1192">
                  <c:v>5.2569999999999997</c:v>
                </c:pt>
                <c:pt idx="1193">
                  <c:v>5.2569999999999997</c:v>
                </c:pt>
                <c:pt idx="1194">
                  <c:v>5.2690000000000001</c:v>
                </c:pt>
                <c:pt idx="1195">
                  <c:v>5.2690000000000001</c:v>
                </c:pt>
                <c:pt idx="1196">
                  <c:v>5.2690000000000001</c:v>
                </c:pt>
                <c:pt idx="1197">
                  <c:v>5.282</c:v>
                </c:pt>
                <c:pt idx="1198">
                  <c:v>5.282</c:v>
                </c:pt>
                <c:pt idx="1199">
                  <c:v>5.282</c:v>
                </c:pt>
                <c:pt idx="1200">
                  <c:v>5.2949999999999999</c:v>
                </c:pt>
                <c:pt idx="1201">
                  <c:v>5.2949999999999999</c:v>
                </c:pt>
                <c:pt idx="1202">
                  <c:v>5.2949999999999999</c:v>
                </c:pt>
                <c:pt idx="1203">
                  <c:v>5.3079999999999998</c:v>
                </c:pt>
                <c:pt idx="1204">
                  <c:v>5.3079999999999998</c:v>
                </c:pt>
                <c:pt idx="1205">
                  <c:v>5.3079999999999998</c:v>
                </c:pt>
                <c:pt idx="1206">
                  <c:v>5.3209999999999997</c:v>
                </c:pt>
                <c:pt idx="1207">
                  <c:v>5.3209999999999997</c:v>
                </c:pt>
                <c:pt idx="1208">
                  <c:v>5.3209999999999997</c:v>
                </c:pt>
                <c:pt idx="1209">
                  <c:v>5.3330000000000002</c:v>
                </c:pt>
                <c:pt idx="1210">
                  <c:v>5.3330000000000002</c:v>
                </c:pt>
                <c:pt idx="1211">
                  <c:v>5.3330000000000002</c:v>
                </c:pt>
                <c:pt idx="1212">
                  <c:v>5.3460000000000001</c:v>
                </c:pt>
                <c:pt idx="1213">
                  <c:v>5.3460000000000001</c:v>
                </c:pt>
                <c:pt idx="1214">
                  <c:v>5.3460000000000001</c:v>
                </c:pt>
                <c:pt idx="1215">
                  <c:v>5.359</c:v>
                </c:pt>
                <c:pt idx="1216">
                  <c:v>5.359</c:v>
                </c:pt>
                <c:pt idx="1217">
                  <c:v>5.359</c:v>
                </c:pt>
                <c:pt idx="1218">
                  <c:v>5.3710000000000004</c:v>
                </c:pt>
                <c:pt idx="1219">
                  <c:v>5.3710000000000004</c:v>
                </c:pt>
                <c:pt idx="1220">
                  <c:v>5.3710000000000004</c:v>
                </c:pt>
                <c:pt idx="1221">
                  <c:v>5.3849999999999998</c:v>
                </c:pt>
                <c:pt idx="1222">
                  <c:v>5.3849999999999998</c:v>
                </c:pt>
                <c:pt idx="1223">
                  <c:v>5.3849999999999998</c:v>
                </c:pt>
                <c:pt idx="1224">
                  <c:v>5.3970000000000002</c:v>
                </c:pt>
                <c:pt idx="1225">
                  <c:v>5.3970000000000002</c:v>
                </c:pt>
                <c:pt idx="1226">
                  <c:v>5.3970000000000002</c:v>
                </c:pt>
                <c:pt idx="1227">
                  <c:v>5.4089999999999998</c:v>
                </c:pt>
                <c:pt idx="1228">
                  <c:v>5.4089999999999998</c:v>
                </c:pt>
                <c:pt idx="1229">
                  <c:v>5.4089999999999998</c:v>
                </c:pt>
                <c:pt idx="1230">
                  <c:v>5.423</c:v>
                </c:pt>
                <c:pt idx="1231">
                  <c:v>5.423</c:v>
                </c:pt>
                <c:pt idx="1232">
                  <c:v>5.423</c:v>
                </c:pt>
                <c:pt idx="1233">
                  <c:v>5.4349999999999996</c:v>
                </c:pt>
                <c:pt idx="1234">
                  <c:v>5.4349999999999996</c:v>
                </c:pt>
                <c:pt idx="1235">
                  <c:v>5.4349999999999996</c:v>
                </c:pt>
                <c:pt idx="1236">
                  <c:v>5.4480000000000004</c:v>
                </c:pt>
                <c:pt idx="1237">
                  <c:v>5.4480000000000004</c:v>
                </c:pt>
                <c:pt idx="1238">
                  <c:v>5.4480000000000004</c:v>
                </c:pt>
                <c:pt idx="1239">
                  <c:v>5.4610000000000003</c:v>
                </c:pt>
                <c:pt idx="1240">
                  <c:v>5.4610000000000003</c:v>
                </c:pt>
                <c:pt idx="1241">
                  <c:v>5.4610000000000003</c:v>
                </c:pt>
                <c:pt idx="1242">
                  <c:v>5.4740000000000002</c:v>
                </c:pt>
                <c:pt idx="1243">
                  <c:v>5.4740000000000002</c:v>
                </c:pt>
                <c:pt idx="1244">
                  <c:v>5.4740000000000002</c:v>
                </c:pt>
                <c:pt idx="1245">
                  <c:v>5.4870000000000001</c:v>
                </c:pt>
                <c:pt idx="1246">
                  <c:v>5.4870000000000001</c:v>
                </c:pt>
                <c:pt idx="1247">
                  <c:v>5.4870000000000001</c:v>
                </c:pt>
                <c:pt idx="1248">
                  <c:v>5.4989999999999997</c:v>
                </c:pt>
                <c:pt idx="1249">
                  <c:v>5.4989999999999997</c:v>
                </c:pt>
                <c:pt idx="1250">
                  <c:v>5.4989999999999997</c:v>
                </c:pt>
                <c:pt idx="1251">
                  <c:v>5.5119999999999996</c:v>
                </c:pt>
                <c:pt idx="1252">
                  <c:v>5.5119999999999996</c:v>
                </c:pt>
                <c:pt idx="1253">
                  <c:v>5.5119999999999996</c:v>
                </c:pt>
                <c:pt idx="1254">
                  <c:v>5.5250000000000004</c:v>
                </c:pt>
                <c:pt idx="1255">
                  <c:v>5.5250000000000004</c:v>
                </c:pt>
                <c:pt idx="1256">
                  <c:v>5.5250000000000004</c:v>
                </c:pt>
                <c:pt idx="1257">
                  <c:v>5.5369999999999999</c:v>
                </c:pt>
                <c:pt idx="1258">
                  <c:v>5.5369999999999999</c:v>
                </c:pt>
                <c:pt idx="1259">
                  <c:v>5.5369999999999999</c:v>
                </c:pt>
                <c:pt idx="1260">
                  <c:v>5.5510000000000002</c:v>
                </c:pt>
                <c:pt idx="1261">
                  <c:v>5.5510000000000002</c:v>
                </c:pt>
                <c:pt idx="1262">
                  <c:v>5.5510000000000002</c:v>
                </c:pt>
                <c:pt idx="1263">
                  <c:v>5.5629999999999997</c:v>
                </c:pt>
                <c:pt idx="1264">
                  <c:v>5.5629999999999997</c:v>
                </c:pt>
                <c:pt idx="1265">
                  <c:v>5.5629999999999997</c:v>
                </c:pt>
                <c:pt idx="1266">
                  <c:v>5.5759999999999996</c:v>
                </c:pt>
                <c:pt idx="1267">
                  <c:v>5.5759999999999996</c:v>
                </c:pt>
                <c:pt idx="1268">
                  <c:v>5.5759999999999996</c:v>
                </c:pt>
                <c:pt idx="1269">
                  <c:v>5.5890000000000004</c:v>
                </c:pt>
                <c:pt idx="1270">
                  <c:v>5.5890000000000004</c:v>
                </c:pt>
                <c:pt idx="1271">
                  <c:v>5.5890000000000004</c:v>
                </c:pt>
                <c:pt idx="1272">
                  <c:v>5.6020000000000003</c:v>
                </c:pt>
                <c:pt idx="1273">
                  <c:v>5.6020000000000003</c:v>
                </c:pt>
                <c:pt idx="1274">
                  <c:v>5.6020000000000003</c:v>
                </c:pt>
                <c:pt idx="1275">
                  <c:v>5.6150000000000002</c:v>
                </c:pt>
                <c:pt idx="1276">
                  <c:v>5.6150000000000002</c:v>
                </c:pt>
                <c:pt idx="1277">
                  <c:v>5.6150000000000002</c:v>
                </c:pt>
                <c:pt idx="1278">
                  <c:v>5.6269999999999998</c:v>
                </c:pt>
                <c:pt idx="1279">
                  <c:v>5.6269999999999998</c:v>
                </c:pt>
                <c:pt idx="1280">
                  <c:v>5.6269999999999998</c:v>
                </c:pt>
                <c:pt idx="1281">
                  <c:v>5.64</c:v>
                </c:pt>
                <c:pt idx="1282">
                  <c:v>5.64</c:v>
                </c:pt>
                <c:pt idx="1283">
                  <c:v>5.64</c:v>
                </c:pt>
                <c:pt idx="1284">
                  <c:v>5.6529999999999996</c:v>
                </c:pt>
                <c:pt idx="1285">
                  <c:v>5.6529999999999996</c:v>
                </c:pt>
                <c:pt idx="1286">
                  <c:v>5.6529999999999996</c:v>
                </c:pt>
                <c:pt idx="1287">
                  <c:v>5.665</c:v>
                </c:pt>
                <c:pt idx="1288">
                  <c:v>5.665</c:v>
                </c:pt>
                <c:pt idx="1289">
                  <c:v>5.665</c:v>
                </c:pt>
                <c:pt idx="1290">
                  <c:v>5.6790000000000003</c:v>
                </c:pt>
                <c:pt idx="1291">
                  <c:v>5.6790000000000003</c:v>
                </c:pt>
                <c:pt idx="1292">
                  <c:v>5.6790000000000003</c:v>
                </c:pt>
                <c:pt idx="1293">
                  <c:v>5.6909999999999998</c:v>
                </c:pt>
                <c:pt idx="1294">
                  <c:v>5.6909999999999998</c:v>
                </c:pt>
                <c:pt idx="1295">
                  <c:v>5.6909999999999998</c:v>
                </c:pt>
                <c:pt idx="1296">
                  <c:v>5.7039999999999997</c:v>
                </c:pt>
                <c:pt idx="1297">
                  <c:v>5.7039999999999997</c:v>
                </c:pt>
                <c:pt idx="1298">
                  <c:v>5.7039999999999997</c:v>
                </c:pt>
                <c:pt idx="1299">
                  <c:v>5.7160000000000002</c:v>
                </c:pt>
                <c:pt idx="1300">
                  <c:v>5.7160000000000002</c:v>
                </c:pt>
                <c:pt idx="1301">
                  <c:v>5.7160000000000002</c:v>
                </c:pt>
                <c:pt idx="1302">
                  <c:v>5.73</c:v>
                </c:pt>
                <c:pt idx="1303">
                  <c:v>5.73</c:v>
                </c:pt>
                <c:pt idx="1304">
                  <c:v>5.73</c:v>
                </c:pt>
                <c:pt idx="1305">
                  <c:v>5.742</c:v>
                </c:pt>
                <c:pt idx="1306">
                  <c:v>5.742</c:v>
                </c:pt>
                <c:pt idx="1307">
                  <c:v>5.742</c:v>
                </c:pt>
                <c:pt idx="1308">
                  <c:v>5.7549999999999999</c:v>
                </c:pt>
                <c:pt idx="1309">
                  <c:v>5.7549999999999999</c:v>
                </c:pt>
                <c:pt idx="1310">
                  <c:v>5.7549999999999999</c:v>
                </c:pt>
                <c:pt idx="1311">
                  <c:v>5.7679999999999998</c:v>
                </c:pt>
                <c:pt idx="1312">
                  <c:v>5.7679999999999998</c:v>
                </c:pt>
                <c:pt idx="1313">
                  <c:v>5.7679999999999998</c:v>
                </c:pt>
                <c:pt idx="1314">
                  <c:v>5.7809999999999997</c:v>
                </c:pt>
                <c:pt idx="1315">
                  <c:v>5.7809999999999997</c:v>
                </c:pt>
                <c:pt idx="1316">
                  <c:v>5.7809999999999997</c:v>
                </c:pt>
                <c:pt idx="1317">
                  <c:v>5.7930000000000001</c:v>
                </c:pt>
                <c:pt idx="1318">
                  <c:v>5.7930000000000001</c:v>
                </c:pt>
                <c:pt idx="1319">
                  <c:v>5.7930000000000001</c:v>
                </c:pt>
                <c:pt idx="1320">
                  <c:v>5.8070000000000004</c:v>
                </c:pt>
                <c:pt idx="1321">
                  <c:v>5.8070000000000004</c:v>
                </c:pt>
                <c:pt idx="1322">
                  <c:v>5.8070000000000004</c:v>
                </c:pt>
                <c:pt idx="1323">
                  <c:v>5.819</c:v>
                </c:pt>
                <c:pt idx="1324">
                  <c:v>5.819</c:v>
                </c:pt>
                <c:pt idx="1325">
                  <c:v>5.819</c:v>
                </c:pt>
                <c:pt idx="1326">
                  <c:v>5.8319999999999999</c:v>
                </c:pt>
                <c:pt idx="1327">
                  <c:v>5.8319999999999999</c:v>
                </c:pt>
                <c:pt idx="1328">
                  <c:v>5.8319999999999999</c:v>
                </c:pt>
                <c:pt idx="1329">
                  <c:v>5.8440000000000003</c:v>
                </c:pt>
                <c:pt idx="1330">
                  <c:v>5.8440000000000003</c:v>
                </c:pt>
                <c:pt idx="1331">
                  <c:v>5.8440000000000003</c:v>
                </c:pt>
                <c:pt idx="1332">
                  <c:v>5.8570000000000002</c:v>
                </c:pt>
                <c:pt idx="1333">
                  <c:v>5.8570000000000002</c:v>
                </c:pt>
                <c:pt idx="1334">
                  <c:v>5.8570000000000002</c:v>
                </c:pt>
                <c:pt idx="1335">
                  <c:v>5.87</c:v>
                </c:pt>
                <c:pt idx="1336">
                  <c:v>5.87</c:v>
                </c:pt>
                <c:pt idx="1337">
                  <c:v>5.87</c:v>
                </c:pt>
                <c:pt idx="1338">
                  <c:v>5.883</c:v>
                </c:pt>
                <c:pt idx="1339">
                  <c:v>5.883</c:v>
                </c:pt>
                <c:pt idx="1340">
                  <c:v>5.883</c:v>
                </c:pt>
                <c:pt idx="1341">
                  <c:v>5.8959999999999999</c:v>
                </c:pt>
                <c:pt idx="1342">
                  <c:v>5.8959999999999999</c:v>
                </c:pt>
                <c:pt idx="1343">
                  <c:v>5.8959999999999999</c:v>
                </c:pt>
                <c:pt idx="1344">
                  <c:v>5.9089999999999998</c:v>
                </c:pt>
                <c:pt idx="1345">
                  <c:v>5.9089999999999998</c:v>
                </c:pt>
                <c:pt idx="1346">
                  <c:v>5.9089999999999998</c:v>
                </c:pt>
                <c:pt idx="1347">
                  <c:v>5.9210000000000003</c:v>
                </c:pt>
                <c:pt idx="1348">
                  <c:v>5.9210000000000003</c:v>
                </c:pt>
                <c:pt idx="1349">
                  <c:v>5.9210000000000003</c:v>
                </c:pt>
                <c:pt idx="1350">
                  <c:v>5.9349999999999996</c:v>
                </c:pt>
                <c:pt idx="1351">
                  <c:v>5.9349999999999996</c:v>
                </c:pt>
                <c:pt idx="1352">
                  <c:v>5.9349999999999996</c:v>
                </c:pt>
                <c:pt idx="1353">
                  <c:v>5.9470000000000001</c:v>
                </c:pt>
                <c:pt idx="1354">
                  <c:v>5.9470000000000001</c:v>
                </c:pt>
                <c:pt idx="1355">
                  <c:v>5.9470000000000001</c:v>
                </c:pt>
                <c:pt idx="1356">
                  <c:v>5.9589999999999996</c:v>
                </c:pt>
                <c:pt idx="1357">
                  <c:v>5.9589999999999996</c:v>
                </c:pt>
                <c:pt idx="1358">
                  <c:v>5.9589999999999996</c:v>
                </c:pt>
                <c:pt idx="1359">
                  <c:v>5.9720000000000004</c:v>
                </c:pt>
                <c:pt idx="1360">
                  <c:v>5.9720000000000004</c:v>
                </c:pt>
                <c:pt idx="1361">
                  <c:v>5.9720000000000004</c:v>
                </c:pt>
                <c:pt idx="1362">
                  <c:v>5.9850000000000003</c:v>
                </c:pt>
                <c:pt idx="1363">
                  <c:v>5.9850000000000003</c:v>
                </c:pt>
                <c:pt idx="1364">
                  <c:v>5.9850000000000003</c:v>
                </c:pt>
                <c:pt idx="1365">
                  <c:v>5.9980000000000002</c:v>
                </c:pt>
                <c:pt idx="1366">
                  <c:v>5.9980000000000002</c:v>
                </c:pt>
                <c:pt idx="1367">
                  <c:v>5.9980000000000002</c:v>
                </c:pt>
                <c:pt idx="1368">
                  <c:v>6.0110000000000001</c:v>
                </c:pt>
                <c:pt idx="1369">
                  <c:v>6.0110000000000001</c:v>
                </c:pt>
                <c:pt idx="1370">
                  <c:v>6.0110000000000001</c:v>
                </c:pt>
                <c:pt idx="1371">
                  <c:v>6.024</c:v>
                </c:pt>
                <c:pt idx="1372">
                  <c:v>6.024</c:v>
                </c:pt>
                <c:pt idx="1373">
                  <c:v>6.024</c:v>
                </c:pt>
                <c:pt idx="1374">
                  <c:v>6.0369999999999999</c:v>
                </c:pt>
                <c:pt idx="1375">
                  <c:v>6.0369999999999999</c:v>
                </c:pt>
                <c:pt idx="1376">
                  <c:v>6.0369999999999999</c:v>
                </c:pt>
                <c:pt idx="1377">
                  <c:v>6.0490000000000004</c:v>
                </c:pt>
                <c:pt idx="1378">
                  <c:v>6.0490000000000004</c:v>
                </c:pt>
                <c:pt idx="1379">
                  <c:v>6.0490000000000004</c:v>
                </c:pt>
                <c:pt idx="1380">
                  <c:v>6.0620000000000003</c:v>
                </c:pt>
                <c:pt idx="1381">
                  <c:v>6.0620000000000003</c:v>
                </c:pt>
                <c:pt idx="1382">
                  <c:v>6.0620000000000003</c:v>
                </c:pt>
                <c:pt idx="1383">
                  <c:v>6.0750000000000002</c:v>
                </c:pt>
                <c:pt idx="1384">
                  <c:v>6.0750000000000002</c:v>
                </c:pt>
                <c:pt idx="1385">
                  <c:v>6.0750000000000002</c:v>
                </c:pt>
                <c:pt idx="1386">
                  <c:v>6.0869999999999997</c:v>
                </c:pt>
                <c:pt idx="1387">
                  <c:v>6.0869999999999997</c:v>
                </c:pt>
                <c:pt idx="1388">
                  <c:v>6.0869999999999997</c:v>
                </c:pt>
                <c:pt idx="1389">
                  <c:v>6.1</c:v>
                </c:pt>
                <c:pt idx="1390">
                  <c:v>6.1</c:v>
                </c:pt>
                <c:pt idx="1391">
                  <c:v>6.1</c:v>
                </c:pt>
                <c:pt idx="1392">
                  <c:v>6.1130000000000004</c:v>
                </c:pt>
                <c:pt idx="1393">
                  <c:v>6.1130000000000004</c:v>
                </c:pt>
                <c:pt idx="1394">
                  <c:v>6.1130000000000004</c:v>
                </c:pt>
                <c:pt idx="1395">
                  <c:v>6.1260000000000003</c:v>
                </c:pt>
                <c:pt idx="1396">
                  <c:v>6.1260000000000003</c:v>
                </c:pt>
                <c:pt idx="1397">
                  <c:v>6.1260000000000003</c:v>
                </c:pt>
                <c:pt idx="1398">
                  <c:v>6.1379999999999999</c:v>
                </c:pt>
                <c:pt idx="1399">
                  <c:v>6.1379999999999999</c:v>
                </c:pt>
                <c:pt idx="1400">
                  <c:v>6.1379999999999999</c:v>
                </c:pt>
                <c:pt idx="1401">
                  <c:v>6.1520000000000001</c:v>
                </c:pt>
                <c:pt idx="1402">
                  <c:v>6.1520000000000001</c:v>
                </c:pt>
                <c:pt idx="1403">
                  <c:v>6.1520000000000001</c:v>
                </c:pt>
                <c:pt idx="1404">
                  <c:v>6.1639999999999997</c:v>
                </c:pt>
                <c:pt idx="1405">
                  <c:v>6.1639999999999997</c:v>
                </c:pt>
                <c:pt idx="1406">
                  <c:v>6.1639999999999997</c:v>
                </c:pt>
                <c:pt idx="1407">
                  <c:v>6.1769999999999996</c:v>
                </c:pt>
                <c:pt idx="1408">
                  <c:v>6.1769999999999996</c:v>
                </c:pt>
                <c:pt idx="1409">
                  <c:v>6.1769999999999996</c:v>
                </c:pt>
                <c:pt idx="1410">
                  <c:v>6.19</c:v>
                </c:pt>
                <c:pt idx="1411">
                  <c:v>6.19</c:v>
                </c:pt>
                <c:pt idx="1412">
                  <c:v>6.19</c:v>
                </c:pt>
                <c:pt idx="1413">
                  <c:v>6.2030000000000003</c:v>
                </c:pt>
                <c:pt idx="1414">
                  <c:v>6.2030000000000003</c:v>
                </c:pt>
                <c:pt idx="1415">
                  <c:v>6.2030000000000003</c:v>
                </c:pt>
                <c:pt idx="1416">
                  <c:v>6.2149999999999999</c:v>
                </c:pt>
                <c:pt idx="1417">
                  <c:v>6.2149999999999999</c:v>
                </c:pt>
                <c:pt idx="1418">
                  <c:v>6.2149999999999999</c:v>
                </c:pt>
                <c:pt idx="1419">
                  <c:v>6.2279999999999998</c:v>
                </c:pt>
                <c:pt idx="1420">
                  <c:v>6.2279999999999998</c:v>
                </c:pt>
                <c:pt idx="1421">
                  <c:v>6.2279999999999998</c:v>
                </c:pt>
                <c:pt idx="1422">
                  <c:v>6.2409999999999997</c:v>
                </c:pt>
                <c:pt idx="1423">
                  <c:v>6.2409999999999997</c:v>
                </c:pt>
                <c:pt idx="1424">
                  <c:v>6.2409999999999997</c:v>
                </c:pt>
                <c:pt idx="1425">
                  <c:v>6.2539999999999996</c:v>
                </c:pt>
                <c:pt idx="1426">
                  <c:v>6.2539999999999996</c:v>
                </c:pt>
                <c:pt idx="1427">
                  <c:v>6.2539999999999996</c:v>
                </c:pt>
                <c:pt idx="1428">
                  <c:v>6.266</c:v>
                </c:pt>
                <c:pt idx="1429">
                  <c:v>6.266</c:v>
                </c:pt>
                <c:pt idx="1430">
                  <c:v>6.266</c:v>
                </c:pt>
                <c:pt idx="1431">
                  <c:v>6.2789999999999999</c:v>
                </c:pt>
                <c:pt idx="1432">
                  <c:v>6.2789999999999999</c:v>
                </c:pt>
                <c:pt idx="1433">
                  <c:v>6.2789999999999999</c:v>
                </c:pt>
                <c:pt idx="1434">
                  <c:v>6.2919999999999998</c:v>
                </c:pt>
                <c:pt idx="1435">
                  <c:v>6.2919999999999998</c:v>
                </c:pt>
                <c:pt idx="1436">
                  <c:v>6.2919999999999998</c:v>
                </c:pt>
                <c:pt idx="1437">
                  <c:v>6.3049999999999997</c:v>
                </c:pt>
                <c:pt idx="1438">
                  <c:v>6.3049999999999997</c:v>
                </c:pt>
                <c:pt idx="1439">
                  <c:v>6.3049999999999997</c:v>
                </c:pt>
                <c:pt idx="1440">
                  <c:v>6.3179999999999996</c:v>
                </c:pt>
                <c:pt idx="1441">
                  <c:v>6.3179999999999996</c:v>
                </c:pt>
                <c:pt idx="1442">
                  <c:v>6.3179999999999996</c:v>
                </c:pt>
                <c:pt idx="1443">
                  <c:v>6.3310000000000004</c:v>
                </c:pt>
                <c:pt idx="1444">
                  <c:v>6.3310000000000004</c:v>
                </c:pt>
                <c:pt idx="1445">
                  <c:v>6.3310000000000004</c:v>
                </c:pt>
                <c:pt idx="1446">
                  <c:v>6.343</c:v>
                </c:pt>
                <c:pt idx="1447">
                  <c:v>6.343</c:v>
                </c:pt>
                <c:pt idx="1448">
                  <c:v>6.343</c:v>
                </c:pt>
                <c:pt idx="1449">
                  <c:v>6.3550000000000004</c:v>
                </c:pt>
                <c:pt idx="1450">
                  <c:v>6.3550000000000004</c:v>
                </c:pt>
                <c:pt idx="1451">
                  <c:v>6.3550000000000004</c:v>
                </c:pt>
                <c:pt idx="1452">
                  <c:v>6.3689999999999998</c:v>
                </c:pt>
                <c:pt idx="1453">
                  <c:v>6.3689999999999998</c:v>
                </c:pt>
                <c:pt idx="1454">
                  <c:v>6.3689999999999998</c:v>
                </c:pt>
                <c:pt idx="1455">
                  <c:v>6.3810000000000002</c:v>
                </c:pt>
                <c:pt idx="1456">
                  <c:v>6.3810000000000002</c:v>
                </c:pt>
                <c:pt idx="1457">
                  <c:v>6.3810000000000002</c:v>
                </c:pt>
                <c:pt idx="1458">
                  <c:v>6.3940000000000001</c:v>
                </c:pt>
                <c:pt idx="1459">
                  <c:v>6.3940000000000001</c:v>
                </c:pt>
                <c:pt idx="1460">
                  <c:v>6.3940000000000001</c:v>
                </c:pt>
                <c:pt idx="1461">
                  <c:v>6.407</c:v>
                </c:pt>
                <c:pt idx="1462">
                  <c:v>6.407</c:v>
                </c:pt>
                <c:pt idx="1463">
                  <c:v>6.407</c:v>
                </c:pt>
                <c:pt idx="1464">
                  <c:v>6.42</c:v>
                </c:pt>
                <c:pt idx="1465">
                  <c:v>6.42</c:v>
                </c:pt>
                <c:pt idx="1466">
                  <c:v>6.42</c:v>
                </c:pt>
                <c:pt idx="1467">
                  <c:v>6.4329999999999998</c:v>
                </c:pt>
                <c:pt idx="1468">
                  <c:v>6.4329999999999998</c:v>
                </c:pt>
                <c:pt idx="1469">
                  <c:v>6.4329999999999998</c:v>
                </c:pt>
                <c:pt idx="1470">
                  <c:v>6.4459999999999997</c:v>
                </c:pt>
                <c:pt idx="1471">
                  <c:v>6.4459999999999997</c:v>
                </c:pt>
                <c:pt idx="1472">
                  <c:v>6.4459999999999997</c:v>
                </c:pt>
                <c:pt idx="1473">
                  <c:v>6.4589999999999996</c:v>
                </c:pt>
                <c:pt idx="1474">
                  <c:v>6.4589999999999996</c:v>
                </c:pt>
                <c:pt idx="1475">
                  <c:v>6.4589999999999996</c:v>
                </c:pt>
                <c:pt idx="1476">
                  <c:v>6.4710000000000001</c:v>
                </c:pt>
                <c:pt idx="1477">
                  <c:v>6.4710000000000001</c:v>
                </c:pt>
                <c:pt idx="1478">
                  <c:v>6.4710000000000001</c:v>
                </c:pt>
                <c:pt idx="1479">
                  <c:v>6.4829999999999997</c:v>
                </c:pt>
                <c:pt idx="1480">
                  <c:v>6.4829999999999997</c:v>
                </c:pt>
                <c:pt idx="1481">
                  <c:v>6.4829999999999997</c:v>
                </c:pt>
                <c:pt idx="1482">
                  <c:v>6.4969999999999999</c:v>
                </c:pt>
                <c:pt idx="1483">
                  <c:v>6.4969999999999999</c:v>
                </c:pt>
                <c:pt idx="1484">
                  <c:v>6.4969999999999999</c:v>
                </c:pt>
                <c:pt idx="1485">
                  <c:v>6.5090000000000003</c:v>
                </c:pt>
                <c:pt idx="1486">
                  <c:v>6.5090000000000003</c:v>
                </c:pt>
                <c:pt idx="1487">
                  <c:v>6.5090000000000003</c:v>
                </c:pt>
                <c:pt idx="1488">
                  <c:v>6.5220000000000002</c:v>
                </c:pt>
                <c:pt idx="1489">
                  <c:v>6.5220000000000002</c:v>
                </c:pt>
                <c:pt idx="1490">
                  <c:v>6.5220000000000002</c:v>
                </c:pt>
                <c:pt idx="1491">
                  <c:v>6.5350000000000001</c:v>
                </c:pt>
                <c:pt idx="1492">
                  <c:v>6.5350000000000001</c:v>
                </c:pt>
                <c:pt idx="1493">
                  <c:v>6.5350000000000001</c:v>
                </c:pt>
                <c:pt idx="1494">
                  <c:v>6.548</c:v>
                </c:pt>
                <c:pt idx="1495">
                  <c:v>6.548</c:v>
                </c:pt>
                <c:pt idx="1496">
                  <c:v>6.548</c:v>
                </c:pt>
                <c:pt idx="1497">
                  <c:v>6.56</c:v>
                </c:pt>
                <c:pt idx="1498">
                  <c:v>6.56</c:v>
                </c:pt>
                <c:pt idx="1499">
                  <c:v>6.56</c:v>
                </c:pt>
                <c:pt idx="1500">
                  <c:v>6.5739999999999998</c:v>
                </c:pt>
                <c:pt idx="1501">
                  <c:v>6.5739999999999998</c:v>
                </c:pt>
                <c:pt idx="1502">
                  <c:v>6.5739999999999998</c:v>
                </c:pt>
                <c:pt idx="1503">
                  <c:v>6.5860000000000003</c:v>
                </c:pt>
                <c:pt idx="1504">
                  <c:v>6.5860000000000003</c:v>
                </c:pt>
                <c:pt idx="1505">
                  <c:v>6.5860000000000003</c:v>
                </c:pt>
                <c:pt idx="1506">
                  <c:v>6.5990000000000002</c:v>
                </c:pt>
                <c:pt idx="1507">
                  <c:v>6.5990000000000002</c:v>
                </c:pt>
                <c:pt idx="1508">
                  <c:v>6.5990000000000002</c:v>
                </c:pt>
                <c:pt idx="1509">
                  <c:v>6.6109999999999998</c:v>
                </c:pt>
                <c:pt idx="1510">
                  <c:v>6.6109999999999998</c:v>
                </c:pt>
                <c:pt idx="1511">
                  <c:v>6.6109999999999998</c:v>
                </c:pt>
                <c:pt idx="1512">
                  <c:v>6.625</c:v>
                </c:pt>
                <c:pt idx="1513">
                  <c:v>6.625</c:v>
                </c:pt>
                <c:pt idx="1514">
                  <c:v>6.625</c:v>
                </c:pt>
                <c:pt idx="1515">
                  <c:v>6.6369999999999996</c:v>
                </c:pt>
                <c:pt idx="1516">
                  <c:v>6.6369999999999996</c:v>
                </c:pt>
                <c:pt idx="1517">
                  <c:v>6.6369999999999996</c:v>
                </c:pt>
                <c:pt idx="1518">
                  <c:v>6.65</c:v>
                </c:pt>
                <c:pt idx="1519">
                  <c:v>6.65</c:v>
                </c:pt>
                <c:pt idx="1520">
                  <c:v>6.65</c:v>
                </c:pt>
                <c:pt idx="1521">
                  <c:v>6.6630000000000003</c:v>
                </c:pt>
                <c:pt idx="1522">
                  <c:v>6.6630000000000003</c:v>
                </c:pt>
                <c:pt idx="1523">
                  <c:v>6.6630000000000003</c:v>
                </c:pt>
                <c:pt idx="1524">
                  <c:v>6.6749999999999998</c:v>
                </c:pt>
                <c:pt idx="1525">
                  <c:v>6.6749999999999998</c:v>
                </c:pt>
                <c:pt idx="1526">
                  <c:v>6.6749999999999998</c:v>
                </c:pt>
                <c:pt idx="1527">
                  <c:v>6.6879999999999997</c:v>
                </c:pt>
                <c:pt idx="1528">
                  <c:v>6.6879999999999997</c:v>
                </c:pt>
                <c:pt idx="1529">
                  <c:v>6.6879999999999997</c:v>
                </c:pt>
                <c:pt idx="1530">
                  <c:v>6.7</c:v>
                </c:pt>
                <c:pt idx="1531">
                  <c:v>6.7</c:v>
                </c:pt>
                <c:pt idx="1532">
                  <c:v>6.7</c:v>
                </c:pt>
                <c:pt idx="1533">
                  <c:v>6.7140000000000004</c:v>
                </c:pt>
                <c:pt idx="1534">
                  <c:v>6.7140000000000004</c:v>
                </c:pt>
                <c:pt idx="1535">
                  <c:v>6.7140000000000004</c:v>
                </c:pt>
                <c:pt idx="1536">
                  <c:v>6.7270000000000003</c:v>
                </c:pt>
                <c:pt idx="1537">
                  <c:v>6.7270000000000003</c:v>
                </c:pt>
                <c:pt idx="1538">
                  <c:v>6.7270000000000003</c:v>
                </c:pt>
                <c:pt idx="1539">
                  <c:v>6.7389999999999999</c:v>
                </c:pt>
                <c:pt idx="1540">
                  <c:v>6.7389999999999999</c:v>
                </c:pt>
                <c:pt idx="1541">
                  <c:v>6.7389999999999999</c:v>
                </c:pt>
                <c:pt idx="1542">
                  <c:v>6.7530000000000001</c:v>
                </c:pt>
                <c:pt idx="1543">
                  <c:v>6.7530000000000001</c:v>
                </c:pt>
                <c:pt idx="1544">
                  <c:v>6.7530000000000001</c:v>
                </c:pt>
                <c:pt idx="1545">
                  <c:v>6.7649999999999997</c:v>
                </c:pt>
                <c:pt idx="1546">
                  <c:v>6.7649999999999997</c:v>
                </c:pt>
                <c:pt idx="1547">
                  <c:v>6.7649999999999997</c:v>
                </c:pt>
                <c:pt idx="1548">
                  <c:v>6.7770000000000001</c:v>
                </c:pt>
                <c:pt idx="1549">
                  <c:v>6.7770000000000001</c:v>
                </c:pt>
                <c:pt idx="1550">
                  <c:v>6.7770000000000001</c:v>
                </c:pt>
                <c:pt idx="1551">
                  <c:v>6.7910000000000004</c:v>
                </c:pt>
                <c:pt idx="1552">
                  <c:v>6.7910000000000004</c:v>
                </c:pt>
                <c:pt idx="1553">
                  <c:v>6.7910000000000004</c:v>
                </c:pt>
                <c:pt idx="1554">
                  <c:v>6.8029999999999999</c:v>
                </c:pt>
                <c:pt idx="1555">
                  <c:v>6.8029999999999999</c:v>
                </c:pt>
                <c:pt idx="1556">
                  <c:v>6.8029999999999999</c:v>
                </c:pt>
                <c:pt idx="1557">
                  <c:v>6.8159999999999998</c:v>
                </c:pt>
                <c:pt idx="1558">
                  <c:v>6.8159999999999998</c:v>
                </c:pt>
                <c:pt idx="1559">
                  <c:v>6.8159999999999998</c:v>
                </c:pt>
                <c:pt idx="1560">
                  <c:v>6.8280000000000003</c:v>
                </c:pt>
                <c:pt idx="1561">
                  <c:v>6.8280000000000003</c:v>
                </c:pt>
                <c:pt idx="1562">
                  <c:v>6.8280000000000003</c:v>
                </c:pt>
                <c:pt idx="1563">
                  <c:v>6.8419999999999996</c:v>
                </c:pt>
                <c:pt idx="1564">
                  <c:v>6.8419999999999996</c:v>
                </c:pt>
                <c:pt idx="1565">
                  <c:v>6.8419999999999996</c:v>
                </c:pt>
                <c:pt idx="1566">
                  <c:v>6.8550000000000004</c:v>
                </c:pt>
                <c:pt idx="1567">
                  <c:v>6.8550000000000004</c:v>
                </c:pt>
                <c:pt idx="1568">
                  <c:v>6.8550000000000004</c:v>
                </c:pt>
                <c:pt idx="1569">
                  <c:v>6.867</c:v>
                </c:pt>
                <c:pt idx="1570">
                  <c:v>6.867</c:v>
                </c:pt>
                <c:pt idx="1571">
                  <c:v>6.867</c:v>
                </c:pt>
                <c:pt idx="1572">
                  <c:v>6.88</c:v>
                </c:pt>
                <c:pt idx="1573">
                  <c:v>6.88</c:v>
                </c:pt>
                <c:pt idx="1574">
                  <c:v>6.88</c:v>
                </c:pt>
                <c:pt idx="1575">
                  <c:v>6.8929999999999998</c:v>
                </c:pt>
                <c:pt idx="1576">
                  <c:v>6.8929999999999998</c:v>
                </c:pt>
                <c:pt idx="1577">
                  <c:v>6.8929999999999998</c:v>
                </c:pt>
                <c:pt idx="1578">
                  <c:v>6.9050000000000002</c:v>
                </c:pt>
                <c:pt idx="1579">
                  <c:v>6.9050000000000002</c:v>
                </c:pt>
                <c:pt idx="1580">
                  <c:v>6.9050000000000002</c:v>
                </c:pt>
                <c:pt idx="1581">
                  <c:v>6.9189999999999996</c:v>
                </c:pt>
                <c:pt idx="1582">
                  <c:v>6.9189999999999996</c:v>
                </c:pt>
                <c:pt idx="1583">
                  <c:v>6.9189999999999996</c:v>
                </c:pt>
                <c:pt idx="1584">
                  <c:v>6.931</c:v>
                </c:pt>
                <c:pt idx="1585">
                  <c:v>6.931</c:v>
                </c:pt>
                <c:pt idx="1586">
                  <c:v>6.931</c:v>
                </c:pt>
                <c:pt idx="1587">
                  <c:v>6.944</c:v>
                </c:pt>
                <c:pt idx="1588">
                  <c:v>6.944</c:v>
                </c:pt>
                <c:pt idx="1589">
                  <c:v>6.944</c:v>
                </c:pt>
                <c:pt idx="1590">
                  <c:v>6.9560000000000004</c:v>
                </c:pt>
                <c:pt idx="1591">
                  <c:v>6.9560000000000004</c:v>
                </c:pt>
                <c:pt idx="1592">
                  <c:v>6.9560000000000004</c:v>
                </c:pt>
                <c:pt idx="1593">
                  <c:v>6.9690000000000003</c:v>
                </c:pt>
                <c:pt idx="1594">
                  <c:v>6.9690000000000003</c:v>
                </c:pt>
                <c:pt idx="1595">
                  <c:v>6.9690000000000003</c:v>
                </c:pt>
                <c:pt idx="1596">
                  <c:v>6.9820000000000002</c:v>
                </c:pt>
                <c:pt idx="1597">
                  <c:v>6.9820000000000002</c:v>
                </c:pt>
                <c:pt idx="1598">
                  <c:v>6.9820000000000002</c:v>
                </c:pt>
                <c:pt idx="1599">
                  <c:v>6.9950000000000001</c:v>
                </c:pt>
                <c:pt idx="1600">
                  <c:v>6.9950000000000001</c:v>
                </c:pt>
                <c:pt idx="1601">
                  <c:v>6.9950000000000001</c:v>
                </c:pt>
                <c:pt idx="1602">
                  <c:v>7.008</c:v>
                </c:pt>
                <c:pt idx="1603">
                  <c:v>7.008</c:v>
                </c:pt>
                <c:pt idx="1604">
                  <c:v>7.008</c:v>
                </c:pt>
                <c:pt idx="1605">
                  <c:v>7.02</c:v>
                </c:pt>
                <c:pt idx="1606">
                  <c:v>7.02</c:v>
                </c:pt>
                <c:pt idx="1607">
                  <c:v>7.02</c:v>
                </c:pt>
                <c:pt idx="1608">
                  <c:v>7.0330000000000004</c:v>
                </c:pt>
                <c:pt idx="1609">
                  <c:v>7.0330000000000004</c:v>
                </c:pt>
                <c:pt idx="1610">
                  <c:v>7.0330000000000004</c:v>
                </c:pt>
                <c:pt idx="1611">
                  <c:v>7.0460000000000003</c:v>
                </c:pt>
                <c:pt idx="1612">
                  <c:v>7.0460000000000003</c:v>
                </c:pt>
                <c:pt idx="1613">
                  <c:v>7.0460000000000003</c:v>
                </c:pt>
                <c:pt idx="1614">
                  <c:v>7.0590000000000002</c:v>
                </c:pt>
                <c:pt idx="1615">
                  <c:v>7.0590000000000002</c:v>
                </c:pt>
                <c:pt idx="1616">
                  <c:v>7.0590000000000002</c:v>
                </c:pt>
                <c:pt idx="1617">
                  <c:v>7.0709999999999997</c:v>
                </c:pt>
                <c:pt idx="1618">
                  <c:v>7.0709999999999997</c:v>
                </c:pt>
                <c:pt idx="1619">
                  <c:v>7.0709999999999997</c:v>
                </c:pt>
                <c:pt idx="1620">
                  <c:v>7.0830000000000002</c:v>
                </c:pt>
                <c:pt idx="1621">
                  <c:v>7.0830000000000002</c:v>
                </c:pt>
                <c:pt idx="1622">
                  <c:v>7.0830000000000002</c:v>
                </c:pt>
                <c:pt idx="1623">
                  <c:v>7.0970000000000004</c:v>
                </c:pt>
                <c:pt idx="1624">
                  <c:v>7.0970000000000004</c:v>
                </c:pt>
                <c:pt idx="1625">
                  <c:v>7.0970000000000004</c:v>
                </c:pt>
                <c:pt idx="1626">
                  <c:v>7.109</c:v>
                </c:pt>
                <c:pt idx="1627">
                  <c:v>7.109</c:v>
                </c:pt>
                <c:pt idx="1628">
                  <c:v>7.109</c:v>
                </c:pt>
                <c:pt idx="1629">
                  <c:v>7.1219999999999999</c:v>
                </c:pt>
                <c:pt idx="1630">
                  <c:v>7.1219999999999999</c:v>
                </c:pt>
                <c:pt idx="1631">
                  <c:v>7.1219999999999999</c:v>
                </c:pt>
                <c:pt idx="1632">
                  <c:v>7.1360000000000001</c:v>
                </c:pt>
                <c:pt idx="1633">
                  <c:v>7.1360000000000001</c:v>
                </c:pt>
                <c:pt idx="1634">
                  <c:v>7.1360000000000001</c:v>
                </c:pt>
                <c:pt idx="1635">
                  <c:v>7.1479999999999997</c:v>
                </c:pt>
                <c:pt idx="1636">
                  <c:v>7.1479999999999997</c:v>
                </c:pt>
                <c:pt idx="1637">
                  <c:v>7.1479999999999997</c:v>
                </c:pt>
                <c:pt idx="1638">
                  <c:v>7.1609999999999996</c:v>
                </c:pt>
                <c:pt idx="1639">
                  <c:v>7.1609999999999996</c:v>
                </c:pt>
                <c:pt idx="1640">
                  <c:v>7.1609999999999996</c:v>
                </c:pt>
                <c:pt idx="1641">
                  <c:v>7.1740000000000004</c:v>
                </c:pt>
                <c:pt idx="1642">
                  <c:v>7.1740000000000004</c:v>
                </c:pt>
                <c:pt idx="1643">
                  <c:v>7.1740000000000004</c:v>
                </c:pt>
                <c:pt idx="1644">
                  <c:v>7.1859999999999999</c:v>
                </c:pt>
                <c:pt idx="1645">
                  <c:v>7.1859999999999999</c:v>
                </c:pt>
                <c:pt idx="1646">
                  <c:v>7.1859999999999999</c:v>
                </c:pt>
                <c:pt idx="1647">
                  <c:v>7.1989999999999998</c:v>
                </c:pt>
                <c:pt idx="1648">
                  <c:v>7.1989999999999998</c:v>
                </c:pt>
                <c:pt idx="1649">
                  <c:v>7.1989999999999998</c:v>
                </c:pt>
                <c:pt idx="1650">
                  <c:v>7.2110000000000003</c:v>
                </c:pt>
                <c:pt idx="1651">
                  <c:v>7.2110000000000003</c:v>
                </c:pt>
                <c:pt idx="1652">
                  <c:v>7.2110000000000003</c:v>
                </c:pt>
                <c:pt idx="1653">
                  <c:v>7.2249999999999996</c:v>
                </c:pt>
                <c:pt idx="1654">
                  <c:v>7.2249999999999996</c:v>
                </c:pt>
                <c:pt idx="1655">
                  <c:v>7.2249999999999996</c:v>
                </c:pt>
                <c:pt idx="1656">
                  <c:v>7.2370000000000001</c:v>
                </c:pt>
                <c:pt idx="1657">
                  <c:v>7.2370000000000001</c:v>
                </c:pt>
                <c:pt idx="1658">
                  <c:v>7.2370000000000001</c:v>
                </c:pt>
                <c:pt idx="1659">
                  <c:v>7.25</c:v>
                </c:pt>
                <c:pt idx="1660">
                  <c:v>7.25</c:v>
                </c:pt>
                <c:pt idx="1661">
                  <c:v>7.25</c:v>
                </c:pt>
                <c:pt idx="1662">
                  <c:v>7.2629999999999999</c:v>
                </c:pt>
                <c:pt idx="1663">
                  <c:v>7.2629999999999999</c:v>
                </c:pt>
                <c:pt idx="1664">
                  <c:v>7.2629999999999999</c:v>
                </c:pt>
                <c:pt idx="1665">
                  <c:v>7.2759999999999998</c:v>
                </c:pt>
                <c:pt idx="1666">
                  <c:v>7.2759999999999998</c:v>
                </c:pt>
                <c:pt idx="1667">
                  <c:v>7.2759999999999998</c:v>
                </c:pt>
                <c:pt idx="1668">
                  <c:v>7.2880000000000003</c:v>
                </c:pt>
                <c:pt idx="1669">
                  <c:v>7.2880000000000003</c:v>
                </c:pt>
                <c:pt idx="1670">
                  <c:v>7.2880000000000003</c:v>
                </c:pt>
                <c:pt idx="1671">
                  <c:v>7.3019999999999996</c:v>
                </c:pt>
                <c:pt idx="1672">
                  <c:v>7.3019999999999996</c:v>
                </c:pt>
                <c:pt idx="1673">
                  <c:v>7.3019999999999996</c:v>
                </c:pt>
                <c:pt idx="1674">
                  <c:v>7.3140000000000001</c:v>
                </c:pt>
                <c:pt idx="1675">
                  <c:v>7.3140000000000001</c:v>
                </c:pt>
                <c:pt idx="1676">
                  <c:v>7.3140000000000001</c:v>
                </c:pt>
                <c:pt idx="1677">
                  <c:v>7.327</c:v>
                </c:pt>
                <c:pt idx="1678">
                  <c:v>7.327</c:v>
                </c:pt>
                <c:pt idx="1679">
                  <c:v>7.327</c:v>
                </c:pt>
                <c:pt idx="1680">
                  <c:v>7.3390000000000004</c:v>
                </c:pt>
                <c:pt idx="1681">
                  <c:v>7.3390000000000004</c:v>
                </c:pt>
                <c:pt idx="1682">
                  <c:v>7.3390000000000004</c:v>
                </c:pt>
                <c:pt idx="1683">
                  <c:v>7.3529999999999998</c:v>
                </c:pt>
                <c:pt idx="1684">
                  <c:v>7.3529999999999998</c:v>
                </c:pt>
                <c:pt idx="1685">
                  <c:v>7.3529999999999998</c:v>
                </c:pt>
                <c:pt idx="1686">
                  <c:v>7.3650000000000002</c:v>
                </c:pt>
                <c:pt idx="1687">
                  <c:v>7.3650000000000002</c:v>
                </c:pt>
                <c:pt idx="1688">
                  <c:v>7.3650000000000002</c:v>
                </c:pt>
                <c:pt idx="1689">
                  <c:v>7.3769999999999998</c:v>
                </c:pt>
                <c:pt idx="1690">
                  <c:v>7.3769999999999998</c:v>
                </c:pt>
                <c:pt idx="1691">
                  <c:v>7.3769999999999998</c:v>
                </c:pt>
                <c:pt idx="1692">
                  <c:v>7.391</c:v>
                </c:pt>
                <c:pt idx="1693">
                  <c:v>7.391</c:v>
                </c:pt>
                <c:pt idx="1694">
                  <c:v>7.391</c:v>
                </c:pt>
                <c:pt idx="1695">
                  <c:v>7.4029999999999996</c:v>
                </c:pt>
                <c:pt idx="1696">
                  <c:v>7.4029999999999996</c:v>
                </c:pt>
                <c:pt idx="1697">
                  <c:v>7.4029999999999996</c:v>
                </c:pt>
                <c:pt idx="1698">
                  <c:v>7.4160000000000004</c:v>
                </c:pt>
                <c:pt idx="1699">
                  <c:v>7.4160000000000004</c:v>
                </c:pt>
                <c:pt idx="1700">
                  <c:v>7.4160000000000004</c:v>
                </c:pt>
                <c:pt idx="1701">
                  <c:v>7.43</c:v>
                </c:pt>
                <c:pt idx="1702">
                  <c:v>7.43</c:v>
                </c:pt>
                <c:pt idx="1703">
                  <c:v>7.43</c:v>
                </c:pt>
                <c:pt idx="1704">
                  <c:v>7.4420000000000002</c:v>
                </c:pt>
                <c:pt idx="1705">
                  <c:v>7.4420000000000002</c:v>
                </c:pt>
                <c:pt idx="1706">
                  <c:v>7.4420000000000002</c:v>
                </c:pt>
                <c:pt idx="1707">
                  <c:v>7.4539999999999997</c:v>
                </c:pt>
                <c:pt idx="1708">
                  <c:v>7.4539999999999997</c:v>
                </c:pt>
                <c:pt idx="1709">
                  <c:v>7.4539999999999997</c:v>
                </c:pt>
                <c:pt idx="1710">
                  <c:v>7.4669999999999996</c:v>
                </c:pt>
                <c:pt idx="1711">
                  <c:v>7.4669999999999996</c:v>
                </c:pt>
                <c:pt idx="1712">
                  <c:v>7.4669999999999996</c:v>
                </c:pt>
                <c:pt idx="1713">
                  <c:v>7.48</c:v>
                </c:pt>
                <c:pt idx="1714">
                  <c:v>7.48</c:v>
                </c:pt>
                <c:pt idx="1715">
                  <c:v>7.48</c:v>
                </c:pt>
                <c:pt idx="1716">
                  <c:v>7.4930000000000003</c:v>
                </c:pt>
                <c:pt idx="1717">
                  <c:v>7.4930000000000003</c:v>
                </c:pt>
                <c:pt idx="1718">
                  <c:v>7.4930000000000003</c:v>
                </c:pt>
                <c:pt idx="1719">
                  <c:v>7.5049999999999999</c:v>
                </c:pt>
                <c:pt idx="1720">
                  <c:v>7.5049999999999999</c:v>
                </c:pt>
                <c:pt idx="1721">
                  <c:v>7.5049999999999999</c:v>
                </c:pt>
                <c:pt idx="1722">
                  <c:v>7.5179999999999998</c:v>
                </c:pt>
                <c:pt idx="1723">
                  <c:v>7.5179999999999998</c:v>
                </c:pt>
                <c:pt idx="1724">
                  <c:v>7.5179999999999998</c:v>
                </c:pt>
                <c:pt idx="1725">
                  <c:v>7.5309999999999997</c:v>
                </c:pt>
                <c:pt idx="1726">
                  <c:v>7.5309999999999997</c:v>
                </c:pt>
                <c:pt idx="1727">
                  <c:v>7.5309999999999997</c:v>
                </c:pt>
                <c:pt idx="1728">
                  <c:v>7.5430000000000001</c:v>
                </c:pt>
                <c:pt idx="1729">
                  <c:v>7.5430000000000001</c:v>
                </c:pt>
                <c:pt idx="1730">
                  <c:v>7.5430000000000001</c:v>
                </c:pt>
                <c:pt idx="1731">
                  <c:v>7.5570000000000004</c:v>
                </c:pt>
                <c:pt idx="1732">
                  <c:v>7.5570000000000004</c:v>
                </c:pt>
                <c:pt idx="1733">
                  <c:v>7.5570000000000004</c:v>
                </c:pt>
                <c:pt idx="1734">
                  <c:v>7.569</c:v>
                </c:pt>
                <c:pt idx="1735">
                  <c:v>7.569</c:v>
                </c:pt>
                <c:pt idx="1736">
                  <c:v>7.569</c:v>
                </c:pt>
                <c:pt idx="1737">
                  <c:v>7.5819999999999999</c:v>
                </c:pt>
                <c:pt idx="1738">
                  <c:v>7.5819999999999999</c:v>
                </c:pt>
                <c:pt idx="1739">
                  <c:v>7.5819999999999999</c:v>
                </c:pt>
                <c:pt idx="1740">
                  <c:v>7.5940000000000003</c:v>
                </c:pt>
                <c:pt idx="1741">
                  <c:v>7.5940000000000003</c:v>
                </c:pt>
                <c:pt idx="1742">
                  <c:v>7.5940000000000003</c:v>
                </c:pt>
                <c:pt idx="1743">
                  <c:v>7.6079999999999997</c:v>
                </c:pt>
                <c:pt idx="1744">
                  <c:v>7.6079999999999997</c:v>
                </c:pt>
                <c:pt idx="1745">
                  <c:v>7.6079999999999997</c:v>
                </c:pt>
                <c:pt idx="1746">
                  <c:v>7.62</c:v>
                </c:pt>
                <c:pt idx="1747">
                  <c:v>7.62</c:v>
                </c:pt>
                <c:pt idx="1748">
                  <c:v>7.62</c:v>
                </c:pt>
                <c:pt idx="1749">
                  <c:v>7.6319999999999997</c:v>
                </c:pt>
                <c:pt idx="1750">
                  <c:v>7.6319999999999997</c:v>
                </c:pt>
                <c:pt idx="1751">
                  <c:v>7.6319999999999997</c:v>
                </c:pt>
                <c:pt idx="1752">
                  <c:v>7.6459999999999999</c:v>
                </c:pt>
                <c:pt idx="1753">
                  <c:v>7.6459999999999999</c:v>
                </c:pt>
                <c:pt idx="1754">
                  <c:v>7.6459999999999999</c:v>
                </c:pt>
                <c:pt idx="1755">
                  <c:v>7.6580000000000004</c:v>
                </c:pt>
                <c:pt idx="1756">
                  <c:v>7.6580000000000004</c:v>
                </c:pt>
                <c:pt idx="1757">
                  <c:v>7.6580000000000004</c:v>
                </c:pt>
                <c:pt idx="1758">
                  <c:v>7.6710000000000003</c:v>
                </c:pt>
                <c:pt idx="1759">
                  <c:v>7.6710000000000003</c:v>
                </c:pt>
                <c:pt idx="1760">
                  <c:v>7.6710000000000003</c:v>
                </c:pt>
                <c:pt idx="1761">
                  <c:v>7.6840000000000002</c:v>
                </c:pt>
                <c:pt idx="1762">
                  <c:v>7.6840000000000002</c:v>
                </c:pt>
                <c:pt idx="1763">
                  <c:v>7.6840000000000002</c:v>
                </c:pt>
                <c:pt idx="1764">
                  <c:v>7.6970000000000001</c:v>
                </c:pt>
                <c:pt idx="1765">
                  <c:v>7.6970000000000001</c:v>
                </c:pt>
                <c:pt idx="1766">
                  <c:v>7.6970000000000001</c:v>
                </c:pt>
                <c:pt idx="1767">
                  <c:v>7.7089999999999996</c:v>
                </c:pt>
                <c:pt idx="1768">
                  <c:v>7.7089999999999996</c:v>
                </c:pt>
                <c:pt idx="1769">
                  <c:v>7.7089999999999996</c:v>
                </c:pt>
                <c:pt idx="1770">
                  <c:v>7.7220000000000004</c:v>
                </c:pt>
                <c:pt idx="1771">
                  <c:v>7.7220000000000004</c:v>
                </c:pt>
                <c:pt idx="1772">
                  <c:v>7.7220000000000004</c:v>
                </c:pt>
                <c:pt idx="1773">
                  <c:v>7.7350000000000003</c:v>
                </c:pt>
                <c:pt idx="1774">
                  <c:v>7.7350000000000003</c:v>
                </c:pt>
                <c:pt idx="1775">
                  <c:v>7.7350000000000003</c:v>
                </c:pt>
                <c:pt idx="1776">
                  <c:v>7.7469999999999999</c:v>
                </c:pt>
                <c:pt idx="1777">
                  <c:v>7.7469999999999999</c:v>
                </c:pt>
                <c:pt idx="1778">
                  <c:v>7.7469999999999999</c:v>
                </c:pt>
                <c:pt idx="1779">
                  <c:v>7.76</c:v>
                </c:pt>
                <c:pt idx="1780">
                  <c:v>7.76</c:v>
                </c:pt>
                <c:pt idx="1781">
                  <c:v>7.76</c:v>
                </c:pt>
                <c:pt idx="1782">
                  <c:v>7.7729999999999997</c:v>
                </c:pt>
                <c:pt idx="1783">
                  <c:v>7.7729999999999997</c:v>
                </c:pt>
                <c:pt idx="1784">
                  <c:v>7.7729999999999997</c:v>
                </c:pt>
                <c:pt idx="1785">
                  <c:v>7.7859999999999996</c:v>
                </c:pt>
                <c:pt idx="1786">
                  <c:v>7.7859999999999996</c:v>
                </c:pt>
                <c:pt idx="1787">
                  <c:v>7.7859999999999996</c:v>
                </c:pt>
                <c:pt idx="1788">
                  <c:v>7.798</c:v>
                </c:pt>
                <c:pt idx="1789">
                  <c:v>7.798</c:v>
                </c:pt>
                <c:pt idx="1790">
                  <c:v>7.798</c:v>
                </c:pt>
                <c:pt idx="1791">
                  <c:v>7.8109999999999999</c:v>
                </c:pt>
                <c:pt idx="1792">
                  <c:v>7.8109999999999999</c:v>
                </c:pt>
                <c:pt idx="1793">
                  <c:v>7.8109999999999999</c:v>
                </c:pt>
                <c:pt idx="1794">
                  <c:v>7.8239999999999998</c:v>
                </c:pt>
                <c:pt idx="1795">
                  <c:v>7.8239999999999998</c:v>
                </c:pt>
                <c:pt idx="1796">
                  <c:v>7.8239999999999998</c:v>
                </c:pt>
                <c:pt idx="1797">
                  <c:v>7.8369999999999997</c:v>
                </c:pt>
                <c:pt idx="1798">
                  <c:v>7.8369999999999997</c:v>
                </c:pt>
                <c:pt idx="1799">
                  <c:v>7.8369999999999997</c:v>
                </c:pt>
                <c:pt idx="1800">
                  <c:v>7.8490000000000002</c:v>
                </c:pt>
                <c:pt idx="1801">
                  <c:v>7.8490000000000002</c:v>
                </c:pt>
                <c:pt idx="1802">
                  <c:v>7.8490000000000002</c:v>
                </c:pt>
                <c:pt idx="1803">
                  <c:v>7.8630000000000004</c:v>
                </c:pt>
                <c:pt idx="1804">
                  <c:v>7.8630000000000004</c:v>
                </c:pt>
                <c:pt idx="1805">
                  <c:v>7.8630000000000004</c:v>
                </c:pt>
                <c:pt idx="1806">
                  <c:v>7.875</c:v>
                </c:pt>
                <c:pt idx="1807">
                  <c:v>7.875</c:v>
                </c:pt>
                <c:pt idx="1808">
                  <c:v>7.875</c:v>
                </c:pt>
                <c:pt idx="1809">
                  <c:v>7.8869999999999996</c:v>
                </c:pt>
                <c:pt idx="1810">
                  <c:v>7.8869999999999996</c:v>
                </c:pt>
                <c:pt idx="1811">
                  <c:v>7.8869999999999996</c:v>
                </c:pt>
                <c:pt idx="1812">
                  <c:v>7.9009999999999998</c:v>
                </c:pt>
                <c:pt idx="1813">
                  <c:v>7.9009999999999998</c:v>
                </c:pt>
                <c:pt idx="1814">
                  <c:v>7.9009999999999998</c:v>
                </c:pt>
                <c:pt idx="1815">
                  <c:v>7.9130000000000003</c:v>
                </c:pt>
                <c:pt idx="1816">
                  <c:v>7.9130000000000003</c:v>
                </c:pt>
                <c:pt idx="1817">
                  <c:v>7.9130000000000003</c:v>
                </c:pt>
                <c:pt idx="1818">
                  <c:v>7.9260000000000002</c:v>
                </c:pt>
                <c:pt idx="1819">
                  <c:v>7.9260000000000002</c:v>
                </c:pt>
                <c:pt idx="1820">
                  <c:v>7.9260000000000002</c:v>
                </c:pt>
                <c:pt idx="1821">
                  <c:v>7.9390000000000001</c:v>
                </c:pt>
                <c:pt idx="1822">
                  <c:v>7.9390000000000001</c:v>
                </c:pt>
                <c:pt idx="1823">
                  <c:v>7.9390000000000001</c:v>
                </c:pt>
                <c:pt idx="1824">
                  <c:v>7.9509999999999996</c:v>
                </c:pt>
                <c:pt idx="1825">
                  <c:v>7.9509999999999996</c:v>
                </c:pt>
                <c:pt idx="1826">
                  <c:v>7.9509999999999996</c:v>
                </c:pt>
                <c:pt idx="1827">
                  <c:v>7.9640000000000004</c:v>
                </c:pt>
                <c:pt idx="1828">
                  <c:v>7.9640000000000004</c:v>
                </c:pt>
                <c:pt idx="1829">
                  <c:v>7.9640000000000004</c:v>
                </c:pt>
                <c:pt idx="1830">
                  <c:v>7.9770000000000003</c:v>
                </c:pt>
                <c:pt idx="1831">
                  <c:v>7.9770000000000003</c:v>
                </c:pt>
                <c:pt idx="1832">
                  <c:v>7.9770000000000003</c:v>
                </c:pt>
                <c:pt idx="1833">
                  <c:v>7.99</c:v>
                </c:pt>
                <c:pt idx="1834">
                  <c:v>7.99</c:v>
                </c:pt>
                <c:pt idx="1835">
                  <c:v>7.99</c:v>
                </c:pt>
                <c:pt idx="1836">
                  <c:v>8.0020000000000007</c:v>
                </c:pt>
                <c:pt idx="1837">
                  <c:v>8.0020000000000007</c:v>
                </c:pt>
                <c:pt idx="1838">
                  <c:v>8.0020000000000007</c:v>
                </c:pt>
                <c:pt idx="1839">
                  <c:v>8.0150000000000006</c:v>
                </c:pt>
                <c:pt idx="1840">
                  <c:v>8.0150000000000006</c:v>
                </c:pt>
                <c:pt idx="1841">
                  <c:v>8.0150000000000006</c:v>
                </c:pt>
                <c:pt idx="1842">
                  <c:v>8.0280000000000005</c:v>
                </c:pt>
                <c:pt idx="1843">
                  <c:v>8.0280000000000005</c:v>
                </c:pt>
                <c:pt idx="1844">
                  <c:v>8.0280000000000005</c:v>
                </c:pt>
                <c:pt idx="1845">
                  <c:v>8.0410000000000004</c:v>
                </c:pt>
                <c:pt idx="1846">
                  <c:v>8.0410000000000004</c:v>
                </c:pt>
                <c:pt idx="1847">
                  <c:v>8.0410000000000004</c:v>
                </c:pt>
                <c:pt idx="1848">
                  <c:v>8.0530000000000008</c:v>
                </c:pt>
                <c:pt idx="1849">
                  <c:v>8.0530000000000008</c:v>
                </c:pt>
                <c:pt idx="1850">
                  <c:v>8.0530000000000008</c:v>
                </c:pt>
                <c:pt idx="1851">
                  <c:v>8.0649999999999995</c:v>
                </c:pt>
                <c:pt idx="1852">
                  <c:v>8.0649999999999995</c:v>
                </c:pt>
                <c:pt idx="1853">
                  <c:v>8.0649999999999995</c:v>
                </c:pt>
                <c:pt idx="1854">
                  <c:v>8.0790000000000006</c:v>
                </c:pt>
                <c:pt idx="1855">
                  <c:v>8.0790000000000006</c:v>
                </c:pt>
                <c:pt idx="1856">
                  <c:v>8.0790000000000006</c:v>
                </c:pt>
                <c:pt idx="1857">
                  <c:v>8.0909999999999993</c:v>
                </c:pt>
                <c:pt idx="1858">
                  <c:v>8.0909999999999993</c:v>
                </c:pt>
                <c:pt idx="1859">
                  <c:v>8.0909999999999993</c:v>
                </c:pt>
                <c:pt idx="1860">
                  <c:v>8.1039999999999992</c:v>
                </c:pt>
                <c:pt idx="1861">
                  <c:v>8.1039999999999992</c:v>
                </c:pt>
                <c:pt idx="1862">
                  <c:v>8.1039999999999992</c:v>
                </c:pt>
                <c:pt idx="1863">
                  <c:v>8.1170000000000009</c:v>
                </c:pt>
                <c:pt idx="1864">
                  <c:v>8.1170000000000009</c:v>
                </c:pt>
                <c:pt idx="1865">
                  <c:v>8.1170000000000009</c:v>
                </c:pt>
                <c:pt idx="1866">
                  <c:v>8.1300000000000008</c:v>
                </c:pt>
                <c:pt idx="1867">
                  <c:v>8.1300000000000008</c:v>
                </c:pt>
                <c:pt idx="1868">
                  <c:v>8.1300000000000008</c:v>
                </c:pt>
                <c:pt idx="1869">
                  <c:v>8.1419999999999995</c:v>
                </c:pt>
                <c:pt idx="1870">
                  <c:v>8.1419999999999995</c:v>
                </c:pt>
                <c:pt idx="1871">
                  <c:v>8.1419999999999995</c:v>
                </c:pt>
                <c:pt idx="1872">
                  <c:v>8.1560000000000006</c:v>
                </c:pt>
                <c:pt idx="1873">
                  <c:v>8.1560000000000006</c:v>
                </c:pt>
                <c:pt idx="1874">
                  <c:v>8.1560000000000006</c:v>
                </c:pt>
                <c:pt idx="1875">
                  <c:v>8.1679999999999993</c:v>
                </c:pt>
                <c:pt idx="1876">
                  <c:v>8.1679999999999993</c:v>
                </c:pt>
                <c:pt idx="1877">
                  <c:v>8.1679999999999993</c:v>
                </c:pt>
                <c:pt idx="1878">
                  <c:v>8.18</c:v>
                </c:pt>
                <c:pt idx="1879">
                  <c:v>8.18</c:v>
                </c:pt>
                <c:pt idx="1880">
                  <c:v>8.18</c:v>
                </c:pt>
                <c:pt idx="1881">
                  <c:v>8.1929999999999996</c:v>
                </c:pt>
                <c:pt idx="1882">
                  <c:v>8.1929999999999996</c:v>
                </c:pt>
                <c:pt idx="1883">
                  <c:v>8.1929999999999996</c:v>
                </c:pt>
                <c:pt idx="1884">
                  <c:v>8.2059999999999995</c:v>
                </c:pt>
                <c:pt idx="1885">
                  <c:v>8.2059999999999995</c:v>
                </c:pt>
                <c:pt idx="1886">
                  <c:v>8.2059999999999995</c:v>
                </c:pt>
                <c:pt idx="1887">
                  <c:v>8.2189999999999994</c:v>
                </c:pt>
                <c:pt idx="1888">
                  <c:v>8.2189999999999994</c:v>
                </c:pt>
                <c:pt idx="1889">
                  <c:v>8.2189999999999994</c:v>
                </c:pt>
                <c:pt idx="1890">
                  <c:v>8.2309999999999999</c:v>
                </c:pt>
                <c:pt idx="1891">
                  <c:v>8.2309999999999999</c:v>
                </c:pt>
                <c:pt idx="1892">
                  <c:v>8.2309999999999999</c:v>
                </c:pt>
                <c:pt idx="1893">
                  <c:v>8.2439999999999998</c:v>
                </c:pt>
                <c:pt idx="1894">
                  <c:v>8.2439999999999998</c:v>
                </c:pt>
                <c:pt idx="1895">
                  <c:v>8.2439999999999998</c:v>
                </c:pt>
                <c:pt idx="1896">
                  <c:v>8.2569999999999997</c:v>
                </c:pt>
                <c:pt idx="1897">
                  <c:v>8.2569999999999997</c:v>
                </c:pt>
                <c:pt idx="1898">
                  <c:v>8.2569999999999997</c:v>
                </c:pt>
                <c:pt idx="1899">
                  <c:v>8.27</c:v>
                </c:pt>
                <c:pt idx="1900">
                  <c:v>8.27</c:v>
                </c:pt>
                <c:pt idx="1901">
                  <c:v>8.27</c:v>
                </c:pt>
                <c:pt idx="1902">
                  <c:v>8.2829999999999995</c:v>
                </c:pt>
                <c:pt idx="1903">
                  <c:v>8.2829999999999995</c:v>
                </c:pt>
                <c:pt idx="1904">
                  <c:v>8.2829999999999995</c:v>
                </c:pt>
                <c:pt idx="1905">
                  <c:v>8.2949999999999999</c:v>
                </c:pt>
                <c:pt idx="1906">
                  <c:v>8.2949999999999999</c:v>
                </c:pt>
                <c:pt idx="1907">
                  <c:v>8.2949999999999999</c:v>
                </c:pt>
                <c:pt idx="1908">
                  <c:v>8.3079999999999998</c:v>
                </c:pt>
                <c:pt idx="1909">
                  <c:v>8.3079999999999998</c:v>
                </c:pt>
                <c:pt idx="1910">
                  <c:v>8.3079999999999998</c:v>
                </c:pt>
                <c:pt idx="1911">
                  <c:v>8.32</c:v>
                </c:pt>
                <c:pt idx="1912">
                  <c:v>8.32</c:v>
                </c:pt>
                <c:pt idx="1913">
                  <c:v>8.32</c:v>
                </c:pt>
                <c:pt idx="1914">
                  <c:v>8.3339999999999996</c:v>
                </c:pt>
                <c:pt idx="1915">
                  <c:v>8.3339999999999996</c:v>
                </c:pt>
                <c:pt idx="1916">
                  <c:v>8.3339999999999996</c:v>
                </c:pt>
                <c:pt idx="1917">
                  <c:v>8.3460000000000001</c:v>
                </c:pt>
                <c:pt idx="1918">
                  <c:v>8.3460000000000001</c:v>
                </c:pt>
                <c:pt idx="1919">
                  <c:v>8.3460000000000001</c:v>
                </c:pt>
                <c:pt idx="1920">
                  <c:v>8.3580000000000005</c:v>
                </c:pt>
                <c:pt idx="1921">
                  <c:v>8.3580000000000005</c:v>
                </c:pt>
                <c:pt idx="1922">
                  <c:v>8.3580000000000005</c:v>
                </c:pt>
                <c:pt idx="1923">
                  <c:v>8.3719999999999999</c:v>
                </c:pt>
                <c:pt idx="1924">
                  <c:v>8.3719999999999999</c:v>
                </c:pt>
                <c:pt idx="1925">
                  <c:v>8.3719999999999999</c:v>
                </c:pt>
                <c:pt idx="1926">
                  <c:v>8.3840000000000003</c:v>
                </c:pt>
                <c:pt idx="1927">
                  <c:v>8.3840000000000003</c:v>
                </c:pt>
                <c:pt idx="1928">
                  <c:v>8.3840000000000003</c:v>
                </c:pt>
                <c:pt idx="1929">
                  <c:v>8.3970000000000002</c:v>
                </c:pt>
                <c:pt idx="1930">
                  <c:v>8.3970000000000002</c:v>
                </c:pt>
                <c:pt idx="1931">
                  <c:v>8.3970000000000002</c:v>
                </c:pt>
                <c:pt idx="1932">
                  <c:v>8.4109999999999996</c:v>
                </c:pt>
                <c:pt idx="1933">
                  <c:v>8.4109999999999996</c:v>
                </c:pt>
                <c:pt idx="1934">
                  <c:v>8.4109999999999996</c:v>
                </c:pt>
                <c:pt idx="1935">
                  <c:v>8.423</c:v>
                </c:pt>
                <c:pt idx="1936">
                  <c:v>8.423</c:v>
                </c:pt>
                <c:pt idx="1937">
                  <c:v>8.423</c:v>
                </c:pt>
                <c:pt idx="1938">
                  <c:v>8.4350000000000005</c:v>
                </c:pt>
                <c:pt idx="1939">
                  <c:v>8.4350000000000005</c:v>
                </c:pt>
                <c:pt idx="1940">
                  <c:v>8.4350000000000005</c:v>
                </c:pt>
                <c:pt idx="1941">
                  <c:v>8.4480000000000004</c:v>
                </c:pt>
                <c:pt idx="1942">
                  <c:v>8.4480000000000004</c:v>
                </c:pt>
                <c:pt idx="1943">
                  <c:v>8.4480000000000004</c:v>
                </c:pt>
                <c:pt idx="1944">
                  <c:v>8.4610000000000003</c:v>
                </c:pt>
                <c:pt idx="1945">
                  <c:v>8.4610000000000003</c:v>
                </c:pt>
                <c:pt idx="1946">
                  <c:v>8.4610000000000003</c:v>
                </c:pt>
                <c:pt idx="1947">
                  <c:v>8.4740000000000002</c:v>
                </c:pt>
                <c:pt idx="1948">
                  <c:v>8.4740000000000002</c:v>
                </c:pt>
                <c:pt idx="1949">
                  <c:v>8.4740000000000002</c:v>
                </c:pt>
                <c:pt idx="1950">
                  <c:v>8.4860000000000007</c:v>
                </c:pt>
                <c:pt idx="1951">
                  <c:v>8.4860000000000007</c:v>
                </c:pt>
                <c:pt idx="1952">
                  <c:v>8.4860000000000007</c:v>
                </c:pt>
                <c:pt idx="1953">
                  <c:v>8.5</c:v>
                </c:pt>
                <c:pt idx="1954">
                  <c:v>8.5</c:v>
                </c:pt>
                <c:pt idx="1955">
                  <c:v>8.5</c:v>
                </c:pt>
                <c:pt idx="1956">
                  <c:v>8.5120000000000005</c:v>
                </c:pt>
                <c:pt idx="1957">
                  <c:v>8.5120000000000005</c:v>
                </c:pt>
                <c:pt idx="1958">
                  <c:v>8.5120000000000005</c:v>
                </c:pt>
                <c:pt idx="1959">
                  <c:v>8.5239999999999991</c:v>
                </c:pt>
                <c:pt idx="1960">
                  <c:v>8.5239999999999991</c:v>
                </c:pt>
                <c:pt idx="1961">
                  <c:v>8.5239999999999991</c:v>
                </c:pt>
                <c:pt idx="1962">
                  <c:v>8.5380000000000003</c:v>
                </c:pt>
                <c:pt idx="1963">
                  <c:v>8.5380000000000003</c:v>
                </c:pt>
                <c:pt idx="1964">
                  <c:v>8.5380000000000003</c:v>
                </c:pt>
                <c:pt idx="1965">
                  <c:v>8.5510000000000002</c:v>
                </c:pt>
                <c:pt idx="1966">
                  <c:v>8.5510000000000002</c:v>
                </c:pt>
                <c:pt idx="1967">
                  <c:v>8.5510000000000002</c:v>
                </c:pt>
                <c:pt idx="1968">
                  <c:v>8.5630000000000006</c:v>
                </c:pt>
                <c:pt idx="1969">
                  <c:v>8.5630000000000006</c:v>
                </c:pt>
                <c:pt idx="1970">
                  <c:v>8.5630000000000006</c:v>
                </c:pt>
                <c:pt idx="1971">
                  <c:v>8.5760000000000005</c:v>
                </c:pt>
                <c:pt idx="1972">
                  <c:v>8.5760000000000005</c:v>
                </c:pt>
                <c:pt idx="1973">
                  <c:v>8.5760000000000005</c:v>
                </c:pt>
                <c:pt idx="1974">
                  <c:v>8.5890000000000004</c:v>
                </c:pt>
                <c:pt idx="1975">
                  <c:v>8.5890000000000004</c:v>
                </c:pt>
                <c:pt idx="1976">
                  <c:v>8.5890000000000004</c:v>
                </c:pt>
                <c:pt idx="1977">
                  <c:v>8.6020000000000003</c:v>
                </c:pt>
                <c:pt idx="1978">
                  <c:v>8.6020000000000003</c:v>
                </c:pt>
                <c:pt idx="1979">
                  <c:v>8.6020000000000003</c:v>
                </c:pt>
                <c:pt idx="1980">
                  <c:v>8.6140000000000008</c:v>
                </c:pt>
                <c:pt idx="1981">
                  <c:v>8.6140000000000008</c:v>
                </c:pt>
                <c:pt idx="1982">
                  <c:v>8.6140000000000008</c:v>
                </c:pt>
                <c:pt idx="1983">
                  <c:v>8.6270000000000007</c:v>
                </c:pt>
                <c:pt idx="1984">
                  <c:v>8.6270000000000007</c:v>
                </c:pt>
                <c:pt idx="1985">
                  <c:v>8.6270000000000007</c:v>
                </c:pt>
                <c:pt idx="1986">
                  <c:v>8.64</c:v>
                </c:pt>
                <c:pt idx="1987">
                  <c:v>8.64</c:v>
                </c:pt>
                <c:pt idx="1988">
                  <c:v>8.64</c:v>
                </c:pt>
                <c:pt idx="1989">
                  <c:v>8.6519999999999992</c:v>
                </c:pt>
                <c:pt idx="1990">
                  <c:v>8.6519999999999992</c:v>
                </c:pt>
                <c:pt idx="1991">
                  <c:v>8.6519999999999992</c:v>
                </c:pt>
                <c:pt idx="1992">
                  <c:v>8.6660000000000004</c:v>
                </c:pt>
                <c:pt idx="1993">
                  <c:v>8.6660000000000004</c:v>
                </c:pt>
                <c:pt idx="1994">
                  <c:v>8.6660000000000004</c:v>
                </c:pt>
                <c:pt idx="1995">
                  <c:v>8.6790000000000003</c:v>
                </c:pt>
                <c:pt idx="1996">
                  <c:v>8.6790000000000003</c:v>
                </c:pt>
                <c:pt idx="1997">
                  <c:v>8.6790000000000003</c:v>
                </c:pt>
                <c:pt idx="1998">
                  <c:v>8.6910000000000007</c:v>
                </c:pt>
                <c:pt idx="1999">
                  <c:v>8.6910000000000007</c:v>
                </c:pt>
                <c:pt idx="2000">
                  <c:v>8.6910000000000007</c:v>
                </c:pt>
                <c:pt idx="2001">
                  <c:v>8.7040000000000006</c:v>
                </c:pt>
                <c:pt idx="2002">
                  <c:v>8.7040000000000006</c:v>
                </c:pt>
                <c:pt idx="2003">
                  <c:v>8.7040000000000006</c:v>
                </c:pt>
                <c:pt idx="2004">
                  <c:v>8.7170000000000005</c:v>
                </c:pt>
                <c:pt idx="2005">
                  <c:v>8.7170000000000005</c:v>
                </c:pt>
                <c:pt idx="2006">
                  <c:v>8.7170000000000005</c:v>
                </c:pt>
                <c:pt idx="2007">
                  <c:v>8.7289999999999992</c:v>
                </c:pt>
                <c:pt idx="2008">
                  <c:v>8.7289999999999992</c:v>
                </c:pt>
                <c:pt idx="2009">
                  <c:v>8.7289999999999992</c:v>
                </c:pt>
                <c:pt idx="2010">
                  <c:v>8.7420000000000009</c:v>
                </c:pt>
                <c:pt idx="2011">
                  <c:v>8.7420000000000009</c:v>
                </c:pt>
                <c:pt idx="2012">
                  <c:v>8.7420000000000009</c:v>
                </c:pt>
                <c:pt idx="2013">
                  <c:v>8.7550000000000008</c:v>
                </c:pt>
                <c:pt idx="2014">
                  <c:v>8.7550000000000008</c:v>
                </c:pt>
                <c:pt idx="2015">
                  <c:v>8.7550000000000008</c:v>
                </c:pt>
                <c:pt idx="2016">
                  <c:v>8.7680000000000007</c:v>
                </c:pt>
                <c:pt idx="2017">
                  <c:v>8.7680000000000007</c:v>
                </c:pt>
                <c:pt idx="2018">
                  <c:v>8.7680000000000007</c:v>
                </c:pt>
                <c:pt idx="2019">
                  <c:v>8.7799999999999994</c:v>
                </c:pt>
                <c:pt idx="2020">
                  <c:v>8.7799999999999994</c:v>
                </c:pt>
                <c:pt idx="2021">
                  <c:v>8.7799999999999994</c:v>
                </c:pt>
                <c:pt idx="2022">
                  <c:v>8.7940000000000005</c:v>
                </c:pt>
                <c:pt idx="2023">
                  <c:v>8.7940000000000005</c:v>
                </c:pt>
                <c:pt idx="2024">
                  <c:v>8.7940000000000005</c:v>
                </c:pt>
                <c:pt idx="2025">
                  <c:v>8.8059999999999992</c:v>
                </c:pt>
                <c:pt idx="2026">
                  <c:v>8.8059999999999992</c:v>
                </c:pt>
                <c:pt idx="2027">
                  <c:v>8.8059999999999992</c:v>
                </c:pt>
                <c:pt idx="2028">
                  <c:v>8.8190000000000008</c:v>
                </c:pt>
                <c:pt idx="2029">
                  <c:v>8.8190000000000008</c:v>
                </c:pt>
                <c:pt idx="2030">
                  <c:v>8.8190000000000008</c:v>
                </c:pt>
                <c:pt idx="2031">
                  <c:v>8.8309999999999995</c:v>
                </c:pt>
                <c:pt idx="2032">
                  <c:v>8.8309999999999995</c:v>
                </c:pt>
                <c:pt idx="2033">
                  <c:v>8.8309999999999995</c:v>
                </c:pt>
                <c:pt idx="2034">
                  <c:v>8.8450000000000006</c:v>
                </c:pt>
                <c:pt idx="2035">
                  <c:v>8.8450000000000006</c:v>
                </c:pt>
                <c:pt idx="2036">
                  <c:v>8.8450000000000006</c:v>
                </c:pt>
                <c:pt idx="2037">
                  <c:v>8.8569999999999993</c:v>
                </c:pt>
                <c:pt idx="2038">
                  <c:v>8.8569999999999993</c:v>
                </c:pt>
                <c:pt idx="2039">
                  <c:v>8.8569999999999993</c:v>
                </c:pt>
                <c:pt idx="2040">
                  <c:v>8.8699999999999992</c:v>
                </c:pt>
                <c:pt idx="2041">
                  <c:v>8.8699999999999992</c:v>
                </c:pt>
                <c:pt idx="2042">
                  <c:v>8.8699999999999992</c:v>
                </c:pt>
                <c:pt idx="2043">
                  <c:v>8.8829999999999991</c:v>
                </c:pt>
                <c:pt idx="2044">
                  <c:v>8.8829999999999991</c:v>
                </c:pt>
                <c:pt idx="2045">
                  <c:v>8.8829999999999991</c:v>
                </c:pt>
                <c:pt idx="2046">
                  <c:v>8.8960000000000008</c:v>
                </c:pt>
                <c:pt idx="2047">
                  <c:v>8.8960000000000008</c:v>
                </c:pt>
                <c:pt idx="2048">
                  <c:v>8.8960000000000008</c:v>
                </c:pt>
                <c:pt idx="2049">
                  <c:v>8.9079999999999995</c:v>
                </c:pt>
                <c:pt idx="2050">
                  <c:v>8.9079999999999995</c:v>
                </c:pt>
                <c:pt idx="2051">
                  <c:v>8.9079999999999995</c:v>
                </c:pt>
                <c:pt idx="2052">
                  <c:v>8.9209999999999994</c:v>
                </c:pt>
                <c:pt idx="2053">
                  <c:v>8.9209999999999994</c:v>
                </c:pt>
                <c:pt idx="2054">
                  <c:v>8.9209999999999994</c:v>
                </c:pt>
                <c:pt idx="2055">
                  <c:v>8.9339999999999993</c:v>
                </c:pt>
                <c:pt idx="2056">
                  <c:v>8.9339999999999993</c:v>
                </c:pt>
                <c:pt idx="2057">
                  <c:v>8.9339999999999993</c:v>
                </c:pt>
                <c:pt idx="2058">
                  <c:v>8.9459999999999997</c:v>
                </c:pt>
                <c:pt idx="2059">
                  <c:v>8.9459999999999997</c:v>
                </c:pt>
                <c:pt idx="2060">
                  <c:v>8.9459999999999997</c:v>
                </c:pt>
                <c:pt idx="2061">
                  <c:v>8.9589999999999996</c:v>
                </c:pt>
                <c:pt idx="2062">
                  <c:v>8.9589999999999996</c:v>
                </c:pt>
                <c:pt idx="2063">
                  <c:v>8.9589999999999996</c:v>
                </c:pt>
                <c:pt idx="2064">
                  <c:v>8.9730000000000008</c:v>
                </c:pt>
                <c:pt idx="2065">
                  <c:v>8.9730000000000008</c:v>
                </c:pt>
                <c:pt idx="2066">
                  <c:v>8.9730000000000008</c:v>
                </c:pt>
                <c:pt idx="2067">
                  <c:v>8.9849999999999994</c:v>
                </c:pt>
                <c:pt idx="2068">
                  <c:v>8.9849999999999994</c:v>
                </c:pt>
                <c:pt idx="2069">
                  <c:v>8.9849999999999994</c:v>
                </c:pt>
                <c:pt idx="2070">
                  <c:v>8.9969999999999999</c:v>
                </c:pt>
                <c:pt idx="2071">
                  <c:v>8.9969999999999999</c:v>
                </c:pt>
                <c:pt idx="2072">
                  <c:v>8.9969999999999999</c:v>
                </c:pt>
                <c:pt idx="2073">
                  <c:v>9.0109999999999992</c:v>
                </c:pt>
                <c:pt idx="2074">
                  <c:v>9.0109999999999992</c:v>
                </c:pt>
                <c:pt idx="2075">
                  <c:v>9.0109999999999992</c:v>
                </c:pt>
                <c:pt idx="2076">
                  <c:v>9.0229999999999997</c:v>
                </c:pt>
                <c:pt idx="2077">
                  <c:v>9.0229999999999997</c:v>
                </c:pt>
                <c:pt idx="2078">
                  <c:v>9.0229999999999997</c:v>
                </c:pt>
                <c:pt idx="2079">
                  <c:v>9.0359999999999996</c:v>
                </c:pt>
                <c:pt idx="2080">
                  <c:v>9.0359999999999996</c:v>
                </c:pt>
                <c:pt idx="2081">
                  <c:v>9.0359999999999996</c:v>
                </c:pt>
                <c:pt idx="2082">
                  <c:v>9.0489999999999995</c:v>
                </c:pt>
                <c:pt idx="2083">
                  <c:v>9.0489999999999995</c:v>
                </c:pt>
                <c:pt idx="2084">
                  <c:v>9.0489999999999995</c:v>
                </c:pt>
                <c:pt idx="2085">
                  <c:v>9.0609999999999999</c:v>
                </c:pt>
                <c:pt idx="2086">
                  <c:v>9.0609999999999999</c:v>
                </c:pt>
                <c:pt idx="2087">
                  <c:v>9.0609999999999999</c:v>
                </c:pt>
                <c:pt idx="2088">
                  <c:v>9.0739999999999998</c:v>
                </c:pt>
                <c:pt idx="2089">
                  <c:v>9.0739999999999998</c:v>
                </c:pt>
                <c:pt idx="2090">
                  <c:v>9.0739999999999998</c:v>
                </c:pt>
                <c:pt idx="2091">
                  <c:v>9.0860000000000003</c:v>
                </c:pt>
                <c:pt idx="2092">
                  <c:v>9.0860000000000003</c:v>
                </c:pt>
                <c:pt idx="2093">
                  <c:v>9.0860000000000003</c:v>
                </c:pt>
                <c:pt idx="2094">
                  <c:v>9.1</c:v>
                </c:pt>
                <c:pt idx="2095">
                  <c:v>9.1</c:v>
                </c:pt>
                <c:pt idx="2096">
                  <c:v>9.1</c:v>
                </c:pt>
                <c:pt idx="2097">
                  <c:v>9.1120000000000001</c:v>
                </c:pt>
                <c:pt idx="2098">
                  <c:v>9.1120000000000001</c:v>
                </c:pt>
                <c:pt idx="2099">
                  <c:v>9.1120000000000001</c:v>
                </c:pt>
                <c:pt idx="2100">
                  <c:v>9.125</c:v>
                </c:pt>
                <c:pt idx="2101">
                  <c:v>9.125</c:v>
                </c:pt>
                <c:pt idx="2102">
                  <c:v>9.125</c:v>
                </c:pt>
                <c:pt idx="2103">
                  <c:v>9.1379999999999999</c:v>
                </c:pt>
                <c:pt idx="2104">
                  <c:v>9.1379999999999999</c:v>
                </c:pt>
                <c:pt idx="2105">
                  <c:v>9.1379999999999999</c:v>
                </c:pt>
                <c:pt idx="2106">
                  <c:v>9.1509999999999998</c:v>
                </c:pt>
                <c:pt idx="2107">
                  <c:v>9.1509999999999998</c:v>
                </c:pt>
                <c:pt idx="2108">
                  <c:v>9.1509999999999998</c:v>
                </c:pt>
                <c:pt idx="2109">
                  <c:v>9.1630000000000003</c:v>
                </c:pt>
                <c:pt idx="2110">
                  <c:v>9.1630000000000003</c:v>
                </c:pt>
                <c:pt idx="2111">
                  <c:v>9.1630000000000003</c:v>
                </c:pt>
                <c:pt idx="2112">
                  <c:v>9.1750000000000007</c:v>
                </c:pt>
                <c:pt idx="2113">
                  <c:v>9.1750000000000007</c:v>
                </c:pt>
                <c:pt idx="2114">
                  <c:v>9.1750000000000007</c:v>
                </c:pt>
                <c:pt idx="2115">
                  <c:v>9.1890000000000001</c:v>
                </c:pt>
                <c:pt idx="2116">
                  <c:v>9.1890000000000001</c:v>
                </c:pt>
                <c:pt idx="2117">
                  <c:v>9.1890000000000001</c:v>
                </c:pt>
                <c:pt idx="2118">
                  <c:v>9.2010000000000005</c:v>
                </c:pt>
                <c:pt idx="2119">
                  <c:v>9.2010000000000005</c:v>
                </c:pt>
                <c:pt idx="2120">
                  <c:v>9.2010000000000005</c:v>
                </c:pt>
                <c:pt idx="2121">
                  <c:v>9.2129999999999992</c:v>
                </c:pt>
                <c:pt idx="2122">
                  <c:v>9.2129999999999992</c:v>
                </c:pt>
                <c:pt idx="2123">
                  <c:v>9.2129999999999992</c:v>
                </c:pt>
                <c:pt idx="2124">
                  <c:v>9.2270000000000003</c:v>
                </c:pt>
                <c:pt idx="2125">
                  <c:v>9.2270000000000003</c:v>
                </c:pt>
                <c:pt idx="2126">
                  <c:v>9.2270000000000003</c:v>
                </c:pt>
                <c:pt idx="2127">
                  <c:v>9.24</c:v>
                </c:pt>
                <c:pt idx="2128">
                  <c:v>9.24</c:v>
                </c:pt>
                <c:pt idx="2129">
                  <c:v>9.24</c:v>
                </c:pt>
                <c:pt idx="2130">
                  <c:v>9.2520000000000007</c:v>
                </c:pt>
                <c:pt idx="2131">
                  <c:v>9.2520000000000007</c:v>
                </c:pt>
                <c:pt idx="2132">
                  <c:v>9.2520000000000007</c:v>
                </c:pt>
                <c:pt idx="2133">
                  <c:v>9.266</c:v>
                </c:pt>
                <c:pt idx="2134">
                  <c:v>9.266</c:v>
                </c:pt>
                <c:pt idx="2135">
                  <c:v>9.266</c:v>
                </c:pt>
                <c:pt idx="2136">
                  <c:v>9.2780000000000005</c:v>
                </c:pt>
                <c:pt idx="2137">
                  <c:v>9.2780000000000005</c:v>
                </c:pt>
                <c:pt idx="2138">
                  <c:v>9.2780000000000005</c:v>
                </c:pt>
                <c:pt idx="2139">
                  <c:v>9.2899999999999991</c:v>
                </c:pt>
                <c:pt idx="2140">
                  <c:v>9.2899999999999991</c:v>
                </c:pt>
                <c:pt idx="2141">
                  <c:v>9.2899999999999991</c:v>
                </c:pt>
                <c:pt idx="2142">
                  <c:v>9.3030000000000008</c:v>
                </c:pt>
                <c:pt idx="2143">
                  <c:v>9.3030000000000008</c:v>
                </c:pt>
                <c:pt idx="2144">
                  <c:v>9.3030000000000008</c:v>
                </c:pt>
                <c:pt idx="2145">
                  <c:v>9.3160000000000007</c:v>
                </c:pt>
                <c:pt idx="2146">
                  <c:v>9.3160000000000007</c:v>
                </c:pt>
                <c:pt idx="2147">
                  <c:v>9.3160000000000007</c:v>
                </c:pt>
                <c:pt idx="2148">
                  <c:v>9.3279999999999994</c:v>
                </c:pt>
                <c:pt idx="2149">
                  <c:v>9.3279999999999994</c:v>
                </c:pt>
                <c:pt idx="2150">
                  <c:v>9.3279999999999994</c:v>
                </c:pt>
                <c:pt idx="2151">
                  <c:v>9.3409999999999993</c:v>
                </c:pt>
                <c:pt idx="2152">
                  <c:v>9.3409999999999993</c:v>
                </c:pt>
                <c:pt idx="2153">
                  <c:v>9.3409999999999993</c:v>
                </c:pt>
                <c:pt idx="2154">
                  <c:v>9.3539999999999992</c:v>
                </c:pt>
                <c:pt idx="2155">
                  <c:v>9.3539999999999992</c:v>
                </c:pt>
                <c:pt idx="2156">
                  <c:v>9.3539999999999992</c:v>
                </c:pt>
                <c:pt idx="2157">
                  <c:v>9.3670000000000009</c:v>
                </c:pt>
                <c:pt idx="2158">
                  <c:v>9.3670000000000009</c:v>
                </c:pt>
                <c:pt idx="2159">
                  <c:v>9.3670000000000009</c:v>
                </c:pt>
                <c:pt idx="2160">
                  <c:v>9.3789999999999996</c:v>
                </c:pt>
                <c:pt idx="2161">
                  <c:v>9.3789999999999996</c:v>
                </c:pt>
                <c:pt idx="2162">
                  <c:v>9.3789999999999996</c:v>
                </c:pt>
                <c:pt idx="2163">
                  <c:v>9.3930000000000007</c:v>
                </c:pt>
                <c:pt idx="2164">
                  <c:v>9.3930000000000007</c:v>
                </c:pt>
                <c:pt idx="2165">
                  <c:v>9.3930000000000007</c:v>
                </c:pt>
                <c:pt idx="2166">
                  <c:v>9.4049999999999994</c:v>
                </c:pt>
                <c:pt idx="2167">
                  <c:v>9.4049999999999994</c:v>
                </c:pt>
                <c:pt idx="2168">
                  <c:v>9.4049999999999994</c:v>
                </c:pt>
                <c:pt idx="2169">
                  <c:v>9.4179999999999993</c:v>
                </c:pt>
                <c:pt idx="2170">
                  <c:v>9.4179999999999993</c:v>
                </c:pt>
                <c:pt idx="2171">
                  <c:v>9.4179999999999993</c:v>
                </c:pt>
                <c:pt idx="2172">
                  <c:v>9.43</c:v>
                </c:pt>
                <c:pt idx="2173">
                  <c:v>9.43</c:v>
                </c:pt>
                <c:pt idx="2174">
                  <c:v>9.43</c:v>
                </c:pt>
                <c:pt idx="2175">
                  <c:v>9.4429999999999996</c:v>
                </c:pt>
                <c:pt idx="2176">
                  <c:v>9.4429999999999996</c:v>
                </c:pt>
                <c:pt idx="2177">
                  <c:v>9.4429999999999996</c:v>
                </c:pt>
                <c:pt idx="2178">
                  <c:v>9.4559999999999995</c:v>
                </c:pt>
                <c:pt idx="2179">
                  <c:v>9.4559999999999995</c:v>
                </c:pt>
                <c:pt idx="2180">
                  <c:v>9.4559999999999995</c:v>
                </c:pt>
                <c:pt idx="2181">
                  <c:v>9.468</c:v>
                </c:pt>
                <c:pt idx="2182">
                  <c:v>9.468</c:v>
                </c:pt>
                <c:pt idx="2183">
                  <c:v>9.468</c:v>
                </c:pt>
                <c:pt idx="2184">
                  <c:v>9.4819999999999993</c:v>
                </c:pt>
                <c:pt idx="2185">
                  <c:v>9.4819999999999993</c:v>
                </c:pt>
                <c:pt idx="2186">
                  <c:v>9.4819999999999993</c:v>
                </c:pt>
                <c:pt idx="2187">
                  <c:v>9.4939999999999998</c:v>
                </c:pt>
                <c:pt idx="2188">
                  <c:v>9.4939999999999998</c:v>
                </c:pt>
                <c:pt idx="2189">
                  <c:v>9.4939999999999998</c:v>
                </c:pt>
                <c:pt idx="2190">
                  <c:v>9.5060000000000002</c:v>
                </c:pt>
                <c:pt idx="2191">
                  <c:v>9.5060000000000002</c:v>
                </c:pt>
                <c:pt idx="2192">
                  <c:v>9.5060000000000002</c:v>
                </c:pt>
                <c:pt idx="2193">
                  <c:v>9.52</c:v>
                </c:pt>
                <c:pt idx="2194">
                  <c:v>9.52</c:v>
                </c:pt>
                <c:pt idx="2195">
                  <c:v>9.52</c:v>
                </c:pt>
                <c:pt idx="2196">
                  <c:v>9.5329999999999995</c:v>
                </c:pt>
                <c:pt idx="2197">
                  <c:v>9.5329999999999995</c:v>
                </c:pt>
                <c:pt idx="2198">
                  <c:v>9.5329999999999995</c:v>
                </c:pt>
                <c:pt idx="2199">
                  <c:v>9.5449999999999999</c:v>
                </c:pt>
                <c:pt idx="2200">
                  <c:v>9.5449999999999999</c:v>
                </c:pt>
                <c:pt idx="2201">
                  <c:v>9.5449999999999999</c:v>
                </c:pt>
                <c:pt idx="2202">
                  <c:v>9.5579999999999998</c:v>
                </c:pt>
                <c:pt idx="2203">
                  <c:v>9.5579999999999998</c:v>
                </c:pt>
                <c:pt idx="2204">
                  <c:v>9.5579999999999998</c:v>
                </c:pt>
                <c:pt idx="2205">
                  <c:v>9.5709999999999997</c:v>
                </c:pt>
                <c:pt idx="2206">
                  <c:v>9.5709999999999997</c:v>
                </c:pt>
                <c:pt idx="2207">
                  <c:v>9.5709999999999997</c:v>
                </c:pt>
                <c:pt idx="2208">
                  <c:v>9.5830000000000002</c:v>
                </c:pt>
                <c:pt idx="2209">
                  <c:v>9.5830000000000002</c:v>
                </c:pt>
                <c:pt idx="2210">
                  <c:v>9.5830000000000002</c:v>
                </c:pt>
                <c:pt idx="2211">
                  <c:v>9.5960000000000001</c:v>
                </c:pt>
                <c:pt idx="2212">
                  <c:v>9.5960000000000001</c:v>
                </c:pt>
                <c:pt idx="2213">
                  <c:v>9.5960000000000001</c:v>
                </c:pt>
                <c:pt idx="2214">
                  <c:v>9.609</c:v>
                </c:pt>
                <c:pt idx="2215">
                  <c:v>9.609</c:v>
                </c:pt>
                <c:pt idx="2216">
                  <c:v>9.609</c:v>
                </c:pt>
                <c:pt idx="2217">
                  <c:v>9.6219999999999999</c:v>
                </c:pt>
                <c:pt idx="2218">
                  <c:v>9.6219999999999999</c:v>
                </c:pt>
                <c:pt idx="2219">
                  <c:v>9.6219999999999999</c:v>
                </c:pt>
                <c:pt idx="2220">
                  <c:v>9.6340000000000003</c:v>
                </c:pt>
                <c:pt idx="2221">
                  <c:v>9.6340000000000003</c:v>
                </c:pt>
                <c:pt idx="2222">
                  <c:v>9.6340000000000003</c:v>
                </c:pt>
                <c:pt idx="2223">
                  <c:v>9.6470000000000002</c:v>
                </c:pt>
                <c:pt idx="2224">
                  <c:v>9.6470000000000002</c:v>
                </c:pt>
                <c:pt idx="2225">
                  <c:v>9.6470000000000002</c:v>
                </c:pt>
                <c:pt idx="2226">
                  <c:v>9.66</c:v>
                </c:pt>
                <c:pt idx="2227">
                  <c:v>9.66</c:v>
                </c:pt>
                <c:pt idx="2228">
                  <c:v>9.66</c:v>
                </c:pt>
                <c:pt idx="2229">
                  <c:v>9.673</c:v>
                </c:pt>
                <c:pt idx="2230">
                  <c:v>9.673</c:v>
                </c:pt>
                <c:pt idx="2231">
                  <c:v>9.673</c:v>
                </c:pt>
                <c:pt idx="2232">
                  <c:v>9.6850000000000005</c:v>
                </c:pt>
                <c:pt idx="2233">
                  <c:v>9.6850000000000005</c:v>
                </c:pt>
                <c:pt idx="2234">
                  <c:v>9.6850000000000005</c:v>
                </c:pt>
                <c:pt idx="2235">
                  <c:v>9.6980000000000004</c:v>
                </c:pt>
                <c:pt idx="2236">
                  <c:v>9.6980000000000004</c:v>
                </c:pt>
                <c:pt idx="2237">
                  <c:v>9.6980000000000004</c:v>
                </c:pt>
                <c:pt idx="2238">
                  <c:v>9.7110000000000003</c:v>
                </c:pt>
                <c:pt idx="2239">
                  <c:v>9.7110000000000003</c:v>
                </c:pt>
                <c:pt idx="2240">
                  <c:v>9.7110000000000003</c:v>
                </c:pt>
                <c:pt idx="2241">
                  <c:v>9.7230000000000008</c:v>
                </c:pt>
                <c:pt idx="2242">
                  <c:v>9.7230000000000008</c:v>
                </c:pt>
                <c:pt idx="2243">
                  <c:v>9.7230000000000008</c:v>
                </c:pt>
                <c:pt idx="2244">
                  <c:v>9.7370000000000001</c:v>
                </c:pt>
                <c:pt idx="2245">
                  <c:v>9.7370000000000001</c:v>
                </c:pt>
                <c:pt idx="2246">
                  <c:v>9.7370000000000001</c:v>
                </c:pt>
                <c:pt idx="2247">
                  <c:v>9.7490000000000006</c:v>
                </c:pt>
                <c:pt idx="2248">
                  <c:v>9.7490000000000006</c:v>
                </c:pt>
                <c:pt idx="2249">
                  <c:v>9.7490000000000006</c:v>
                </c:pt>
                <c:pt idx="2250">
                  <c:v>9.7609999999999992</c:v>
                </c:pt>
                <c:pt idx="2251">
                  <c:v>9.7609999999999992</c:v>
                </c:pt>
                <c:pt idx="2252">
                  <c:v>9.7609999999999992</c:v>
                </c:pt>
                <c:pt idx="2253">
                  <c:v>9.7750000000000004</c:v>
                </c:pt>
                <c:pt idx="2254">
                  <c:v>9.7750000000000004</c:v>
                </c:pt>
                <c:pt idx="2255">
                  <c:v>9.7750000000000004</c:v>
                </c:pt>
                <c:pt idx="2256">
                  <c:v>9.7870000000000008</c:v>
                </c:pt>
                <c:pt idx="2257">
                  <c:v>9.7870000000000008</c:v>
                </c:pt>
                <c:pt idx="2258">
                  <c:v>9.7870000000000008</c:v>
                </c:pt>
                <c:pt idx="2259">
                  <c:v>9.8000000000000007</c:v>
                </c:pt>
                <c:pt idx="2260">
                  <c:v>9.8000000000000007</c:v>
                </c:pt>
                <c:pt idx="2261">
                  <c:v>9.8000000000000007</c:v>
                </c:pt>
                <c:pt idx="2262">
                  <c:v>9.8119999999999994</c:v>
                </c:pt>
                <c:pt idx="2263">
                  <c:v>9.8119999999999994</c:v>
                </c:pt>
                <c:pt idx="2264">
                  <c:v>9.8119999999999994</c:v>
                </c:pt>
                <c:pt idx="2265">
                  <c:v>9.8260000000000005</c:v>
                </c:pt>
                <c:pt idx="2266">
                  <c:v>9.8260000000000005</c:v>
                </c:pt>
                <c:pt idx="2267">
                  <c:v>9.8260000000000005</c:v>
                </c:pt>
                <c:pt idx="2268">
                  <c:v>9.8379999999999992</c:v>
                </c:pt>
                <c:pt idx="2269">
                  <c:v>9.8379999999999992</c:v>
                </c:pt>
                <c:pt idx="2270">
                  <c:v>9.8379999999999992</c:v>
                </c:pt>
                <c:pt idx="2271">
                  <c:v>9.8510000000000009</c:v>
                </c:pt>
                <c:pt idx="2272">
                  <c:v>9.8510000000000009</c:v>
                </c:pt>
                <c:pt idx="2273">
                  <c:v>9.8510000000000009</c:v>
                </c:pt>
                <c:pt idx="2274">
                  <c:v>9.8640000000000008</c:v>
                </c:pt>
                <c:pt idx="2275">
                  <c:v>9.8640000000000008</c:v>
                </c:pt>
                <c:pt idx="2276">
                  <c:v>9.8640000000000008</c:v>
                </c:pt>
                <c:pt idx="2277">
                  <c:v>9.8770000000000007</c:v>
                </c:pt>
                <c:pt idx="2278">
                  <c:v>9.8770000000000007</c:v>
                </c:pt>
                <c:pt idx="2279">
                  <c:v>9.8770000000000007</c:v>
                </c:pt>
                <c:pt idx="2280">
                  <c:v>9.8889999999999993</c:v>
                </c:pt>
                <c:pt idx="2281">
                  <c:v>9.8889999999999993</c:v>
                </c:pt>
                <c:pt idx="2282">
                  <c:v>9.8889999999999993</c:v>
                </c:pt>
                <c:pt idx="2283">
                  <c:v>9.9030000000000005</c:v>
                </c:pt>
                <c:pt idx="2284">
                  <c:v>9.9030000000000005</c:v>
                </c:pt>
                <c:pt idx="2285">
                  <c:v>9.9030000000000005</c:v>
                </c:pt>
                <c:pt idx="2286">
                  <c:v>9.9149999999999991</c:v>
                </c:pt>
                <c:pt idx="2287">
                  <c:v>9.9149999999999991</c:v>
                </c:pt>
                <c:pt idx="2288">
                  <c:v>9.9149999999999991</c:v>
                </c:pt>
                <c:pt idx="2289">
                  <c:v>9.9269999999999996</c:v>
                </c:pt>
                <c:pt idx="2290">
                  <c:v>9.9269999999999996</c:v>
                </c:pt>
                <c:pt idx="2291">
                  <c:v>9.9269999999999996</c:v>
                </c:pt>
                <c:pt idx="2292">
                  <c:v>9.94</c:v>
                </c:pt>
                <c:pt idx="2293">
                  <c:v>9.94</c:v>
                </c:pt>
                <c:pt idx="2294">
                  <c:v>9.94</c:v>
                </c:pt>
                <c:pt idx="2295">
                  <c:v>9.9540000000000006</c:v>
                </c:pt>
                <c:pt idx="2296">
                  <c:v>9.9540000000000006</c:v>
                </c:pt>
                <c:pt idx="2297">
                  <c:v>9.9540000000000006</c:v>
                </c:pt>
                <c:pt idx="2298">
                  <c:v>9.9659999999999993</c:v>
                </c:pt>
                <c:pt idx="2299">
                  <c:v>9.9659999999999993</c:v>
                </c:pt>
                <c:pt idx="2300">
                  <c:v>9.9659999999999993</c:v>
                </c:pt>
                <c:pt idx="2301">
                  <c:v>9.9789999999999992</c:v>
                </c:pt>
                <c:pt idx="2302">
                  <c:v>9.9789999999999992</c:v>
                </c:pt>
                <c:pt idx="2303">
                  <c:v>9.9789999999999992</c:v>
                </c:pt>
                <c:pt idx="2304">
                  <c:v>9.9920000000000009</c:v>
                </c:pt>
                <c:pt idx="2305">
                  <c:v>9.9920000000000009</c:v>
                </c:pt>
                <c:pt idx="2306">
                  <c:v>9.9920000000000009</c:v>
                </c:pt>
                <c:pt idx="2307">
                  <c:v>10.004</c:v>
                </c:pt>
                <c:pt idx="2308">
                  <c:v>10.004</c:v>
                </c:pt>
                <c:pt idx="2309">
                  <c:v>10.004</c:v>
                </c:pt>
                <c:pt idx="2310">
                  <c:v>10.016999999999999</c:v>
                </c:pt>
                <c:pt idx="2311">
                  <c:v>10.016999999999999</c:v>
                </c:pt>
                <c:pt idx="2312">
                  <c:v>10.016999999999999</c:v>
                </c:pt>
                <c:pt idx="2313">
                  <c:v>10.029999999999999</c:v>
                </c:pt>
                <c:pt idx="2314">
                  <c:v>10.029999999999999</c:v>
                </c:pt>
                <c:pt idx="2315">
                  <c:v>10.029999999999999</c:v>
                </c:pt>
                <c:pt idx="2316">
                  <c:v>10.042999999999999</c:v>
                </c:pt>
                <c:pt idx="2317">
                  <c:v>10.042999999999999</c:v>
                </c:pt>
                <c:pt idx="2318">
                  <c:v>10.042999999999999</c:v>
                </c:pt>
                <c:pt idx="2319">
                  <c:v>10.055</c:v>
                </c:pt>
                <c:pt idx="2320">
                  <c:v>10.055</c:v>
                </c:pt>
                <c:pt idx="2321">
                  <c:v>10.055</c:v>
                </c:pt>
                <c:pt idx="2322">
                  <c:v>10.068</c:v>
                </c:pt>
                <c:pt idx="2323">
                  <c:v>10.068</c:v>
                </c:pt>
                <c:pt idx="2324">
                  <c:v>10.068</c:v>
                </c:pt>
                <c:pt idx="2325">
                  <c:v>10.081</c:v>
                </c:pt>
                <c:pt idx="2326">
                  <c:v>10.081</c:v>
                </c:pt>
                <c:pt idx="2327">
                  <c:v>10.081</c:v>
                </c:pt>
                <c:pt idx="2328">
                  <c:v>10.096</c:v>
                </c:pt>
                <c:pt idx="2329">
                  <c:v>10.096</c:v>
                </c:pt>
                <c:pt idx="2330">
                  <c:v>10.096</c:v>
                </c:pt>
                <c:pt idx="2331">
                  <c:v>10.109</c:v>
                </c:pt>
                <c:pt idx="2332">
                  <c:v>10.109</c:v>
                </c:pt>
                <c:pt idx="2333">
                  <c:v>10.109</c:v>
                </c:pt>
                <c:pt idx="2334">
                  <c:v>10.122999999999999</c:v>
                </c:pt>
                <c:pt idx="2335">
                  <c:v>10.122999999999999</c:v>
                </c:pt>
                <c:pt idx="2336">
                  <c:v>10.122999999999999</c:v>
                </c:pt>
                <c:pt idx="2337">
                  <c:v>10.135</c:v>
                </c:pt>
                <c:pt idx="2338">
                  <c:v>10.135</c:v>
                </c:pt>
                <c:pt idx="2339">
                  <c:v>10.135</c:v>
                </c:pt>
                <c:pt idx="2340">
                  <c:v>10.148</c:v>
                </c:pt>
                <c:pt idx="2341">
                  <c:v>10.148</c:v>
                </c:pt>
                <c:pt idx="2342">
                  <c:v>10.148</c:v>
                </c:pt>
                <c:pt idx="2343">
                  <c:v>10.162000000000001</c:v>
                </c:pt>
                <c:pt idx="2344">
                  <c:v>10.162000000000001</c:v>
                </c:pt>
                <c:pt idx="2345">
                  <c:v>10.162000000000001</c:v>
                </c:pt>
                <c:pt idx="2346">
                  <c:v>10.175000000000001</c:v>
                </c:pt>
                <c:pt idx="2347">
                  <c:v>10.175000000000001</c:v>
                </c:pt>
                <c:pt idx="2348">
                  <c:v>10.175000000000001</c:v>
                </c:pt>
                <c:pt idx="2349">
                  <c:v>10.188000000000001</c:v>
                </c:pt>
                <c:pt idx="2350">
                  <c:v>10.188000000000001</c:v>
                </c:pt>
                <c:pt idx="2351">
                  <c:v>10.188000000000001</c:v>
                </c:pt>
                <c:pt idx="2352">
                  <c:v>10.202</c:v>
                </c:pt>
                <c:pt idx="2353">
                  <c:v>10.202</c:v>
                </c:pt>
                <c:pt idx="2354">
                  <c:v>10.202</c:v>
                </c:pt>
                <c:pt idx="2355">
                  <c:v>10.215</c:v>
                </c:pt>
                <c:pt idx="2356">
                  <c:v>10.215</c:v>
                </c:pt>
                <c:pt idx="2357">
                  <c:v>10.215</c:v>
                </c:pt>
                <c:pt idx="2358">
                  <c:v>10.228999999999999</c:v>
                </c:pt>
                <c:pt idx="2359">
                  <c:v>10.228999999999999</c:v>
                </c:pt>
                <c:pt idx="2360">
                  <c:v>10.228999999999999</c:v>
                </c:pt>
                <c:pt idx="2361">
                  <c:v>10.243</c:v>
                </c:pt>
                <c:pt idx="2362">
                  <c:v>10.243</c:v>
                </c:pt>
                <c:pt idx="2363">
                  <c:v>10.243</c:v>
                </c:pt>
                <c:pt idx="2364">
                  <c:v>10.255000000000001</c:v>
                </c:pt>
                <c:pt idx="2365">
                  <c:v>10.255000000000001</c:v>
                </c:pt>
                <c:pt idx="2366">
                  <c:v>10.255000000000001</c:v>
                </c:pt>
                <c:pt idx="2367">
                  <c:v>10.268000000000001</c:v>
                </c:pt>
                <c:pt idx="2368">
                  <c:v>10.268000000000001</c:v>
                </c:pt>
                <c:pt idx="2369">
                  <c:v>10.268000000000001</c:v>
                </c:pt>
                <c:pt idx="2370">
                  <c:v>10.281000000000001</c:v>
                </c:pt>
                <c:pt idx="2371">
                  <c:v>10.281000000000001</c:v>
                </c:pt>
                <c:pt idx="2372">
                  <c:v>10.281000000000001</c:v>
                </c:pt>
                <c:pt idx="2373">
                  <c:v>10.295</c:v>
                </c:pt>
                <c:pt idx="2374">
                  <c:v>10.295</c:v>
                </c:pt>
                <c:pt idx="2375">
                  <c:v>10.295</c:v>
                </c:pt>
                <c:pt idx="2376">
                  <c:v>10.308</c:v>
                </c:pt>
                <c:pt idx="2377">
                  <c:v>10.308</c:v>
                </c:pt>
                <c:pt idx="2378">
                  <c:v>10.308</c:v>
                </c:pt>
                <c:pt idx="2379">
                  <c:v>10.321</c:v>
                </c:pt>
                <c:pt idx="2380">
                  <c:v>10.321</c:v>
                </c:pt>
                <c:pt idx="2381">
                  <c:v>10.321</c:v>
                </c:pt>
                <c:pt idx="2382">
                  <c:v>10.335000000000001</c:v>
                </c:pt>
                <c:pt idx="2383">
                  <c:v>10.335000000000001</c:v>
                </c:pt>
                <c:pt idx="2384">
                  <c:v>10.335000000000001</c:v>
                </c:pt>
                <c:pt idx="2385">
                  <c:v>10.348000000000001</c:v>
                </c:pt>
                <c:pt idx="2386">
                  <c:v>10.348000000000001</c:v>
                </c:pt>
                <c:pt idx="2387">
                  <c:v>10.348000000000001</c:v>
                </c:pt>
                <c:pt idx="2388">
                  <c:v>10.361000000000001</c:v>
                </c:pt>
                <c:pt idx="2389">
                  <c:v>10.361000000000001</c:v>
                </c:pt>
                <c:pt idx="2390">
                  <c:v>10.361000000000001</c:v>
                </c:pt>
                <c:pt idx="2391">
                  <c:v>10.375</c:v>
                </c:pt>
                <c:pt idx="2392">
                  <c:v>10.375</c:v>
                </c:pt>
                <c:pt idx="2393">
                  <c:v>10.375</c:v>
                </c:pt>
                <c:pt idx="2394">
                  <c:v>10.388</c:v>
                </c:pt>
                <c:pt idx="2395">
                  <c:v>10.388</c:v>
                </c:pt>
                <c:pt idx="2396">
                  <c:v>10.388</c:v>
                </c:pt>
                <c:pt idx="2397">
                  <c:v>10.401</c:v>
                </c:pt>
                <c:pt idx="2398">
                  <c:v>10.401</c:v>
                </c:pt>
                <c:pt idx="2399">
                  <c:v>10.401</c:v>
                </c:pt>
                <c:pt idx="2400">
                  <c:v>10.414999999999999</c:v>
                </c:pt>
                <c:pt idx="2401">
                  <c:v>10.414999999999999</c:v>
                </c:pt>
                <c:pt idx="2402">
                  <c:v>10.414999999999999</c:v>
                </c:pt>
                <c:pt idx="2403">
                  <c:v>10.428000000000001</c:v>
                </c:pt>
                <c:pt idx="2404">
                  <c:v>10.428000000000001</c:v>
                </c:pt>
                <c:pt idx="2405">
                  <c:v>10.428000000000001</c:v>
                </c:pt>
                <c:pt idx="2406">
                  <c:v>10.441000000000001</c:v>
                </c:pt>
                <c:pt idx="2407">
                  <c:v>10.441000000000001</c:v>
                </c:pt>
                <c:pt idx="2408">
                  <c:v>10.441000000000001</c:v>
                </c:pt>
                <c:pt idx="2409">
                  <c:v>10.454000000000001</c:v>
                </c:pt>
                <c:pt idx="2410">
                  <c:v>10.454000000000001</c:v>
                </c:pt>
                <c:pt idx="2411">
                  <c:v>10.454000000000001</c:v>
                </c:pt>
                <c:pt idx="2412">
                  <c:v>10.468</c:v>
                </c:pt>
                <c:pt idx="2413">
                  <c:v>10.468</c:v>
                </c:pt>
                <c:pt idx="2414">
                  <c:v>10.468</c:v>
                </c:pt>
                <c:pt idx="2415">
                  <c:v>10.481</c:v>
                </c:pt>
                <c:pt idx="2416">
                  <c:v>10.481</c:v>
                </c:pt>
                <c:pt idx="2417">
                  <c:v>10.481</c:v>
                </c:pt>
                <c:pt idx="2418">
                  <c:v>10.494</c:v>
                </c:pt>
                <c:pt idx="2419">
                  <c:v>10.494</c:v>
                </c:pt>
                <c:pt idx="2420">
                  <c:v>10.494</c:v>
                </c:pt>
                <c:pt idx="2421">
                  <c:v>10.507999999999999</c:v>
                </c:pt>
                <c:pt idx="2422">
                  <c:v>10.507999999999999</c:v>
                </c:pt>
                <c:pt idx="2423">
                  <c:v>10.507999999999999</c:v>
                </c:pt>
                <c:pt idx="2424">
                  <c:v>10.521000000000001</c:v>
                </c:pt>
                <c:pt idx="2425">
                  <c:v>10.521000000000001</c:v>
                </c:pt>
                <c:pt idx="2426">
                  <c:v>10.521000000000001</c:v>
                </c:pt>
                <c:pt idx="2427">
                  <c:v>10.534000000000001</c:v>
                </c:pt>
                <c:pt idx="2428">
                  <c:v>10.534000000000001</c:v>
                </c:pt>
                <c:pt idx="2429">
                  <c:v>10.534000000000001</c:v>
                </c:pt>
                <c:pt idx="2430">
                  <c:v>10.548</c:v>
                </c:pt>
                <c:pt idx="2431">
                  <c:v>10.548</c:v>
                </c:pt>
                <c:pt idx="2432">
                  <c:v>10.548</c:v>
                </c:pt>
                <c:pt idx="2433">
                  <c:v>10.561</c:v>
                </c:pt>
                <c:pt idx="2434">
                  <c:v>10.561</c:v>
                </c:pt>
                <c:pt idx="2435">
                  <c:v>10.561</c:v>
                </c:pt>
                <c:pt idx="2436">
                  <c:v>10.574</c:v>
                </c:pt>
                <c:pt idx="2437">
                  <c:v>10.574</c:v>
                </c:pt>
                <c:pt idx="2438">
                  <c:v>10.574</c:v>
                </c:pt>
                <c:pt idx="2439">
                  <c:v>10.587999999999999</c:v>
                </c:pt>
                <c:pt idx="2440">
                  <c:v>10.587999999999999</c:v>
                </c:pt>
                <c:pt idx="2441">
                  <c:v>10.587999999999999</c:v>
                </c:pt>
                <c:pt idx="2442">
                  <c:v>10.601000000000001</c:v>
                </c:pt>
                <c:pt idx="2443">
                  <c:v>10.601000000000001</c:v>
                </c:pt>
                <c:pt idx="2444">
                  <c:v>10.601000000000001</c:v>
                </c:pt>
                <c:pt idx="2445">
                  <c:v>10.614000000000001</c:v>
                </c:pt>
                <c:pt idx="2446">
                  <c:v>10.614000000000001</c:v>
                </c:pt>
                <c:pt idx="2447">
                  <c:v>10.614000000000001</c:v>
                </c:pt>
                <c:pt idx="2448">
                  <c:v>10.628</c:v>
                </c:pt>
                <c:pt idx="2449">
                  <c:v>10.628</c:v>
                </c:pt>
                <c:pt idx="2450">
                  <c:v>10.628</c:v>
                </c:pt>
                <c:pt idx="2451">
                  <c:v>10.641</c:v>
                </c:pt>
                <c:pt idx="2452">
                  <c:v>10.641</c:v>
                </c:pt>
                <c:pt idx="2453">
                  <c:v>10.641</c:v>
                </c:pt>
                <c:pt idx="2454">
                  <c:v>10.654</c:v>
                </c:pt>
                <c:pt idx="2455">
                  <c:v>10.654</c:v>
                </c:pt>
                <c:pt idx="2456">
                  <c:v>10.654</c:v>
                </c:pt>
                <c:pt idx="2457">
                  <c:v>10.667999999999999</c:v>
                </c:pt>
                <c:pt idx="2458">
                  <c:v>10.667999999999999</c:v>
                </c:pt>
                <c:pt idx="2459">
                  <c:v>10.667999999999999</c:v>
                </c:pt>
                <c:pt idx="2460">
                  <c:v>10.682</c:v>
                </c:pt>
                <c:pt idx="2461">
                  <c:v>10.682</c:v>
                </c:pt>
                <c:pt idx="2462">
                  <c:v>10.682</c:v>
                </c:pt>
                <c:pt idx="2463">
                  <c:v>10.695</c:v>
                </c:pt>
                <c:pt idx="2464">
                  <c:v>10.695</c:v>
                </c:pt>
                <c:pt idx="2465">
                  <c:v>10.695</c:v>
                </c:pt>
                <c:pt idx="2466">
                  <c:v>10.708</c:v>
                </c:pt>
                <c:pt idx="2467">
                  <c:v>10.708</c:v>
                </c:pt>
                <c:pt idx="2468">
                  <c:v>10.708</c:v>
                </c:pt>
                <c:pt idx="2469">
                  <c:v>10.722</c:v>
                </c:pt>
                <c:pt idx="2470">
                  <c:v>10.722</c:v>
                </c:pt>
                <c:pt idx="2471">
                  <c:v>10.722</c:v>
                </c:pt>
                <c:pt idx="2472">
                  <c:v>10.734999999999999</c:v>
                </c:pt>
                <c:pt idx="2473">
                  <c:v>10.734999999999999</c:v>
                </c:pt>
                <c:pt idx="2474">
                  <c:v>10.734999999999999</c:v>
                </c:pt>
                <c:pt idx="2475">
                  <c:v>10.747999999999999</c:v>
                </c:pt>
                <c:pt idx="2476">
                  <c:v>10.747999999999999</c:v>
                </c:pt>
                <c:pt idx="2477">
                  <c:v>10.747999999999999</c:v>
                </c:pt>
                <c:pt idx="2478">
                  <c:v>10.762</c:v>
                </c:pt>
                <c:pt idx="2479">
                  <c:v>10.762</c:v>
                </c:pt>
                <c:pt idx="2480">
                  <c:v>10.762</c:v>
                </c:pt>
                <c:pt idx="2481">
                  <c:v>10.775</c:v>
                </c:pt>
                <c:pt idx="2482">
                  <c:v>10.775</c:v>
                </c:pt>
                <c:pt idx="2483">
                  <c:v>10.775</c:v>
                </c:pt>
                <c:pt idx="2484">
                  <c:v>10.788</c:v>
                </c:pt>
                <c:pt idx="2485">
                  <c:v>10.788</c:v>
                </c:pt>
                <c:pt idx="2486">
                  <c:v>10.788</c:v>
                </c:pt>
                <c:pt idx="2487">
                  <c:v>10.802</c:v>
                </c:pt>
                <c:pt idx="2488">
                  <c:v>10.802</c:v>
                </c:pt>
                <c:pt idx="2489">
                  <c:v>10.802</c:v>
                </c:pt>
                <c:pt idx="2490">
                  <c:v>10.815</c:v>
                </c:pt>
                <c:pt idx="2491">
                  <c:v>10.815</c:v>
                </c:pt>
                <c:pt idx="2492">
                  <c:v>10.815</c:v>
                </c:pt>
                <c:pt idx="2493">
                  <c:v>10.827999999999999</c:v>
                </c:pt>
                <c:pt idx="2494">
                  <c:v>10.827999999999999</c:v>
                </c:pt>
                <c:pt idx="2495">
                  <c:v>10.827999999999999</c:v>
                </c:pt>
                <c:pt idx="2496">
                  <c:v>10.842000000000001</c:v>
                </c:pt>
                <c:pt idx="2497">
                  <c:v>10.842000000000001</c:v>
                </c:pt>
                <c:pt idx="2498">
                  <c:v>10.842000000000001</c:v>
                </c:pt>
                <c:pt idx="2499">
                  <c:v>10.855</c:v>
                </c:pt>
                <c:pt idx="2500">
                  <c:v>10.855</c:v>
                </c:pt>
                <c:pt idx="2501">
                  <c:v>10.855</c:v>
                </c:pt>
                <c:pt idx="2502">
                  <c:v>10.868</c:v>
                </c:pt>
                <c:pt idx="2503">
                  <c:v>10.868</c:v>
                </c:pt>
                <c:pt idx="2504">
                  <c:v>10.868</c:v>
                </c:pt>
                <c:pt idx="2505">
                  <c:v>10.881</c:v>
                </c:pt>
                <c:pt idx="2506">
                  <c:v>10.881</c:v>
                </c:pt>
                <c:pt idx="2507">
                  <c:v>10.881</c:v>
                </c:pt>
                <c:pt idx="2508">
                  <c:v>10.895</c:v>
                </c:pt>
                <c:pt idx="2509">
                  <c:v>10.895</c:v>
                </c:pt>
                <c:pt idx="2510">
                  <c:v>10.895</c:v>
                </c:pt>
                <c:pt idx="2511">
                  <c:v>10.907999999999999</c:v>
                </c:pt>
                <c:pt idx="2512">
                  <c:v>10.907999999999999</c:v>
                </c:pt>
                <c:pt idx="2513">
                  <c:v>10.907999999999999</c:v>
                </c:pt>
                <c:pt idx="2514">
                  <c:v>10.920999999999999</c:v>
                </c:pt>
                <c:pt idx="2515">
                  <c:v>10.920999999999999</c:v>
                </c:pt>
                <c:pt idx="2516">
                  <c:v>10.920999999999999</c:v>
                </c:pt>
                <c:pt idx="2517">
                  <c:v>10.935</c:v>
                </c:pt>
                <c:pt idx="2518">
                  <c:v>10.935</c:v>
                </c:pt>
                <c:pt idx="2519">
                  <c:v>10.935</c:v>
                </c:pt>
                <c:pt idx="2520">
                  <c:v>10.948</c:v>
                </c:pt>
                <c:pt idx="2521">
                  <c:v>10.948</c:v>
                </c:pt>
                <c:pt idx="2522">
                  <c:v>10.948</c:v>
                </c:pt>
                <c:pt idx="2523">
                  <c:v>10.962</c:v>
                </c:pt>
                <c:pt idx="2524">
                  <c:v>10.962</c:v>
                </c:pt>
                <c:pt idx="2525">
                  <c:v>10.962</c:v>
                </c:pt>
                <c:pt idx="2526">
                  <c:v>10.976000000000001</c:v>
                </c:pt>
                <c:pt idx="2527">
                  <c:v>10.976000000000001</c:v>
                </c:pt>
                <c:pt idx="2528">
                  <c:v>10.976000000000001</c:v>
                </c:pt>
                <c:pt idx="2529">
                  <c:v>10.989000000000001</c:v>
                </c:pt>
                <c:pt idx="2530">
                  <c:v>10.989000000000001</c:v>
                </c:pt>
                <c:pt idx="2531">
                  <c:v>10.989000000000001</c:v>
                </c:pt>
                <c:pt idx="2532">
                  <c:v>11.002000000000001</c:v>
                </c:pt>
                <c:pt idx="2533">
                  <c:v>11.002000000000001</c:v>
                </c:pt>
                <c:pt idx="2534">
                  <c:v>11.002000000000001</c:v>
                </c:pt>
                <c:pt idx="2535">
                  <c:v>11.016</c:v>
                </c:pt>
                <c:pt idx="2536">
                  <c:v>11.016</c:v>
                </c:pt>
                <c:pt idx="2537">
                  <c:v>11.016</c:v>
                </c:pt>
                <c:pt idx="2538">
                  <c:v>11.029</c:v>
                </c:pt>
                <c:pt idx="2539">
                  <c:v>11.029</c:v>
                </c:pt>
                <c:pt idx="2540">
                  <c:v>11.029</c:v>
                </c:pt>
                <c:pt idx="2541">
                  <c:v>11.042</c:v>
                </c:pt>
                <c:pt idx="2542">
                  <c:v>11.042</c:v>
                </c:pt>
                <c:pt idx="2543">
                  <c:v>11.042</c:v>
                </c:pt>
                <c:pt idx="2544">
                  <c:v>11.055999999999999</c:v>
                </c:pt>
                <c:pt idx="2545">
                  <c:v>11.055999999999999</c:v>
                </c:pt>
                <c:pt idx="2546">
                  <c:v>11.055999999999999</c:v>
                </c:pt>
                <c:pt idx="2547">
                  <c:v>11.069000000000001</c:v>
                </c:pt>
                <c:pt idx="2548">
                  <c:v>11.069000000000001</c:v>
                </c:pt>
                <c:pt idx="2549">
                  <c:v>11.069000000000001</c:v>
                </c:pt>
                <c:pt idx="2550">
                  <c:v>11.082000000000001</c:v>
                </c:pt>
                <c:pt idx="2551">
                  <c:v>11.082000000000001</c:v>
                </c:pt>
                <c:pt idx="2552">
                  <c:v>11.082000000000001</c:v>
                </c:pt>
                <c:pt idx="2553">
                  <c:v>11.095000000000001</c:v>
                </c:pt>
                <c:pt idx="2554">
                  <c:v>11.095000000000001</c:v>
                </c:pt>
                <c:pt idx="2555">
                  <c:v>11.095000000000001</c:v>
                </c:pt>
                <c:pt idx="2556">
                  <c:v>11.109</c:v>
                </c:pt>
                <c:pt idx="2557">
                  <c:v>11.109</c:v>
                </c:pt>
                <c:pt idx="2558">
                  <c:v>11.109</c:v>
                </c:pt>
                <c:pt idx="2559">
                  <c:v>11.122</c:v>
                </c:pt>
                <c:pt idx="2560">
                  <c:v>11.122</c:v>
                </c:pt>
                <c:pt idx="2561">
                  <c:v>11.122</c:v>
                </c:pt>
                <c:pt idx="2562">
                  <c:v>11.135</c:v>
                </c:pt>
                <c:pt idx="2563">
                  <c:v>11.135</c:v>
                </c:pt>
                <c:pt idx="2564">
                  <c:v>11.135</c:v>
                </c:pt>
                <c:pt idx="2565">
                  <c:v>11.148</c:v>
                </c:pt>
                <c:pt idx="2566">
                  <c:v>11.148</c:v>
                </c:pt>
                <c:pt idx="2567">
                  <c:v>11.148</c:v>
                </c:pt>
                <c:pt idx="2568">
                  <c:v>11.161</c:v>
                </c:pt>
                <c:pt idx="2569">
                  <c:v>11.161</c:v>
                </c:pt>
                <c:pt idx="2570">
                  <c:v>11.161</c:v>
                </c:pt>
                <c:pt idx="2571">
                  <c:v>11.173999999999999</c:v>
                </c:pt>
                <c:pt idx="2572">
                  <c:v>11.173999999999999</c:v>
                </c:pt>
                <c:pt idx="2573">
                  <c:v>11.173999999999999</c:v>
                </c:pt>
                <c:pt idx="2574">
                  <c:v>11.188000000000001</c:v>
                </c:pt>
                <c:pt idx="2575">
                  <c:v>11.188000000000001</c:v>
                </c:pt>
                <c:pt idx="2576">
                  <c:v>11.188000000000001</c:v>
                </c:pt>
                <c:pt idx="2577">
                  <c:v>11.201000000000001</c:v>
                </c:pt>
                <c:pt idx="2578">
                  <c:v>11.201000000000001</c:v>
                </c:pt>
                <c:pt idx="2579">
                  <c:v>11.201000000000001</c:v>
                </c:pt>
                <c:pt idx="2580">
                  <c:v>11.214</c:v>
                </c:pt>
                <c:pt idx="2581">
                  <c:v>11.214</c:v>
                </c:pt>
                <c:pt idx="2582">
                  <c:v>11.214</c:v>
                </c:pt>
                <c:pt idx="2583">
                  <c:v>11.227</c:v>
                </c:pt>
                <c:pt idx="2584">
                  <c:v>11.227</c:v>
                </c:pt>
                <c:pt idx="2585">
                  <c:v>11.227</c:v>
                </c:pt>
                <c:pt idx="2586">
                  <c:v>11.24</c:v>
                </c:pt>
                <c:pt idx="2587">
                  <c:v>11.24</c:v>
                </c:pt>
                <c:pt idx="2588">
                  <c:v>11.24</c:v>
                </c:pt>
                <c:pt idx="2589">
                  <c:v>11.254</c:v>
                </c:pt>
                <c:pt idx="2590">
                  <c:v>11.254</c:v>
                </c:pt>
                <c:pt idx="2591">
                  <c:v>11.254</c:v>
                </c:pt>
                <c:pt idx="2592">
                  <c:v>11.268000000000001</c:v>
                </c:pt>
                <c:pt idx="2593">
                  <c:v>11.268000000000001</c:v>
                </c:pt>
                <c:pt idx="2594">
                  <c:v>11.268000000000001</c:v>
                </c:pt>
                <c:pt idx="2595">
                  <c:v>11.28</c:v>
                </c:pt>
                <c:pt idx="2596">
                  <c:v>11.28</c:v>
                </c:pt>
                <c:pt idx="2597">
                  <c:v>11.28</c:v>
                </c:pt>
                <c:pt idx="2598">
                  <c:v>11.292999999999999</c:v>
                </c:pt>
                <c:pt idx="2599">
                  <c:v>11.292999999999999</c:v>
                </c:pt>
                <c:pt idx="2600">
                  <c:v>11.292999999999999</c:v>
                </c:pt>
                <c:pt idx="2601">
                  <c:v>11.305999999999999</c:v>
                </c:pt>
                <c:pt idx="2602">
                  <c:v>11.305999999999999</c:v>
                </c:pt>
                <c:pt idx="2603">
                  <c:v>11.305999999999999</c:v>
                </c:pt>
                <c:pt idx="2604">
                  <c:v>11.32</c:v>
                </c:pt>
                <c:pt idx="2605">
                  <c:v>11.32</c:v>
                </c:pt>
                <c:pt idx="2606">
                  <c:v>11.32</c:v>
                </c:pt>
                <c:pt idx="2607">
                  <c:v>11.333</c:v>
                </c:pt>
                <c:pt idx="2608">
                  <c:v>11.333</c:v>
                </c:pt>
                <c:pt idx="2609">
                  <c:v>11.333</c:v>
                </c:pt>
                <c:pt idx="2610">
                  <c:v>11.345000000000001</c:v>
                </c:pt>
                <c:pt idx="2611">
                  <c:v>11.345000000000001</c:v>
                </c:pt>
                <c:pt idx="2612">
                  <c:v>11.345000000000001</c:v>
                </c:pt>
                <c:pt idx="2613">
                  <c:v>11.359</c:v>
                </c:pt>
                <c:pt idx="2614">
                  <c:v>11.359</c:v>
                </c:pt>
                <c:pt idx="2615">
                  <c:v>11.359</c:v>
                </c:pt>
                <c:pt idx="2616">
                  <c:v>11.372</c:v>
                </c:pt>
                <c:pt idx="2617">
                  <c:v>11.372</c:v>
                </c:pt>
                <c:pt idx="2618">
                  <c:v>11.372</c:v>
                </c:pt>
                <c:pt idx="2619">
                  <c:v>11.385</c:v>
                </c:pt>
                <c:pt idx="2620">
                  <c:v>11.385</c:v>
                </c:pt>
                <c:pt idx="2621">
                  <c:v>11.385</c:v>
                </c:pt>
                <c:pt idx="2622">
                  <c:v>11.4</c:v>
                </c:pt>
                <c:pt idx="2623">
                  <c:v>11.4</c:v>
                </c:pt>
                <c:pt idx="2624">
                  <c:v>11.4</c:v>
                </c:pt>
                <c:pt idx="2625">
                  <c:v>11.412000000000001</c:v>
                </c:pt>
                <c:pt idx="2626">
                  <c:v>11.412000000000001</c:v>
                </c:pt>
                <c:pt idx="2627">
                  <c:v>11.412000000000001</c:v>
                </c:pt>
                <c:pt idx="2628">
                  <c:v>11.425000000000001</c:v>
                </c:pt>
                <c:pt idx="2629">
                  <c:v>11.425000000000001</c:v>
                </c:pt>
                <c:pt idx="2630">
                  <c:v>11.425000000000001</c:v>
                </c:pt>
                <c:pt idx="2631">
                  <c:v>11.439</c:v>
                </c:pt>
                <c:pt idx="2632">
                  <c:v>11.439</c:v>
                </c:pt>
                <c:pt idx="2633">
                  <c:v>11.439</c:v>
                </c:pt>
                <c:pt idx="2634">
                  <c:v>11.452</c:v>
                </c:pt>
                <c:pt idx="2635">
                  <c:v>11.452</c:v>
                </c:pt>
                <c:pt idx="2636">
                  <c:v>11.452</c:v>
                </c:pt>
                <c:pt idx="2637">
                  <c:v>11.465</c:v>
                </c:pt>
                <c:pt idx="2638">
                  <c:v>11.465</c:v>
                </c:pt>
                <c:pt idx="2639">
                  <c:v>11.465</c:v>
                </c:pt>
                <c:pt idx="2640">
                  <c:v>11.477</c:v>
                </c:pt>
                <c:pt idx="2641">
                  <c:v>11.477</c:v>
                </c:pt>
                <c:pt idx="2642">
                  <c:v>11.477</c:v>
                </c:pt>
                <c:pt idx="2643">
                  <c:v>11.491</c:v>
                </c:pt>
                <c:pt idx="2644">
                  <c:v>11.491</c:v>
                </c:pt>
                <c:pt idx="2645">
                  <c:v>11.491</c:v>
                </c:pt>
                <c:pt idx="2646">
                  <c:v>11.504</c:v>
                </c:pt>
                <c:pt idx="2647">
                  <c:v>11.504</c:v>
                </c:pt>
                <c:pt idx="2648">
                  <c:v>11.504</c:v>
                </c:pt>
                <c:pt idx="2649">
                  <c:v>11.516999999999999</c:v>
                </c:pt>
                <c:pt idx="2650">
                  <c:v>11.516999999999999</c:v>
                </c:pt>
                <c:pt idx="2651">
                  <c:v>11.516999999999999</c:v>
                </c:pt>
                <c:pt idx="2652">
                  <c:v>11.531000000000001</c:v>
                </c:pt>
                <c:pt idx="2653">
                  <c:v>11.531000000000001</c:v>
                </c:pt>
                <c:pt idx="2654">
                  <c:v>11.531000000000001</c:v>
                </c:pt>
                <c:pt idx="2655">
                  <c:v>11.544</c:v>
                </c:pt>
                <c:pt idx="2656">
                  <c:v>11.544</c:v>
                </c:pt>
                <c:pt idx="2657">
                  <c:v>11.544</c:v>
                </c:pt>
                <c:pt idx="2658">
                  <c:v>11.557</c:v>
                </c:pt>
                <c:pt idx="2659">
                  <c:v>11.557</c:v>
                </c:pt>
                <c:pt idx="2660">
                  <c:v>11.557</c:v>
                </c:pt>
                <c:pt idx="2661">
                  <c:v>11.571</c:v>
                </c:pt>
                <c:pt idx="2662">
                  <c:v>11.571</c:v>
                </c:pt>
                <c:pt idx="2663">
                  <c:v>11.571</c:v>
                </c:pt>
                <c:pt idx="2664">
                  <c:v>11.584</c:v>
                </c:pt>
                <c:pt idx="2665">
                  <c:v>11.584</c:v>
                </c:pt>
                <c:pt idx="2666">
                  <c:v>11.584</c:v>
                </c:pt>
                <c:pt idx="2667">
                  <c:v>11.597</c:v>
                </c:pt>
                <c:pt idx="2668">
                  <c:v>11.597</c:v>
                </c:pt>
                <c:pt idx="2669">
                  <c:v>11.597</c:v>
                </c:pt>
                <c:pt idx="2670">
                  <c:v>11.61</c:v>
                </c:pt>
                <c:pt idx="2671">
                  <c:v>11.61</c:v>
                </c:pt>
                <c:pt idx="2672">
                  <c:v>11.61</c:v>
                </c:pt>
                <c:pt idx="2673">
                  <c:v>11.622999999999999</c:v>
                </c:pt>
                <c:pt idx="2674">
                  <c:v>11.622999999999999</c:v>
                </c:pt>
                <c:pt idx="2675">
                  <c:v>11.622999999999999</c:v>
                </c:pt>
                <c:pt idx="2676">
                  <c:v>11.635999999999999</c:v>
                </c:pt>
                <c:pt idx="2677">
                  <c:v>11.635999999999999</c:v>
                </c:pt>
                <c:pt idx="2678">
                  <c:v>11.635999999999999</c:v>
                </c:pt>
                <c:pt idx="2679">
                  <c:v>11.648999999999999</c:v>
                </c:pt>
                <c:pt idx="2680">
                  <c:v>11.648999999999999</c:v>
                </c:pt>
                <c:pt idx="2681">
                  <c:v>11.648999999999999</c:v>
                </c:pt>
                <c:pt idx="2682">
                  <c:v>11.663</c:v>
                </c:pt>
                <c:pt idx="2683">
                  <c:v>11.663</c:v>
                </c:pt>
                <c:pt idx="2684">
                  <c:v>11.663</c:v>
                </c:pt>
                <c:pt idx="2685">
                  <c:v>11.675000000000001</c:v>
                </c:pt>
                <c:pt idx="2686">
                  <c:v>11.675000000000001</c:v>
                </c:pt>
                <c:pt idx="2687">
                  <c:v>11.675000000000001</c:v>
                </c:pt>
                <c:pt idx="2688">
                  <c:v>11.689</c:v>
                </c:pt>
                <c:pt idx="2689">
                  <c:v>11.689</c:v>
                </c:pt>
                <c:pt idx="2690">
                  <c:v>11.689</c:v>
                </c:pt>
                <c:pt idx="2691">
                  <c:v>11.702999999999999</c:v>
                </c:pt>
                <c:pt idx="2692">
                  <c:v>11.702999999999999</c:v>
                </c:pt>
                <c:pt idx="2693">
                  <c:v>11.702999999999999</c:v>
                </c:pt>
                <c:pt idx="2694">
                  <c:v>11.715999999999999</c:v>
                </c:pt>
                <c:pt idx="2695">
                  <c:v>11.715999999999999</c:v>
                </c:pt>
                <c:pt idx="2696">
                  <c:v>11.715999999999999</c:v>
                </c:pt>
                <c:pt idx="2697">
                  <c:v>11.728</c:v>
                </c:pt>
                <c:pt idx="2698">
                  <c:v>11.728</c:v>
                </c:pt>
                <c:pt idx="2699">
                  <c:v>11.728</c:v>
                </c:pt>
                <c:pt idx="2700">
                  <c:v>11.742000000000001</c:v>
                </c:pt>
                <c:pt idx="2701">
                  <c:v>11.742000000000001</c:v>
                </c:pt>
                <c:pt idx="2702">
                  <c:v>11.742000000000001</c:v>
                </c:pt>
                <c:pt idx="2703">
                  <c:v>11.755000000000001</c:v>
                </c:pt>
                <c:pt idx="2704">
                  <c:v>11.755000000000001</c:v>
                </c:pt>
                <c:pt idx="2705">
                  <c:v>11.755000000000001</c:v>
                </c:pt>
                <c:pt idx="2706">
                  <c:v>11.768000000000001</c:v>
                </c:pt>
                <c:pt idx="2707">
                  <c:v>11.768000000000001</c:v>
                </c:pt>
                <c:pt idx="2708">
                  <c:v>11.768000000000001</c:v>
                </c:pt>
                <c:pt idx="2709">
                  <c:v>11.782</c:v>
                </c:pt>
                <c:pt idx="2710">
                  <c:v>11.782</c:v>
                </c:pt>
                <c:pt idx="2711">
                  <c:v>11.782</c:v>
                </c:pt>
                <c:pt idx="2712">
                  <c:v>11.795</c:v>
                </c:pt>
                <c:pt idx="2713">
                  <c:v>11.795</c:v>
                </c:pt>
                <c:pt idx="2714">
                  <c:v>11.795</c:v>
                </c:pt>
                <c:pt idx="2715">
                  <c:v>11.807</c:v>
                </c:pt>
                <c:pt idx="2716">
                  <c:v>11.807</c:v>
                </c:pt>
                <c:pt idx="2717">
                  <c:v>11.807</c:v>
                </c:pt>
                <c:pt idx="2718">
                  <c:v>11.82</c:v>
                </c:pt>
                <c:pt idx="2719">
                  <c:v>11.82</c:v>
                </c:pt>
                <c:pt idx="2720">
                  <c:v>11.82</c:v>
                </c:pt>
                <c:pt idx="2721">
                  <c:v>11.835000000000001</c:v>
                </c:pt>
                <c:pt idx="2722">
                  <c:v>11.835000000000001</c:v>
                </c:pt>
                <c:pt idx="2723">
                  <c:v>11.835000000000001</c:v>
                </c:pt>
                <c:pt idx="2724">
                  <c:v>11.848000000000001</c:v>
                </c:pt>
                <c:pt idx="2725">
                  <c:v>11.848000000000001</c:v>
                </c:pt>
                <c:pt idx="2726">
                  <c:v>11.848000000000001</c:v>
                </c:pt>
                <c:pt idx="2727">
                  <c:v>11.86</c:v>
                </c:pt>
                <c:pt idx="2728">
                  <c:v>11.86</c:v>
                </c:pt>
                <c:pt idx="2729">
                  <c:v>11.86</c:v>
                </c:pt>
                <c:pt idx="2730">
                  <c:v>11.874000000000001</c:v>
                </c:pt>
                <c:pt idx="2731">
                  <c:v>11.874000000000001</c:v>
                </c:pt>
                <c:pt idx="2732">
                  <c:v>11.874000000000001</c:v>
                </c:pt>
                <c:pt idx="2733">
                  <c:v>11.887</c:v>
                </c:pt>
                <c:pt idx="2734">
                  <c:v>11.887</c:v>
                </c:pt>
                <c:pt idx="2735">
                  <c:v>11.887</c:v>
                </c:pt>
                <c:pt idx="2736">
                  <c:v>11.9</c:v>
                </c:pt>
                <c:pt idx="2737">
                  <c:v>11.9</c:v>
                </c:pt>
                <c:pt idx="2738">
                  <c:v>11.9</c:v>
                </c:pt>
                <c:pt idx="2739">
                  <c:v>11.914</c:v>
                </c:pt>
                <c:pt idx="2740">
                  <c:v>11.914</c:v>
                </c:pt>
                <c:pt idx="2741">
                  <c:v>11.914</c:v>
                </c:pt>
                <c:pt idx="2742">
                  <c:v>11.927</c:v>
                </c:pt>
                <c:pt idx="2743">
                  <c:v>11.927</c:v>
                </c:pt>
                <c:pt idx="2744">
                  <c:v>11.927</c:v>
                </c:pt>
                <c:pt idx="2745">
                  <c:v>11.939</c:v>
                </c:pt>
                <c:pt idx="2746">
                  <c:v>11.939</c:v>
                </c:pt>
                <c:pt idx="2747">
                  <c:v>11.939</c:v>
                </c:pt>
                <c:pt idx="2748">
                  <c:v>11.952999999999999</c:v>
                </c:pt>
                <c:pt idx="2749">
                  <c:v>11.952999999999999</c:v>
                </c:pt>
                <c:pt idx="2750">
                  <c:v>11.952999999999999</c:v>
                </c:pt>
                <c:pt idx="2751">
                  <c:v>11.965999999999999</c:v>
                </c:pt>
                <c:pt idx="2752">
                  <c:v>11.965999999999999</c:v>
                </c:pt>
                <c:pt idx="2753">
                  <c:v>11.965999999999999</c:v>
                </c:pt>
                <c:pt idx="2754">
                  <c:v>11.98</c:v>
                </c:pt>
                <c:pt idx="2755">
                  <c:v>11.98</c:v>
                </c:pt>
                <c:pt idx="2756">
                  <c:v>11.98</c:v>
                </c:pt>
                <c:pt idx="2757">
                  <c:v>11.993</c:v>
                </c:pt>
                <c:pt idx="2758">
                  <c:v>11.993</c:v>
                </c:pt>
                <c:pt idx="2759">
                  <c:v>11.993</c:v>
                </c:pt>
                <c:pt idx="2760">
                  <c:v>12.006</c:v>
                </c:pt>
                <c:pt idx="2761">
                  <c:v>12.006</c:v>
                </c:pt>
                <c:pt idx="2762">
                  <c:v>12.006</c:v>
                </c:pt>
                <c:pt idx="2763">
                  <c:v>12.019</c:v>
                </c:pt>
                <c:pt idx="2764">
                  <c:v>12.019</c:v>
                </c:pt>
                <c:pt idx="2765">
                  <c:v>12.019</c:v>
                </c:pt>
                <c:pt idx="2766">
                  <c:v>12.032</c:v>
                </c:pt>
                <c:pt idx="2767">
                  <c:v>12.032</c:v>
                </c:pt>
                <c:pt idx="2768">
                  <c:v>12.032</c:v>
                </c:pt>
                <c:pt idx="2769">
                  <c:v>12.045999999999999</c:v>
                </c:pt>
                <c:pt idx="2770">
                  <c:v>12.045999999999999</c:v>
                </c:pt>
                <c:pt idx="2771">
                  <c:v>12.045999999999999</c:v>
                </c:pt>
                <c:pt idx="2772">
                  <c:v>12.058999999999999</c:v>
                </c:pt>
                <c:pt idx="2773">
                  <c:v>12.058999999999999</c:v>
                </c:pt>
                <c:pt idx="2774">
                  <c:v>12.058999999999999</c:v>
                </c:pt>
                <c:pt idx="2775">
                  <c:v>12.071</c:v>
                </c:pt>
                <c:pt idx="2776">
                  <c:v>12.071</c:v>
                </c:pt>
                <c:pt idx="2777">
                  <c:v>12.071</c:v>
                </c:pt>
                <c:pt idx="2778">
                  <c:v>12.085000000000001</c:v>
                </c:pt>
                <c:pt idx="2779">
                  <c:v>12.085000000000001</c:v>
                </c:pt>
                <c:pt idx="2780">
                  <c:v>12.085000000000001</c:v>
                </c:pt>
                <c:pt idx="2781">
                  <c:v>12.098000000000001</c:v>
                </c:pt>
                <c:pt idx="2782">
                  <c:v>12.098000000000001</c:v>
                </c:pt>
                <c:pt idx="2783">
                  <c:v>12.098000000000001</c:v>
                </c:pt>
                <c:pt idx="2784">
                  <c:v>12.111000000000001</c:v>
                </c:pt>
                <c:pt idx="2785">
                  <c:v>12.111000000000001</c:v>
                </c:pt>
                <c:pt idx="2786">
                  <c:v>12.111000000000001</c:v>
                </c:pt>
                <c:pt idx="2787">
                  <c:v>12.125</c:v>
                </c:pt>
                <c:pt idx="2788">
                  <c:v>12.125</c:v>
                </c:pt>
                <c:pt idx="2789">
                  <c:v>12.125</c:v>
                </c:pt>
                <c:pt idx="2790">
                  <c:v>12.138</c:v>
                </c:pt>
                <c:pt idx="2791">
                  <c:v>12.138</c:v>
                </c:pt>
                <c:pt idx="2792">
                  <c:v>12.138</c:v>
                </c:pt>
                <c:pt idx="2793">
                  <c:v>12.151</c:v>
                </c:pt>
                <c:pt idx="2794">
                  <c:v>12.151</c:v>
                </c:pt>
                <c:pt idx="2795">
                  <c:v>12.151</c:v>
                </c:pt>
                <c:pt idx="2796">
                  <c:v>12.164999999999999</c:v>
                </c:pt>
                <c:pt idx="2797">
                  <c:v>12.164999999999999</c:v>
                </c:pt>
                <c:pt idx="2798">
                  <c:v>12.164999999999999</c:v>
                </c:pt>
                <c:pt idx="2799">
                  <c:v>12.178000000000001</c:v>
                </c:pt>
                <c:pt idx="2800">
                  <c:v>12.178000000000001</c:v>
                </c:pt>
                <c:pt idx="2801">
                  <c:v>12.178000000000001</c:v>
                </c:pt>
                <c:pt idx="2802">
                  <c:v>12.19</c:v>
                </c:pt>
                <c:pt idx="2803">
                  <c:v>12.19</c:v>
                </c:pt>
                <c:pt idx="2804">
                  <c:v>12.19</c:v>
                </c:pt>
                <c:pt idx="2805">
                  <c:v>12.202999999999999</c:v>
                </c:pt>
                <c:pt idx="2806">
                  <c:v>12.202999999999999</c:v>
                </c:pt>
                <c:pt idx="2807">
                  <c:v>12.202999999999999</c:v>
                </c:pt>
                <c:pt idx="2808">
                  <c:v>12.217000000000001</c:v>
                </c:pt>
                <c:pt idx="2809">
                  <c:v>12.217000000000001</c:v>
                </c:pt>
                <c:pt idx="2810">
                  <c:v>12.217000000000001</c:v>
                </c:pt>
                <c:pt idx="2811">
                  <c:v>12.23</c:v>
                </c:pt>
                <c:pt idx="2812">
                  <c:v>12.23</c:v>
                </c:pt>
                <c:pt idx="2813">
                  <c:v>12.23</c:v>
                </c:pt>
                <c:pt idx="2814">
                  <c:v>12.243</c:v>
                </c:pt>
                <c:pt idx="2815">
                  <c:v>12.243</c:v>
                </c:pt>
                <c:pt idx="2816">
                  <c:v>12.243</c:v>
                </c:pt>
                <c:pt idx="2817">
                  <c:v>12.256</c:v>
                </c:pt>
                <c:pt idx="2818">
                  <c:v>12.256</c:v>
                </c:pt>
                <c:pt idx="2819">
                  <c:v>12.256</c:v>
                </c:pt>
                <c:pt idx="2820">
                  <c:v>12.27</c:v>
                </c:pt>
                <c:pt idx="2821">
                  <c:v>12.27</c:v>
                </c:pt>
                <c:pt idx="2822">
                  <c:v>12.27</c:v>
                </c:pt>
                <c:pt idx="2823">
                  <c:v>12.282999999999999</c:v>
                </c:pt>
                <c:pt idx="2824">
                  <c:v>12.282999999999999</c:v>
                </c:pt>
                <c:pt idx="2825">
                  <c:v>12.282999999999999</c:v>
                </c:pt>
                <c:pt idx="2826">
                  <c:v>12.297000000000001</c:v>
                </c:pt>
                <c:pt idx="2827">
                  <c:v>12.297000000000001</c:v>
                </c:pt>
                <c:pt idx="2828">
                  <c:v>12.297000000000001</c:v>
                </c:pt>
                <c:pt idx="2829">
                  <c:v>12.31</c:v>
                </c:pt>
                <c:pt idx="2830">
                  <c:v>12.31</c:v>
                </c:pt>
                <c:pt idx="2831">
                  <c:v>12.31</c:v>
                </c:pt>
                <c:pt idx="2832">
                  <c:v>12.321999999999999</c:v>
                </c:pt>
                <c:pt idx="2833">
                  <c:v>12.321999999999999</c:v>
                </c:pt>
                <c:pt idx="2834">
                  <c:v>12.321999999999999</c:v>
                </c:pt>
                <c:pt idx="2835">
                  <c:v>12.336</c:v>
                </c:pt>
                <c:pt idx="2836">
                  <c:v>12.336</c:v>
                </c:pt>
                <c:pt idx="2837">
                  <c:v>12.336</c:v>
                </c:pt>
                <c:pt idx="2838">
                  <c:v>12.349</c:v>
                </c:pt>
                <c:pt idx="2839">
                  <c:v>12.349</c:v>
                </c:pt>
                <c:pt idx="2840">
                  <c:v>12.349</c:v>
                </c:pt>
                <c:pt idx="2841">
                  <c:v>12.362</c:v>
                </c:pt>
                <c:pt idx="2842">
                  <c:v>12.362</c:v>
                </c:pt>
                <c:pt idx="2843">
                  <c:v>12.362</c:v>
                </c:pt>
                <c:pt idx="2844">
                  <c:v>12.375</c:v>
                </c:pt>
                <c:pt idx="2845">
                  <c:v>12.375</c:v>
                </c:pt>
                <c:pt idx="2846">
                  <c:v>12.375</c:v>
                </c:pt>
                <c:pt idx="2847">
                  <c:v>12.388</c:v>
                </c:pt>
                <c:pt idx="2848">
                  <c:v>12.388</c:v>
                </c:pt>
                <c:pt idx="2849">
                  <c:v>12.388</c:v>
                </c:pt>
                <c:pt idx="2850">
                  <c:v>12.401</c:v>
                </c:pt>
                <c:pt idx="2851">
                  <c:v>12.401</c:v>
                </c:pt>
                <c:pt idx="2852">
                  <c:v>12.401</c:v>
                </c:pt>
                <c:pt idx="2853">
                  <c:v>12.414999999999999</c:v>
                </c:pt>
                <c:pt idx="2854">
                  <c:v>12.414999999999999</c:v>
                </c:pt>
                <c:pt idx="2855">
                  <c:v>12.414999999999999</c:v>
                </c:pt>
                <c:pt idx="2856">
                  <c:v>12.429</c:v>
                </c:pt>
                <c:pt idx="2857">
                  <c:v>12.429</c:v>
                </c:pt>
                <c:pt idx="2858">
                  <c:v>12.429</c:v>
                </c:pt>
                <c:pt idx="2859">
                  <c:v>12.441000000000001</c:v>
                </c:pt>
                <c:pt idx="2860">
                  <c:v>12.441000000000001</c:v>
                </c:pt>
                <c:pt idx="2861">
                  <c:v>12.441000000000001</c:v>
                </c:pt>
                <c:pt idx="2862">
                  <c:v>12.454000000000001</c:v>
                </c:pt>
                <c:pt idx="2863">
                  <c:v>12.454000000000001</c:v>
                </c:pt>
                <c:pt idx="2864">
                  <c:v>12.454000000000001</c:v>
                </c:pt>
                <c:pt idx="2865">
                  <c:v>12.468</c:v>
                </c:pt>
                <c:pt idx="2866">
                  <c:v>12.468</c:v>
                </c:pt>
                <c:pt idx="2867">
                  <c:v>12.468</c:v>
                </c:pt>
                <c:pt idx="2868">
                  <c:v>12.481</c:v>
                </c:pt>
                <c:pt idx="2869">
                  <c:v>12.481</c:v>
                </c:pt>
                <c:pt idx="2870">
                  <c:v>12.481</c:v>
                </c:pt>
                <c:pt idx="2871">
                  <c:v>12.494</c:v>
                </c:pt>
                <c:pt idx="2872">
                  <c:v>12.494</c:v>
                </c:pt>
                <c:pt idx="2873">
                  <c:v>12.494</c:v>
                </c:pt>
                <c:pt idx="2874">
                  <c:v>12.507</c:v>
                </c:pt>
                <c:pt idx="2875">
                  <c:v>12.507</c:v>
                </c:pt>
                <c:pt idx="2876">
                  <c:v>12.507</c:v>
                </c:pt>
                <c:pt idx="2877">
                  <c:v>12.52</c:v>
                </c:pt>
                <c:pt idx="2878">
                  <c:v>12.52</c:v>
                </c:pt>
                <c:pt idx="2879">
                  <c:v>12.52</c:v>
                </c:pt>
                <c:pt idx="2880">
                  <c:v>12.532999999999999</c:v>
                </c:pt>
                <c:pt idx="2881">
                  <c:v>12.532999999999999</c:v>
                </c:pt>
                <c:pt idx="2882">
                  <c:v>12.532999999999999</c:v>
                </c:pt>
                <c:pt idx="2883">
                  <c:v>12.547000000000001</c:v>
                </c:pt>
                <c:pt idx="2884">
                  <c:v>12.547000000000001</c:v>
                </c:pt>
                <c:pt idx="2885">
                  <c:v>12.547000000000001</c:v>
                </c:pt>
                <c:pt idx="2886">
                  <c:v>12.56</c:v>
                </c:pt>
                <c:pt idx="2887">
                  <c:v>12.56</c:v>
                </c:pt>
                <c:pt idx="2888">
                  <c:v>12.56</c:v>
                </c:pt>
                <c:pt idx="2889">
                  <c:v>12.573</c:v>
                </c:pt>
                <c:pt idx="2890">
                  <c:v>12.573</c:v>
                </c:pt>
                <c:pt idx="2891">
                  <c:v>12.573</c:v>
                </c:pt>
                <c:pt idx="2892">
                  <c:v>12.586</c:v>
                </c:pt>
                <c:pt idx="2893">
                  <c:v>12.586</c:v>
                </c:pt>
                <c:pt idx="2894">
                  <c:v>12.586</c:v>
                </c:pt>
                <c:pt idx="2895">
                  <c:v>12.6</c:v>
                </c:pt>
                <c:pt idx="2896">
                  <c:v>12.6</c:v>
                </c:pt>
                <c:pt idx="2897">
                  <c:v>12.6</c:v>
                </c:pt>
                <c:pt idx="2898">
                  <c:v>12.613</c:v>
                </c:pt>
                <c:pt idx="2899">
                  <c:v>12.613</c:v>
                </c:pt>
                <c:pt idx="2900">
                  <c:v>12.613</c:v>
                </c:pt>
                <c:pt idx="2901">
                  <c:v>12.625999999999999</c:v>
                </c:pt>
                <c:pt idx="2902">
                  <c:v>12.625999999999999</c:v>
                </c:pt>
                <c:pt idx="2903">
                  <c:v>12.625999999999999</c:v>
                </c:pt>
                <c:pt idx="2904">
                  <c:v>12.638999999999999</c:v>
                </c:pt>
                <c:pt idx="2905">
                  <c:v>12.638999999999999</c:v>
                </c:pt>
                <c:pt idx="2906">
                  <c:v>12.638999999999999</c:v>
                </c:pt>
                <c:pt idx="2907">
                  <c:v>12.651999999999999</c:v>
                </c:pt>
                <c:pt idx="2908">
                  <c:v>12.651999999999999</c:v>
                </c:pt>
                <c:pt idx="2909">
                  <c:v>12.651999999999999</c:v>
                </c:pt>
                <c:pt idx="2910">
                  <c:v>12.664999999999999</c:v>
                </c:pt>
                <c:pt idx="2911">
                  <c:v>12.664999999999999</c:v>
                </c:pt>
                <c:pt idx="2912">
                  <c:v>12.664999999999999</c:v>
                </c:pt>
                <c:pt idx="2913">
                  <c:v>12.680999999999999</c:v>
                </c:pt>
                <c:pt idx="2914">
                  <c:v>12.680999999999999</c:v>
                </c:pt>
                <c:pt idx="2915">
                  <c:v>12.680999999999999</c:v>
                </c:pt>
                <c:pt idx="2916">
                  <c:v>12.694000000000001</c:v>
                </c:pt>
                <c:pt idx="2917">
                  <c:v>12.694000000000001</c:v>
                </c:pt>
                <c:pt idx="2918">
                  <c:v>12.694000000000001</c:v>
                </c:pt>
                <c:pt idx="2919">
                  <c:v>12.707000000000001</c:v>
                </c:pt>
                <c:pt idx="2920">
                  <c:v>12.707000000000001</c:v>
                </c:pt>
                <c:pt idx="2921">
                  <c:v>12.707000000000001</c:v>
                </c:pt>
                <c:pt idx="2922">
                  <c:v>12.721</c:v>
                </c:pt>
                <c:pt idx="2923">
                  <c:v>12.721</c:v>
                </c:pt>
                <c:pt idx="2924">
                  <c:v>12.721</c:v>
                </c:pt>
                <c:pt idx="2925">
                  <c:v>12.734</c:v>
                </c:pt>
                <c:pt idx="2926">
                  <c:v>12.734</c:v>
                </c:pt>
                <c:pt idx="2927">
                  <c:v>12.734</c:v>
                </c:pt>
                <c:pt idx="2928">
                  <c:v>12.747</c:v>
                </c:pt>
                <c:pt idx="2929">
                  <c:v>12.747</c:v>
                </c:pt>
                <c:pt idx="2930">
                  <c:v>12.747</c:v>
                </c:pt>
                <c:pt idx="2931">
                  <c:v>12.760999999999999</c:v>
                </c:pt>
                <c:pt idx="2932">
                  <c:v>12.760999999999999</c:v>
                </c:pt>
                <c:pt idx="2933">
                  <c:v>12.760999999999999</c:v>
                </c:pt>
                <c:pt idx="2934">
                  <c:v>12.773</c:v>
                </c:pt>
                <c:pt idx="2935">
                  <c:v>12.773</c:v>
                </c:pt>
                <c:pt idx="2936">
                  <c:v>12.773</c:v>
                </c:pt>
                <c:pt idx="2937">
                  <c:v>12.786</c:v>
                </c:pt>
                <c:pt idx="2938">
                  <c:v>12.786</c:v>
                </c:pt>
                <c:pt idx="2939">
                  <c:v>12.786</c:v>
                </c:pt>
                <c:pt idx="2940">
                  <c:v>12.798999999999999</c:v>
                </c:pt>
                <c:pt idx="2941">
                  <c:v>12.798999999999999</c:v>
                </c:pt>
                <c:pt idx="2942">
                  <c:v>12.798999999999999</c:v>
                </c:pt>
                <c:pt idx="2943">
                  <c:v>12.813000000000001</c:v>
                </c:pt>
                <c:pt idx="2944">
                  <c:v>12.813000000000001</c:v>
                </c:pt>
                <c:pt idx="2945">
                  <c:v>12.813000000000001</c:v>
                </c:pt>
                <c:pt idx="2946">
                  <c:v>12.826000000000001</c:v>
                </c:pt>
                <c:pt idx="2947">
                  <c:v>12.826000000000001</c:v>
                </c:pt>
                <c:pt idx="2948">
                  <c:v>12.826000000000001</c:v>
                </c:pt>
                <c:pt idx="2949">
                  <c:v>12.837999999999999</c:v>
                </c:pt>
                <c:pt idx="2950">
                  <c:v>12.837999999999999</c:v>
                </c:pt>
                <c:pt idx="2951">
                  <c:v>12.837999999999999</c:v>
                </c:pt>
                <c:pt idx="2952">
                  <c:v>12.853</c:v>
                </c:pt>
                <c:pt idx="2953">
                  <c:v>12.853</c:v>
                </c:pt>
                <c:pt idx="2954">
                  <c:v>12.853</c:v>
                </c:pt>
                <c:pt idx="2955">
                  <c:v>12.866</c:v>
                </c:pt>
                <c:pt idx="2956">
                  <c:v>12.866</c:v>
                </c:pt>
                <c:pt idx="2957">
                  <c:v>12.866</c:v>
                </c:pt>
                <c:pt idx="2958">
                  <c:v>12.879</c:v>
                </c:pt>
                <c:pt idx="2959">
                  <c:v>12.879</c:v>
                </c:pt>
                <c:pt idx="2960">
                  <c:v>12.879</c:v>
                </c:pt>
                <c:pt idx="2961">
                  <c:v>12.891999999999999</c:v>
                </c:pt>
                <c:pt idx="2962">
                  <c:v>12.891999999999999</c:v>
                </c:pt>
                <c:pt idx="2963">
                  <c:v>12.891999999999999</c:v>
                </c:pt>
                <c:pt idx="2964">
                  <c:v>12.904999999999999</c:v>
                </c:pt>
                <c:pt idx="2965">
                  <c:v>12.904999999999999</c:v>
                </c:pt>
                <c:pt idx="2966">
                  <c:v>12.904999999999999</c:v>
                </c:pt>
                <c:pt idx="2967">
                  <c:v>12.917999999999999</c:v>
                </c:pt>
                <c:pt idx="2968">
                  <c:v>12.917999999999999</c:v>
                </c:pt>
                <c:pt idx="2969">
                  <c:v>12.917999999999999</c:v>
                </c:pt>
                <c:pt idx="2970">
                  <c:v>12.932</c:v>
                </c:pt>
                <c:pt idx="2971">
                  <c:v>12.932</c:v>
                </c:pt>
                <c:pt idx="2972">
                  <c:v>12.932</c:v>
                </c:pt>
                <c:pt idx="2973">
                  <c:v>12.945</c:v>
                </c:pt>
                <c:pt idx="2974">
                  <c:v>12.945</c:v>
                </c:pt>
                <c:pt idx="2975">
                  <c:v>12.945</c:v>
                </c:pt>
                <c:pt idx="2976">
                  <c:v>12.958</c:v>
                </c:pt>
                <c:pt idx="2977">
                  <c:v>12.958</c:v>
                </c:pt>
                <c:pt idx="2978">
                  <c:v>12.958</c:v>
                </c:pt>
                <c:pt idx="2979">
                  <c:v>12.97</c:v>
                </c:pt>
                <c:pt idx="2980">
                  <c:v>12.97</c:v>
                </c:pt>
                <c:pt idx="2981">
                  <c:v>12.97</c:v>
                </c:pt>
                <c:pt idx="2982">
                  <c:v>12.984</c:v>
                </c:pt>
                <c:pt idx="2983">
                  <c:v>12.984</c:v>
                </c:pt>
                <c:pt idx="2984">
                  <c:v>12.984</c:v>
                </c:pt>
                <c:pt idx="2985">
                  <c:v>12.997999999999999</c:v>
                </c:pt>
                <c:pt idx="2986">
                  <c:v>12.997999999999999</c:v>
                </c:pt>
                <c:pt idx="2987">
                  <c:v>12.997999999999999</c:v>
                </c:pt>
                <c:pt idx="2988">
                  <c:v>13.010999999999999</c:v>
                </c:pt>
                <c:pt idx="2989">
                  <c:v>13.010999999999999</c:v>
                </c:pt>
                <c:pt idx="2990">
                  <c:v>13.010999999999999</c:v>
                </c:pt>
                <c:pt idx="2991">
                  <c:v>13.023999999999999</c:v>
                </c:pt>
                <c:pt idx="2992">
                  <c:v>13.023999999999999</c:v>
                </c:pt>
                <c:pt idx="2993">
                  <c:v>13.023999999999999</c:v>
                </c:pt>
                <c:pt idx="2994">
                  <c:v>13.037000000000001</c:v>
                </c:pt>
                <c:pt idx="2995">
                  <c:v>13.037000000000001</c:v>
                </c:pt>
                <c:pt idx="2996">
                  <c:v>13.037000000000001</c:v>
                </c:pt>
                <c:pt idx="2997">
                  <c:v>13.05</c:v>
                </c:pt>
                <c:pt idx="2998">
                  <c:v>13.05</c:v>
                </c:pt>
                <c:pt idx="2999">
                  <c:v>13.05</c:v>
                </c:pt>
                <c:pt idx="3000">
                  <c:v>13.064</c:v>
                </c:pt>
                <c:pt idx="3001">
                  <c:v>13.064</c:v>
                </c:pt>
                <c:pt idx="3002">
                  <c:v>13.064</c:v>
                </c:pt>
                <c:pt idx="3003">
                  <c:v>13.077</c:v>
                </c:pt>
                <c:pt idx="3004">
                  <c:v>13.077</c:v>
                </c:pt>
                <c:pt idx="3005">
                  <c:v>13.077</c:v>
                </c:pt>
                <c:pt idx="3006">
                  <c:v>13.089</c:v>
                </c:pt>
                <c:pt idx="3007">
                  <c:v>13.089</c:v>
                </c:pt>
                <c:pt idx="3008">
                  <c:v>13.089</c:v>
                </c:pt>
                <c:pt idx="3009">
                  <c:v>13.103</c:v>
                </c:pt>
                <c:pt idx="3010">
                  <c:v>13.103</c:v>
                </c:pt>
                <c:pt idx="3011">
                  <c:v>13.103</c:v>
                </c:pt>
                <c:pt idx="3012">
                  <c:v>13.116</c:v>
                </c:pt>
                <c:pt idx="3013">
                  <c:v>13.116</c:v>
                </c:pt>
                <c:pt idx="3014">
                  <c:v>13.116</c:v>
                </c:pt>
                <c:pt idx="3015">
                  <c:v>13.129</c:v>
                </c:pt>
                <c:pt idx="3016">
                  <c:v>13.129</c:v>
                </c:pt>
                <c:pt idx="3017">
                  <c:v>13.129</c:v>
                </c:pt>
                <c:pt idx="3018">
                  <c:v>13.141999999999999</c:v>
                </c:pt>
                <c:pt idx="3019">
                  <c:v>13.141999999999999</c:v>
                </c:pt>
                <c:pt idx="3020">
                  <c:v>13.141999999999999</c:v>
                </c:pt>
                <c:pt idx="3021">
                  <c:v>13.156000000000001</c:v>
                </c:pt>
                <c:pt idx="3022">
                  <c:v>13.156000000000001</c:v>
                </c:pt>
                <c:pt idx="3023">
                  <c:v>13.156000000000001</c:v>
                </c:pt>
                <c:pt idx="3024">
                  <c:v>13.169</c:v>
                </c:pt>
                <c:pt idx="3025">
                  <c:v>13.169</c:v>
                </c:pt>
                <c:pt idx="3026">
                  <c:v>13.169</c:v>
                </c:pt>
                <c:pt idx="3027">
                  <c:v>13.182</c:v>
                </c:pt>
                <c:pt idx="3028">
                  <c:v>13.182</c:v>
                </c:pt>
                <c:pt idx="3029">
                  <c:v>13.182</c:v>
                </c:pt>
                <c:pt idx="3030">
                  <c:v>13.196</c:v>
                </c:pt>
                <c:pt idx="3031">
                  <c:v>13.196</c:v>
                </c:pt>
                <c:pt idx="3032">
                  <c:v>13.196</c:v>
                </c:pt>
                <c:pt idx="3033">
                  <c:v>13.208</c:v>
                </c:pt>
                <c:pt idx="3034">
                  <c:v>13.208</c:v>
                </c:pt>
                <c:pt idx="3035">
                  <c:v>13.208</c:v>
                </c:pt>
                <c:pt idx="3036">
                  <c:v>13.221</c:v>
                </c:pt>
                <c:pt idx="3037">
                  <c:v>13.221</c:v>
                </c:pt>
                <c:pt idx="3038">
                  <c:v>13.221</c:v>
                </c:pt>
                <c:pt idx="3039">
                  <c:v>13.234999999999999</c:v>
                </c:pt>
                <c:pt idx="3040">
                  <c:v>13.234999999999999</c:v>
                </c:pt>
                <c:pt idx="3041">
                  <c:v>13.234999999999999</c:v>
                </c:pt>
                <c:pt idx="3042">
                  <c:v>13.247999999999999</c:v>
                </c:pt>
                <c:pt idx="3043">
                  <c:v>13.247999999999999</c:v>
                </c:pt>
                <c:pt idx="3044">
                  <c:v>13.247999999999999</c:v>
                </c:pt>
                <c:pt idx="3045">
                  <c:v>13.260999999999999</c:v>
                </c:pt>
                <c:pt idx="3046">
                  <c:v>13.260999999999999</c:v>
                </c:pt>
                <c:pt idx="3047">
                  <c:v>13.260999999999999</c:v>
                </c:pt>
                <c:pt idx="3048">
                  <c:v>13.275</c:v>
                </c:pt>
                <c:pt idx="3049">
                  <c:v>13.275</c:v>
                </c:pt>
                <c:pt idx="3050">
                  <c:v>13.275</c:v>
                </c:pt>
                <c:pt idx="3051">
                  <c:v>13.288</c:v>
                </c:pt>
                <c:pt idx="3052">
                  <c:v>13.288</c:v>
                </c:pt>
                <c:pt idx="3053">
                  <c:v>13.288</c:v>
                </c:pt>
                <c:pt idx="3054">
                  <c:v>13.301</c:v>
                </c:pt>
                <c:pt idx="3055">
                  <c:v>13.301</c:v>
                </c:pt>
                <c:pt idx="3056">
                  <c:v>13.301</c:v>
                </c:pt>
                <c:pt idx="3057">
                  <c:v>13.315</c:v>
                </c:pt>
                <c:pt idx="3058">
                  <c:v>13.315</c:v>
                </c:pt>
                <c:pt idx="3059">
                  <c:v>13.315</c:v>
                </c:pt>
                <c:pt idx="3060">
                  <c:v>13.327999999999999</c:v>
                </c:pt>
                <c:pt idx="3061">
                  <c:v>13.327999999999999</c:v>
                </c:pt>
                <c:pt idx="3062">
                  <c:v>13.327999999999999</c:v>
                </c:pt>
                <c:pt idx="3063">
                  <c:v>13.34</c:v>
                </c:pt>
                <c:pt idx="3064">
                  <c:v>13.34</c:v>
                </c:pt>
                <c:pt idx="3065">
                  <c:v>13.34</c:v>
                </c:pt>
                <c:pt idx="3066">
                  <c:v>13.353</c:v>
                </c:pt>
                <c:pt idx="3067">
                  <c:v>13.353</c:v>
                </c:pt>
                <c:pt idx="3068">
                  <c:v>13.353</c:v>
                </c:pt>
                <c:pt idx="3069">
                  <c:v>13.367000000000001</c:v>
                </c:pt>
                <c:pt idx="3070">
                  <c:v>13.367000000000001</c:v>
                </c:pt>
                <c:pt idx="3071">
                  <c:v>13.367000000000001</c:v>
                </c:pt>
                <c:pt idx="3072">
                  <c:v>13.38</c:v>
                </c:pt>
                <c:pt idx="3073">
                  <c:v>13.38</c:v>
                </c:pt>
                <c:pt idx="3074">
                  <c:v>13.38</c:v>
                </c:pt>
                <c:pt idx="3075">
                  <c:v>13.393000000000001</c:v>
                </c:pt>
                <c:pt idx="3076">
                  <c:v>13.393000000000001</c:v>
                </c:pt>
                <c:pt idx="3077">
                  <c:v>13.393000000000001</c:v>
                </c:pt>
                <c:pt idx="3078">
                  <c:v>13.407</c:v>
                </c:pt>
                <c:pt idx="3079">
                  <c:v>13.407</c:v>
                </c:pt>
                <c:pt idx="3080">
                  <c:v>13.407</c:v>
                </c:pt>
                <c:pt idx="3081">
                  <c:v>13.42</c:v>
                </c:pt>
                <c:pt idx="3082">
                  <c:v>13.42</c:v>
                </c:pt>
                <c:pt idx="3083">
                  <c:v>13.42</c:v>
                </c:pt>
                <c:pt idx="3084">
                  <c:v>13.433999999999999</c:v>
                </c:pt>
                <c:pt idx="3085">
                  <c:v>13.433999999999999</c:v>
                </c:pt>
                <c:pt idx="3086">
                  <c:v>13.433999999999999</c:v>
                </c:pt>
                <c:pt idx="3087">
                  <c:v>13.448</c:v>
                </c:pt>
                <c:pt idx="3088">
                  <c:v>13.448</c:v>
                </c:pt>
                <c:pt idx="3089">
                  <c:v>13.448</c:v>
                </c:pt>
                <c:pt idx="3090">
                  <c:v>13.461</c:v>
                </c:pt>
                <c:pt idx="3091">
                  <c:v>13.461</c:v>
                </c:pt>
                <c:pt idx="3092">
                  <c:v>13.461</c:v>
                </c:pt>
                <c:pt idx="3093">
                  <c:v>13.474</c:v>
                </c:pt>
                <c:pt idx="3094">
                  <c:v>13.474</c:v>
                </c:pt>
                <c:pt idx="3095">
                  <c:v>13.474</c:v>
                </c:pt>
                <c:pt idx="3096">
                  <c:v>13.488</c:v>
                </c:pt>
                <c:pt idx="3097">
                  <c:v>13.488</c:v>
                </c:pt>
                <c:pt idx="3098">
                  <c:v>13.488</c:v>
                </c:pt>
                <c:pt idx="3099">
                  <c:v>13.500999999999999</c:v>
                </c:pt>
                <c:pt idx="3100">
                  <c:v>13.500999999999999</c:v>
                </c:pt>
                <c:pt idx="3101">
                  <c:v>13.500999999999999</c:v>
                </c:pt>
                <c:pt idx="3102">
                  <c:v>13.513999999999999</c:v>
                </c:pt>
                <c:pt idx="3103">
                  <c:v>13.513999999999999</c:v>
                </c:pt>
                <c:pt idx="3104">
                  <c:v>13.513999999999999</c:v>
                </c:pt>
                <c:pt idx="3105">
                  <c:v>13.526999999999999</c:v>
                </c:pt>
                <c:pt idx="3106">
                  <c:v>13.526999999999999</c:v>
                </c:pt>
                <c:pt idx="3107">
                  <c:v>13.526999999999999</c:v>
                </c:pt>
                <c:pt idx="3108">
                  <c:v>13.541</c:v>
                </c:pt>
                <c:pt idx="3109">
                  <c:v>13.541</c:v>
                </c:pt>
                <c:pt idx="3110">
                  <c:v>13.541</c:v>
                </c:pt>
                <c:pt idx="3111">
                  <c:v>13.553000000000001</c:v>
                </c:pt>
                <c:pt idx="3112">
                  <c:v>13.553000000000001</c:v>
                </c:pt>
                <c:pt idx="3113">
                  <c:v>13.553000000000001</c:v>
                </c:pt>
                <c:pt idx="3114">
                  <c:v>13.566000000000001</c:v>
                </c:pt>
                <c:pt idx="3115">
                  <c:v>13.566000000000001</c:v>
                </c:pt>
                <c:pt idx="3116">
                  <c:v>13.566000000000001</c:v>
                </c:pt>
                <c:pt idx="3117">
                  <c:v>13.581</c:v>
                </c:pt>
                <c:pt idx="3118">
                  <c:v>13.581</c:v>
                </c:pt>
                <c:pt idx="3119">
                  <c:v>13.581</c:v>
                </c:pt>
                <c:pt idx="3120">
                  <c:v>13.593999999999999</c:v>
                </c:pt>
                <c:pt idx="3121">
                  <c:v>13.593999999999999</c:v>
                </c:pt>
                <c:pt idx="3122">
                  <c:v>13.593999999999999</c:v>
                </c:pt>
                <c:pt idx="3123">
                  <c:v>13.606999999999999</c:v>
                </c:pt>
                <c:pt idx="3124">
                  <c:v>13.606999999999999</c:v>
                </c:pt>
                <c:pt idx="3125">
                  <c:v>13.606999999999999</c:v>
                </c:pt>
                <c:pt idx="3126">
                  <c:v>13.621</c:v>
                </c:pt>
                <c:pt idx="3127">
                  <c:v>13.621</c:v>
                </c:pt>
                <c:pt idx="3128">
                  <c:v>13.621</c:v>
                </c:pt>
                <c:pt idx="3129">
                  <c:v>13.634</c:v>
                </c:pt>
                <c:pt idx="3130">
                  <c:v>13.634</c:v>
                </c:pt>
                <c:pt idx="3131">
                  <c:v>13.634</c:v>
                </c:pt>
                <c:pt idx="3132">
                  <c:v>13.647</c:v>
                </c:pt>
                <c:pt idx="3133">
                  <c:v>13.647</c:v>
                </c:pt>
                <c:pt idx="3134">
                  <c:v>13.647</c:v>
                </c:pt>
                <c:pt idx="3135">
                  <c:v>13.661</c:v>
                </c:pt>
                <c:pt idx="3136">
                  <c:v>13.661</c:v>
                </c:pt>
                <c:pt idx="3137">
                  <c:v>13.661</c:v>
                </c:pt>
                <c:pt idx="3138">
                  <c:v>13.673999999999999</c:v>
                </c:pt>
                <c:pt idx="3139">
                  <c:v>13.673999999999999</c:v>
                </c:pt>
                <c:pt idx="3140">
                  <c:v>13.673999999999999</c:v>
                </c:pt>
                <c:pt idx="3141">
                  <c:v>13.686999999999999</c:v>
                </c:pt>
                <c:pt idx="3142">
                  <c:v>13.686999999999999</c:v>
                </c:pt>
                <c:pt idx="3143">
                  <c:v>13.686999999999999</c:v>
                </c:pt>
                <c:pt idx="3144">
                  <c:v>13.701000000000001</c:v>
                </c:pt>
                <c:pt idx="3145">
                  <c:v>13.701000000000001</c:v>
                </c:pt>
                <c:pt idx="3146">
                  <c:v>13.701000000000001</c:v>
                </c:pt>
                <c:pt idx="3147">
                  <c:v>13.714</c:v>
                </c:pt>
                <c:pt idx="3148">
                  <c:v>13.714</c:v>
                </c:pt>
                <c:pt idx="3149">
                  <c:v>13.714</c:v>
                </c:pt>
                <c:pt idx="3150">
                  <c:v>13.728</c:v>
                </c:pt>
                <c:pt idx="3151">
                  <c:v>13.728</c:v>
                </c:pt>
                <c:pt idx="3152">
                  <c:v>13.728</c:v>
                </c:pt>
                <c:pt idx="3153">
                  <c:v>13.742000000000001</c:v>
                </c:pt>
                <c:pt idx="3154">
                  <c:v>13.742000000000001</c:v>
                </c:pt>
                <c:pt idx="3155">
                  <c:v>13.742000000000001</c:v>
                </c:pt>
                <c:pt idx="3156">
                  <c:v>13.755000000000001</c:v>
                </c:pt>
                <c:pt idx="3157">
                  <c:v>13.755000000000001</c:v>
                </c:pt>
                <c:pt idx="3158">
                  <c:v>13.755000000000001</c:v>
                </c:pt>
                <c:pt idx="3159">
                  <c:v>13.768000000000001</c:v>
                </c:pt>
                <c:pt idx="3160">
                  <c:v>13.768000000000001</c:v>
                </c:pt>
                <c:pt idx="3161">
                  <c:v>13.768000000000001</c:v>
                </c:pt>
                <c:pt idx="3162">
                  <c:v>13.781000000000001</c:v>
                </c:pt>
                <c:pt idx="3163">
                  <c:v>13.781000000000001</c:v>
                </c:pt>
                <c:pt idx="3164">
                  <c:v>13.781000000000001</c:v>
                </c:pt>
                <c:pt idx="3165">
                  <c:v>13.795</c:v>
                </c:pt>
                <c:pt idx="3166">
                  <c:v>13.795</c:v>
                </c:pt>
                <c:pt idx="3167">
                  <c:v>13.795</c:v>
                </c:pt>
                <c:pt idx="3168">
                  <c:v>13.808</c:v>
                </c:pt>
                <c:pt idx="3169">
                  <c:v>13.808</c:v>
                </c:pt>
                <c:pt idx="3170">
                  <c:v>13.808</c:v>
                </c:pt>
                <c:pt idx="3171">
                  <c:v>13.821</c:v>
                </c:pt>
                <c:pt idx="3172">
                  <c:v>13.821</c:v>
                </c:pt>
                <c:pt idx="3173">
                  <c:v>13.821</c:v>
                </c:pt>
                <c:pt idx="3174">
                  <c:v>13.835000000000001</c:v>
                </c:pt>
                <c:pt idx="3175">
                  <c:v>13.835000000000001</c:v>
                </c:pt>
                <c:pt idx="3176">
                  <c:v>13.835000000000001</c:v>
                </c:pt>
                <c:pt idx="3177">
                  <c:v>13.848000000000001</c:v>
                </c:pt>
                <c:pt idx="3178">
                  <c:v>13.848000000000001</c:v>
                </c:pt>
                <c:pt idx="3179">
                  <c:v>13.848000000000001</c:v>
                </c:pt>
                <c:pt idx="3180">
                  <c:v>13.861000000000001</c:v>
                </c:pt>
                <c:pt idx="3181">
                  <c:v>13.861000000000001</c:v>
                </c:pt>
                <c:pt idx="3182">
                  <c:v>13.861000000000001</c:v>
                </c:pt>
                <c:pt idx="3183">
                  <c:v>13.875</c:v>
                </c:pt>
                <c:pt idx="3184">
                  <c:v>13.875</c:v>
                </c:pt>
                <c:pt idx="3185">
                  <c:v>13.875</c:v>
                </c:pt>
                <c:pt idx="3186">
                  <c:v>13.888</c:v>
                </c:pt>
                <c:pt idx="3187">
                  <c:v>13.888</c:v>
                </c:pt>
                <c:pt idx="3188">
                  <c:v>13.888</c:v>
                </c:pt>
                <c:pt idx="3189">
                  <c:v>13.901</c:v>
                </c:pt>
                <c:pt idx="3190">
                  <c:v>13.901</c:v>
                </c:pt>
                <c:pt idx="3191">
                  <c:v>13.901</c:v>
                </c:pt>
                <c:pt idx="3192">
                  <c:v>13.914999999999999</c:v>
                </c:pt>
                <c:pt idx="3193">
                  <c:v>13.914999999999999</c:v>
                </c:pt>
                <c:pt idx="3194">
                  <c:v>13.914999999999999</c:v>
                </c:pt>
                <c:pt idx="3195">
                  <c:v>13.928000000000001</c:v>
                </c:pt>
                <c:pt idx="3196">
                  <c:v>13.928000000000001</c:v>
                </c:pt>
                <c:pt idx="3197">
                  <c:v>13.928000000000001</c:v>
                </c:pt>
                <c:pt idx="3198">
                  <c:v>13.941000000000001</c:v>
                </c:pt>
                <c:pt idx="3199">
                  <c:v>13.941000000000001</c:v>
                </c:pt>
                <c:pt idx="3200">
                  <c:v>13.941000000000001</c:v>
                </c:pt>
                <c:pt idx="3201">
                  <c:v>13.955</c:v>
                </c:pt>
                <c:pt idx="3202">
                  <c:v>13.955</c:v>
                </c:pt>
                <c:pt idx="3203">
                  <c:v>13.955</c:v>
                </c:pt>
                <c:pt idx="3204">
                  <c:v>13.968</c:v>
                </c:pt>
                <c:pt idx="3205">
                  <c:v>13.968</c:v>
                </c:pt>
                <c:pt idx="3206">
                  <c:v>13.968</c:v>
                </c:pt>
                <c:pt idx="3207">
                  <c:v>13.981</c:v>
                </c:pt>
                <c:pt idx="3208">
                  <c:v>13.981</c:v>
                </c:pt>
                <c:pt idx="3209">
                  <c:v>13.981</c:v>
                </c:pt>
                <c:pt idx="3210">
                  <c:v>13.994</c:v>
                </c:pt>
                <c:pt idx="3211">
                  <c:v>13.994</c:v>
                </c:pt>
                <c:pt idx="3212">
                  <c:v>13.994</c:v>
                </c:pt>
                <c:pt idx="3213">
                  <c:v>14.007999999999999</c:v>
                </c:pt>
                <c:pt idx="3214">
                  <c:v>14.007999999999999</c:v>
                </c:pt>
                <c:pt idx="3215">
                  <c:v>14.007999999999999</c:v>
                </c:pt>
                <c:pt idx="3216">
                  <c:v>14.022</c:v>
                </c:pt>
                <c:pt idx="3217">
                  <c:v>14.022</c:v>
                </c:pt>
                <c:pt idx="3218">
                  <c:v>14.022</c:v>
                </c:pt>
                <c:pt idx="3219">
                  <c:v>14.035</c:v>
                </c:pt>
                <c:pt idx="3220">
                  <c:v>14.035</c:v>
                </c:pt>
                <c:pt idx="3221">
                  <c:v>14.035</c:v>
                </c:pt>
                <c:pt idx="3222">
                  <c:v>14.048999999999999</c:v>
                </c:pt>
                <c:pt idx="3223">
                  <c:v>14.048999999999999</c:v>
                </c:pt>
                <c:pt idx="3224">
                  <c:v>14.048999999999999</c:v>
                </c:pt>
                <c:pt idx="3225">
                  <c:v>14.061999999999999</c:v>
                </c:pt>
                <c:pt idx="3226">
                  <c:v>14.061999999999999</c:v>
                </c:pt>
                <c:pt idx="3227">
                  <c:v>14.061999999999999</c:v>
                </c:pt>
                <c:pt idx="3228">
                  <c:v>14.074999999999999</c:v>
                </c:pt>
                <c:pt idx="3229">
                  <c:v>14.074999999999999</c:v>
                </c:pt>
                <c:pt idx="3230">
                  <c:v>14.074999999999999</c:v>
                </c:pt>
                <c:pt idx="3231">
                  <c:v>14.089</c:v>
                </c:pt>
                <c:pt idx="3232">
                  <c:v>14.089</c:v>
                </c:pt>
                <c:pt idx="3233">
                  <c:v>14.089</c:v>
                </c:pt>
                <c:pt idx="3234">
                  <c:v>14.102</c:v>
                </c:pt>
                <c:pt idx="3235">
                  <c:v>14.102</c:v>
                </c:pt>
                <c:pt idx="3236">
                  <c:v>14.102</c:v>
                </c:pt>
                <c:pt idx="3237">
                  <c:v>14.115</c:v>
                </c:pt>
                <c:pt idx="3238">
                  <c:v>14.115</c:v>
                </c:pt>
                <c:pt idx="3239">
                  <c:v>14.115</c:v>
                </c:pt>
                <c:pt idx="3240">
                  <c:v>14.129</c:v>
                </c:pt>
                <c:pt idx="3241">
                  <c:v>14.129</c:v>
                </c:pt>
                <c:pt idx="3242">
                  <c:v>14.129</c:v>
                </c:pt>
                <c:pt idx="3243">
                  <c:v>14.141999999999999</c:v>
                </c:pt>
                <c:pt idx="3244">
                  <c:v>14.141999999999999</c:v>
                </c:pt>
                <c:pt idx="3245">
                  <c:v>14.141999999999999</c:v>
                </c:pt>
                <c:pt idx="3246">
                  <c:v>14.154</c:v>
                </c:pt>
                <c:pt idx="3247">
                  <c:v>14.154</c:v>
                </c:pt>
                <c:pt idx="3248">
                  <c:v>14.154</c:v>
                </c:pt>
                <c:pt idx="3249">
                  <c:v>14.169</c:v>
                </c:pt>
                <c:pt idx="3250">
                  <c:v>14.169</c:v>
                </c:pt>
                <c:pt idx="3251">
                  <c:v>14.169</c:v>
                </c:pt>
                <c:pt idx="3252">
                  <c:v>14.182</c:v>
                </c:pt>
                <c:pt idx="3253">
                  <c:v>14.182</c:v>
                </c:pt>
                <c:pt idx="3254">
                  <c:v>14.182</c:v>
                </c:pt>
                <c:pt idx="3255">
                  <c:v>14.195</c:v>
                </c:pt>
                <c:pt idx="3256">
                  <c:v>14.195</c:v>
                </c:pt>
                <c:pt idx="3257">
                  <c:v>14.195</c:v>
                </c:pt>
                <c:pt idx="3258">
                  <c:v>14.208</c:v>
                </c:pt>
                <c:pt idx="3259">
                  <c:v>14.208</c:v>
                </c:pt>
                <c:pt idx="3260">
                  <c:v>14.208</c:v>
                </c:pt>
                <c:pt idx="3261">
                  <c:v>14.222</c:v>
                </c:pt>
                <c:pt idx="3262">
                  <c:v>14.222</c:v>
                </c:pt>
                <c:pt idx="3263">
                  <c:v>14.222</c:v>
                </c:pt>
                <c:pt idx="3264">
                  <c:v>14.234999999999999</c:v>
                </c:pt>
                <c:pt idx="3265">
                  <c:v>14.234999999999999</c:v>
                </c:pt>
                <c:pt idx="3266">
                  <c:v>14.234999999999999</c:v>
                </c:pt>
                <c:pt idx="3267">
                  <c:v>14.247999999999999</c:v>
                </c:pt>
                <c:pt idx="3268">
                  <c:v>14.247999999999999</c:v>
                </c:pt>
                <c:pt idx="3269">
                  <c:v>14.247999999999999</c:v>
                </c:pt>
                <c:pt idx="3270">
                  <c:v>14.262</c:v>
                </c:pt>
                <c:pt idx="3271">
                  <c:v>14.262</c:v>
                </c:pt>
                <c:pt idx="3272">
                  <c:v>14.262</c:v>
                </c:pt>
                <c:pt idx="3273">
                  <c:v>14.275</c:v>
                </c:pt>
                <c:pt idx="3274">
                  <c:v>14.275</c:v>
                </c:pt>
                <c:pt idx="3275">
                  <c:v>14.275</c:v>
                </c:pt>
                <c:pt idx="3276">
                  <c:v>14.288</c:v>
                </c:pt>
                <c:pt idx="3277">
                  <c:v>14.288</c:v>
                </c:pt>
                <c:pt idx="3278">
                  <c:v>14.288</c:v>
                </c:pt>
                <c:pt idx="3279">
                  <c:v>14.302</c:v>
                </c:pt>
                <c:pt idx="3280">
                  <c:v>14.302</c:v>
                </c:pt>
                <c:pt idx="3281">
                  <c:v>14.302</c:v>
                </c:pt>
                <c:pt idx="3282">
                  <c:v>14.315</c:v>
                </c:pt>
                <c:pt idx="3283">
                  <c:v>14.315</c:v>
                </c:pt>
                <c:pt idx="3284">
                  <c:v>14.315</c:v>
                </c:pt>
                <c:pt idx="3285">
                  <c:v>14.327999999999999</c:v>
                </c:pt>
                <c:pt idx="3286">
                  <c:v>14.327999999999999</c:v>
                </c:pt>
                <c:pt idx="3287">
                  <c:v>14.327999999999999</c:v>
                </c:pt>
                <c:pt idx="3288">
                  <c:v>14.342000000000001</c:v>
                </c:pt>
                <c:pt idx="3289">
                  <c:v>14.342000000000001</c:v>
                </c:pt>
                <c:pt idx="3290">
                  <c:v>14.342000000000001</c:v>
                </c:pt>
                <c:pt idx="3291">
                  <c:v>14.355</c:v>
                </c:pt>
                <c:pt idx="3292">
                  <c:v>14.355</c:v>
                </c:pt>
                <c:pt idx="3293">
                  <c:v>14.355</c:v>
                </c:pt>
                <c:pt idx="3294">
                  <c:v>14.368</c:v>
                </c:pt>
                <c:pt idx="3295">
                  <c:v>14.368</c:v>
                </c:pt>
                <c:pt idx="3296">
                  <c:v>14.368</c:v>
                </c:pt>
                <c:pt idx="3297">
                  <c:v>14.382</c:v>
                </c:pt>
                <c:pt idx="3298">
                  <c:v>14.382</c:v>
                </c:pt>
                <c:pt idx="3299">
                  <c:v>14.382</c:v>
                </c:pt>
                <c:pt idx="3300">
                  <c:v>14.395</c:v>
                </c:pt>
                <c:pt idx="3301">
                  <c:v>14.395</c:v>
                </c:pt>
                <c:pt idx="3302">
                  <c:v>14.395</c:v>
                </c:pt>
                <c:pt idx="3303">
                  <c:v>14.407999999999999</c:v>
                </c:pt>
                <c:pt idx="3304">
                  <c:v>14.407999999999999</c:v>
                </c:pt>
                <c:pt idx="3305">
                  <c:v>14.407999999999999</c:v>
                </c:pt>
                <c:pt idx="3306">
                  <c:v>14.420999999999999</c:v>
                </c:pt>
                <c:pt idx="3307">
                  <c:v>14.420999999999999</c:v>
                </c:pt>
                <c:pt idx="3308">
                  <c:v>14.420999999999999</c:v>
                </c:pt>
                <c:pt idx="3309">
                  <c:v>14.435</c:v>
                </c:pt>
                <c:pt idx="3310">
                  <c:v>14.435</c:v>
                </c:pt>
                <c:pt idx="3311">
                  <c:v>14.435</c:v>
                </c:pt>
                <c:pt idx="3312">
                  <c:v>14.448</c:v>
                </c:pt>
                <c:pt idx="3313">
                  <c:v>14.448</c:v>
                </c:pt>
                <c:pt idx="3314">
                  <c:v>14.448</c:v>
                </c:pt>
                <c:pt idx="3315">
                  <c:v>14.462</c:v>
                </c:pt>
                <c:pt idx="3316">
                  <c:v>14.462</c:v>
                </c:pt>
                <c:pt idx="3317">
                  <c:v>14.462</c:v>
                </c:pt>
                <c:pt idx="3318">
                  <c:v>14.476000000000001</c:v>
                </c:pt>
                <c:pt idx="3319">
                  <c:v>14.476000000000001</c:v>
                </c:pt>
                <c:pt idx="3320">
                  <c:v>14.476000000000001</c:v>
                </c:pt>
                <c:pt idx="3321">
                  <c:v>14.489000000000001</c:v>
                </c:pt>
                <c:pt idx="3322">
                  <c:v>14.489000000000001</c:v>
                </c:pt>
                <c:pt idx="3323">
                  <c:v>14.489000000000001</c:v>
                </c:pt>
                <c:pt idx="3324">
                  <c:v>14.500999999999999</c:v>
                </c:pt>
                <c:pt idx="3325">
                  <c:v>14.500999999999999</c:v>
                </c:pt>
                <c:pt idx="3326">
                  <c:v>14.500999999999999</c:v>
                </c:pt>
                <c:pt idx="3327">
                  <c:v>14.515000000000001</c:v>
                </c:pt>
                <c:pt idx="3328">
                  <c:v>14.515000000000001</c:v>
                </c:pt>
                <c:pt idx="3329">
                  <c:v>14.515000000000001</c:v>
                </c:pt>
                <c:pt idx="3330">
                  <c:v>14.528</c:v>
                </c:pt>
                <c:pt idx="3331">
                  <c:v>14.528</c:v>
                </c:pt>
                <c:pt idx="3332">
                  <c:v>14.528</c:v>
                </c:pt>
                <c:pt idx="3333">
                  <c:v>14.541</c:v>
                </c:pt>
                <c:pt idx="3334">
                  <c:v>14.541</c:v>
                </c:pt>
                <c:pt idx="3335">
                  <c:v>14.541</c:v>
                </c:pt>
                <c:pt idx="3336">
                  <c:v>14.555</c:v>
                </c:pt>
                <c:pt idx="3337">
                  <c:v>14.555</c:v>
                </c:pt>
                <c:pt idx="3338">
                  <c:v>14.555</c:v>
                </c:pt>
                <c:pt idx="3339">
                  <c:v>14.568</c:v>
                </c:pt>
                <c:pt idx="3340">
                  <c:v>14.568</c:v>
                </c:pt>
                <c:pt idx="3341">
                  <c:v>14.568</c:v>
                </c:pt>
                <c:pt idx="3342">
                  <c:v>14.581</c:v>
                </c:pt>
                <c:pt idx="3343">
                  <c:v>14.581</c:v>
                </c:pt>
                <c:pt idx="3344">
                  <c:v>14.581</c:v>
                </c:pt>
                <c:pt idx="3345">
                  <c:v>14.595000000000001</c:v>
                </c:pt>
                <c:pt idx="3346">
                  <c:v>14.595000000000001</c:v>
                </c:pt>
                <c:pt idx="3347">
                  <c:v>14.595000000000001</c:v>
                </c:pt>
                <c:pt idx="3348">
                  <c:v>14.609</c:v>
                </c:pt>
                <c:pt idx="3349">
                  <c:v>14.609</c:v>
                </c:pt>
                <c:pt idx="3350">
                  <c:v>14.609</c:v>
                </c:pt>
                <c:pt idx="3351">
                  <c:v>14.622</c:v>
                </c:pt>
                <c:pt idx="3352">
                  <c:v>14.622</c:v>
                </c:pt>
                <c:pt idx="3353">
                  <c:v>14.622</c:v>
                </c:pt>
                <c:pt idx="3354">
                  <c:v>14.635</c:v>
                </c:pt>
                <c:pt idx="3355">
                  <c:v>14.635</c:v>
                </c:pt>
                <c:pt idx="3356">
                  <c:v>14.635</c:v>
                </c:pt>
                <c:pt idx="3357">
                  <c:v>14.648999999999999</c:v>
                </c:pt>
                <c:pt idx="3358">
                  <c:v>14.648999999999999</c:v>
                </c:pt>
                <c:pt idx="3359">
                  <c:v>14.648999999999999</c:v>
                </c:pt>
                <c:pt idx="3360">
                  <c:v>14.662000000000001</c:v>
                </c:pt>
                <c:pt idx="3361">
                  <c:v>14.662000000000001</c:v>
                </c:pt>
                <c:pt idx="3362">
                  <c:v>14.662000000000001</c:v>
                </c:pt>
                <c:pt idx="3363">
                  <c:v>14.675000000000001</c:v>
                </c:pt>
                <c:pt idx="3364">
                  <c:v>14.675000000000001</c:v>
                </c:pt>
                <c:pt idx="3365">
                  <c:v>14.675000000000001</c:v>
                </c:pt>
                <c:pt idx="3366">
                  <c:v>14.689</c:v>
                </c:pt>
                <c:pt idx="3367">
                  <c:v>14.689</c:v>
                </c:pt>
                <c:pt idx="3368">
                  <c:v>14.689</c:v>
                </c:pt>
                <c:pt idx="3369">
                  <c:v>14.702</c:v>
                </c:pt>
                <c:pt idx="3370">
                  <c:v>14.702</c:v>
                </c:pt>
                <c:pt idx="3371">
                  <c:v>14.702</c:v>
                </c:pt>
                <c:pt idx="3372">
                  <c:v>14.715</c:v>
                </c:pt>
                <c:pt idx="3373">
                  <c:v>14.715</c:v>
                </c:pt>
                <c:pt idx="3374">
                  <c:v>14.715</c:v>
                </c:pt>
                <c:pt idx="3375">
                  <c:v>14.728999999999999</c:v>
                </c:pt>
                <c:pt idx="3376">
                  <c:v>14.728999999999999</c:v>
                </c:pt>
                <c:pt idx="3377">
                  <c:v>14.728999999999999</c:v>
                </c:pt>
                <c:pt idx="3378">
                  <c:v>14.742000000000001</c:v>
                </c:pt>
                <c:pt idx="3379">
                  <c:v>14.742000000000001</c:v>
                </c:pt>
                <c:pt idx="3380">
                  <c:v>14.742000000000001</c:v>
                </c:pt>
                <c:pt idx="3381">
                  <c:v>14.755000000000001</c:v>
                </c:pt>
                <c:pt idx="3382">
                  <c:v>14.755000000000001</c:v>
                </c:pt>
                <c:pt idx="3383">
                  <c:v>14.755000000000001</c:v>
                </c:pt>
                <c:pt idx="3384">
                  <c:v>14.769</c:v>
                </c:pt>
                <c:pt idx="3385">
                  <c:v>14.769</c:v>
                </c:pt>
                <c:pt idx="3386">
                  <c:v>14.769</c:v>
                </c:pt>
                <c:pt idx="3387">
                  <c:v>14.782</c:v>
                </c:pt>
                <c:pt idx="3388">
                  <c:v>14.782</c:v>
                </c:pt>
                <c:pt idx="3389">
                  <c:v>14.782</c:v>
                </c:pt>
                <c:pt idx="3390">
                  <c:v>14.795</c:v>
                </c:pt>
                <c:pt idx="3391">
                  <c:v>14.795</c:v>
                </c:pt>
                <c:pt idx="3392">
                  <c:v>14.795</c:v>
                </c:pt>
                <c:pt idx="3393">
                  <c:v>14.808999999999999</c:v>
                </c:pt>
                <c:pt idx="3394">
                  <c:v>14.808999999999999</c:v>
                </c:pt>
                <c:pt idx="3395">
                  <c:v>14.808999999999999</c:v>
                </c:pt>
                <c:pt idx="3396">
                  <c:v>14.821999999999999</c:v>
                </c:pt>
                <c:pt idx="3397">
                  <c:v>14.821999999999999</c:v>
                </c:pt>
                <c:pt idx="3398">
                  <c:v>14.821999999999999</c:v>
                </c:pt>
                <c:pt idx="3399">
                  <c:v>14.835000000000001</c:v>
                </c:pt>
                <c:pt idx="3400">
                  <c:v>14.835000000000001</c:v>
                </c:pt>
                <c:pt idx="3401">
                  <c:v>14.835000000000001</c:v>
                </c:pt>
                <c:pt idx="3402">
                  <c:v>14.848000000000001</c:v>
                </c:pt>
                <c:pt idx="3403">
                  <c:v>14.848000000000001</c:v>
                </c:pt>
                <c:pt idx="3404">
                  <c:v>14.848000000000001</c:v>
                </c:pt>
                <c:pt idx="3405">
                  <c:v>14.862</c:v>
                </c:pt>
                <c:pt idx="3406">
                  <c:v>14.862</c:v>
                </c:pt>
                <c:pt idx="3407">
                  <c:v>14.862</c:v>
                </c:pt>
                <c:pt idx="3408">
                  <c:v>14.875</c:v>
                </c:pt>
                <c:pt idx="3409">
                  <c:v>14.875</c:v>
                </c:pt>
                <c:pt idx="3410">
                  <c:v>14.875</c:v>
                </c:pt>
                <c:pt idx="3411">
                  <c:v>14.888</c:v>
                </c:pt>
                <c:pt idx="3412">
                  <c:v>14.888</c:v>
                </c:pt>
                <c:pt idx="3413">
                  <c:v>14.888</c:v>
                </c:pt>
                <c:pt idx="3414">
                  <c:v>14.903</c:v>
                </c:pt>
                <c:pt idx="3415">
                  <c:v>14.903</c:v>
                </c:pt>
                <c:pt idx="3416">
                  <c:v>14.903</c:v>
                </c:pt>
                <c:pt idx="3417">
                  <c:v>14.916</c:v>
                </c:pt>
                <c:pt idx="3418">
                  <c:v>14.916</c:v>
                </c:pt>
                <c:pt idx="3419">
                  <c:v>14.916</c:v>
                </c:pt>
                <c:pt idx="3420">
                  <c:v>14.929</c:v>
                </c:pt>
                <c:pt idx="3421">
                  <c:v>14.929</c:v>
                </c:pt>
                <c:pt idx="3422">
                  <c:v>14.929</c:v>
                </c:pt>
                <c:pt idx="3423">
                  <c:v>14.943</c:v>
                </c:pt>
                <c:pt idx="3424">
                  <c:v>14.943</c:v>
                </c:pt>
                <c:pt idx="3425">
                  <c:v>14.943</c:v>
                </c:pt>
                <c:pt idx="3426">
                  <c:v>14.956</c:v>
                </c:pt>
                <c:pt idx="3427">
                  <c:v>14.956</c:v>
                </c:pt>
                <c:pt idx="3428">
                  <c:v>14.956</c:v>
                </c:pt>
                <c:pt idx="3429">
                  <c:v>14.968999999999999</c:v>
                </c:pt>
                <c:pt idx="3430">
                  <c:v>14.968999999999999</c:v>
                </c:pt>
                <c:pt idx="3431">
                  <c:v>14.968999999999999</c:v>
                </c:pt>
                <c:pt idx="3432">
                  <c:v>14.983000000000001</c:v>
                </c:pt>
                <c:pt idx="3433">
                  <c:v>14.983000000000001</c:v>
                </c:pt>
                <c:pt idx="3434">
                  <c:v>14.983000000000001</c:v>
                </c:pt>
                <c:pt idx="3435">
                  <c:v>14.996</c:v>
                </c:pt>
                <c:pt idx="3436">
                  <c:v>14.996</c:v>
                </c:pt>
                <c:pt idx="3437">
                  <c:v>14.996</c:v>
                </c:pt>
                <c:pt idx="3438">
                  <c:v>15.009</c:v>
                </c:pt>
                <c:pt idx="3439">
                  <c:v>15.009</c:v>
                </c:pt>
                <c:pt idx="3440">
                  <c:v>15.009</c:v>
                </c:pt>
                <c:pt idx="3441">
                  <c:v>15.023</c:v>
                </c:pt>
                <c:pt idx="3442">
                  <c:v>15.023</c:v>
                </c:pt>
                <c:pt idx="3443">
                  <c:v>15.023</c:v>
                </c:pt>
                <c:pt idx="3444">
                  <c:v>15.035</c:v>
                </c:pt>
                <c:pt idx="3445">
                  <c:v>15.035</c:v>
                </c:pt>
                <c:pt idx="3446">
                  <c:v>15.035</c:v>
                </c:pt>
                <c:pt idx="3447">
                  <c:v>15.048999999999999</c:v>
                </c:pt>
                <c:pt idx="3448">
                  <c:v>15.048999999999999</c:v>
                </c:pt>
                <c:pt idx="3449">
                  <c:v>15.048999999999999</c:v>
                </c:pt>
                <c:pt idx="3450">
                  <c:v>15.061999999999999</c:v>
                </c:pt>
                <c:pt idx="3451">
                  <c:v>15.061999999999999</c:v>
                </c:pt>
                <c:pt idx="3452">
                  <c:v>15.061999999999999</c:v>
                </c:pt>
                <c:pt idx="3453">
                  <c:v>15.076000000000001</c:v>
                </c:pt>
                <c:pt idx="3454">
                  <c:v>15.076000000000001</c:v>
                </c:pt>
                <c:pt idx="3455">
                  <c:v>15.076000000000001</c:v>
                </c:pt>
                <c:pt idx="3456">
                  <c:v>15.089</c:v>
                </c:pt>
                <c:pt idx="3457">
                  <c:v>15.089</c:v>
                </c:pt>
                <c:pt idx="3458">
                  <c:v>15.089</c:v>
                </c:pt>
                <c:pt idx="3459">
                  <c:v>15.102</c:v>
                </c:pt>
                <c:pt idx="3460">
                  <c:v>15.102</c:v>
                </c:pt>
                <c:pt idx="3461">
                  <c:v>15.102</c:v>
                </c:pt>
                <c:pt idx="3462">
                  <c:v>15.116</c:v>
                </c:pt>
                <c:pt idx="3463">
                  <c:v>15.116</c:v>
                </c:pt>
                <c:pt idx="3464">
                  <c:v>15.116</c:v>
                </c:pt>
                <c:pt idx="3465">
                  <c:v>15.129</c:v>
                </c:pt>
                <c:pt idx="3466">
                  <c:v>15.129</c:v>
                </c:pt>
                <c:pt idx="3467">
                  <c:v>15.129</c:v>
                </c:pt>
                <c:pt idx="3468">
                  <c:v>15.141999999999999</c:v>
                </c:pt>
                <c:pt idx="3469">
                  <c:v>15.141999999999999</c:v>
                </c:pt>
                <c:pt idx="3470">
                  <c:v>15.141999999999999</c:v>
                </c:pt>
                <c:pt idx="3471">
                  <c:v>15.156000000000001</c:v>
                </c:pt>
                <c:pt idx="3472">
                  <c:v>15.156000000000001</c:v>
                </c:pt>
                <c:pt idx="3473">
                  <c:v>15.156000000000001</c:v>
                </c:pt>
                <c:pt idx="3474">
                  <c:v>15.169</c:v>
                </c:pt>
                <c:pt idx="3475">
                  <c:v>15.169</c:v>
                </c:pt>
                <c:pt idx="3476">
                  <c:v>15.169</c:v>
                </c:pt>
                <c:pt idx="3477">
                  <c:v>15.182</c:v>
                </c:pt>
                <c:pt idx="3478">
                  <c:v>15.182</c:v>
                </c:pt>
                <c:pt idx="3479">
                  <c:v>15.182</c:v>
                </c:pt>
                <c:pt idx="3480">
                  <c:v>15.196</c:v>
                </c:pt>
                <c:pt idx="3481">
                  <c:v>15.196</c:v>
                </c:pt>
                <c:pt idx="3482">
                  <c:v>15.196</c:v>
                </c:pt>
                <c:pt idx="3483">
                  <c:v>15.209</c:v>
                </c:pt>
                <c:pt idx="3484">
                  <c:v>15.209</c:v>
                </c:pt>
                <c:pt idx="3485">
                  <c:v>15.209</c:v>
                </c:pt>
                <c:pt idx="3486">
                  <c:v>15.222</c:v>
                </c:pt>
                <c:pt idx="3487">
                  <c:v>15.222</c:v>
                </c:pt>
                <c:pt idx="3488">
                  <c:v>15.222</c:v>
                </c:pt>
                <c:pt idx="3489">
                  <c:v>15.236000000000001</c:v>
                </c:pt>
                <c:pt idx="3490">
                  <c:v>15.236000000000001</c:v>
                </c:pt>
                <c:pt idx="3491">
                  <c:v>15.236000000000001</c:v>
                </c:pt>
                <c:pt idx="3492">
                  <c:v>15.249000000000001</c:v>
                </c:pt>
                <c:pt idx="3493">
                  <c:v>15.249000000000001</c:v>
                </c:pt>
                <c:pt idx="3494">
                  <c:v>15.249000000000001</c:v>
                </c:pt>
                <c:pt idx="3495">
                  <c:v>15.262</c:v>
                </c:pt>
                <c:pt idx="3496">
                  <c:v>15.262</c:v>
                </c:pt>
                <c:pt idx="3497">
                  <c:v>15.262</c:v>
                </c:pt>
                <c:pt idx="3498">
                  <c:v>15.278</c:v>
                </c:pt>
                <c:pt idx="3499">
                  <c:v>15.278</c:v>
                </c:pt>
                <c:pt idx="3500">
                  <c:v>15.278</c:v>
                </c:pt>
                <c:pt idx="3501">
                  <c:v>15.291</c:v>
                </c:pt>
                <c:pt idx="3502">
                  <c:v>15.291</c:v>
                </c:pt>
                <c:pt idx="3503">
                  <c:v>15.291</c:v>
                </c:pt>
                <c:pt idx="3504">
                  <c:v>15.304</c:v>
                </c:pt>
                <c:pt idx="3505">
                  <c:v>15.304</c:v>
                </c:pt>
                <c:pt idx="3506">
                  <c:v>15.304</c:v>
                </c:pt>
                <c:pt idx="3507">
                  <c:v>15.317</c:v>
                </c:pt>
                <c:pt idx="3508">
                  <c:v>15.317</c:v>
                </c:pt>
                <c:pt idx="3509">
                  <c:v>15.317</c:v>
                </c:pt>
                <c:pt idx="3510">
                  <c:v>15.331</c:v>
                </c:pt>
                <c:pt idx="3511">
                  <c:v>15.331</c:v>
                </c:pt>
                <c:pt idx="3512">
                  <c:v>15.331</c:v>
                </c:pt>
                <c:pt idx="3513">
                  <c:v>15.345000000000001</c:v>
                </c:pt>
                <c:pt idx="3514">
                  <c:v>15.345000000000001</c:v>
                </c:pt>
                <c:pt idx="3515">
                  <c:v>15.345000000000001</c:v>
                </c:pt>
                <c:pt idx="3516">
                  <c:v>15.358000000000001</c:v>
                </c:pt>
                <c:pt idx="3517">
                  <c:v>15.358000000000001</c:v>
                </c:pt>
                <c:pt idx="3518">
                  <c:v>15.358000000000001</c:v>
                </c:pt>
                <c:pt idx="3519">
                  <c:v>15.372</c:v>
                </c:pt>
                <c:pt idx="3520">
                  <c:v>15.372</c:v>
                </c:pt>
                <c:pt idx="3521">
                  <c:v>15.372</c:v>
                </c:pt>
                <c:pt idx="3522">
                  <c:v>15.385</c:v>
                </c:pt>
                <c:pt idx="3523">
                  <c:v>15.385</c:v>
                </c:pt>
                <c:pt idx="3524">
                  <c:v>15.385</c:v>
                </c:pt>
                <c:pt idx="3525">
                  <c:v>15.398</c:v>
                </c:pt>
                <c:pt idx="3526">
                  <c:v>15.398</c:v>
                </c:pt>
                <c:pt idx="3527">
                  <c:v>15.398</c:v>
                </c:pt>
                <c:pt idx="3528">
                  <c:v>15.412000000000001</c:v>
                </c:pt>
                <c:pt idx="3529">
                  <c:v>15.412000000000001</c:v>
                </c:pt>
                <c:pt idx="3530">
                  <c:v>15.412000000000001</c:v>
                </c:pt>
                <c:pt idx="3531">
                  <c:v>15.425000000000001</c:v>
                </c:pt>
                <c:pt idx="3532">
                  <c:v>15.425000000000001</c:v>
                </c:pt>
                <c:pt idx="3533">
                  <c:v>15.425000000000001</c:v>
                </c:pt>
                <c:pt idx="3534">
                  <c:v>15.438000000000001</c:v>
                </c:pt>
                <c:pt idx="3535">
                  <c:v>15.438000000000001</c:v>
                </c:pt>
                <c:pt idx="3536">
                  <c:v>15.438000000000001</c:v>
                </c:pt>
                <c:pt idx="3537">
                  <c:v>15.452</c:v>
                </c:pt>
                <c:pt idx="3538">
                  <c:v>15.452</c:v>
                </c:pt>
                <c:pt idx="3539">
                  <c:v>15.452</c:v>
                </c:pt>
                <c:pt idx="3540">
                  <c:v>15.465</c:v>
                </c:pt>
                <c:pt idx="3541">
                  <c:v>15.465</c:v>
                </c:pt>
                <c:pt idx="3542">
                  <c:v>15.465</c:v>
                </c:pt>
                <c:pt idx="3543">
                  <c:v>15.477</c:v>
                </c:pt>
                <c:pt idx="3544">
                  <c:v>15.477</c:v>
                </c:pt>
                <c:pt idx="3545">
                  <c:v>15.477</c:v>
                </c:pt>
                <c:pt idx="3546">
                  <c:v>15.492000000000001</c:v>
                </c:pt>
                <c:pt idx="3547">
                  <c:v>15.492000000000001</c:v>
                </c:pt>
                <c:pt idx="3548">
                  <c:v>15.492000000000001</c:v>
                </c:pt>
                <c:pt idx="3549">
                  <c:v>15.505000000000001</c:v>
                </c:pt>
                <c:pt idx="3550">
                  <c:v>15.505000000000001</c:v>
                </c:pt>
                <c:pt idx="3551">
                  <c:v>15.505000000000001</c:v>
                </c:pt>
                <c:pt idx="3552">
                  <c:v>15.518000000000001</c:v>
                </c:pt>
                <c:pt idx="3553">
                  <c:v>15.518000000000001</c:v>
                </c:pt>
                <c:pt idx="3554">
                  <c:v>15.518000000000001</c:v>
                </c:pt>
                <c:pt idx="3555">
                  <c:v>15.531000000000001</c:v>
                </c:pt>
                <c:pt idx="3556">
                  <c:v>15.531000000000001</c:v>
                </c:pt>
                <c:pt idx="3557">
                  <c:v>15.531000000000001</c:v>
                </c:pt>
                <c:pt idx="3558">
                  <c:v>15.545</c:v>
                </c:pt>
                <c:pt idx="3559">
                  <c:v>15.545</c:v>
                </c:pt>
                <c:pt idx="3560">
                  <c:v>15.545</c:v>
                </c:pt>
                <c:pt idx="3561">
                  <c:v>15.558</c:v>
                </c:pt>
                <c:pt idx="3562">
                  <c:v>15.558</c:v>
                </c:pt>
                <c:pt idx="3563">
                  <c:v>15.558</c:v>
                </c:pt>
                <c:pt idx="3564">
                  <c:v>15.571</c:v>
                </c:pt>
                <c:pt idx="3565">
                  <c:v>15.571</c:v>
                </c:pt>
                <c:pt idx="3566">
                  <c:v>15.571</c:v>
                </c:pt>
                <c:pt idx="3567">
                  <c:v>15.584</c:v>
                </c:pt>
                <c:pt idx="3568">
                  <c:v>15.584</c:v>
                </c:pt>
                <c:pt idx="3569">
                  <c:v>15.584</c:v>
                </c:pt>
                <c:pt idx="3570">
                  <c:v>15.597</c:v>
                </c:pt>
                <c:pt idx="3571">
                  <c:v>15.597</c:v>
                </c:pt>
                <c:pt idx="3572">
                  <c:v>15.597</c:v>
                </c:pt>
                <c:pt idx="3573">
                  <c:v>15.61</c:v>
                </c:pt>
                <c:pt idx="3574">
                  <c:v>15.61</c:v>
                </c:pt>
                <c:pt idx="3575">
                  <c:v>15.61</c:v>
                </c:pt>
                <c:pt idx="3576">
                  <c:v>15.624000000000001</c:v>
                </c:pt>
                <c:pt idx="3577">
                  <c:v>15.624000000000001</c:v>
                </c:pt>
                <c:pt idx="3578">
                  <c:v>15.624000000000001</c:v>
                </c:pt>
                <c:pt idx="3579">
                  <c:v>15.638</c:v>
                </c:pt>
                <c:pt idx="3580">
                  <c:v>15.638</c:v>
                </c:pt>
                <c:pt idx="3581">
                  <c:v>15.638</c:v>
                </c:pt>
                <c:pt idx="3582">
                  <c:v>15.651</c:v>
                </c:pt>
                <c:pt idx="3583">
                  <c:v>15.651</c:v>
                </c:pt>
                <c:pt idx="3584">
                  <c:v>15.651</c:v>
                </c:pt>
                <c:pt idx="3585">
                  <c:v>15.664999999999999</c:v>
                </c:pt>
                <c:pt idx="3586">
                  <c:v>15.664999999999999</c:v>
                </c:pt>
                <c:pt idx="3587">
                  <c:v>15.664999999999999</c:v>
                </c:pt>
                <c:pt idx="3588">
                  <c:v>15.678000000000001</c:v>
                </c:pt>
                <c:pt idx="3589">
                  <c:v>15.678000000000001</c:v>
                </c:pt>
                <c:pt idx="3590">
                  <c:v>15.678000000000001</c:v>
                </c:pt>
                <c:pt idx="3591">
                  <c:v>15.691000000000001</c:v>
                </c:pt>
                <c:pt idx="3592">
                  <c:v>15.691000000000001</c:v>
                </c:pt>
                <c:pt idx="3593">
                  <c:v>15.691000000000001</c:v>
                </c:pt>
                <c:pt idx="3594">
                  <c:v>15.705</c:v>
                </c:pt>
                <c:pt idx="3595">
                  <c:v>15.705</c:v>
                </c:pt>
                <c:pt idx="3596">
                  <c:v>15.705</c:v>
                </c:pt>
                <c:pt idx="3597">
                  <c:v>15.718</c:v>
                </c:pt>
                <c:pt idx="3598">
                  <c:v>15.718</c:v>
                </c:pt>
                <c:pt idx="3599">
                  <c:v>15.718</c:v>
                </c:pt>
                <c:pt idx="3600">
                  <c:v>15.731</c:v>
                </c:pt>
                <c:pt idx="3601">
                  <c:v>15.731</c:v>
                </c:pt>
                <c:pt idx="3602">
                  <c:v>15.731</c:v>
                </c:pt>
                <c:pt idx="3603">
                  <c:v>15.743</c:v>
                </c:pt>
                <c:pt idx="3604">
                  <c:v>15.743</c:v>
                </c:pt>
                <c:pt idx="3605">
                  <c:v>15.743</c:v>
                </c:pt>
                <c:pt idx="3606">
                  <c:v>15.757</c:v>
                </c:pt>
                <c:pt idx="3607">
                  <c:v>15.757</c:v>
                </c:pt>
                <c:pt idx="3608">
                  <c:v>15.757</c:v>
                </c:pt>
                <c:pt idx="3609">
                  <c:v>15.77</c:v>
                </c:pt>
                <c:pt idx="3610">
                  <c:v>15.77</c:v>
                </c:pt>
                <c:pt idx="3611">
                  <c:v>15.77</c:v>
                </c:pt>
                <c:pt idx="3612">
                  <c:v>15.784000000000001</c:v>
                </c:pt>
                <c:pt idx="3613">
                  <c:v>15.784000000000001</c:v>
                </c:pt>
                <c:pt idx="3614">
                  <c:v>15.784000000000001</c:v>
                </c:pt>
                <c:pt idx="3615">
                  <c:v>15.798</c:v>
                </c:pt>
                <c:pt idx="3616">
                  <c:v>15.798</c:v>
                </c:pt>
                <c:pt idx="3617">
                  <c:v>15.798</c:v>
                </c:pt>
                <c:pt idx="3618">
                  <c:v>15.811</c:v>
                </c:pt>
                <c:pt idx="3619">
                  <c:v>15.811</c:v>
                </c:pt>
                <c:pt idx="3620">
                  <c:v>15.811</c:v>
                </c:pt>
                <c:pt idx="3621">
                  <c:v>15.824</c:v>
                </c:pt>
                <c:pt idx="3622">
                  <c:v>15.824</c:v>
                </c:pt>
                <c:pt idx="3623">
                  <c:v>15.824</c:v>
                </c:pt>
                <c:pt idx="3624">
                  <c:v>15.837999999999999</c:v>
                </c:pt>
                <c:pt idx="3625">
                  <c:v>15.837999999999999</c:v>
                </c:pt>
                <c:pt idx="3626">
                  <c:v>15.837999999999999</c:v>
                </c:pt>
                <c:pt idx="3627">
                  <c:v>15.851000000000001</c:v>
                </c:pt>
                <c:pt idx="3628">
                  <c:v>15.851000000000001</c:v>
                </c:pt>
                <c:pt idx="3629">
                  <c:v>15.851000000000001</c:v>
                </c:pt>
                <c:pt idx="3630">
                  <c:v>15.864000000000001</c:v>
                </c:pt>
                <c:pt idx="3631">
                  <c:v>15.864000000000001</c:v>
                </c:pt>
                <c:pt idx="3632">
                  <c:v>15.864000000000001</c:v>
                </c:pt>
                <c:pt idx="3633">
                  <c:v>15.878</c:v>
                </c:pt>
                <c:pt idx="3634">
                  <c:v>15.878</c:v>
                </c:pt>
                <c:pt idx="3635">
                  <c:v>15.878</c:v>
                </c:pt>
                <c:pt idx="3636">
                  <c:v>15.891</c:v>
                </c:pt>
                <c:pt idx="3637">
                  <c:v>15.891</c:v>
                </c:pt>
                <c:pt idx="3638">
                  <c:v>15.891</c:v>
                </c:pt>
                <c:pt idx="3639">
                  <c:v>15.904</c:v>
                </c:pt>
                <c:pt idx="3640">
                  <c:v>15.904</c:v>
                </c:pt>
                <c:pt idx="3641">
                  <c:v>15.904</c:v>
                </c:pt>
                <c:pt idx="3642">
                  <c:v>15.917999999999999</c:v>
                </c:pt>
                <c:pt idx="3643">
                  <c:v>15.917999999999999</c:v>
                </c:pt>
                <c:pt idx="3644">
                  <c:v>15.917999999999999</c:v>
                </c:pt>
                <c:pt idx="3645">
                  <c:v>15.932</c:v>
                </c:pt>
                <c:pt idx="3646">
                  <c:v>15.932</c:v>
                </c:pt>
                <c:pt idx="3647">
                  <c:v>15.932</c:v>
                </c:pt>
                <c:pt idx="3648">
                  <c:v>15.945</c:v>
                </c:pt>
                <c:pt idx="3649">
                  <c:v>15.945</c:v>
                </c:pt>
                <c:pt idx="3650">
                  <c:v>15.945</c:v>
                </c:pt>
                <c:pt idx="3651">
                  <c:v>15.958</c:v>
                </c:pt>
                <c:pt idx="3652">
                  <c:v>15.958</c:v>
                </c:pt>
                <c:pt idx="3653">
                  <c:v>15.958</c:v>
                </c:pt>
                <c:pt idx="3654">
                  <c:v>15.971</c:v>
                </c:pt>
                <c:pt idx="3655">
                  <c:v>15.971</c:v>
                </c:pt>
                <c:pt idx="3656">
                  <c:v>15.971</c:v>
                </c:pt>
                <c:pt idx="3657">
                  <c:v>15.984</c:v>
                </c:pt>
                <c:pt idx="3658">
                  <c:v>15.984</c:v>
                </c:pt>
                <c:pt idx="3659">
                  <c:v>15.984</c:v>
                </c:pt>
                <c:pt idx="3660">
                  <c:v>15.997</c:v>
                </c:pt>
                <c:pt idx="3661">
                  <c:v>15.997</c:v>
                </c:pt>
                <c:pt idx="3662">
                  <c:v>15.997</c:v>
                </c:pt>
                <c:pt idx="3663">
                  <c:v>16.010999999999999</c:v>
                </c:pt>
                <c:pt idx="3664">
                  <c:v>16.010999999999999</c:v>
                </c:pt>
                <c:pt idx="3665">
                  <c:v>16.010999999999999</c:v>
                </c:pt>
                <c:pt idx="3666">
                  <c:v>16.024000000000001</c:v>
                </c:pt>
                <c:pt idx="3667">
                  <c:v>16.024000000000001</c:v>
                </c:pt>
                <c:pt idx="3668">
                  <c:v>16.024000000000001</c:v>
                </c:pt>
                <c:pt idx="3669">
                  <c:v>16.036999999999999</c:v>
                </c:pt>
                <c:pt idx="3670">
                  <c:v>16.036999999999999</c:v>
                </c:pt>
                <c:pt idx="3671">
                  <c:v>16.036999999999999</c:v>
                </c:pt>
                <c:pt idx="3672">
                  <c:v>16.050999999999998</c:v>
                </c:pt>
                <c:pt idx="3673">
                  <c:v>16.050999999999998</c:v>
                </c:pt>
                <c:pt idx="3674">
                  <c:v>16.050999999999998</c:v>
                </c:pt>
                <c:pt idx="3675">
                  <c:v>16.064</c:v>
                </c:pt>
                <c:pt idx="3676">
                  <c:v>16.064</c:v>
                </c:pt>
                <c:pt idx="3677">
                  <c:v>16.064</c:v>
                </c:pt>
                <c:pt idx="3678">
                  <c:v>16.077999999999999</c:v>
                </c:pt>
                <c:pt idx="3679">
                  <c:v>16.077999999999999</c:v>
                </c:pt>
                <c:pt idx="3680">
                  <c:v>16.077999999999999</c:v>
                </c:pt>
                <c:pt idx="3681">
                  <c:v>16.091999999999999</c:v>
                </c:pt>
                <c:pt idx="3682">
                  <c:v>16.091999999999999</c:v>
                </c:pt>
                <c:pt idx="3683">
                  <c:v>16.091999999999999</c:v>
                </c:pt>
                <c:pt idx="3684">
                  <c:v>16.103999999999999</c:v>
                </c:pt>
                <c:pt idx="3685">
                  <c:v>16.103999999999999</c:v>
                </c:pt>
                <c:pt idx="3686">
                  <c:v>16.103999999999999</c:v>
                </c:pt>
                <c:pt idx="3687">
                  <c:v>16.117000000000001</c:v>
                </c:pt>
                <c:pt idx="3688">
                  <c:v>16.117000000000001</c:v>
                </c:pt>
                <c:pt idx="3689">
                  <c:v>16.117000000000001</c:v>
                </c:pt>
                <c:pt idx="3690">
                  <c:v>16.131</c:v>
                </c:pt>
                <c:pt idx="3691">
                  <c:v>16.131</c:v>
                </c:pt>
                <c:pt idx="3692">
                  <c:v>16.131</c:v>
                </c:pt>
                <c:pt idx="3693">
                  <c:v>16.143999999999998</c:v>
                </c:pt>
                <c:pt idx="3694">
                  <c:v>16.143999999999998</c:v>
                </c:pt>
                <c:pt idx="3695">
                  <c:v>16.143999999999998</c:v>
                </c:pt>
                <c:pt idx="3696">
                  <c:v>16.157</c:v>
                </c:pt>
                <c:pt idx="3697">
                  <c:v>16.157</c:v>
                </c:pt>
                <c:pt idx="3698">
                  <c:v>16.157</c:v>
                </c:pt>
                <c:pt idx="3699">
                  <c:v>16.170000000000002</c:v>
                </c:pt>
                <c:pt idx="3700">
                  <c:v>16.170000000000002</c:v>
                </c:pt>
                <c:pt idx="3701">
                  <c:v>16.170000000000002</c:v>
                </c:pt>
                <c:pt idx="3702">
                  <c:v>16.184000000000001</c:v>
                </c:pt>
                <c:pt idx="3703">
                  <c:v>16.184000000000001</c:v>
                </c:pt>
                <c:pt idx="3704">
                  <c:v>16.184000000000001</c:v>
                </c:pt>
                <c:pt idx="3705">
                  <c:v>16.196999999999999</c:v>
                </c:pt>
                <c:pt idx="3706">
                  <c:v>16.196999999999999</c:v>
                </c:pt>
                <c:pt idx="3707">
                  <c:v>16.196999999999999</c:v>
                </c:pt>
                <c:pt idx="3708">
                  <c:v>16.21</c:v>
                </c:pt>
                <c:pt idx="3709">
                  <c:v>16.21</c:v>
                </c:pt>
                <c:pt idx="3710">
                  <c:v>16.21</c:v>
                </c:pt>
                <c:pt idx="3711">
                  <c:v>16.225000000000001</c:v>
                </c:pt>
                <c:pt idx="3712">
                  <c:v>16.225000000000001</c:v>
                </c:pt>
                <c:pt idx="3713">
                  <c:v>16.225000000000001</c:v>
                </c:pt>
                <c:pt idx="3714">
                  <c:v>16.236999999999998</c:v>
                </c:pt>
                <c:pt idx="3715">
                  <c:v>16.236999999999998</c:v>
                </c:pt>
                <c:pt idx="3716">
                  <c:v>16.236999999999998</c:v>
                </c:pt>
                <c:pt idx="3717">
                  <c:v>16.25</c:v>
                </c:pt>
                <c:pt idx="3718">
                  <c:v>16.25</c:v>
                </c:pt>
                <c:pt idx="3719">
                  <c:v>16.25</c:v>
                </c:pt>
                <c:pt idx="3720">
                  <c:v>16.263999999999999</c:v>
                </c:pt>
                <c:pt idx="3721">
                  <c:v>16.263999999999999</c:v>
                </c:pt>
                <c:pt idx="3722">
                  <c:v>16.263999999999999</c:v>
                </c:pt>
                <c:pt idx="3723">
                  <c:v>16.277000000000001</c:v>
                </c:pt>
                <c:pt idx="3724">
                  <c:v>16.277000000000001</c:v>
                </c:pt>
                <c:pt idx="3725">
                  <c:v>16.277000000000001</c:v>
                </c:pt>
                <c:pt idx="3726">
                  <c:v>16.29</c:v>
                </c:pt>
                <c:pt idx="3727">
                  <c:v>16.29</c:v>
                </c:pt>
                <c:pt idx="3728">
                  <c:v>16.29</c:v>
                </c:pt>
                <c:pt idx="3729">
                  <c:v>16.303999999999998</c:v>
                </c:pt>
                <c:pt idx="3730">
                  <c:v>16.303999999999998</c:v>
                </c:pt>
                <c:pt idx="3731">
                  <c:v>16.303999999999998</c:v>
                </c:pt>
                <c:pt idx="3732">
                  <c:v>16.317</c:v>
                </c:pt>
                <c:pt idx="3733">
                  <c:v>16.317</c:v>
                </c:pt>
                <c:pt idx="3734">
                  <c:v>16.317</c:v>
                </c:pt>
                <c:pt idx="3735">
                  <c:v>16.329999999999998</c:v>
                </c:pt>
                <c:pt idx="3736">
                  <c:v>16.329999999999998</c:v>
                </c:pt>
                <c:pt idx="3737">
                  <c:v>16.329999999999998</c:v>
                </c:pt>
                <c:pt idx="3738">
                  <c:v>16.343</c:v>
                </c:pt>
                <c:pt idx="3739">
                  <c:v>16.343</c:v>
                </c:pt>
                <c:pt idx="3740">
                  <c:v>16.343</c:v>
                </c:pt>
                <c:pt idx="3741">
                  <c:v>16.356999999999999</c:v>
                </c:pt>
                <c:pt idx="3742">
                  <c:v>16.356999999999999</c:v>
                </c:pt>
                <c:pt idx="3743">
                  <c:v>16.356999999999999</c:v>
                </c:pt>
                <c:pt idx="3744">
                  <c:v>16.370999999999999</c:v>
                </c:pt>
                <c:pt idx="3745">
                  <c:v>16.370999999999999</c:v>
                </c:pt>
                <c:pt idx="3746">
                  <c:v>16.370999999999999</c:v>
                </c:pt>
                <c:pt idx="3747">
                  <c:v>16.384</c:v>
                </c:pt>
                <c:pt idx="3748">
                  <c:v>16.384</c:v>
                </c:pt>
                <c:pt idx="3749">
                  <c:v>16.384</c:v>
                </c:pt>
                <c:pt idx="3750">
                  <c:v>16.398</c:v>
                </c:pt>
                <c:pt idx="3751">
                  <c:v>16.398</c:v>
                </c:pt>
                <c:pt idx="3752">
                  <c:v>16.398</c:v>
                </c:pt>
                <c:pt idx="3753">
                  <c:v>16.411000000000001</c:v>
                </c:pt>
                <c:pt idx="3754">
                  <c:v>16.411000000000001</c:v>
                </c:pt>
                <c:pt idx="3755">
                  <c:v>16.411000000000001</c:v>
                </c:pt>
                <c:pt idx="3756">
                  <c:v>16.423999999999999</c:v>
                </c:pt>
                <c:pt idx="3757">
                  <c:v>16.423999999999999</c:v>
                </c:pt>
                <c:pt idx="3758">
                  <c:v>16.423999999999999</c:v>
                </c:pt>
                <c:pt idx="3759">
                  <c:v>16.437999999999999</c:v>
                </c:pt>
                <c:pt idx="3760">
                  <c:v>16.437999999999999</c:v>
                </c:pt>
                <c:pt idx="3761">
                  <c:v>16.437999999999999</c:v>
                </c:pt>
                <c:pt idx="3762">
                  <c:v>16.451000000000001</c:v>
                </c:pt>
                <c:pt idx="3763">
                  <c:v>16.451000000000001</c:v>
                </c:pt>
                <c:pt idx="3764">
                  <c:v>16.451000000000001</c:v>
                </c:pt>
                <c:pt idx="3765">
                  <c:v>16.463999999999999</c:v>
                </c:pt>
                <c:pt idx="3766">
                  <c:v>16.463999999999999</c:v>
                </c:pt>
                <c:pt idx="3767">
                  <c:v>16.463999999999999</c:v>
                </c:pt>
                <c:pt idx="3768">
                  <c:v>16.478000000000002</c:v>
                </c:pt>
                <c:pt idx="3769">
                  <c:v>16.478000000000002</c:v>
                </c:pt>
                <c:pt idx="3770">
                  <c:v>16.478000000000002</c:v>
                </c:pt>
                <c:pt idx="3771">
                  <c:v>16.489999999999998</c:v>
                </c:pt>
                <c:pt idx="3772">
                  <c:v>16.489999999999998</c:v>
                </c:pt>
                <c:pt idx="3773">
                  <c:v>16.489999999999998</c:v>
                </c:pt>
                <c:pt idx="3774">
                  <c:v>16.503</c:v>
                </c:pt>
                <c:pt idx="3775">
                  <c:v>16.503</c:v>
                </c:pt>
                <c:pt idx="3776">
                  <c:v>16.503</c:v>
                </c:pt>
                <c:pt idx="3777">
                  <c:v>16.518000000000001</c:v>
                </c:pt>
                <c:pt idx="3778">
                  <c:v>16.518000000000001</c:v>
                </c:pt>
                <c:pt idx="3779">
                  <c:v>16.518000000000001</c:v>
                </c:pt>
                <c:pt idx="3780">
                  <c:v>16.530999999999999</c:v>
                </c:pt>
                <c:pt idx="3781">
                  <c:v>16.530999999999999</c:v>
                </c:pt>
                <c:pt idx="3782">
                  <c:v>16.530999999999999</c:v>
                </c:pt>
                <c:pt idx="3783">
                  <c:v>16.544</c:v>
                </c:pt>
                <c:pt idx="3784">
                  <c:v>16.544</c:v>
                </c:pt>
                <c:pt idx="3785">
                  <c:v>16.544</c:v>
                </c:pt>
                <c:pt idx="3786">
                  <c:v>16.558</c:v>
                </c:pt>
                <c:pt idx="3787">
                  <c:v>16.558</c:v>
                </c:pt>
                <c:pt idx="3788">
                  <c:v>16.558</c:v>
                </c:pt>
                <c:pt idx="3789">
                  <c:v>16.571000000000002</c:v>
                </c:pt>
                <c:pt idx="3790">
                  <c:v>16.571000000000002</c:v>
                </c:pt>
                <c:pt idx="3791">
                  <c:v>16.571000000000002</c:v>
                </c:pt>
                <c:pt idx="3792">
                  <c:v>16.584</c:v>
                </c:pt>
                <c:pt idx="3793">
                  <c:v>16.584</c:v>
                </c:pt>
                <c:pt idx="3794">
                  <c:v>16.584</c:v>
                </c:pt>
                <c:pt idx="3795">
                  <c:v>16.597000000000001</c:v>
                </c:pt>
                <c:pt idx="3796">
                  <c:v>16.597000000000001</c:v>
                </c:pt>
                <c:pt idx="3797">
                  <c:v>16.597000000000001</c:v>
                </c:pt>
                <c:pt idx="3798">
                  <c:v>16.611000000000001</c:v>
                </c:pt>
                <c:pt idx="3799">
                  <c:v>16.611000000000001</c:v>
                </c:pt>
                <c:pt idx="3800">
                  <c:v>16.611000000000001</c:v>
                </c:pt>
                <c:pt idx="3801">
                  <c:v>16.623999999999999</c:v>
                </c:pt>
                <c:pt idx="3802">
                  <c:v>16.623999999999999</c:v>
                </c:pt>
                <c:pt idx="3803">
                  <c:v>16.623999999999999</c:v>
                </c:pt>
                <c:pt idx="3804">
                  <c:v>16.637</c:v>
                </c:pt>
                <c:pt idx="3805">
                  <c:v>16.637</c:v>
                </c:pt>
                <c:pt idx="3806">
                  <c:v>16.637</c:v>
                </c:pt>
                <c:pt idx="3807">
                  <c:v>16.651</c:v>
                </c:pt>
                <c:pt idx="3808">
                  <c:v>16.651</c:v>
                </c:pt>
                <c:pt idx="3809">
                  <c:v>16.651</c:v>
                </c:pt>
                <c:pt idx="3810">
                  <c:v>16.664000000000001</c:v>
                </c:pt>
                <c:pt idx="3811">
                  <c:v>16.664000000000001</c:v>
                </c:pt>
                <c:pt idx="3812">
                  <c:v>16.664000000000001</c:v>
                </c:pt>
                <c:pt idx="3813">
                  <c:v>16.677</c:v>
                </c:pt>
                <c:pt idx="3814">
                  <c:v>16.677</c:v>
                </c:pt>
                <c:pt idx="3815">
                  <c:v>16.677</c:v>
                </c:pt>
                <c:pt idx="3816">
                  <c:v>16.690999999999999</c:v>
                </c:pt>
                <c:pt idx="3817">
                  <c:v>16.690999999999999</c:v>
                </c:pt>
                <c:pt idx="3818">
                  <c:v>16.690999999999999</c:v>
                </c:pt>
                <c:pt idx="3819">
                  <c:v>16.704000000000001</c:v>
                </c:pt>
                <c:pt idx="3820">
                  <c:v>16.704000000000001</c:v>
                </c:pt>
                <c:pt idx="3821">
                  <c:v>16.704000000000001</c:v>
                </c:pt>
                <c:pt idx="3822">
                  <c:v>16.716999999999999</c:v>
                </c:pt>
                <c:pt idx="3823">
                  <c:v>16.716999999999999</c:v>
                </c:pt>
                <c:pt idx="3824">
                  <c:v>16.716999999999999</c:v>
                </c:pt>
                <c:pt idx="3825">
                  <c:v>16.731000000000002</c:v>
                </c:pt>
                <c:pt idx="3826">
                  <c:v>16.731000000000002</c:v>
                </c:pt>
                <c:pt idx="3827">
                  <c:v>16.731000000000002</c:v>
                </c:pt>
                <c:pt idx="3828">
                  <c:v>16.744</c:v>
                </c:pt>
                <c:pt idx="3829">
                  <c:v>16.744</c:v>
                </c:pt>
                <c:pt idx="3830">
                  <c:v>16.744</c:v>
                </c:pt>
                <c:pt idx="3831">
                  <c:v>16.757000000000001</c:v>
                </c:pt>
                <c:pt idx="3832">
                  <c:v>16.757000000000001</c:v>
                </c:pt>
                <c:pt idx="3833">
                  <c:v>16.757000000000001</c:v>
                </c:pt>
                <c:pt idx="3834">
                  <c:v>16.771000000000001</c:v>
                </c:pt>
                <c:pt idx="3835">
                  <c:v>16.771000000000001</c:v>
                </c:pt>
                <c:pt idx="3836">
                  <c:v>16.771000000000001</c:v>
                </c:pt>
                <c:pt idx="3837">
                  <c:v>16.783999999999999</c:v>
                </c:pt>
                <c:pt idx="3838">
                  <c:v>16.783999999999999</c:v>
                </c:pt>
                <c:pt idx="3839">
                  <c:v>16.783999999999999</c:v>
                </c:pt>
                <c:pt idx="3840">
                  <c:v>16.797000000000001</c:v>
                </c:pt>
                <c:pt idx="3841">
                  <c:v>16.797000000000001</c:v>
                </c:pt>
                <c:pt idx="3842">
                  <c:v>16.797000000000001</c:v>
                </c:pt>
                <c:pt idx="3843">
                  <c:v>16.809999999999999</c:v>
                </c:pt>
                <c:pt idx="3844">
                  <c:v>16.809999999999999</c:v>
                </c:pt>
                <c:pt idx="3845">
                  <c:v>16.809999999999999</c:v>
                </c:pt>
                <c:pt idx="3846">
                  <c:v>16.824000000000002</c:v>
                </c:pt>
                <c:pt idx="3847">
                  <c:v>16.824000000000002</c:v>
                </c:pt>
                <c:pt idx="3848">
                  <c:v>16.824000000000002</c:v>
                </c:pt>
                <c:pt idx="3849">
                  <c:v>16.837</c:v>
                </c:pt>
                <c:pt idx="3850">
                  <c:v>16.837</c:v>
                </c:pt>
                <c:pt idx="3851">
                  <c:v>16.837</c:v>
                </c:pt>
                <c:pt idx="3852">
                  <c:v>16.850000000000001</c:v>
                </c:pt>
                <c:pt idx="3853">
                  <c:v>16.850000000000001</c:v>
                </c:pt>
                <c:pt idx="3854">
                  <c:v>16.850000000000001</c:v>
                </c:pt>
                <c:pt idx="3855">
                  <c:v>16.864000000000001</c:v>
                </c:pt>
                <c:pt idx="3856">
                  <c:v>16.864000000000001</c:v>
                </c:pt>
                <c:pt idx="3857">
                  <c:v>16.864000000000001</c:v>
                </c:pt>
                <c:pt idx="3858">
                  <c:v>16.876999999999999</c:v>
                </c:pt>
                <c:pt idx="3859">
                  <c:v>16.876999999999999</c:v>
                </c:pt>
                <c:pt idx="3860">
                  <c:v>16.876999999999999</c:v>
                </c:pt>
                <c:pt idx="3861">
                  <c:v>16.89</c:v>
                </c:pt>
                <c:pt idx="3862">
                  <c:v>16.89</c:v>
                </c:pt>
                <c:pt idx="3863">
                  <c:v>16.89</c:v>
                </c:pt>
                <c:pt idx="3864">
                  <c:v>16.904</c:v>
                </c:pt>
                <c:pt idx="3865">
                  <c:v>16.904</c:v>
                </c:pt>
                <c:pt idx="3866">
                  <c:v>16.904</c:v>
                </c:pt>
                <c:pt idx="3867">
                  <c:v>16.917000000000002</c:v>
                </c:pt>
                <c:pt idx="3868">
                  <c:v>16.917000000000002</c:v>
                </c:pt>
                <c:pt idx="3869">
                  <c:v>16.917000000000002</c:v>
                </c:pt>
                <c:pt idx="3870">
                  <c:v>16.93</c:v>
                </c:pt>
                <c:pt idx="3871">
                  <c:v>16.93</c:v>
                </c:pt>
                <c:pt idx="3872">
                  <c:v>16.93</c:v>
                </c:pt>
                <c:pt idx="3873">
                  <c:v>16.943999999999999</c:v>
                </c:pt>
                <c:pt idx="3874">
                  <c:v>16.943999999999999</c:v>
                </c:pt>
                <c:pt idx="3875">
                  <c:v>16.943999999999999</c:v>
                </c:pt>
                <c:pt idx="3876">
                  <c:v>16.957999999999998</c:v>
                </c:pt>
                <c:pt idx="3877">
                  <c:v>16.957999999999998</c:v>
                </c:pt>
                <c:pt idx="3878">
                  <c:v>16.957999999999998</c:v>
                </c:pt>
                <c:pt idx="3879">
                  <c:v>16.971</c:v>
                </c:pt>
                <c:pt idx="3880">
                  <c:v>16.971</c:v>
                </c:pt>
                <c:pt idx="3881">
                  <c:v>16.971</c:v>
                </c:pt>
                <c:pt idx="3882">
                  <c:v>16.984999999999999</c:v>
                </c:pt>
                <c:pt idx="3883">
                  <c:v>16.984999999999999</c:v>
                </c:pt>
                <c:pt idx="3884">
                  <c:v>16.984999999999999</c:v>
                </c:pt>
                <c:pt idx="3885">
                  <c:v>16.997</c:v>
                </c:pt>
                <c:pt idx="3886">
                  <c:v>16.997</c:v>
                </c:pt>
                <c:pt idx="3887">
                  <c:v>16.997</c:v>
                </c:pt>
                <c:pt idx="3888">
                  <c:v>17.010000000000002</c:v>
                </c:pt>
                <c:pt idx="3889">
                  <c:v>17.010000000000002</c:v>
                </c:pt>
                <c:pt idx="3890">
                  <c:v>17.010000000000002</c:v>
                </c:pt>
                <c:pt idx="3891">
                  <c:v>17.023</c:v>
                </c:pt>
                <c:pt idx="3892">
                  <c:v>17.023</c:v>
                </c:pt>
                <c:pt idx="3893">
                  <c:v>17.023</c:v>
                </c:pt>
                <c:pt idx="3894">
                  <c:v>17.036999999999999</c:v>
                </c:pt>
                <c:pt idx="3895">
                  <c:v>17.036999999999999</c:v>
                </c:pt>
                <c:pt idx="3896">
                  <c:v>17.036999999999999</c:v>
                </c:pt>
                <c:pt idx="3897">
                  <c:v>17.05</c:v>
                </c:pt>
                <c:pt idx="3898">
                  <c:v>17.05</c:v>
                </c:pt>
                <c:pt idx="3899">
                  <c:v>17.05</c:v>
                </c:pt>
                <c:pt idx="3900">
                  <c:v>17.062999999999999</c:v>
                </c:pt>
                <c:pt idx="3901">
                  <c:v>17.062999999999999</c:v>
                </c:pt>
                <c:pt idx="3902">
                  <c:v>17.062999999999999</c:v>
                </c:pt>
                <c:pt idx="3903">
                  <c:v>17.077000000000002</c:v>
                </c:pt>
                <c:pt idx="3904">
                  <c:v>17.077000000000002</c:v>
                </c:pt>
                <c:pt idx="3905">
                  <c:v>17.077000000000002</c:v>
                </c:pt>
                <c:pt idx="3906">
                  <c:v>17.09</c:v>
                </c:pt>
                <c:pt idx="3907">
                  <c:v>17.09</c:v>
                </c:pt>
                <c:pt idx="3908">
                  <c:v>17.09</c:v>
                </c:pt>
                <c:pt idx="3909">
                  <c:v>17.103999999999999</c:v>
                </c:pt>
                <c:pt idx="3910">
                  <c:v>17.103999999999999</c:v>
                </c:pt>
                <c:pt idx="3911">
                  <c:v>17.103999999999999</c:v>
                </c:pt>
                <c:pt idx="3912">
                  <c:v>17.117999999999999</c:v>
                </c:pt>
                <c:pt idx="3913">
                  <c:v>17.117999999999999</c:v>
                </c:pt>
                <c:pt idx="3914">
                  <c:v>17.117999999999999</c:v>
                </c:pt>
                <c:pt idx="3915">
                  <c:v>17.131</c:v>
                </c:pt>
                <c:pt idx="3916">
                  <c:v>17.131</c:v>
                </c:pt>
                <c:pt idx="3917">
                  <c:v>17.131</c:v>
                </c:pt>
                <c:pt idx="3918">
                  <c:v>17.143999999999998</c:v>
                </c:pt>
                <c:pt idx="3919">
                  <c:v>17.143999999999998</c:v>
                </c:pt>
                <c:pt idx="3920">
                  <c:v>17.143999999999998</c:v>
                </c:pt>
                <c:pt idx="3921">
                  <c:v>17.158000000000001</c:v>
                </c:pt>
                <c:pt idx="3922">
                  <c:v>17.158000000000001</c:v>
                </c:pt>
                <c:pt idx="3923">
                  <c:v>17.158000000000001</c:v>
                </c:pt>
                <c:pt idx="3924">
                  <c:v>17.170999999999999</c:v>
                </c:pt>
                <c:pt idx="3925">
                  <c:v>17.170999999999999</c:v>
                </c:pt>
                <c:pt idx="3926">
                  <c:v>17.170999999999999</c:v>
                </c:pt>
                <c:pt idx="3927">
                  <c:v>17.184000000000001</c:v>
                </c:pt>
                <c:pt idx="3928">
                  <c:v>17.184000000000001</c:v>
                </c:pt>
                <c:pt idx="3929">
                  <c:v>17.184000000000001</c:v>
                </c:pt>
                <c:pt idx="3930">
                  <c:v>17.198</c:v>
                </c:pt>
                <c:pt idx="3931">
                  <c:v>17.198</c:v>
                </c:pt>
                <c:pt idx="3932">
                  <c:v>17.198</c:v>
                </c:pt>
                <c:pt idx="3933">
                  <c:v>17.21</c:v>
                </c:pt>
                <c:pt idx="3934">
                  <c:v>17.21</c:v>
                </c:pt>
                <c:pt idx="3935">
                  <c:v>17.21</c:v>
                </c:pt>
                <c:pt idx="3936">
                  <c:v>17.222999999999999</c:v>
                </c:pt>
                <c:pt idx="3937">
                  <c:v>17.222999999999999</c:v>
                </c:pt>
                <c:pt idx="3938">
                  <c:v>17.222999999999999</c:v>
                </c:pt>
                <c:pt idx="3939">
                  <c:v>17.236000000000001</c:v>
                </c:pt>
                <c:pt idx="3940">
                  <c:v>17.236000000000001</c:v>
                </c:pt>
                <c:pt idx="3941">
                  <c:v>17.236000000000001</c:v>
                </c:pt>
                <c:pt idx="3942">
                  <c:v>17.251000000000001</c:v>
                </c:pt>
                <c:pt idx="3943">
                  <c:v>17.251000000000001</c:v>
                </c:pt>
                <c:pt idx="3944">
                  <c:v>17.251000000000001</c:v>
                </c:pt>
                <c:pt idx="3945">
                  <c:v>17.263999999999999</c:v>
                </c:pt>
                <c:pt idx="3946">
                  <c:v>17.263999999999999</c:v>
                </c:pt>
                <c:pt idx="3947">
                  <c:v>17.263999999999999</c:v>
                </c:pt>
                <c:pt idx="3948">
                  <c:v>17.277000000000001</c:v>
                </c:pt>
                <c:pt idx="3949">
                  <c:v>17.277000000000001</c:v>
                </c:pt>
                <c:pt idx="3950">
                  <c:v>17.277000000000001</c:v>
                </c:pt>
                <c:pt idx="3951">
                  <c:v>17.291</c:v>
                </c:pt>
                <c:pt idx="3952">
                  <c:v>17.291</c:v>
                </c:pt>
                <c:pt idx="3953">
                  <c:v>17.291</c:v>
                </c:pt>
                <c:pt idx="3954">
                  <c:v>17.303999999999998</c:v>
                </c:pt>
                <c:pt idx="3955">
                  <c:v>17.303999999999998</c:v>
                </c:pt>
                <c:pt idx="3956">
                  <c:v>17.303999999999998</c:v>
                </c:pt>
                <c:pt idx="3957">
                  <c:v>17.315999999999999</c:v>
                </c:pt>
                <c:pt idx="3958">
                  <c:v>17.315999999999999</c:v>
                </c:pt>
                <c:pt idx="3959">
                  <c:v>17.315999999999999</c:v>
                </c:pt>
                <c:pt idx="3960">
                  <c:v>17.329999999999998</c:v>
                </c:pt>
                <c:pt idx="3961">
                  <c:v>17.329999999999998</c:v>
                </c:pt>
                <c:pt idx="3962">
                  <c:v>17.329999999999998</c:v>
                </c:pt>
                <c:pt idx="3963">
                  <c:v>17.343</c:v>
                </c:pt>
                <c:pt idx="3964">
                  <c:v>17.343</c:v>
                </c:pt>
                <c:pt idx="3965">
                  <c:v>17.343</c:v>
                </c:pt>
                <c:pt idx="3966">
                  <c:v>17.356000000000002</c:v>
                </c:pt>
                <c:pt idx="3967">
                  <c:v>17.356000000000002</c:v>
                </c:pt>
                <c:pt idx="3968">
                  <c:v>17.356000000000002</c:v>
                </c:pt>
                <c:pt idx="3969">
                  <c:v>17.37</c:v>
                </c:pt>
                <c:pt idx="3970">
                  <c:v>17.37</c:v>
                </c:pt>
                <c:pt idx="3971">
                  <c:v>17.37</c:v>
                </c:pt>
                <c:pt idx="3972">
                  <c:v>17.382999999999999</c:v>
                </c:pt>
                <c:pt idx="3973">
                  <c:v>17.382999999999999</c:v>
                </c:pt>
                <c:pt idx="3974">
                  <c:v>17.382999999999999</c:v>
                </c:pt>
                <c:pt idx="3975">
                  <c:v>17.396999999999998</c:v>
                </c:pt>
                <c:pt idx="3976">
                  <c:v>17.396999999999998</c:v>
                </c:pt>
                <c:pt idx="3977">
                  <c:v>17.396999999999998</c:v>
                </c:pt>
                <c:pt idx="3978">
                  <c:v>17.411000000000001</c:v>
                </c:pt>
                <c:pt idx="3979">
                  <c:v>17.411000000000001</c:v>
                </c:pt>
                <c:pt idx="3980">
                  <c:v>17.411000000000001</c:v>
                </c:pt>
                <c:pt idx="3981">
                  <c:v>17.422999999999998</c:v>
                </c:pt>
                <c:pt idx="3982">
                  <c:v>17.422999999999998</c:v>
                </c:pt>
                <c:pt idx="3983">
                  <c:v>17.422999999999998</c:v>
                </c:pt>
                <c:pt idx="3984">
                  <c:v>17.436</c:v>
                </c:pt>
                <c:pt idx="3985">
                  <c:v>17.436</c:v>
                </c:pt>
                <c:pt idx="3986">
                  <c:v>17.436</c:v>
                </c:pt>
                <c:pt idx="3987">
                  <c:v>17.449000000000002</c:v>
                </c:pt>
                <c:pt idx="3988">
                  <c:v>17.449000000000002</c:v>
                </c:pt>
                <c:pt idx="3989">
                  <c:v>17.449000000000002</c:v>
                </c:pt>
                <c:pt idx="3990">
                  <c:v>17.463000000000001</c:v>
                </c:pt>
                <c:pt idx="3991">
                  <c:v>17.463000000000001</c:v>
                </c:pt>
                <c:pt idx="3992">
                  <c:v>17.463000000000001</c:v>
                </c:pt>
                <c:pt idx="3993">
                  <c:v>17.475999999999999</c:v>
                </c:pt>
                <c:pt idx="3994">
                  <c:v>17.475999999999999</c:v>
                </c:pt>
                <c:pt idx="3995">
                  <c:v>17.475999999999999</c:v>
                </c:pt>
                <c:pt idx="3996">
                  <c:v>17.489000000000001</c:v>
                </c:pt>
                <c:pt idx="3997">
                  <c:v>17.489000000000001</c:v>
                </c:pt>
                <c:pt idx="3998">
                  <c:v>17.489000000000001</c:v>
                </c:pt>
                <c:pt idx="3999">
                  <c:v>17.503</c:v>
                </c:pt>
                <c:pt idx="4000">
                  <c:v>17.503</c:v>
                </c:pt>
                <c:pt idx="4001">
                  <c:v>17.503</c:v>
                </c:pt>
                <c:pt idx="4002">
                  <c:v>17.515999999999998</c:v>
                </c:pt>
                <c:pt idx="4003">
                  <c:v>17.515999999999998</c:v>
                </c:pt>
                <c:pt idx="4004">
                  <c:v>17.515999999999998</c:v>
                </c:pt>
                <c:pt idx="4005">
                  <c:v>17.529</c:v>
                </c:pt>
                <c:pt idx="4006">
                  <c:v>17.529</c:v>
                </c:pt>
                <c:pt idx="4007">
                  <c:v>17.529</c:v>
                </c:pt>
                <c:pt idx="4008">
                  <c:v>17.544</c:v>
                </c:pt>
                <c:pt idx="4009">
                  <c:v>17.544</c:v>
                </c:pt>
                <c:pt idx="4010">
                  <c:v>17.544</c:v>
                </c:pt>
                <c:pt idx="4011">
                  <c:v>17.556999999999999</c:v>
                </c:pt>
                <c:pt idx="4012">
                  <c:v>17.556999999999999</c:v>
                </c:pt>
                <c:pt idx="4013">
                  <c:v>17.556999999999999</c:v>
                </c:pt>
                <c:pt idx="4014">
                  <c:v>17.57</c:v>
                </c:pt>
                <c:pt idx="4015">
                  <c:v>17.57</c:v>
                </c:pt>
                <c:pt idx="4016">
                  <c:v>17.57</c:v>
                </c:pt>
                <c:pt idx="4017">
                  <c:v>17.584</c:v>
                </c:pt>
                <c:pt idx="4018">
                  <c:v>17.584</c:v>
                </c:pt>
                <c:pt idx="4019">
                  <c:v>17.584</c:v>
                </c:pt>
                <c:pt idx="4020">
                  <c:v>17.597000000000001</c:v>
                </c:pt>
                <c:pt idx="4021">
                  <c:v>17.597000000000001</c:v>
                </c:pt>
                <c:pt idx="4022">
                  <c:v>17.597000000000001</c:v>
                </c:pt>
                <c:pt idx="4023">
                  <c:v>17.61</c:v>
                </c:pt>
                <c:pt idx="4024">
                  <c:v>17.61</c:v>
                </c:pt>
                <c:pt idx="4025">
                  <c:v>17.61</c:v>
                </c:pt>
                <c:pt idx="4026">
                  <c:v>17.623000000000001</c:v>
                </c:pt>
                <c:pt idx="4027">
                  <c:v>17.623000000000001</c:v>
                </c:pt>
                <c:pt idx="4028">
                  <c:v>17.623000000000001</c:v>
                </c:pt>
                <c:pt idx="4029">
                  <c:v>17.637</c:v>
                </c:pt>
                <c:pt idx="4030">
                  <c:v>17.637</c:v>
                </c:pt>
                <c:pt idx="4031">
                  <c:v>17.637</c:v>
                </c:pt>
                <c:pt idx="4032">
                  <c:v>17.649999999999999</c:v>
                </c:pt>
                <c:pt idx="4033">
                  <c:v>17.649999999999999</c:v>
                </c:pt>
                <c:pt idx="4034">
                  <c:v>17.649999999999999</c:v>
                </c:pt>
                <c:pt idx="4035">
                  <c:v>17.661999999999999</c:v>
                </c:pt>
                <c:pt idx="4036">
                  <c:v>17.661999999999999</c:v>
                </c:pt>
                <c:pt idx="4037">
                  <c:v>17.661999999999999</c:v>
                </c:pt>
                <c:pt idx="4038">
                  <c:v>17.675999999999998</c:v>
                </c:pt>
                <c:pt idx="4039">
                  <c:v>17.675999999999998</c:v>
                </c:pt>
                <c:pt idx="4040">
                  <c:v>17.675999999999998</c:v>
                </c:pt>
                <c:pt idx="4041">
                  <c:v>17.690000000000001</c:v>
                </c:pt>
                <c:pt idx="4042">
                  <c:v>17.690000000000001</c:v>
                </c:pt>
                <c:pt idx="4043">
                  <c:v>17.690000000000001</c:v>
                </c:pt>
                <c:pt idx="4044">
                  <c:v>17.702999999999999</c:v>
                </c:pt>
                <c:pt idx="4045">
                  <c:v>17.702999999999999</c:v>
                </c:pt>
                <c:pt idx="4046">
                  <c:v>17.702999999999999</c:v>
                </c:pt>
                <c:pt idx="4047">
                  <c:v>17.716999999999999</c:v>
                </c:pt>
                <c:pt idx="4048">
                  <c:v>17.716999999999999</c:v>
                </c:pt>
                <c:pt idx="4049">
                  <c:v>17.716999999999999</c:v>
                </c:pt>
                <c:pt idx="4050">
                  <c:v>17.73</c:v>
                </c:pt>
                <c:pt idx="4051">
                  <c:v>17.73</c:v>
                </c:pt>
                <c:pt idx="4052">
                  <c:v>17.73</c:v>
                </c:pt>
                <c:pt idx="4053">
                  <c:v>17.742999999999999</c:v>
                </c:pt>
                <c:pt idx="4054">
                  <c:v>17.742999999999999</c:v>
                </c:pt>
                <c:pt idx="4055">
                  <c:v>17.742999999999999</c:v>
                </c:pt>
                <c:pt idx="4056">
                  <c:v>17.757000000000001</c:v>
                </c:pt>
                <c:pt idx="4057">
                  <c:v>17.757000000000001</c:v>
                </c:pt>
                <c:pt idx="4058">
                  <c:v>17.757000000000001</c:v>
                </c:pt>
                <c:pt idx="4059">
                  <c:v>17.77</c:v>
                </c:pt>
                <c:pt idx="4060">
                  <c:v>17.77</c:v>
                </c:pt>
                <c:pt idx="4061">
                  <c:v>17.77</c:v>
                </c:pt>
                <c:pt idx="4062">
                  <c:v>17.783000000000001</c:v>
                </c:pt>
                <c:pt idx="4063">
                  <c:v>17.783000000000001</c:v>
                </c:pt>
                <c:pt idx="4064">
                  <c:v>17.783000000000001</c:v>
                </c:pt>
                <c:pt idx="4065">
                  <c:v>17.795999999999999</c:v>
                </c:pt>
                <c:pt idx="4066">
                  <c:v>17.795999999999999</c:v>
                </c:pt>
                <c:pt idx="4067">
                  <c:v>17.795999999999999</c:v>
                </c:pt>
                <c:pt idx="4068">
                  <c:v>17.809000000000001</c:v>
                </c:pt>
                <c:pt idx="4069">
                  <c:v>17.809000000000001</c:v>
                </c:pt>
                <c:pt idx="4070">
                  <c:v>17.809000000000001</c:v>
                </c:pt>
                <c:pt idx="4071">
                  <c:v>17.821999999999999</c:v>
                </c:pt>
                <c:pt idx="4072">
                  <c:v>17.821999999999999</c:v>
                </c:pt>
                <c:pt idx="4073">
                  <c:v>17.821999999999999</c:v>
                </c:pt>
                <c:pt idx="4074">
                  <c:v>17.835999999999999</c:v>
                </c:pt>
                <c:pt idx="4075">
                  <c:v>17.835999999999999</c:v>
                </c:pt>
                <c:pt idx="4076">
                  <c:v>17.835999999999999</c:v>
                </c:pt>
                <c:pt idx="4077">
                  <c:v>17.850000000000001</c:v>
                </c:pt>
                <c:pt idx="4078">
                  <c:v>17.850000000000001</c:v>
                </c:pt>
                <c:pt idx="4079">
                  <c:v>17.850000000000001</c:v>
                </c:pt>
                <c:pt idx="4080">
                  <c:v>17.863</c:v>
                </c:pt>
                <c:pt idx="4081">
                  <c:v>17.863</c:v>
                </c:pt>
                <c:pt idx="4082">
                  <c:v>17.863</c:v>
                </c:pt>
                <c:pt idx="4083">
                  <c:v>17.876000000000001</c:v>
                </c:pt>
                <c:pt idx="4084">
                  <c:v>17.876000000000001</c:v>
                </c:pt>
                <c:pt idx="4085">
                  <c:v>17.876000000000001</c:v>
                </c:pt>
                <c:pt idx="4086">
                  <c:v>17.89</c:v>
                </c:pt>
                <c:pt idx="4087">
                  <c:v>17.89</c:v>
                </c:pt>
                <c:pt idx="4088">
                  <c:v>17.89</c:v>
                </c:pt>
                <c:pt idx="4089">
                  <c:v>17.902999999999999</c:v>
                </c:pt>
                <c:pt idx="4090">
                  <c:v>17.902999999999999</c:v>
                </c:pt>
                <c:pt idx="4091">
                  <c:v>17.902999999999999</c:v>
                </c:pt>
                <c:pt idx="4092">
                  <c:v>17.916</c:v>
                </c:pt>
                <c:pt idx="4093">
                  <c:v>17.916</c:v>
                </c:pt>
                <c:pt idx="4094">
                  <c:v>17.916</c:v>
                </c:pt>
                <c:pt idx="4095">
                  <c:v>17.93</c:v>
                </c:pt>
                <c:pt idx="4096">
                  <c:v>17.93</c:v>
                </c:pt>
                <c:pt idx="4097">
                  <c:v>17.93</c:v>
                </c:pt>
                <c:pt idx="4098">
                  <c:v>17.943000000000001</c:v>
                </c:pt>
                <c:pt idx="4099">
                  <c:v>17.943000000000001</c:v>
                </c:pt>
                <c:pt idx="4100">
                  <c:v>17.943000000000001</c:v>
                </c:pt>
                <c:pt idx="4101">
                  <c:v>17.956</c:v>
                </c:pt>
                <c:pt idx="4102">
                  <c:v>17.956</c:v>
                </c:pt>
                <c:pt idx="4103">
                  <c:v>17.956</c:v>
                </c:pt>
                <c:pt idx="4104">
                  <c:v>17.97</c:v>
                </c:pt>
                <c:pt idx="4105">
                  <c:v>17.97</c:v>
                </c:pt>
                <c:pt idx="4106">
                  <c:v>17.97</c:v>
                </c:pt>
                <c:pt idx="4107">
                  <c:v>17.984000000000002</c:v>
                </c:pt>
                <c:pt idx="4108">
                  <c:v>17.984000000000002</c:v>
                </c:pt>
                <c:pt idx="4109">
                  <c:v>17.984000000000002</c:v>
                </c:pt>
                <c:pt idx="4110">
                  <c:v>17.997</c:v>
                </c:pt>
                <c:pt idx="4111">
                  <c:v>17.997</c:v>
                </c:pt>
                <c:pt idx="4112">
                  <c:v>17.997</c:v>
                </c:pt>
                <c:pt idx="4113">
                  <c:v>18.010999999999999</c:v>
                </c:pt>
                <c:pt idx="4114">
                  <c:v>18.010999999999999</c:v>
                </c:pt>
                <c:pt idx="4115">
                  <c:v>18.010999999999999</c:v>
                </c:pt>
                <c:pt idx="4116">
                  <c:v>18.024000000000001</c:v>
                </c:pt>
                <c:pt idx="4117">
                  <c:v>18.024000000000001</c:v>
                </c:pt>
                <c:pt idx="4118">
                  <c:v>18.024000000000001</c:v>
                </c:pt>
                <c:pt idx="4119">
                  <c:v>18.036999999999999</c:v>
                </c:pt>
                <c:pt idx="4120">
                  <c:v>18.036999999999999</c:v>
                </c:pt>
                <c:pt idx="4121">
                  <c:v>18.036999999999999</c:v>
                </c:pt>
                <c:pt idx="4122">
                  <c:v>18.050999999999998</c:v>
                </c:pt>
                <c:pt idx="4123">
                  <c:v>18.050999999999998</c:v>
                </c:pt>
                <c:pt idx="4124">
                  <c:v>18.050999999999998</c:v>
                </c:pt>
                <c:pt idx="4125">
                  <c:v>18.062999999999999</c:v>
                </c:pt>
                <c:pt idx="4126">
                  <c:v>18.062999999999999</c:v>
                </c:pt>
                <c:pt idx="4127">
                  <c:v>18.062999999999999</c:v>
                </c:pt>
                <c:pt idx="4128">
                  <c:v>18.076000000000001</c:v>
                </c:pt>
                <c:pt idx="4129">
                  <c:v>18.076000000000001</c:v>
                </c:pt>
                <c:pt idx="4130">
                  <c:v>18.076000000000001</c:v>
                </c:pt>
                <c:pt idx="4131">
                  <c:v>18.088999999999999</c:v>
                </c:pt>
                <c:pt idx="4132">
                  <c:v>18.088999999999999</c:v>
                </c:pt>
                <c:pt idx="4133">
                  <c:v>18.088999999999999</c:v>
                </c:pt>
                <c:pt idx="4134">
                  <c:v>18.103000000000002</c:v>
                </c:pt>
                <c:pt idx="4135">
                  <c:v>18.103000000000002</c:v>
                </c:pt>
                <c:pt idx="4136">
                  <c:v>18.103000000000002</c:v>
                </c:pt>
                <c:pt idx="4137">
                  <c:v>18.116</c:v>
                </c:pt>
                <c:pt idx="4138">
                  <c:v>18.116</c:v>
                </c:pt>
                <c:pt idx="4139">
                  <c:v>18.116</c:v>
                </c:pt>
                <c:pt idx="4140">
                  <c:v>18.13</c:v>
                </c:pt>
                <c:pt idx="4141">
                  <c:v>18.13</c:v>
                </c:pt>
                <c:pt idx="4142">
                  <c:v>18.13</c:v>
                </c:pt>
                <c:pt idx="4143">
                  <c:v>18.143999999999998</c:v>
                </c:pt>
                <c:pt idx="4144">
                  <c:v>18.143999999999998</c:v>
                </c:pt>
                <c:pt idx="4145">
                  <c:v>18.143999999999998</c:v>
                </c:pt>
                <c:pt idx="4146">
                  <c:v>18.157</c:v>
                </c:pt>
                <c:pt idx="4147">
                  <c:v>18.157</c:v>
                </c:pt>
                <c:pt idx="4148">
                  <c:v>18.157</c:v>
                </c:pt>
                <c:pt idx="4149">
                  <c:v>18.170000000000002</c:v>
                </c:pt>
                <c:pt idx="4150">
                  <c:v>18.170000000000002</c:v>
                </c:pt>
                <c:pt idx="4151">
                  <c:v>18.170000000000002</c:v>
                </c:pt>
                <c:pt idx="4152">
                  <c:v>18.184000000000001</c:v>
                </c:pt>
                <c:pt idx="4153">
                  <c:v>18.184000000000001</c:v>
                </c:pt>
                <c:pt idx="4154">
                  <c:v>18.184000000000001</c:v>
                </c:pt>
                <c:pt idx="4155">
                  <c:v>18.196999999999999</c:v>
                </c:pt>
                <c:pt idx="4156">
                  <c:v>18.196999999999999</c:v>
                </c:pt>
                <c:pt idx="4157">
                  <c:v>18.196999999999999</c:v>
                </c:pt>
                <c:pt idx="4158">
                  <c:v>18.21</c:v>
                </c:pt>
                <c:pt idx="4159">
                  <c:v>18.21</c:v>
                </c:pt>
                <c:pt idx="4160">
                  <c:v>18.21</c:v>
                </c:pt>
                <c:pt idx="4161">
                  <c:v>18.224</c:v>
                </c:pt>
                <c:pt idx="4162">
                  <c:v>18.224</c:v>
                </c:pt>
                <c:pt idx="4163">
                  <c:v>18.224</c:v>
                </c:pt>
                <c:pt idx="4164">
                  <c:v>18.236999999999998</c:v>
                </c:pt>
                <c:pt idx="4165">
                  <c:v>18.236999999999998</c:v>
                </c:pt>
                <c:pt idx="4166">
                  <c:v>18.236999999999998</c:v>
                </c:pt>
                <c:pt idx="4167">
                  <c:v>18.25</c:v>
                </c:pt>
                <c:pt idx="4168">
                  <c:v>18.25</c:v>
                </c:pt>
                <c:pt idx="4169">
                  <c:v>18.25</c:v>
                </c:pt>
                <c:pt idx="4170">
                  <c:v>18.263000000000002</c:v>
                </c:pt>
                <c:pt idx="4171">
                  <c:v>18.263000000000002</c:v>
                </c:pt>
                <c:pt idx="4172">
                  <c:v>18.263000000000002</c:v>
                </c:pt>
                <c:pt idx="4173">
                  <c:v>18.277999999999999</c:v>
                </c:pt>
                <c:pt idx="4174">
                  <c:v>18.277999999999999</c:v>
                </c:pt>
                <c:pt idx="4175">
                  <c:v>18.277999999999999</c:v>
                </c:pt>
                <c:pt idx="4176">
                  <c:v>18.29</c:v>
                </c:pt>
                <c:pt idx="4177">
                  <c:v>18.29</c:v>
                </c:pt>
                <c:pt idx="4178">
                  <c:v>18.29</c:v>
                </c:pt>
                <c:pt idx="4179">
                  <c:v>18.303000000000001</c:v>
                </c:pt>
                <c:pt idx="4180">
                  <c:v>18.303000000000001</c:v>
                </c:pt>
                <c:pt idx="4181">
                  <c:v>18.303000000000001</c:v>
                </c:pt>
                <c:pt idx="4182">
                  <c:v>18.317</c:v>
                </c:pt>
                <c:pt idx="4183">
                  <c:v>18.317</c:v>
                </c:pt>
                <c:pt idx="4184">
                  <c:v>18.317</c:v>
                </c:pt>
                <c:pt idx="4185">
                  <c:v>18.329999999999998</c:v>
                </c:pt>
                <c:pt idx="4186">
                  <c:v>18.329999999999998</c:v>
                </c:pt>
                <c:pt idx="4187">
                  <c:v>18.329999999999998</c:v>
                </c:pt>
                <c:pt idx="4188">
                  <c:v>18.343</c:v>
                </c:pt>
                <c:pt idx="4189">
                  <c:v>18.343</c:v>
                </c:pt>
                <c:pt idx="4190">
                  <c:v>18.343</c:v>
                </c:pt>
                <c:pt idx="4191">
                  <c:v>18.356999999999999</c:v>
                </c:pt>
                <c:pt idx="4192">
                  <c:v>18.356999999999999</c:v>
                </c:pt>
                <c:pt idx="4193">
                  <c:v>18.356999999999999</c:v>
                </c:pt>
                <c:pt idx="4194">
                  <c:v>18.37</c:v>
                </c:pt>
                <c:pt idx="4195">
                  <c:v>18.37</c:v>
                </c:pt>
                <c:pt idx="4196">
                  <c:v>18.37</c:v>
                </c:pt>
                <c:pt idx="4197">
                  <c:v>18.382999999999999</c:v>
                </c:pt>
                <c:pt idx="4198">
                  <c:v>18.382999999999999</c:v>
                </c:pt>
                <c:pt idx="4199">
                  <c:v>18.382999999999999</c:v>
                </c:pt>
                <c:pt idx="4200">
                  <c:v>18.396999999999998</c:v>
                </c:pt>
                <c:pt idx="4201">
                  <c:v>18.396999999999998</c:v>
                </c:pt>
                <c:pt idx="4202">
                  <c:v>18.396999999999998</c:v>
                </c:pt>
                <c:pt idx="4203">
                  <c:v>18.41</c:v>
                </c:pt>
                <c:pt idx="4204">
                  <c:v>18.41</c:v>
                </c:pt>
                <c:pt idx="4205">
                  <c:v>18.41</c:v>
                </c:pt>
                <c:pt idx="4206">
                  <c:v>18.423999999999999</c:v>
                </c:pt>
                <c:pt idx="4207">
                  <c:v>18.423999999999999</c:v>
                </c:pt>
                <c:pt idx="4208">
                  <c:v>18.423999999999999</c:v>
                </c:pt>
                <c:pt idx="4209">
                  <c:v>18.437999999999999</c:v>
                </c:pt>
                <c:pt idx="4210">
                  <c:v>18.437999999999999</c:v>
                </c:pt>
                <c:pt idx="4211">
                  <c:v>18.437999999999999</c:v>
                </c:pt>
                <c:pt idx="4212">
                  <c:v>18.451000000000001</c:v>
                </c:pt>
                <c:pt idx="4213">
                  <c:v>18.451000000000001</c:v>
                </c:pt>
                <c:pt idx="4214">
                  <c:v>18.451000000000001</c:v>
                </c:pt>
                <c:pt idx="4215">
                  <c:v>18.463999999999999</c:v>
                </c:pt>
                <c:pt idx="4216">
                  <c:v>18.463999999999999</c:v>
                </c:pt>
                <c:pt idx="4217">
                  <c:v>18.463999999999999</c:v>
                </c:pt>
                <c:pt idx="4218">
                  <c:v>18.475999999999999</c:v>
                </c:pt>
                <c:pt idx="4219">
                  <c:v>18.475999999999999</c:v>
                </c:pt>
                <c:pt idx="4220">
                  <c:v>18.475999999999999</c:v>
                </c:pt>
                <c:pt idx="4221">
                  <c:v>18.489999999999998</c:v>
                </c:pt>
                <c:pt idx="4222">
                  <c:v>18.489999999999998</c:v>
                </c:pt>
                <c:pt idx="4223">
                  <c:v>18.489999999999998</c:v>
                </c:pt>
                <c:pt idx="4224">
                  <c:v>18.503</c:v>
                </c:pt>
                <c:pt idx="4225">
                  <c:v>18.503</c:v>
                </c:pt>
                <c:pt idx="4226">
                  <c:v>18.503</c:v>
                </c:pt>
                <c:pt idx="4227">
                  <c:v>18.515999999999998</c:v>
                </c:pt>
                <c:pt idx="4228">
                  <c:v>18.515999999999998</c:v>
                </c:pt>
                <c:pt idx="4229">
                  <c:v>18.515999999999998</c:v>
                </c:pt>
                <c:pt idx="4230">
                  <c:v>18.53</c:v>
                </c:pt>
                <c:pt idx="4231">
                  <c:v>18.53</c:v>
                </c:pt>
                <c:pt idx="4232">
                  <c:v>18.53</c:v>
                </c:pt>
                <c:pt idx="4233">
                  <c:v>18.542999999999999</c:v>
                </c:pt>
                <c:pt idx="4234">
                  <c:v>18.542999999999999</c:v>
                </c:pt>
                <c:pt idx="4235">
                  <c:v>18.542999999999999</c:v>
                </c:pt>
                <c:pt idx="4236">
                  <c:v>18.556000000000001</c:v>
                </c:pt>
                <c:pt idx="4237">
                  <c:v>18.556000000000001</c:v>
                </c:pt>
                <c:pt idx="4238">
                  <c:v>18.556000000000001</c:v>
                </c:pt>
                <c:pt idx="4239">
                  <c:v>18.571000000000002</c:v>
                </c:pt>
                <c:pt idx="4240">
                  <c:v>18.571000000000002</c:v>
                </c:pt>
                <c:pt idx="4241">
                  <c:v>18.571000000000002</c:v>
                </c:pt>
                <c:pt idx="4242">
                  <c:v>18.584</c:v>
                </c:pt>
                <c:pt idx="4243">
                  <c:v>18.584</c:v>
                </c:pt>
                <c:pt idx="4244">
                  <c:v>18.584</c:v>
                </c:pt>
                <c:pt idx="4245">
                  <c:v>18.597000000000001</c:v>
                </c:pt>
                <c:pt idx="4246">
                  <c:v>18.597000000000001</c:v>
                </c:pt>
                <c:pt idx="4247">
                  <c:v>18.597000000000001</c:v>
                </c:pt>
                <c:pt idx="4248">
                  <c:v>18.611000000000001</c:v>
                </c:pt>
                <c:pt idx="4249">
                  <c:v>18.611000000000001</c:v>
                </c:pt>
                <c:pt idx="4250">
                  <c:v>18.611000000000001</c:v>
                </c:pt>
                <c:pt idx="4251">
                  <c:v>18.623000000000001</c:v>
                </c:pt>
                <c:pt idx="4252">
                  <c:v>18.623000000000001</c:v>
                </c:pt>
                <c:pt idx="4253">
                  <c:v>18.623000000000001</c:v>
                </c:pt>
                <c:pt idx="4254">
                  <c:v>18.635999999999999</c:v>
                </c:pt>
                <c:pt idx="4255">
                  <c:v>18.635999999999999</c:v>
                </c:pt>
                <c:pt idx="4256">
                  <c:v>18.635999999999999</c:v>
                </c:pt>
                <c:pt idx="4257">
                  <c:v>18.649999999999999</c:v>
                </c:pt>
                <c:pt idx="4258">
                  <c:v>18.649999999999999</c:v>
                </c:pt>
                <c:pt idx="4259">
                  <c:v>18.649999999999999</c:v>
                </c:pt>
                <c:pt idx="4260">
                  <c:v>18.663</c:v>
                </c:pt>
                <c:pt idx="4261">
                  <c:v>18.663</c:v>
                </c:pt>
                <c:pt idx="4262">
                  <c:v>18.663</c:v>
                </c:pt>
                <c:pt idx="4263">
                  <c:v>18.675999999999998</c:v>
                </c:pt>
                <c:pt idx="4264">
                  <c:v>18.675999999999998</c:v>
                </c:pt>
                <c:pt idx="4265">
                  <c:v>18.675999999999998</c:v>
                </c:pt>
                <c:pt idx="4266">
                  <c:v>18.689</c:v>
                </c:pt>
                <c:pt idx="4267">
                  <c:v>18.689</c:v>
                </c:pt>
                <c:pt idx="4268">
                  <c:v>18.689</c:v>
                </c:pt>
                <c:pt idx="4269">
                  <c:v>18.702999999999999</c:v>
                </c:pt>
                <c:pt idx="4270">
                  <c:v>18.702999999999999</c:v>
                </c:pt>
                <c:pt idx="4271">
                  <c:v>18.702999999999999</c:v>
                </c:pt>
                <c:pt idx="4272">
                  <c:v>18.716999999999999</c:v>
                </c:pt>
                <c:pt idx="4273">
                  <c:v>18.716999999999999</c:v>
                </c:pt>
                <c:pt idx="4274">
                  <c:v>18.716999999999999</c:v>
                </c:pt>
                <c:pt idx="4275">
                  <c:v>18.73</c:v>
                </c:pt>
                <c:pt idx="4276">
                  <c:v>18.73</c:v>
                </c:pt>
                <c:pt idx="4277">
                  <c:v>18.73</c:v>
                </c:pt>
                <c:pt idx="4278">
                  <c:v>18.744</c:v>
                </c:pt>
                <c:pt idx="4279">
                  <c:v>18.744</c:v>
                </c:pt>
                <c:pt idx="4280">
                  <c:v>18.744</c:v>
                </c:pt>
                <c:pt idx="4281">
                  <c:v>18.757000000000001</c:v>
                </c:pt>
                <c:pt idx="4282">
                  <c:v>18.757000000000001</c:v>
                </c:pt>
                <c:pt idx="4283">
                  <c:v>18.757000000000001</c:v>
                </c:pt>
                <c:pt idx="4284">
                  <c:v>18.768999999999998</c:v>
                </c:pt>
                <c:pt idx="4285">
                  <c:v>18.768999999999998</c:v>
                </c:pt>
                <c:pt idx="4286">
                  <c:v>18.768999999999998</c:v>
                </c:pt>
                <c:pt idx="4287">
                  <c:v>18.783000000000001</c:v>
                </c:pt>
                <c:pt idx="4288">
                  <c:v>18.783000000000001</c:v>
                </c:pt>
                <c:pt idx="4289">
                  <c:v>18.783000000000001</c:v>
                </c:pt>
              </c:numCache>
            </c:numRef>
          </c:xVal>
          <c:yVal>
            <c:numRef>
              <c:f>'[Pão dia 1 50%.xlsx]Dados do Ensaio'!$B$2:$B$4291</c:f>
              <c:numCache>
                <c:formatCode>General</c:formatCode>
                <c:ptCount val="4290"/>
                <c:pt idx="0">
                  <c:v>7.8</c:v>
                </c:pt>
                <c:pt idx="1">
                  <c:v>7.8</c:v>
                </c:pt>
                <c:pt idx="2">
                  <c:v>7.8</c:v>
                </c:pt>
                <c:pt idx="3">
                  <c:v>9.3000000000000007</c:v>
                </c:pt>
                <c:pt idx="4">
                  <c:v>9.3000000000000007</c:v>
                </c:pt>
                <c:pt idx="5">
                  <c:v>9.3000000000000007</c:v>
                </c:pt>
                <c:pt idx="6">
                  <c:v>10.9</c:v>
                </c:pt>
                <c:pt idx="7">
                  <c:v>10.9</c:v>
                </c:pt>
                <c:pt idx="8">
                  <c:v>10.9</c:v>
                </c:pt>
                <c:pt idx="9">
                  <c:v>12.8</c:v>
                </c:pt>
                <c:pt idx="10">
                  <c:v>12.8</c:v>
                </c:pt>
                <c:pt idx="11">
                  <c:v>12.8</c:v>
                </c:pt>
                <c:pt idx="12">
                  <c:v>14.8</c:v>
                </c:pt>
                <c:pt idx="13">
                  <c:v>14.8</c:v>
                </c:pt>
                <c:pt idx="14">
                  <c:v>14.8</c:v>
                </c:pt>
                <c:pt idx="15">
                  <c:v>17.100000000000001</c:v>
                </c:pt>
                <c:pt idx="16">
                  <c:v>17.100000000000001</c:v>
                </c:pt>
                <c:pt idx="17">
                  <c:v>17.100000000000001</c:v>
                </c:pt>
                <c:pt idx="18">
                  <c:v>19.5</c:v>
                </c:pt>
                <c:pt idx="19">
                  <c:v>19.5</c:v>
                </c:pt>
                <c:pt idx="20">
                  <c:v>19.5</c:v>
                </c:pt>
                <c:pt idx="21">
                  <c:v>22</c:v>
                </c:pt>
                <c:pt idx="22">
                  <c:v>22</c:v>
                </c:pt>
                <c:pt idx="23">
                  <c:v>22</c:v>
                </c:pt>
                <c:pt idx="24">
                  <c:v>24.7</c:v>
                </c:pt>
                <c:pt idx="25">
                  <c:v>24.7</c:v>
                </c:pt>
                <c:pt idx="26">
                  <c:v>24.7</c:v>
                </c:pt>
                <c:pt idx="27">
                  <c:v>27.6</c:v>
                </c:pt>
                <c:pt idx="28">
                  <c:v>27.6</c:v>
                </c:pt>
                <c:pt idx="29">
                  <c:v>27.6</c:v>
                </c:pt>
                <c:pt idx="30">
                  <c:v>30.6</c:v>
                </c:pt>
                <c:pt idx="31">
                  <c:v>30.6</c:v>
                </c:pt>
                <c:pt idx="32">
                  <c:v>30.6</c:v>
                </c:pt>
                <c:pt idx="33">
                  <c:v>33.799999999999997</c:v>
                </c:pt>
                <c:pt idx="34">
                  <c:v>33.799999999999997</c:v>
                </c:pt>
                <c:pt idx="35">
                  <c:v>33.799999999999997</c:v>
                </c:pt>
                <c:pt idx="36">
                  <c:v>37</c:v>
                </c:pt>
                <c:pt idx="37">
                  <c:v>37</c:v>
                </c:pt>
                <c:pt idx="38">
                  <c:v>37</c:v>
                </c:pt>
                <c:pt idx="39">
                  <c:v>40.299999999999997</c:v>
                </c:pt>
                <c:pt idx="40">
                  <c:v>40.299999999999997</c:v>
                </c:pt>
                <c:pt idx="41">
                  <c:v>40.299999999999997</c:v>
                </c:pt>
                <c:pt idx="42">
                  <c:v>43.8</c:v>
                </c:pt>
                <c:pt idx="43">
                  <c:v>43.8</c:v>
                </c:pt>
                <c:pt idx="44">
                  <c:v>43.8</c:v>
                </c:pt>
                <c:pt idx="45">
                  <c:v>47.3</c:v>
                </c:pt>
                <c:pt idx="46">
                  <c:v>47.3</c:v>
                </c:pt>
                <c:pt idx="47">
                  <c:v>47.3</c:v>
                </c:pt>
                <c:pt idx="48">
                  <c:v>50.9</c:v>
                </c:pt>
                <c:pt idx="49">
                  <c:v>50.9</c:v>
                </c:pt>
                <c:pt idx="50">
                  <c:v>50.9</c:v>
                </c:pt>
                <c:pt idx="51">
                  <c:v>54.5</c:v>
                </c:pt>
                <c:pt idx="52">
                  <c:v>54.5</c:v>
                </c:pt>
                <c:pt idx="53">
                  <c:v>54.5</c:v>
                </c:pt>
                <c:pt idx="54">
                  <c:v>58.2</c:v>
                </c:pt>
                <c:pt idx="55">
                  <c:v>58.2</c:v>
                </c:pt>
                <c:pt idx="56">
                  <c:v>58.2</c:v>
                </c:pt>
                <c:pt idx="57">
                  <c:v>61.9</c:v>
                </c:pt>
                <c:pt idx="58">
                  <c:v>61.9</c:v>
                </c:pt>
                <c:pt idx="59">
                  <c:v>61.9</c:v>
                </c:pt>
                <c:pt idx="60">
                  <c:v>65.7</c:v>
                </c:pt>
                <c:pt idx="61">
                  <c:v>65.7</c:v>
                </c:pt>
                <c:pt idx="62">
                  <c:v>65.7</c:v>
                </c:pt>
                <c:pt idx="63">
                  <c:v>69.5</c:v>
                </c:pt>
                <c:pt idx="64">
                  <c:v>69.5</c:v>
                </c:pt>
                <c:pt idx="65">
                  <c:v>69.5</c:v>
                </c:pt>
                <c:pt idx="66">
                  <c:v>73.400000000000006</c:v>
                </c:pt>
                <c:pt idx="67">
                  <c:v>73.400000000000006</c:v>
                </c:pt>
                <c:pt idx="68">
                  <c:v>73.400000000000006</c:v>
                </c:pt>
                <c:pt idx="69">
                  <c:v>77.2</c:v>
                </c:pt>
                <c:pt idx="70">
                  <c:v>77.2</c:v>
                </c:pt>
                <c:pt idx="71">
                  <c:v>77.2</c:v>
                </c:pt>
                <c:pt idx="72">
                  <c:v>81.099999999999994</c:v>
                </c:pt>
                <c:pt idx="73">
                  <c:v>81.099999999999994</c:v>
                </c:pt>
                <c:pt idx="74">
                  <c:v>81.099999999999994</c:v>
                </c:pt>
                <c:pt idx="75">
                  <c:v>84.9</c:v>
                </c:pt>
                <c:pt idx="76">
                  <c:v>84.9</c:v>
                </c:pt>
                <c:pt idx="77">
                  <c:v>84.9</c:v>
                </c:pt>
                <c:pt idx="78">
                  <c:v>88.7</c:v>
                </c:pt>
                <c:pt idx="79">
                  <c:v>88.7</c:v>
                </c:pt>
                <c:pt idx="80">
                  <c:v>88.7</c:v>
                </c:pt>
                <c:pt idx="81">
                  <c:v>92.4</c:v>
                </c:pt>
                <c:pt idx="82">
                  <c:v>92.4</c:v>
                </c:pt>
                <c:pt idx="83">
                  <c:v>92.4</c:v>
                </c:pt>
                <c:pt idx="84">
                  <c:v>96.2</c:v>
                </c:pt>
                <c:pt idx="85">
                  <c:v>96.2</c:v>
                </c:pt>
                <c:pt idx="86">
                  <c:v>96.2</c:v>
                </c:pt>
                <c:pt idx="87">
                  <c:v>99.9</c:v>
                </c:pt>
                <c:pt idx="88">
                  <c:v>99.9</c:v>
                </c:pt>
                <c:pt idx="89">
                  <c:v>99.9</c:v>
                </c:pt>
                <c:pt idx="90">
                  <c:v>103.6</c:v>
                </c:pt>
                <c:pt idx="91">
                  <c:v>103.6</c:v>
                </c:pt>
                <c:pt idx="92">
                  <c:v>103.6</c:v>
                </c:pt>
                <c:pt idx="93">
                  <c:v>107.3</c:v>
                </c:pt>
                <c:pt idx="94">
                  <c:v>107.3</c:v>
                </c:pt>
                <c:pt idx="95">
                  <c:v>107.3</c:v>
                </c:pt>
                <c:pt idx="96">
                  <c:v>110.9</c:v>
                </c:pt>
                <c:pt idx="97">
                  <c:v>110.9</c:v>
                </c:pt>
                <c:pt idx="98">
                  <c:v>110.9</c:v>
                </c:pt>
                <c:pt idx="99">
                  <c:v>114.5</c:v>
                </c:pt>
                <c:pt idx="100">
                  <c:v>114.5</c:v>
                </c:pt>
                <c:pt idx="101">
                  <c:v>114.5</c:v>
                </c:pt>
                <c:pt idx="102">
                  <c:v>118</c:v>
                </c:pt>
                <c:pt idx="103">
                  <c:v>118</c:v>
                </c:pt>
                <c:pt idx="104">
                  <c:v>118</c:v>
                </c:pt>
                <c:pt idx="105">
                  <c:v>121.6</c:v>
                </c:pt>
                <c:pt idx="106">
                  <c:v>121.6</c:v>
                </c:pt>
                <c:pt idx="107">
                  <c:v>121.6</c:v>
                </c:pt>
                <c:pt idx="108">
                  <c:v>125</c:v>
                </c:pt>
                <c:pt idx="109">
                  <c:v>125</c:v>
                </c:pt>
                <c:pt idx="110">
                  <c:v>125</c:v>
                </c:pt>
                <c:pt idx="111">
                  <c:v>128.4</c:v>
                </c:pt>
                <c:pt idx="112">
                  <c:v>128.4</c:v>
                </c:pt>
                <c:pt idx="113">
                  <c:v>128.4</c:v>
                </c:pt>
                <c:pt idx="114">
                  <c:v>131.69999999999999</c:v>
                </c:pt>
                <c:pt idx="115">
                  <c:v>131.69999999999999</c:v>
                </c:pt>
                <c:pt idx="116">
                  <c:v>131.69999999999999</c:v>
                </c:pt>
                <c:pt idx="117">
                  <c:v>135</c:v>
                </c:pt>
                <c:pt idx="118">
                  <c:v>135</c:v>
                </c:pt>
                <c:pt idx="119">
                  <c:v>135</c:v>
                </c:pt>
                <c:pt idx="120">
                  <c:v>138.19999999999999</c:v>
                </c:pt>
                <c:pt idx="121">
                  <c:v>138.19999999999999</c:v>
                </c:pt>
                <c:pt idx="122">
                  <c:v>138.19999999999999</c:v>
                </c:pt>
                <c:pt idx="123">
                  <c:v>141.4</c:v>
                </c:pt>
                <c:pt idx="124">
                  <c:v>141.4</c:v>
                </c:pt>
                <c:pt idx="125">
                  <c:v>141.4</c:v>
                </c:pt>
                <c:pt idx="126">
                  <c:v>144.5</c:v>
                </c:pt>
                <c:pt idx="127">
                  <c:v>144.5</c:v>
                </c:pt>
                <c:pt idx="128">
                  <c:v>144.5</c:v>
                </c:pt>
                <c:pt idx="129">
                  <c:v>147.6</c:v>
                </c:pt>
                <c:pt idx="130">
                  <c:v>147.6</c:v>
                </c:pt>
                <c:pt idx="131">
                  <c:v>147.6</c:v>
                </c:pt>
                <c:pt idx="132">
                  <c:v>150.6</c:v>
                </c:pt>
                <c:pt idx="133">
                  <c:v>150.6</c:v>
                </c:pt>
                <c:pt idx="134">
                  <c:v>150.6</c:v>
                </c:pt>
                <c:pt idx="135">
                  <c:v>153.6</c:v>
                </c:pt>
                <c:pt idx="136">
                  <c:v>153.6</c:v>
                </c:pt>
                <c:pt idx="137">
                  <c:v>153.6</c:v>
                </c:pt>
                <c:pt idx="138">
                  <c:v>156.5</c:v>
                </c:pt>
                <c:pt idx="139">
                  <c:v>156.5</c:v>
                </c:pt>
                <c:pt idx="140">
                  <c:v>156.5</c:v>
                </c:pt>
                <c:pt idx="141">
                  <c:v>159.4</c:v>
                </c:pt>
                <c:pt idx="142">
                  <c:v>159.4</c:v>
                </c:pt>
                <c:pt idx="143">
                  <c:v>159.4</c:v>
                </c:pt>
                <c:pt idx="144">
                  <c:v>162.19999999999999</c:v>
                </c:pt>
                <c:pt idx="145">
                  <c:v>162.19999999999999</c:v>
                </c:pt>
                <c:pt idx="146">
                  <c:v>162.19999999999999</c:v>
                </c:pt>
                <c:pt idx="147">
                  <c:v>164.9</c:v>
                </c:pt>
                <c:pt idx="148">
                  <c:v>164.9</c:v>
                </c:pt>
                <c:pt idx="149">
                  <c:v>164.9</c:v>
                </c:pt>
                <c:pt idx="150">
                  <c:v>167.6</c:v>
                </c:pt>
                <c:pt idx="151">
                  <c:v>167.6</c:v>
                </c:pt>
                <c:pt idx="152">
                  <c:v>167.6</c:v>
                </c:pt>
                <c:pt idx="153">
                  <c:v>170.4</c:v>
                </c:pt>
                <c:pt idx="154">
                  <c:v>170.4</c:v>
                </c:pt>
                <c:pt idx="155">
                  <c:v>170.4</c:v>
                </c:pt>
                <c:pt idx="156">
                  <c:v>173.1</c:v>
                </c:pt>
                <c:pt idx="157">
                  <c:v>173.1</c:v>
                </c:pt>
                <c:pt idx="158">
                  <c:v>173.1</c:v>
                </c:pt>
                <c:pt idx="159">
                  <c:v>175.7</c:v>
                </c:pt>
                <c:pt idx="160">
                  <c:v>175.7</c:v>
                </c:pt>
                <c:pt idx="161">
                  <c:v>175.7</c:v>
                </c:pt>
                <c:pt idx="162">
                  <c:v>178.4</c:v>
                </c:pt>
                <c:pt idx="163">
                  <c:v>178.4</c:v>
                </c:pt>
                <c:pt idx="164">
                  <c:v>178.4</c:v>
                </c:pt>
                <c:pt idx="165">
                  <c:v>181</c:v>
                </c:pt>
                <c:pt idx="166">
                  <c:v>181</c:v>
                </c:pt>
                <c:pt idx="167">
                  <c:v>181</c:v>
                </c:pt>
                <c:pt idx="168">
                  <c:v>183.5</c:v>
                </c:pt>
                <c:pt idx="169">
                  <c:v>183.5</c:v>
                </c:pt>
                <c:pt idx="170">
                  <c:v>183.5</c:v>
                </c:pt>
                <c:pt idx="171">
                  <c:v>186.1</c:v>
                </c:pt>
                <c:pt idx="172">
                  <c:v>186.1</c:v>
                </c:pt>
                <c:pt idx="173">
                  <c:v>186.1</c:v>
                </c:pt>
                <c:pt idx="174">
                  <c:v>188.6</c:v>
                </c:pt>
                <c:pt idx="175">
                  <c:v>188.6</c:v>
                </c:pt>
                <c:pt idx="176">
                  <c:v>188.6</c:v>
                </c:pt>
                <c:pt idx="177">
                  <c:v>191.1</c:v>
                </c:pt>
                <c:pt idx="178">
                  <c:v>191.1</c:v>
                </c:pt>
                <c:pt idx="179">
                  <c:v>191.1</c:v>
                </c:pt>
                <c:pt idx="180">
                  <c:v>193.6</c:v>
                </c:pt>
                <c:pt idx="181">
                  <c:v>193.6</c:v>
                </c:pt>
                <c:pt idx="182">
                  <c:v>193.6</c:v>
                </c:pt>
                <c:pt idx="183">
                  <c:v>196</c:v>
                </c:pt>
                <c:pt idx="184">
                  <c:v>196</c:v>
                </c:pt>
                <c:pt idx="185">
                  <c:v>196</c:v>
                </c:pt>
                <c:pt idx="186">
                  <c:v>198.5</c:v>
                </c:pt>
                <c:pt idx="187">
                  <c:v>198.5</c:v>
                </c:pt>
                <c:pt idx="188">
                  <c:v>198.5</c:v>
                </c:pt>
                <c:pt idx="189">
                  <c:v>200.9</c:v>
                </c:pt>
                <c:pt idx="190">
                  <c:v>200.9</c:v>
                </c:pt>
                <c:pt idx="191">
                  <c:v>200.9</c:v>
                </c:pt>
                <c:pt idx="192">
                  <c:v>203.3</c:v>
                </c:pt>
                <c:pt idx="193">
                  <c:v>203.3</c:v>
                </c:pt>
                <c:pt idx="194">
                  <c:v>203.3</c:v>
                </c:pt>
                <c:pt idx="195">
                  <c:v>205.7</c:v>
                </c:pt>
                <c:pt idx="196">
                  <c:v>205.7</c:v>
                </c:pt>
                <c:pt idx="197">
                  <c:v>205.7</c:v>
                </c:pt>
                <c:pt idx="198">
                  <c:v>208.1</c:v>
                </c:pt>
                <c:pt idx="199">
                  <c:v>208.1</c:v>
                </c:pt>
                <c:pt idx="200">
                  <c:v>208.1</c:v>
                </c:pt>
                <c:pt idx="201">
                  <c:v>210.5</c:v>
                </c:pt>
                <c:pt idx="202">
                  <c:v>210.5</c:v>
                </c:pt>
                <c:pt idx="203">
                  <c:v>210.5</c:v>
                </c:pt>
                <c:pt idx="204">
                  <c:v>212.8</c:v>
                </c:pt>
                <c:pt idx="205">
                  <c:v>212.8</c:v>
                </c:pt>
                <c:pt idx="206">
                  <c:v>212.8</c:v>
                </c:pt>
                <c:pt idx="207">
                  <c:v>215.1</c:v>
                </c:pt>
                <c:pt idx="208">
                  <c:v>215.1</c:v>
                </c:pt>
                <c:pt idx="209">
                  <c:v>215.1</c:v>
                </c:pt>
                <c:pt idx="210">
                  <c:v>217.4</c:v>
                </c:pt>
                <c:pt idx="211">
                  <c:v>217.4</c:v>
                </c:pt>
                <c:pt idx="212">
                  <c:v>217.4</c:v>
                </c:pt>
                <c:pt idx="213">
                  <c:v>219.6</c:v>
                </c:pt>
                <c:pt idx="214">
                  <c:v>219.6</c:v>
                </c:pt>
                <c:pt idx="215">
                  <c:v>219.6</c:v>
                </c:pt>
                <c:pt idx="216">
                  <c:v>221.9</c:v>
                </c:pt>
                <c:pt idx="217">
                  <c:v>221.9</c:v>
                </c:pt>
                <c:pt idx="218">
                  <c:v>221.9</c:v>
                </c:pt>
                <c:pt idx="219">
                  <c:v>224.1</c:v>
                </c:pt>
                <c:pt idx="220">
                  <c:v>224.1</c:v>
                </c:pt>
                <c:pt idx="221">
                  <c:v>224.1</c:v>
                </c:pt>
                <c:pt idx="222">
                  <c:v>226.3</c:v>
                </c:pt>
                <c:pt idx="223">
                  <c:v>226.3</c:v>
                </c:pt>
                <c:pt idx="224">
                  <c:v>226.3</c:v>
                </c:pt>
                <c:pt idx="225">
                  <c:v>228.6</c:v>
                </c:pt>
                <c:pt idx="226">
                  <c:v>228.6</c:v>
                </c:pt>
                <c:pt idx="227">
                  <c:v>228.6</c:v>
                </c:pt>
                <c:pt idx="228">
                  <c:v>230.9</c:v>
                </c:pt>
                <c:pt idx="229">
                  <c:v>230.9</c:v>
                </c:pt>
                <c:pt idx="230">
                  <c:v>230.9</c:v>
                </c:pt>
                <c:pt idx="231">
                  <c:v>233.1</c:v>
                </c:pt>
                <c:pt idx="232">
                  <c:v>233.1</c:v>
                </c:pt>
                <c:pt idx="233">
                  <c:v>233.1</c:v>
                </c:pt>
                <c:pt idx="234">
                  <c:v>235.4</c:v>
                </c:pt>
                <c:pt idx="235">
                  <c:v>235.4</c:v>
                </c:pt>
                <c:pt idx="236">
                  <c:v>235.4</c:v>
                </c:pt>
                <c:pt idx="237">
                  <c:v>237.7</c:v>
                </c:pt>
                <c:pt idx="238">
                  <c:v>237.7</c:v>
                </c:pt>
                <c:pt idx="239">
                  <c:v>237.7</c:v>
                </c:pt>
                <c:pt idx="240">
                  <c:v>240</c:v>
                </c:pt>
                <c:pt idx="241">
                  <c:v>240</c:v>
                </c:pt>
                <c:pt idx="242">
                  <c:v>240</c:v>
                </c:pt>
                <c:pt idx="243">
                  <c:v>242.4</c:v>
                </c:pt>
                <c:pt idx="244">
                  <c:v>242.4</c:v>
                </c:pt>
                <c:pt idx="245">
                  <c:v>242.4</c:v>
                </c:pt>
                <c:pt idx="246">
                  <c:v>244.6</c:v>
                </c:pt>
                <c:pt idx="247">
                  <c:v>244.6</c:v>
                </c:pt>
                <c:pt idx="248">
                  <c:v>244.6</c:v>
                </c:pt>
                <c:pt idx="249">
                  <c:v>246.9</c:v>
                </c:pt>
                <c:pt idx="250">
                  <c:v>246.9</c:v>
                </c:pt>
                <c:pt idx="251">
                  <c:v>246.9</c:v>
                </c:pt>
                <c:pt idx="252">
                  <c:v>249.1</c:v>
                </c:pt>
                <c:pt idx="253">
                  <c:v>249.1</c:v>
                </c:pt>
                <c:pt idx="254">
                  <c:v>249.1</c:v>
                </c:pt>
                <c:pt idx="255">
                  <c:v>251.4</c:v>
                </c:pt>
                <c:pt idx="256">
                  <c:v>251.4</c:v>
                </c:pt>
                <c:pt idx="257">
                  <c:v>251.4</c:v>
                </c:pt>
                <c:pt idx="258">
                  <c:v>253.6</c:v>
                </c:pt>
                <c:pt idx="259">
                  <c:v>253.6</c:v>
                </c:pt>
                <c:pt idx="260">
                  <c:v>253.6</c:v>
                </c:pt>
                <c:pt idx="261">
                  <c:v>255.9</c:v>
                </c:pt>
                <c:pt idx="262">
                  <c:v>255.9</c:v>
                </c:pt>
                <c:pt idx="263">
                  <c:v>255.9</c:v>
                </c:pt>
                <c:pt idx="264">
                  <c:v>258.10000000000002</c:v>
                </c:pt>
                <c:pt idx="265">
                  <c:v>258.10000000000002</c:v>
                </c:pt>
                <c:pt idx="266">
                  <c:v>258.10000000000002</c:v>
                </c:pt>
                <c:pt idx="267">
                  <c:v>260.2</c:v>
                </c:pt>
                <c:pt idx="268">
                  <c:v>260.2</c:v>
                </c:pt>
                <c:pt idx="269">
                  <c:v>260.2</c:v>
                </c:pt>
                <c:pt idx="270">
                  <c:v>262.39999999999998</c:v>
                </c:pt>
                <c:pt idx="271">
                  <c:v>262.39999999999998</c:v>
                </c:pt>
                <c:pt idx="272">
                  <c:v>262.39999999999998</c:v>
                </c:pt>
                <c:pt idx="273">
                  <c:v>264.60000000000002</c:v>
                </c:pt>
                <c:pt idx="274">
                  <c:v>264.60000000000002</c:v>
                </c:pt>
                <c:pt idx="275">
                  <c:v>264.60000000000002</c:v>
                </c:pt>
                <c:pt idx="276">
                  <c:v>266.8</c:v>
                </c:pt>
                <c:pt idx="277">
                  <c:v>266.8</c:v>
                </c:pt>
                <c:pt idx="278">
                  <c:v>266.8</c:v>
                </c:pt>
                <c:pt idx="279">
                  <c:v>269</c:v>
                </c:pt>
                <c:pt idx="280">
                  <c:v>269</c:v>
                </c:pt>
                <c:pt idx="281">
                  <c:v>269</c:v>
                </c:pt>
                <c:pt idx="282">
                  <c:v>271.10000000000002</c:v>
                </c:pt>
                <c:pt idx="283">
                  <c:v>271.10000000000002</c:v>
                </c:pt>
                <c:pt idx="284">
                  <c:v>271.10000000000002</c:v>
                </c:pt>
                <c:pt idx="285">
                  <c:v>273.3</c:v>
                </c:pt>
                <c:pt idx="286">
                  <c:v>273.3</c:v>
                </c:pt>
                <c:pt idx="287">
                  <c:v>273.3</c:v>
                </c:pt>
                <c:pt idx="288">
                  <c:v>275.5</c:v>
                </c:pt>
                <c:pt idx="289">
                  <c:v>275.5</c:v>
                </c:pt>
                <c:pt idx="290">
                  <c:v>275.5</c:v>
                </c:pt>
                <c:pt idx="291">
                  <c:v>277.60000000000002</c:v>
                </c:pt>
                <c:pt idx="292">
                  <c:v>277.60000000000002</c:v>
                </c:pt>
                <c:pt idx="293">
                  <c:v>277.60000000000002</c:v>
                </c:pt>
                <c:pt idx="294">
                  <c:v>279.7</c:v>
                </c:pt>
                <c:pt idx="295">
                  <c:v>279.7</c:v>
                </c:pt>
                <c:pt idx="296">
                  <c:v>279.7</c:v>
                </c:pt>
                <c:pt idx="297">
                  <c:v>281.8</c:v>
                </c:pt>
                <c:pt idx="298">
                  <c:v>281.8</c:v>
                </c:pt>
                <c:pt idx="299">
                  <c:v>281.8</c:v>
                </c:pt>
                <c:pt idx="300">
                  <c:v>283.89999999999998</c:v>
                </c:pt>
                <c:pt idx="301">
                  <c:v>283.89999999999998</c:v>
                </c:pt>
                <c:pt idx="302">
                  <c:v>283.89999999999998</c:v>
                </c:pt>
                <c:pt idx="303">
                  <c:v>285.89999999999998</c:v>
                </c:pt>
                <c:pt idx="304">
                  <c:v>285.89999999999998</c:v>
                </c:pt>
                <c:pt idx="305">
                  <c:v>285.89999999999998</c:v>
                </c:pt>
                <c:pt idx="306">
                  <c:v>288</c:v>
                </c:pt>
                <c:pt idx="307">
                  <c:v>288</c:v>
                </c:pt>
                <c:pt idx="308">
                  <c:v>288</c:v>
                </c:pt>
                <c:pt idx="309">
                  <c:v>290</c:v>
                </c:pt>
                <c:pt idx="310">
                  <c:v>290</c:v>
                </c:pt>
                <c:pt idx="311">
                  <c:v>290</c:v>
                </c:pt>
                <c:pt idx="312">
                  <c:v>292.10000000000002</c:v>
                </c:pt>
                <c:pt idx="313">
                  <c:v>292.10000000000002</c:v>
                </c:pt>
                <c:pt idx="314">
                  <c:v>292.10000000000002</c:v>
                </c:pt>
                <c:pt idx="315">
                  <c:v>294.2</c:v>
                </c:pt>
                <c:pt idx="316">
                  <c:v>294.2</c:v>
                </c:pt>
                <c:pt idx="317">
                  <c:v>294.2</c:v>
                </c:pt>
                <c:pt idx="318">
                  <c:v>296.2</c:v>
                </c:pt>
                <c:pt idx="319">
                  <c:v>296.2</c:v>
                </c:pt>
                <c:pt idx="320">
                  <c:v>296.2</c:v>
                </c:pt>
                <c:pt idx="321">
                  <c:v>298.2</c:v>
                </c:pt>
                <c:pt idx="322">
                  <c:v>298.2</c:v>
                </c:pt>
                <c:pt idx="323">
                  <c:v>298.2</c:v>
                </c:pt>
                <c:pt idx="324">
                  <c:v>300.2</c:v>
                </c:pt>
                <c:pt idx="325">
                  <c:v>300.2</c:v>
                </c:pt>
                <c:pt idx="326">
                  <c:v>300.2</c:v>
                </c:pt>
                <c:pt idx="327">
                  <c:v>302.2</c:v>
                </c:pt>
                <c:pt idx="328">
                  <c:v>302.2</c:v>
                </c:pt>
                <c:pt idx="329">
                  <c:v>302.2</c:v>
                </c:pt>
                <c:pt idx="330">
                  <c:v>304.3</c:v>
                </c:pt>
                <c:pt idx="331">
                  <c:v>304.3</c:v>
                </c:pt>
                <c:pt idx="332">
                  <c:v>304.3</c:v>
                </c:pt>
                <c:pt idx="333">
                  <c:v>306.3</c:v>
                </c:pt>
                <c:pt idx="334">
                  <c:v>306.3</c:v>
                </c:pt>
                <c:pt idx="335">
                  <c:v>306.3</c:v>
                </c:pt>
                <c:pt idx="336">
                  <c:v>308.3</c:v>
                </c:pt>
                <c:pt idx="337">
                  <c:v>308.3</c:v>
                </c:pt>
                <c:pt idx="338">
                  <c:v>308.3</c:v>
                </c:pt>
                <c:pt idx="339">
                  <c:v>310.3</c:v>
                </c:pt>
                <c:pt idx="340">
                  <c:v>310.3</c:v>
                </c:pt>
                <c:pt idx="341">
                  <c:v>310.3</c:v>
                </c:pt>
                <c:pt idx="342">
                  <c:v>312.39999999999998</c:v>
                </c:pt>
                <c:pt idx="343">
                  <c:v>312.39999999999998</c:v>
                </c:pt>
                <c:pt idx="344">
                  <c:v>312.39999999999998</c:v>
                </c:pt>
                <c:pt idx="345">
                  <c:v>314.39999999999998</c:v>
                </c:pt>
                <c:pt idx="346">
                  <c:v>314.39999999999998</c:v>
                </c:pt>
                <c:pt idx="347">
                  <c:v>314.39999999999998</c:v>
                </c:pt>
                <c:pt idx="348">
                  <c:v>316.5</c:v>
                </c:pt>
                <c:pt idx="349">
                  <c:v>316.5</c:v>
                </c:pt>
                <c:pt idx="350">
                  <c:v>316.5</c:v>
                </c:pt>
                <c:pt idx="351">
                  <c:v>318.60000000000002</c:v>
                </c:pt>
                <c:pt idx="352">
                  <c:v>318.60000000000002</c:v>
                </c:pt>
                <c:pt idx="353">
                  <c:v>318.60000000000002</c:v>
                </c:pt>
                <c:pt idx="354">
                  <c:v>320.7</c:v>
                </c:pt>
                <c:pt idx="355">
                  <c:v>320.7</c:v>
                </c:pt>
                <c:pt idx="356">
                  <c:v>320.7</c:v>
                </c:pt>
                <c:pt idx="357">
                  <c:v>322.8</c:v>
                </c:pt>
                <c:pt idx="358">
                  <c:v>322.8</c:v>
                </c:pt>
                <c:pt idx="359">
                  <c:v>322.8</c:v>
                </c:pt>
                <c:pt idx="360">
                  <c:v>325</c:v>
                </c:pt>
                <c:pt idx="361">
                  <c:v>325</c:v>
                </c:pt>
                <c:pt idx="362">
                  <c:v>325</c:v>
                </c:pt>
                <c:pt idx="363">
                  <c:v>327.2</c:v>
                </c:pt>
                <c:pt idx="364">
                  <c:v>327.2</c:v>
                </c:pt>
                <c:pt idx="365">
                  <c:v>327.2</c:v>
                </c:pt>
                <c:pt idx="366">
                  <c:v>329.3</c:v>
                </c:pt>
                <c:pt idx="367">
                  <c:v>329.3</c:v>
                </c:pt>
                <c:pt idx="368">
                  <c:v>329.3</c:v>
                </c:pt>
                <c:pt idx="369">
                  <c:v>331.5</c:v>
                </c:pt>
                <c:pt idx="370">
                  <c:v>331.5</c:v>
                </c:pt>
                <c:pt idx="371">
                  <c:v>331.5</c:v>
                </c:pt>
                <c:pt idx="372">
                  <c:v>333.7</c:v>
                </c:pt>
                <c:pt idx="373">
                  <c:v>333.7</c:v>
                </c:pt>
                <c:pt idx="374">
                  <c:v>333.7</c:v>
                </c:pt>
                <c:pt idx="375">
                  <c:v>335.9</c:v>
                </c:pt>
                <c:pt idx="376">
                  <c:v>335.9</c:v>
                </c:pt>
                <c:pt idx="377">
                  <c:v>335.9</c:v>
                </c:pt>
                <c:pt idx="378">
                  <c:v>338.1</c:v>
                </c:pt>
                <c:pt idx="379">
                  <c:v>338.1</c:v>
                </c:pt>
                <c:pt idx="380">
                  <c:v>338.1</c:v>
                </c:pt>
                <c:pt idx="381">
                  <c:v>340.4</c:v>
                </c:pt>
                <c:pt idx="382">
                  <c:v>340.4</c:v>
                </c:pt>
                <c:pt idx="383">
                  <c:v>340.4</c:v>
                </c:pt>
                <c:pt idx="384">
                  <c:v>342.6</c:v>
                </c:pt>
                <c:pt idx="385">
                  <c:v>342.6</c:v>
                </c:pt>
                <c:pt idx="386">
                  <c:v>342.6</c:v>
                </c:pt>
                <c:pt idx="387">
                  <c:v>344.8</c:v>
                </c:pt>
                <c:pt idx="388">
                  <c:v>344.8</c:v>
                </c:pt>
                <c:pt idx="389">
                  <c:v>344.8</c:v>
                </c:pt>
                <c:pt idx="390">
                  <c:v>347.1</c:v>
                </c:pt>
                <c:pt idx="391">
                  <c:v>347.1</c:v>
                </c:pt>
                <c:pt idx="392">
                  <c:v>347.1</c:v>
                </c:pt>
                <c:pt idx="393">
                  <c:v>349.4</c:v>
                </c:pt>
                <c:pt idx="394">
                  <c:v>349.4</c:v>
                </c:pt>
                <c:pt idx="395">
                  <c:v>349.4</c:v>
                </c:pt>
                <c:pt idx="396">
                  <c:v>351.6</c:v>
                </c:pt>
                <c:pt idx="397">
                  <c:v>351.6</c:v>
                </c:pt>
                <c:pt idx="398">
                  <c:v>351.6</c:v>
                </c:pt>
                <c:pt idx="399">
                  <c:v>353.9</c:v>
                </c:pt>
                <c:pt idx="400">
                  <c:v>353.9</c:v>
                </c:pt>
                <c:pt idx="401">
                  <c:v>353.9</c:v>
                </c:pt>
                <c:pt idx="402">
                  <c:v>356.2</c:v>
                </c:pt>
                <c:pt idx="403">
                  <c:v>356.2</c:v>
                </c:pt>
                <c:pt idx="404">
                  <c:v>356.2</c:v>
                </c:pt>
                <c:pt idx="405">
                  <c:v>358.4</c:v>
                </c:pt>
                <c:pt idx="406">
                  <c:v>358.4</c:v>
                </c:pt>
                <c:pt idx="407">
                  <c:v>358.4</c:v>
                </c:pt>
                <c:pt idx="408">
                  <c:v>360.7</c:v>
                </c:pt>
                <c:pt idx="409">
                  <c:v>360.7</c:v>
                </c:pt>
                <c:pt idx="410">
                  <c:v>360.7</c:v>
                </c:pt>
                <c:pt idx="411">
                  <c:v>363</c:v>
                </c:pt>
                <c:pt idx="412">
                  <c:v>363</c:v>
                </c:pt>
                <c:pt idx="413">
                  <c:v>363</c:v>
                </c:pt>
                <c:pt idx="414">
                  <c:v>365.4</c:v>
                </c:pt>
                <c:pt idx="415">
                  <c:v>365.4</c:v>
                </c:pt>
                <c:pt idx="416">
                  <c:v>365.4</c:v>
                </c:pt>
                <c:pt idx="417">
                  <c:v>367.7</c:v>
                </c:pt>
                <c:pt idx="418">
                  <c:v>367.7</c:v>
                </c:pt>
                <c:pt idx="419">
                  <c:v>367.7</c:v>
                </c:pt>
                <c:pt idx="420">
                  <c:v>370</c:v>
                </c:pt>
                <c:pt idx="421">
                  <c:v>370</c:v>
                </c:pt>
                <c:pt idx="422">
                  <c:v>370</c:v>
                </c:pt>
                <c:pt idx="423">
                  <c:v>372.3</c:v>
                </c:pt>
                <c:pt idx="424">
                  <c:v>372.3</c:v>
                </c:pt>
                <c:pt idx="425">
                  <c:v>372.3</c:v>
                </c:pt>
                <c:pt idx="426">
                  <c:v>374.6</c:v>
                </c:pt>
                <c:pt idx="427">
                  <c:v>374.6</c:v>
                </c:pt>
                <c:pt idx="428">
                  <c:v>374.6</c:v>
                </c:pt>
                <c:pt idx="429">
                  <c:v>376.9</c:v>
                </c:pt>
                <c:pt idx="430">
                  <c:v>376.9</c:v>
                </c:pt>
                <c:pt idx="431">
                  <c:v>376.9</c:v>
                </c:pt>
                <c:pt idx="432">
                  <c:v>379.2</c:v>
                </c:pt>
                <c:pt idx="433">
                  <c:v>379.2</c:v>
                </c:pt>
                <c:pt idx="434">
                  <c:v>379.2</c:v>
                </c:pt>
                <c:pt idx="435">
                  <c:v>381.4</c:v>
                </c:pt>
                <c:pt idx="436">
                  <c:v>381.4</c:v>
                </c:pt>
                <c:pt idx="437">
                  <c:v>381.4</c:v>
                </c:pt>
                <c:pt idx="438">
                  <c:v>383.6</c:v>
                </c:pt>
                <c:pt idx="439">
                  <c:v>383.6</c:v>
                </c:pt>
                <c:pt idx="440">
                  <c:v>383.6</c:v>
                </c:pt>
                <c:pt idx="441">
                  <c:v>385.8</c:v>
                </c:pt>
                <c:pt idx="442">
                  <c:v>385.8</c:v>
                </c:pt>
                <c:pt idx="443">
                  <c:v>385.8</c:v>
                </c:pt>
                <c:pt idx="444">
                  <c:v>388.1</c:v>
                </c:pt>
                <c:pt idx="445">
                  <c:v>388.1</c:v>
                </c:pt>
                <c:pt idx="446">
                  <c:v>388.1</c:v>
                </c:pt>
                <c:pt idx="447">
                  <c:v>390.4</c:v>
                </c:pt>
                <c:pt idx="448">
                  <c:v>390.4</c:v>
                </c:pt>
                <c:pt idx="449">
                  <c:v>390.4</c:v>
                </c:pt>
                <c:pt idx="450">
                  <c:v>392.7</c:v>
                </c:pt>
                <c:pt idx="451">
                  <c:v>392.7</c:v>
                </c:pt>
                <c:pt idx="452">
                  <c:v>392.7</c:v>
                </c:pt>
                <c:pt idx="453">
                  <c:v>395</c:v>
                </c:pt>
                <c:pt idx="454">
                  <c:v>395</c:v>
                </c:pt>
                <c:pt idx="455">
                  <c:v>395</c:v>
                </c:pt>
                <c:pt idx="456">
                  <c:v>397.4</c:v>
                </c:pt>
                <c:pt idx="457">
                  <c:v>397.4</c:v>
                </c:pt>
                <c:pt idx="458">
                  <c:v>397.4</c:v>
                </c:pt>
                <c:pt idx="459">
                  <c:v>399.8</c:v>
                </c:pt>
                <c:pt idx="460">
                  <c:v>399.8</c:v>
                </c:pt>
                <c:pt idx="461">
                  <c:v>399.8</c:v>
                </c:pt>
                <c:pt idx="462">
                  <c:v>402.2</c:v>
                </c:pt>
                <c:pt idx="463">
                  <c:v>402.2</c:v>
                </c:pt>
                <c:pt idx="464">
                  <c:v>402.2</c:v>
                </c:pt>
                <c:pt idx="465">
                  <c:v>404.6</c:v>
                </c:pt>
                <c:pt idx="466">
                  <c:v>404.6</c:v>
                </c:pt>
                <c:pt idx="467">
                  <c:v>404.6</c:v>
                </c:pt>
                <c:pt idx="468">
                  <c:v>407</c:v>
                </c:pt>
                <c:pt idx="469">
                  <c:v>407</c:v>
                </c:pt>
                <c:pt idx="470">
                  <c:v>407</c:v>
                </c:pt>
                <c:pt idx="471">
                  <c:v>409.4</c:v>
                </c:pt>
                <c:pt idx="472">
                  <c:v>409.4</c:v>
                </c:pt>
                <c:pt idx="473">
                  <c:v>409.4</c:v>
                </c:pt>
                <c:pt idx="474">
                  <c:v>411.8</c:v>
                </c:pt>
                <c:pt idx="475">
                  <c:v>411.8</c:v>
                </c:pt>
                <c:pt idx="476">
                  <c:v>411.8</c:v>
                </c:pt>
                <c:pt idx="477">
                  <c:v>414.3</c:v>
                </c:pt>
                <c:pt idx="478">
                  <c:v>414.3</c:v>
                </c:pt>
                <c:pt idx="479">
                  <c:v>414.3</c:v>
                </c:pt>
                <c:pt idx="480">
                  <c:v>416.8</c:v>
                </c:pt>
                <c:pt idx="481">
                  <c:v>416.8</c:v>
                </c:pt>
                <c:pt idx="482">
                  <c:v>416.8</c:v>
                </c:pt>
                <c:pt idx="483">
                  <c:v>419.3</c:v>
                </c:pt>
                <c:pt idx="484">
                  <c:v>419.3</c:v>
                </c:pt>
                <c:pt idx="485">
                  <c:v>419.3</c:v>
                </c:pt>
                <c:pt idx="486">
                  <c:v>421.9</c:v>
                </c:pt>
                <c:pt idx="487">
                  <c:v>421.9</c:v>
                </c:pt>
                <c:pt idx="488">
                  <c:v>421.9</c:v>
                </c:pt>
                <c:pt idx="489">
                  <c:v>424.5</c:v>
                </c:pt>
                <c:pt idx="490">
                  <c:v>424.5</c:v>
                </c:pt>
                <c:pt idx="491">
                  <c:v>424.5</c:v>
                </c:pt>
                <c:pt idx="492">
                  <c:v>427.1</c:v>
                </c:pt>
                <c:pt idx="493">
                  <c:v>427.1</c:v>
                </c:pt>
                <c:pt idx="494">
                  <c:v>427.1</c:v>
                </c:pt>
                <c:pt idx="495">
                  <c:v>429.7</c:v>
                </c:pt>
                <c:pt idx="496">
                  <c:v>429.7</c:v>
                </c:pt>
                <c:pt idx="497">
                  <c:v>429.7</c:v>
                </c:pt>
                <c:pt idx="498">
                  <c:v>432.3</c:v>
                </c:pt>
                <c:pt idx="499">
                  <c:v>432.3</c:v>
                </c:pt>
                <c:pt idx="500">
                  <c:v>432.3</c:v>
                </c:pt>
                <c:pt idx="501">
                  <c:v>434.9</c:v>
                </c:pt>
                <c:pt idx="502">
                  <c:v>434.9</c:v>
                </c:pt>
                <c:pt idx="503">
                  <c:v>434.9</c:v>
                </c:pt>
                <c:pt idx="504">
                  <c:v>437.5</c:v>
                </c:pt>
                <c:pt idx="505">
                  <c:v>437.5</c:v>
                </c:pt>
                <c:pt idx="506">
                  <c:v>437.5</c:v>
                </c:pt>
                <c:pt idx="507">
                  <c:v>440</c:v>
                </c:pt>
                <c:pt idx="508">
                  <c:v>440</c:v>
                </c:pt>
                <c:pt idx="509">
                  <c:v>440</c:v>
                </c:pt>
                <c:pt idx="510">
                  <c:v>442.6</c:v>
                </c:pt>
                <c:pt idx="511">
                  <c:v>442.6</c:v>
                </c:pt>
                <c:pt idx="512">
                  <c:v>442.6</c:v>
                </c:pt>
                <c:pt idx="513">
                  <c:v>445.1</c:v>
                </c:pt>
                <c:pt idx="514">
                  <c:v>445.1</c:v>
                </c:pt>
                <c:pt idx="515">
                  <c:v>445.1</c:v>
                </c:pt>
                <c:pt idx="516">
                  <c:v>447.7</c:v>
                </c:pt>
                <c:pt idx="517">
                  <c:v>447.7</c:v>
                </c:pt>
                <c:pt idx="518">
                  <c:v>447.7</c:v>
                </c:pt>
                <c:pt idx="519">
                  <c:v>450.3</c:v>
                </c:pt>
                <c:pt idx="520">
                  <c:v>450.3</c:v>
                </c:pt>
                <c:pt idx="521">
                  <c:v>450.3</c:v>
                </c:pt>
                <c:pt idx="522">
                  <c:v>452.9</c:v>
                </c:pt>
                <c:pt idx="523">
                  <c:v>452.9</c:v>
                </c:pt>
                <c:pt idx="524">
                  <c:v>452.9</c:v>
                </c:pt>
                <c:pt idx="525">
                  <c:v>455.5</c:v>
                </c:pt>
                <c:pt idx="526">
                  <c:v>455.5</c:v>
                </c:pt>
                <c:pt idx="527">
                  <c:v>455.5</c:v>
                </c:pt>
                <c:pt idx="528">
                  <c:v>458.1</c:v>
                </c:pt>
                <c:pt idx="529">
                  <c:v>458.1</c:v>
                </c:pt>
                <c:pt idx="530">
                  <c:v>458.1</c:v>
                </c:pt>
                <c:pt idx="531">
                  <c:v>460.6</c:v>
                </c:pt>
                <c:pt idx="532">
                  <c:v>460.6</c:v>
                </c:pt>
                <c:pt idx="533">
                  <c:v>460.6</c:v>
                </c:pt>
                <c:pt idx="534">
                  <c:v>463.2</c:v>
                </c:pt>
                <c:pt idx="535">
                  <c:v>463.2</c:v>
                </c:pt>
                <c:pt idx="536">
                  <c:v>463.2</c:v>
                </c:pt>
                <c:pt idx="537">
                  <c:v>465.7</c:v>
                </c:pt>
                <c:pt idx="538">
                  <c:v>465.7</c:v>
                </c:pt>
                <c:pt idx="539">
                  <c:v>465.7</c:v>
                </c:pt>
                <c:pt idx="540">
                  <c:v>468.3</c:v>
                </c:pt>
                <c:pt idx="541">
                  <c:v>468.3</c:v>
                </c:pt>
                <c:pt idx="542">
                  <c:v>468.3</c:v>
                </c:pt>
                <c:pt idx="543">
                  <c:v>470.9</c:v>
                </c:pt>
                <c:pt idx="544">
                  <c:v>470.9</c:v>
                </c:pt>
                <c:pt idx="545">
                  <c:v>470.9</c:v>
                </c:pt>
                <c:pt idx="546">
                  <c:v>473.5</c:v>
                </c:pt>
                <c:pt idx="547">
                  <c:v>473.5</c:v>
                </c:pt>
                <c:pt idx="548">
                  <c:v>473.5</c:v>
                </c:pt>
                <c:pt idx="549">
                  <c:v>476.1</c:v>
                </c:pt>
                <c:pt idx="550">
                  <c:v>476.1</c:v>
                </c:pt>
                <c:pt idx="551">
                  <c:v>476.1</c:v>
                </c:pt>
                <c:pt idx="552">
                  <c:v>478.7</c:v>
                </c:pt>
                <c:pt idx="553">
                  <c:v>478.7</c:v>
                </c:pt>
                <c:pt idx="554">
                  <c:v>478.7</c:v>
                </c:pt>
                <c:pt idx="555">
                  <c:v>481.4</c:v>
                </c:pt>
                <c:pt idx="556">
                  <c:v>481.4</c:v>
                </c:pt>
                <c:pt idx="557">
                  <c:v>481.4</c:v>
                </c:pt>
                <c:pt idx="558">
                  <c:v>484.1</c:v>
                </c:pt>
                <c:pt idx="559">
                  <c:v>484.1</c:v>
                </c:pt>
                <c:pt idx="560">
                  <c:v>484.1</c:v>
                </c:pt>
                <c:pt idx="561">
                  <c:v>486.9</c:v>
                </c:pt>
                <c:pt idx="562">
                  <c:v>486.9</c:v>
                </c:pt>
                <c:pt idx="563">
                  <c:v>486.9</c:v>
                </c:pt>
                <c:pt idx="564">
                  <c:v>489.6</c:v>
                </c:pt>
                <c:pt idx="565">
                  <c:v>489.6</c:v>
                </c:pt>
                <c:pt idx="566">
                  <c:v>489.6</c:v>
                </c:pt>
                <c:pt idx="567">
                  <c:v>492.4</c:v>
                </c:pt>
                <c:pt idx="568">
                  <c:v>492.4</c:v>
                </c:pt>
                <c:pt idx="569">
                  <c:v>492.4</c:v>
                </c:pt>
                <c:pt idx="570">
                  <c:v>495.1</c:v>
                </c:pt>
                <c:pt idx="571">
                  <c:v>495.1</c:v>
                </c:pt>
                <c:pt idx="572">
                  <c:v>495.1</c:v>
                </c:pt>
                <c:pt idx="573">
                  <c:v>497.3</c:v>
                </c:pt>
                <c:pt idx="574">
                  <c:v>497.3</c:v>
                </c:pt>
                <c:pt idx="575">
                  <c:v>497.3</c:v>
                </c:pt>
                <c:pt idx="576">
                  <c:v>498.9</c:v>
                </c:pt>
                <c:pt idx="577">
                  <c:v>498.9</c:v>
                </c:pt>
                <c:pt idx="578">
                  <c:v>498.9</c:v>
                </c:pt>
                <c:pt idx="579">
                  <c:v>499.6</c:v>
                </c:pt>
                <c:pt idx="580">
                  <c:v>499.6</c:v>
                </c:pt>
                <c:pt idx="581">
                  <c:v>499.6</c:v>
                </c:pt>
                <c:pt idx="582">
                  <c:v>499.4</c:v>
                </c:pt>
                <c:pt idx="583">
                  <c:v>499.4</c:v>
                </c:pt>
                <c:pt idx="584">
                  <c:v>499.4</c:v>
                </c:pt>
                <c:pt idx="585">
                  <c:v>497.8</c:v>
                </c:pt>
                <c:pt idx="586">
                  <c:v>497.8</c:v>
                </c:pt>
                <c:pt idx="587">
                  <c:v>497.8</c:v>
                </c:pt>
                <c:pt idx="588">
                  <c:v>495</c:v>
                </c:pt>
                <c:pt idx="589">
                  <c:v>495</c:v>
                </c:pt>
                <c:pt idx="590">
                  <c:v>495</c:v>
                </c:pt>
                <c:pt idx="591">
                  <c:v>490.7</c:v>
                </c:pt>
                <c:pt idx="592">
                  <c:v>490.7</c:v>
                </c:pt>
                <c:pt idx="593">
                  <c:v>490.7</c:v>
                </c:pt>
                <c:pt idx="594">
                  <c:v>485</c:v>
                </c:pt>
                <c:pt idx="595">
                  <c:v>485</c:v>
                </c:pt>
                <c:pt idx="596">
                  <c:v>485</c:v>
                </c:pt>
                <c:pt idx="597">
                  <c:v>478</c:v>
                </c:pt>
                <c:pt idx="598">
                  <c:v>478</c:v>
                </c:pt>
                <c:pt idx="599">
                  <c:v>478</c:v>
                </c:pt>
                <c:pt idx="600">
                  <c:v>469.8</c:v>
                </c:pt>
                <c:pt idx="601">
                  <c:v>469.8</c:v>
                </c:pt>
                <c:pt idx="602">
                  <c:v>469.8</c:v>
                </c:pt>
                <c:pt idx="603">
                  <c:v>460.4</c:v>
                </c:pt>
                <c:pt idx="604">
                  <c:v>460.4</c:v>
                </c:pt>
                <c:pt idx="605">
                  <c:v>460.4</c:v>
                </c:pt>
                <c:pt idx="606">
                  <c:v>450</c:v>
                </c:pt>
                <c:pt idx="607">
                  <c:v>450</c:v>
                </c:pt>
                <c:pt idx="608">
                  <c:v>450</c:v>
                </c:pt>
                <c:pt idx="609">
                  <c:v>438.6</c:v>
                </c:pt>
                <c:pt idx="610">
                  <c:v>438.6</c:v>
                </c:pt>
                <c:pt idx="611">
                  <c:v>438.6</c:v>
                </c:pt>
                <c:pt idx="612">
                  <c:v>426.2</c:v>
                </c:pt>
                <c:pt idx="613">
                  <c:v>426.2</c:v>
                </c:pt>
                <c:pt idx="614">
                  <c:v>426.2</c:v>
                </c:pt>
                <c:pt idx="615">
                  <c:v>412.8</c:v>
                </c:pt>
                <c:pt idx="616">
                  <c:v>412.8</c:v>
                </c:pt>
                <c:pt idx="617">
                  <c:v>412.8</c:v>
                </c:pt>
                <c:pt idx="618">
                  <c:v>398.8</c:v>
                </c:pt>
                <c:pt idx="619">
                  <c:v>398.8</c:v>
                </c:pt>
                <c:pt idx="620">
                  <c:v>398.8</c:v>
                </c:pt>
                <c:pt idx="621">
                  <c:v>384.2</c:v>
                </c:pt>
                <c:pt idx="622">
                  <c:v>384.2</c:v>
                </c:pt>
                <c:pt idx="623">
                  <c:v>384.2</c:v>
                </c:pt>
                <c:pt idx="624">
                  <c:v>369.6</c:v>
                </c:pt>
                <c:pt idx="625">
                  <c:v>369.6</c:v>
                </c:pt>
                <c:pt idx="626">
                  <c:v>369.6</c:v>
                </c:pt>
                <c:pt idx="627">
                  <c:v>355</c:v>
                </c:pt>
                <c:pt idx="628">
                  <c:v>355</c:v>
                </c:pt>
                <c:pt idx="629">
                  <c:v>355</c:v>
                </c:pt>
                <c:pt idx="630">
                  <c:v>340.8</c:v>
                </c:pt>
                <c:pt idx="631">
                  <c:v>340.8</c:v>
                </c:pt>
                <c:pt idx="632">
                  <c:v>340.8</c:v>
                </c:pt>
                <c:pt idx="633">
                  <c:v>327</c:v>
                </c:pt>
                <c:pt idx="634">
                  <c:v>327</c:v>
                </c:pt>
                <c:pt idx="635">
                  <c:v>327</c:v>
                </c:pt>
                <c:pt idx="636">
                  <c:v>313.89999999999998</c:v>
                </c:pt>
                <c:pt idx="637">
                  <c:v>313.89999999999998</c:v>
                </c:pt>
                <c:pt idx="638">
                  <c:v>313.89999999999998</c:v>
                </c:pt>
                <c:pt idx="639">
                  <c:v>301.60000000000002</c:v>
                </c:pt>
                <c:pt idx="640">
                  <c:v>301.60000000000002</c:v>
                </c:pt>
                <c:pt idx="641">
                  <c:v>301.60000000000002</c:v>
                </c:pt>
                <c:pt idx="642">
                  <c:v>289.89999999999998</c:v>
                </c:pt>
                <c:pt idx="643">
                  <c:v>289.89999999999998</c:v>
                </c:pt>
                <c:pt idx="644">
                  <c:v>289.89999999999998</c:v>
                </c:pt>
                <c:pt idx="645">
                  <c:v>279</c:v>
                </c:pt>
                <c:pt idx="646">
                  <c:v>279</c:v>
                </c:pt>
                <c:pt idx="647">
                  <c:v>279</c:v>
                </c:pt>
                <c:pt idx="648">
                  <c:v>268.60000000000002</c:v>
                </c:pt>
                <c:pt idx="649">
                  <c:v>268.60000000000002</c:v>
                </c:pt>
                <c:pt idx="650">
                  <c:v>268.60000000000002</c:v>
                </c:pt>
                <c:pt idx="651">
                  <c:v>258.7</c:v>
                </c:pt>
                <c:pt idx="652">
                  <c:v>258.7</c:v>
                </c:pt>
                <c:pt idx="653">
                  <c:v>258.7</c:v>
                </c:pt>
                <c:pt idx="654">
                  <c:v>249.3</c:v>
                </c:pt>
                <c:pt idx="655">
                  <c:v>249.3</c:v>
                </c:pt>
                <c:pt idx="656">
                  <c:v>249.3</c:v>
                </c:pt>
                <c:pt idx="657">
                  <c:v>240.2</c:v>
                </c:pt>
                <c:pt idx="658">
                  <c:v>240.2</c:v>
                </c:pt>
                <c:pt idx="659">
                  <c:v>240.2</c:v>
                </c:pt>
                <c:pt idx="660">
                  <c:v>231.5</c:v>
                </c:pt>
                <c:pt idx="661">
                  <c:v>231.5</c:v>
                </c:pt>
                <c:pt idx="662">
                  <c:v>231.5</c:v>
                </c:pt>
                <c:pt idx="663">
                  <c:v>223.2</c:v>
                </c:pt>
                <c:pt idx="664">
                  <c:v>223.2</c:v>
                </c:pt>
                <c:pt idx="665">
                  <c:v>223.2</c:v>
                </c:pt>
                <c:pt idx="666">
                  <c:v>215.3</c:v>
                </c:pt>
                <c:pt idx="667">
                  <c:v>215.3</c:v>
                </c:pt>
                <c:pt idx="668">
                  <c:v>215.3</c:v>
                </c:pt>
                <c:pt idx="669">
                  <c:v>207.8</c:v>
                </c:pt>
                <c:pt idx="670">
                  <c:v>207.8</c:v>
                </c:pt>
                <c:pt idx="671">
                  <c:v>207.8</c:v>
                </c:pt>
                <c:pt idx="672">
                  <c:v>200.5</c:v>
                </c:pt>
                <c:pt idx="673">
                  <c:v>200.5</c:v>
                </c:pt>
                <c:pt idx="674">
                  <c:v>200.5</c:v>
                </c:pt>
                <c:pt idx="675">
                  <c:v>193.5</c:v>
                </c:pt>
                <c:pt idx="676">
                  <c:v>193.5</c:v>
                </c:pt>
                <c:pt idx="677">
                  <c:v>193.5</c:v>
                </c:pt>
                <c:pt idx="678">
                  <c:v>186.8</c:v>
                </c:pt>
                <c:pt idx="679">
                  <c:v>186.8</c:v>
                </c:pt>
                <c:pt idx="680">
                  <c:v>186.8</c:v>
                </c:pt>
                <c:pt idx="681">
                  <c:v>180.3</c:v>
                </c:pt>
                <c:pt idx="682">
                  <c:v>180.3</c:v>
                </c:pt>
                <c:pt idx="683">
                  <c:v>180.3</c:v>
                </c:pt>
                <c:pt idx="684">
                  <c:v>174.1</c:v>
                </c:pt>
                <c:pt idx="685">
                  <c:v>174.1</c:v>
                </c:pt>
                <c:pt idx="686">
                  <c:v>174.1</c:v>
                </c:pt>
                <c:pt idx="687">
                  <c:v>168.1</c:v>
                </c:pt>
                <c:pt idx="688">
                  <c:v>168.1</c:v>
                </c:pt>
                <c:pt idx="689">
                  <c:v>168.1</c:v>
                </c:pt>
                <c:pt idx="690">
                  <c:v>162.30000000000001</c:v>
                </c:pt>
                <c:pt idx="691">
                  <c:v>162.30000000000001</c:v>
                </c:pt>
                <c:pt idx="692">
                  <c:v>162.30000000000001</c:v>
                </c:pt>
                <c:pt idx="693">
                  <c:v>156.69999999999999</c:v>
                </c:pt>
                <c:pt idx="694">
                  <c:v>156.69999999999999</c:v>
                </c:pt>
                <c:pt idx="695">
                  <c:v>156.69999999999999</c:v>
                </c:pt>
                <c:pt idx="696">
                  <c:v>151.4</c:v>
                </c:pt>
                <c:pt idx="697">
                  <c:v>151.4</c:v>
                </c:pt>
                <c:pt idx="698">
                  <c:v>151.4</c:v>
                </c:pt>
                <c:pt idx="699">
                  <c:v>146.19999999999999</c:v>
                </c:pt>
                <c:pt idx="700">
                  <c:v>146.19999999999999</c:v>
                </c:pt>
                <c:pt idx="701">
                  <c:v>146.19999999999999</c:v>
                </c:pt>
                <c:pt idx="702">
                  <c:v>141.19999999999999</c:v>
                </c:pt>
                <c:pt idx="703">
                  <c:v>141.19999999999999</c:v>
                </c:pt>
                <c:pt idx="704">
                  <c:v>141.19999999999999</c:v>
                </c:pt>
                <c:pt idx="705">
                  <c:v>136.4</c:v>
                </c:pt>
                <c:pt idx="706">
                  <c:v>136.4</c:v>
                </c:pt>
                <c:pt idx="707">
                  <c:v>136.4</c:v>
                </c:pt>
                <c:pt idx="708">
                  <c:v>131.69999999999999</c:v>
                </c:pt>
                <c:pt idx="709">
                  <c:v>131.69999999999999</c:v>
                </c:pt>
                <c:pt idx="710">
                  <c:v>131.69999999999999</c:v>
                </c:pt>
                <c:pt idx="711">
                  <c:v>127.3</c:v>
                </c:pt>
                <c:pt idx="712">
                  <c:v>127.3</c:v>
                </c:pt>
                <c:pt idx="713">
                  <c:v>127.3</c:v>
                </c:pt>
                <c:pt idx="714">
                  <c:v>122.9</c:v>
                </c:pt>
                <c:pt idx="715">
                  <c:v>122.9</c:v>
                </c:pt>
                <c:pt idx="716">
                  <c:v>122.9</c:v>
                </c:pt>
                <c:pt idx="717">
                  <c:v>118.8</c:v>
                </c:pt>
                <c:pt idx="718">
                  <c:v>118.8</c:v>
                </c:pt>
                <c:pt idx="719">
                  <c:v>118.8</c:v>
                </c:pt>
                <c:pt idx="720">
                  <c:v>114.7</c:v>
                </c:pt>
                <c:pt idx="721">
                  <c:v>114.7</c:v>
                </c:pt>
                <c:pt idx="722">
                  <c:v>114.7</c:v>
                </c:pt>
                <c:pt idx="723">
                  <c:v>110.8</c:v>
                </c:pt>
                <c:pt idx="724">
                  <c:v>110.8</c:v>
                </c:pt>
                <c:pt idx="725">
                  <c:v>110.8</c:v>
                </c:pt>
                <c:pt idx="726">
                  <c:v>107.1</c:v>
                </c:pt>
                <c:pt idx="727">
                  <c:v>107.1</c:v>
                </c:pt>
                <c:pt idx="728">
                  <c:v>107.1</c:v>
                </c:pt>
                <c:pt idx="729">
                  <c:v>103.4</c:v>
                </c:pt>
                <c:pt idx="730">
                  <c:v>103.4</c:v>
                </c:pt>
                <c:pt idx="731">
                  <c:v>103.4</c:v>
                </c:pt>
                <c:pt idx="732">
                  <c:v>99.9</c:v>
                </c:pt>
                <c:pt idx="733">
                  <c:v>99.9</c:v>
                </c:pt>
                <c:pt idx="734">
                  <c:v>99.9</c:v>
                </c:pt>
                <c:pt idx="735">
                  <c:v>96.5</c:v>
                </c:pt>
                <c:pt idx="736">
                  <c:v>96.5</c:v>
                </c:pt>
                <c:pt idx="737">
                  <c:v>96.5</c:v>
                </c:pt>
                <c:pt idx="738">
                  <c:v>93.1</c:v>
                </c:pt>
                <c:pt idx="739">
                  <c:v>93.1</c:v>
                </c:pt>
                <c:pt idx="740">
                  <c:v>93.1</c:v>
                </c:pt>
                <c:pt idx="741">
                  <c:v>89.9</c:v>
                </c:pt>
                <c:pt idx="742">
                  <c:v>89.9</c:v>
                </c:pt>
                <c:pt idx="743">
                  <c:v>89.9</c:v>
                </c:pt>
                <c:pt idx="744">
                  <c:v>86.8</c:v>
                </c:pt>
                <c:pt idx="745">
                  <c:v>86.8</c:v>
                </c:pt>
                <c:pt idx="746">
                  <c:v>86.8</c:v>
                </c:pt>
                <c:pt idx="747">
                  <c:v>83.8</c:v>
                </c:pt>
                <c:pt idx="748">
                  <c:v>83.8</c:v>
                </c:pt>
                <c:pt idx="749">
                  <c:v>83.8</c:v>
                </c:pt>
                <c:pt idx="750">
                  <c:v>81</c:v>
                </c:pt>
                <c:pt idx="751">
                  <c:v>81</c:v>
                </c:pt>
                <c:pt idx="752">
                  <c:v>81</c:v>
                </c:pt>
                <c:pt idx="753">
                  <c:v>78.2</c:v>
                </c:pt>
                <c:pt idx="754">
                  <c:v>78.2</c:v>
                </c:pt>
                <c:pt idx="755">
                  <c:v>78.2</c:v>
                </c:pt>
                <c:pt idx="756">
                  <c:v>75.5</c:v>
                </c:pt>
                <c:pt idx="757">
                  <c:v>75.5</c:v>
                </c:pt>
                <c:pt idx="758">
                  <c:v>75.5</c:v>
                </c:pt>
                <c:pt idx="759">
                  <c:v>72.900000000000006</c:v>
                </c:pt>
                <c:pt idx="760">
                  <c:v>72.900000000000006</c:v>
                </c:pt>
                <c:pt idx="761">
                  <c:v>72.900000000000006</c:v>
                </c:pt>
                <c:pt idx="762">
                  <c:v>70.400000000000006</c:v>
                </c:pt>
                <c:pt idx="763">
                  <c:v>70.400000000000006</c:v>
                </c:pt>
                <c:pt idx="764">
                  <c:v>70.400000000000006</c:v>
                </c:pt>
                <c:pt idx="765">
                  <c:v>67.900000000000006</c:v>
                </c:pt>
                <c:pt idx="766">
                  <c:v>67.900000000000006</c:v>
                </c:pt>
                <c:pt idx="767">
                  <c:v>67.900000000000006</c:v>
                </c:pt>
                <c:pt idx="768">
                  <c:v>65.5</c:v>
                </c:pt>
                <c:pt idx="769">
                  <c:v>65.5</c:v>
                </c:pt>
                <c:pt idx="770">
                  <c:v>65.5</c:v>
                </c:pt>
                <c:pt idx="771">
                  <c:v>63.2</c:v>
                </c:pt>
                <c:pt idx="772">
                  <c:v>63.2</c:v>
                </c:pt>
                <c:pt idx="773">
                  <c:v>63.2</c:v>
                </c:pt>
                <c:pt idx="774">
                  <c:v>61</c:v>
                </c:pt>
                <c:pt idx="775">
                  <c:v>61</c:v>
                </c:pt>
                <c:pt idx="776">
                  <c:v>61</c:v>
                </c:pt>
                <c:pt idx="777">
                  <c:v>58.8</c:v>
                </c:pt>
                <c:pt idx="778">
                  <c:v>58.8</c:v>
                </c:pt>
                <c:pt idx="779">
                  <c:v>58.8</c:v>
                </c:pt>
                <c:pt idx="780">
                  <c:v>56.6</c:v>
                </c:pt>
                <c:pt idx="781">
                  <c:v>56.6</c:v>
                </c:pt>
                <c:pt idx="782">
                  <c:v>56.6</c:v>
                </c:pt>
                <c:pt idx="783">
                  <c:v>54.5</c:v>
                </c:pt>
                <c:pt idx="784">
                  <c:v>54.5</c:v>
                </c:pt>
                <c:pt idx="785">
                  <c:v>54.5</c:v>
                </c:pt>
                <c:pt idx="786">
                  <c:v>52.5</c:v>
                </c:pt>
                <c:pt idx="787">
                  <c:v>52.5</c:v>
                </c:pt>
                <c:pt idx="788">
                  <c:v>52.5</c:v>
                </c:pt>
                <c:pt idx="789">
                  <c:v>50.6</c:v>
                </c:pt>
                <c:pt idx="790">
                  <c:v>50.6</c:v>
                </c:pt>
                <c:pt idx="791">
                  <c:v>50.6</c:v>
                </c:pt>
                <c:pt idx="792">
                  <c:v>48.7</c:v>
                </c:pt>
                <c:pt idx="793">
                  <c:v>48.7</c:v>
                </c:pt>
                <c:pt idx="794">
                  <c:v>48.7</c:v>
                </c:pt>
                <c:pt idx="795">
                  <c:v>46.9</c:v>
                </c:pt>
                <c:pt idx="796">
                  <c:v>46.9</c:v>
                </c:pt>
                <c:pt idx="797">
                  <c:v>46.9</c:v>
                </c:pt>
                <c:pt idx="798">
                  <c:v>45.2</c:v>
                </c:pt>
                <c:pt idx="799">
                  <c:v>45.2</c:v>
                </c:pt>
                <c:pt idx="800">
                  <c:v>45.2</c:v>
                </c:pt>
                <c:pt idx="801">
                  <c:v>43.4</c:v>
                </c:pt>
                <c:pt idx="802">
                  <c:v>43.4</c:v>
                </c:pt>
                <c:pt idx="803">
                  <c:v>43.4</c:v>
                </c:pt>
                <c:pt idx="804">
                  <c:v>41.8</c:v>
                </c:pt>
                <c:pt idx="805">
                  <c:v>41.8</c:v>
                </c:pt>
                <c:pt idx="806">
                  <c:v>41.8</c:v>
                </c:pt>
                <c:pt idx="807">
                  <c:v>40.200000000000003</c:v>
                </c:pt>
                <c:pt idx="808">
                  <c:v>40.200000000000003</c:v>
                </c:pt>
                <c:pt idx="809">
                  <c:v>40.200000000000003</c:v>
                </c:pt>
                <c:pt idx="810">
                  <c:v>38.700000000000003</c:v>
                </c:pt>
                <c:pt idx="811">
                  <c:v>38.700000000000003</c:v>
                </c:pt>
                <c:pt idx="812">
                  <c:v>38.700000000000003</c:v>
                </c:pt>
                <c:pt idx="813">
                  <c:v>37.200000000000003</c:v>
                </c:pt>
                <c:pt idx="814">
                  <c:v>37.200000000000003</c:v>
                </c:pt>
                <c:pt idx="815">
                  <c:v>37.200000000000003</c:v>
                </c:pt>
                <c:pt idx="816">
                  <c:v>35.700000000000003</c:v>
                </c:pt>
                <c:pt idx="817">
                  <c:v>35.700000000000003</c:v>
                </c:pt>
                <c:pt idx="818">
                  <c:v>35.700000000000003</c:v>
                </c:pt>
                <c:pt idx="819">
                  <c:v>34.4</c:v>
                </c:pt>
                <c:pt idx="820">
                  <c:v>34.4</c:v>
                </c:pt>
                <c:pt idx="821">
                  <c:v>34.4</c:v>
                </c:pt>
                <c:pt idx="822">
                  <c:v>33</c:v>
                </c:pt>
                <c:pt idx="823">
                  <c:v>33</c:v>
                </c:pt>
                <c:pt idx="824">
                  <c:v>33</c:v>
                </c:pt>
                <c:pt idx="825">
                  <c:v>31.7</c:v>
                </c:pt>
                <c:pt idx="826">
                  <c:v>31.7</c:v>
                </c:pt>
                <c:pt idx="827">
                  <c:v>31.7</c:v>
                </c:pt>
                <c:pt idx="828">
                  <c:v>30.4</c:v>
                </c:pt>
                <c:pt idx="829">
                  <c:v>30.4</c:v>
                </c:pt>
                <c:pt idx="830">
                  <c:v>30.4</c:v>
                </c:pt>
                <c:pt idx="831">
                  <c:v>29.2</c:v>
                </c:pt>
                <c:pt idx="832">
                  <c:v>29.2</c:v>
                </c:pt>
                <c:pt idx="833">
                  <c:v>29.2</c:v>
                </c:pt>
                <c:pt idx="834">
                  <c:v>27.9</c:v>
                </c:pt>
                <c:pt idx="835">
                  <c:v>27.9</c:v>
                </c:pt>
                <c:pt idx="836">
                  <c:v>27.9</c:v>
                </c:pt>
                <c:pt idx="837">
                  <c:v>26.7</c:v>
                </c:pt>
                <c:pt idx="838">
                  <c:v>26.7</c:v>
                </c:pt>
                <c:pt idx="839">
                  <c:v>26.7</c:v>
                </c:pt>
                <c:pt idx="840">
                  <c:v>25.5</c:v>
                </c:pt>
                <c:pt idx="841">
                  <c:v>25.5</c:v>
                </c:pt>
                <c:pt idx="842">
                  <c:v>25.5</c:v>
                </c:pt>
                <c:pt idx="843">
                  <c:v>24.4</c:v>
                </c:pt>
                <c:pt idx="844">
                  <c:v>24.4</c:v>
                </c:pt>
                <c:pt idx="845">
                  <c:v>24.4</c:v>
                </c:pt>
                <c:pt idx="846">
                  <c:v>23.3</c:v>
                </c:pt>
                <c:pt idx="847">
                  <c:v>23.3</c:v>
                </c:pt>
                <c:pt idx="848">
                  <c:v>23.3</c:v>
                </c:pt>
                <c:pt idx="849">
                  <c:v>22.2</c:v>
                </c:pt>
                <c:pt idx="850">
                  <c:v>22.2</c:v>
                </c:pt>
                <c:pt idx="851">
                  <c:v>22.2</c:v>
                </c:pt>
                <c:pt idx="852">
                  <c:v>21.1</c:v>
                </c:pt>
                <c:pt idx="853">
                  <c:v>21.1</c:v>
                </c:pt>
                <c:pt idx="854">
                  <c:v>21.1</c:v>
                </c:pt>
                <c:pt idx="855">
                  <c:v>20.100000000000001</c:v>
                </c:pt>
                <c:pt idx="856">
                  <c:v>20.100000000000001</c:v>
                </c:pt>
                <c:pt idx="857">
                  <c:v>20.100000000000001</c:v>
                </c:pt>
                <c:pt idx="858">
                  <c:v>19.100000000000001</c:v>
                </c:pt>
                <c:pt idx="859">
                  <c:v>19.100000000000001</c:v>
                </c:pt>
                <c:pt idx="860">
                  <c:v>19.100000000000001</c:v>
                </c:pt>
                <c:pt idx="861">
                  <c:v>18.100000000000001</c:v>
                </c:pt>
                <c:pt idx="862">
                  <c:v>18.100000000000001</c:v>
                </c:pt>
                <c:pt idx="863">
                  <c:v>18.100000000000001</c:v>
                </c:pt>
                <c:pt idx="864">
                  <c:v>17.2</c:v>
                </c:pt>
                <c:pt idx="865">
                  <c:v>17.2</c:v>
                </c:pt>
                <c:pt idx="866">
                  <c:v>17.2</c:v>
                </c:pt>
                <c:pt idx="867">
                  <c:v>16.2</c:v>
                </c:pt>
                <c:pt idx="868">
                  <c:v>16.2</c:v>
                </c:pt>
                <c:pt idx="869">
                  <c:v>16.2</c:v>
                </c:pt>
                <c:pt idx="870">
                  <c:v>15.3</c:v>
                </c:pt>
                <c:pt idx="871">
                  <c:v>15.3</c:v>
                </c:pt>
                <c:pt idx="872">
                  <c:v>15.3</c:v>
                </c:pt>
                <c:pt idx="873">
                  <c:v>14.4</c:v>
                </c:pt>
                <c:pt idx="874">
                  <c:v>14.4</c:v>
                </c:pt>
                <c:pt idx="875">
                  <c:v>14.4</c:v>
                </c:pt>
                <c:pt idx="876">
                  <c:v>13.6</c:v>
                </c:pt>
                <c:pt idx="877">
                  <c:v>13.6</c:v>
                </c:pt>
                <c:pt idx="878">
                  <c:v>13.6</c:v>
                </c:pt>
                <c:pt idx="879">
                  <c:v>12.8</c:v>
                </c:pt>
                <c:pt idx="880">
                  <c:v>12.8</c:v>
                </c:pt>
                <c:pt idx="881">
                  <c:v>12.8</c:v>
                </c:pt>
                <c:pt idx="882">
                  <c:v>11.9</c:v>
                </c:pt>
                <c:pt idx="883">
                  <c:v>11.9</c:v>
                </c:pt>
                <c:pt idx="884">
                  <c:v>11.9</c:v>
                </c:pt>
                <c:pt idx="885">
                  <c:v>11.1</c:v>
                </c:pt>
                <c:pt idx="886">
                  <c:v>11.1</c:v>
                </c:pt>
                <c:pt idx="887">
                  <c:v>11.1</c:v>
                </c:pt>
                <c:pt idx="888">
                  <c:v>10.4</c:v>
                </c:pt>
                <c:pt idx="889">
                  <c:v>10.4</c:v>
                </c:pt>
                <c:pt idx="890">
                  <c:v>10.4</c:v>
                </c:pt>
                <c:pt idx="891">
                  <c:v>9.6</c:v>
                </c:pt>
                <c:pt idx="892">
                  <c:v>9.6</c:v>
                </c:pt>
                <c:pt idx="893">
                  <c:v>9.6</c:v>
                </c:pt>
                <c:pt idx="894">
                  <c:v>8.9</c:v>
                </c:pt>
                <c:pt idx="895">
                  <c:v>8.9</c:v>
                </c:pt>
                <c:pt idx="896">
                  <c:v>8.9</c:v>
                </c:pt>
                <c:pt idx="897">
                  <c:v>8.1</c:v>
                </c:pt>
                <c:pt idx="898">
                  <c:v>8.1</c:v>
                </c:pt>
                <c:pt idx="899">
                  <c:v>8.1</c:v>
                </c:pt>
                <c:pt idx="900">
                  <c:v>7.4</c:v>
                </c:pt>
                <c:pt idx="901">
                  <c:v>7.4</c:v>
                </c:pt>
                <c:pt idx="902">
                  <c:v>7.4</c:v>
                </c:pt>
                <c:pt idx="903">
                  <c:v>6.8</c:v>
                </c:pt>
                <c:pt idx="904">
                  <c:v>6.8</c:v>
                </c:pt>
                <c:pt idx="905">
                  <c:v>6.8</c:v>
                </c:pt>
                <c:pt idx="906">
                  <c:v>6.2</c:v>
                </c:pt>
                <c:pt idx="907">
                  <c:v>6.2</c:v>
                </c:pt>
                <c:pt idx="908">
                  <c:v>6.2</c:v>
                </c:pt>
                <c:pt idx="909">
                  <c:v>5.5</c:v>
                </c:pt>
                <c:pt idx="910">
                  <c:v>5.5</c:v>
                </c:pt>
                <c:pt idx="911">
                  <c:v>5.5</c:v>
                </c:pt>
                <c:pt idx="912">
                  <c:v>5</c:v>
                </c:pt>
                <c:pt idx="913">
                  <c:v>5</c:v>
                </c:pt>
                <c:pt idx="914">
                  <c:v>5</c:v>
                </c:pt>
                <c:pt idx="915">
                  <c:v>4.4000000000000004</c:v>
                </c:pt>
                <c:pt idx="916">
                  <c:v>4.4000000000000004</c:v>
                </c:pt>
                <c:pt idx="917">
                  <c:v>4.4000000000000004</c:v>
                </c:pt>
                <c:pt idx="918">
                  <c:v>3.9</c:v>
                </c:pt>
                <c:pt idx="919">
                  <c:v>3.9</c:v>
                </c:pt>
                <c:pt idx="920">
                  <c:v>3.9</c:v>
                </c:pt>
                <c:pt idx="921">
                  <c:v>3.4</c:v>
                </c:pt>
                <c:pt idx="922">
                  <c:v>3.4</c:v>
                </c:pt>
                <c:pt idx="923">
                  <c:v>3.4</c:v>
                </c:pt>
                <c:pt idx="924">
                  <c:v>3</c:v>
                </c:pt>
                <c:pt idx="925">
                  <c:v>3</c:v>
                </c:pt>
                <c:pt idx="926">
                  <c:v>3</c:v>
                </c:pt>
                <c:pt idx="927">
                  <c:v>2.5</c:v>
                </c:pt>
                <c:pt idx="928">
                  <c:v>2.5</c:v>
                </c:pt>
                <c:pt idx="929">
                  <c:v>2.5</c:v>
                </c:pt>
                <c:pt idx="930">
                  <c:v>2.2000000000000002</c:v>
                </c:pt>
                <c:pt idx="931">
                  <c:v>2.2000000000000002</c:v>
                </c:pt>
                <c:pt idx="932">
                  <c:v>2.2000000000000002</c:v>
                </c:pt>
                <c:pt idx="933">
                  <c:v>1.8</c:v>
                </c:pt>
                <c:pt idx="934">
                  <c:v>1.8</c:v>
                </c:pt>
                <c:pt idx="935">
                  <c:v>1.8</c:v>
                </c:pt>
                <c:pt idx="936">
                  <c:v>1.5</c:v>
                </c:pt>
                <c:pt idx="937">
                  <c:v>1.5</c:v>
                </c:pt>
                <c:pt idx="938">
                  <c:v>1.5</c:v>
                </c:pt>
                <c:pt idx="939">
                  <c:v>1.3</c:v>
                </c:pt>
                <c:pt idx="940">
                  <c:v>1.3</c:v>
                </c:pt>
                <c:pt idx="941">
                  <c:v>1.3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0.8</c:v>
                </c:pt>
                <c:pt idx="946">
                  <c:v>0.8</c:v>
                </c:pt>
                <c:pt idx="947">
                  <c:v>0.8</c:v>
                </c:pt>
                <c:pt idx="948">
                  <c:v>0.6</c:v>
                </c:pt>
                <c:pt idx="949">
                  <c:v>0.6</c:v>
                </c:pt>
                <c:pt idx="950">
                  <c:v>0.6</c:v>
                </c:pt>
                <c:pt idx="951">
                  <c:v>0.5</c:v>
                </c:pt>
                <c:pt idx="952">
                  <c:v>0.5</c:v>
                </c:pt>
                <c:pt idx="953">
                  <c:v>0.5</c:v>
                </c:pt>
                <c:pt idx="954">
                  <c:v>0.4</c:v>
                </c:pt>
                <c:pt idx="955">
                  <c:v>0.4</c:v>
                </c:pt>
                <c:pt idx="956">
                  <c:v>0.4</c:v>
                </c:pt>
                <c:pt idx="957">
                  <c:v>0.3</c:v>
                </c:pt>
                <c:pt idx="958">
                  <c:v>0.3</c:v>
                </c:pt>
                <c:pt idx="959">
                  <c:v>0.3</c:v>
                </c:pt>
                <c:pt idx="960">
                  <c:v>0.2</c:v>
                </c:pt>
                <c:pt idx="961">
                  <c:v>0.2</c:v>
                </c:pt>
                <c:pt idx="962">
                  <c:v>0.2</c:v>
                </c:pt>
                <c:pt idx="963">
                  <c:v>0.1</c:v>
                </c:pt>
                <c:pt idx="964">
                  <c:v>0.1</c:v>
                </c:pt>
                <c:pt idx="965">
                  <c:v>0.1</c:v>
                </c:pt>
                <c:pt idx="966">
                  <c:v>0.1</c:v>
                </c:pt>
                <c:pt idx="967">
                  <c:v>0.1</c:v>
                </c:pt>
                <c:pt idx="968">
                  <c:v>0.1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0.1</c:v>
                </c:pt>
                <c:pt idx="982">
                  <c:v>0.1</c:v>
                </c:pt>
                <c:pt idx="983">
                  <c:v>0.1</c:v>
                </c:pt>
                <c:pt idx="984">
                  <c:v>0.1</c:v>
                </c:pt>
                <c:pt idx="985">
                  <c:v>0.1</c:v>
                </c:pt>
                <c:pt idx="986">
                  <c:v>0.1</c:v>
                </c:pt>
                <c:pt idx="987">
                  <c:v>0.1</c:v>
                </c:pt>
                <c:pt idx="988">
                  <c:v>0.1</c:v>
                </c:pt>
                <c:pt idx="989">
                  <c:v>0.1</c:v>
                </c:pt>
                <c:pt idx="990">
                  <c:v>0.1</c:v>
                </c:pt>
                <c:pt idx="991">
                  <c:v>0.1</c:v>
                </c:pt>
                <c:pt idx="992">
                  <c:v>0.1</c:v>
                </c:pt>
                <c:pt idx="993">
                  <c:v>0.2</c:v>
                </c:pt>
                <c:pt idx="994">
                  <c:v>0.2</c:v>
                </c:pt>
                <c:pt idx="995">
                  <c:v>0.2</c:v>
                </c:pt>
                <c:pt idx="996">
                  <c:v>0.2</c:v>
                </c:pt>
                <c:pt idx="997">
                  <c:v>0.2</c:v>
                </c:pt>
                <c:pt idx="998">
                  <c:v>0.2</c:v>
                </c:pt>
                <c:pt idx="999">
                  <c:v>0.2</c:v>
                </c:pt>
                <c:pt idx="1000">
                  <c:v>0.2</c:v>
                </c:pt>
                <c:pt idx="1001">
                  <c:v>0.2</c:v>
                </c:pt>
                <c:pt idx="1002">
                  <c:v>0.2</c:v>
                </c:pt>
                <c:pt idx="1003">
                  <c:v>0.2</c:v>
                </c:pt>
                <c:pt idx="1004">
                  <c:v>0.2</c:v>
                </c:pt>
                <c:pt idx="1005">
                  <c:v>0.2</c:v>
                </c:pt>
                <c:pt idx="1006">
                  <c:v>0.2</c:v>
                </c:pt>
                <c:pt idx="1007">
                  <c:v>0.2</c:v>
                </c:pt>
                <c:pt idx="1008">
                  <c:v>0.2</c:v>
                </c:pt>
                <c:pt idx="1009">
                  <c:v>0.2</c:v>
                </c:pt>
                <c:pt idx="1010">
                  <c:v>0.2</c:v>
                </c:pt>
                <c:pt idx="1011">
                  <c:v>0.2</c:v>
                </c:pt>
                <c:pt idx="1012">
                  <c:v>0.2</c:v>
                </c:pt>
                <c:pt idx="1013">
                  <c:v>0.2</c:v>
                </c:pt>
                <c:pt idx="1014">
                  <c:v>0.2</c:v>
                </c:pt>
                <c:pt idx="1015">
                  <c:v>0.2</c:v>
                </c:pt>
                <c:pt idx="1016">
                  <c:v>0.2</c:v>
                </c:pt>
                <c:pt idx="1017">
                  <c:v>0.2</c:v>
                </c:pt>
                <c:pt idx="1018">
                  <c:v>0.2</c:v>
                </c:pt>
                <c:pt idx="1019">
                  <c:v>0.2</c:v>
                </c:pt>
                <c:pt idx="1020">
                  <c:v>0.1</c:v>
                </c:pt>
                <c:pt idx="1021">
                  <c:v>0.1</c:v>
                </c:pt>
                <c:pt idx="1022">
                  <c:v>0.1</c:v>
                </c:pt>
                <c:pt idx="1023">
                  <c:v>0.1</c:v>
                </c:pt>
                <c:pt idx="1024">
                  <c:v>0.1</c:v>
                </c:pt>
                <c:pt idx="1025">
                  <c:v>0.1</c:v>
                </c:pt>
                <c:pt idx="1026">
                  <c:v>0.1</c:v>
                </c:pt>
                <c:pt idx="1027">
                  <c:v>0.1</c:v>
                </c:pt>
                <c:pt idx="1028">
                  <c:v>0.1</c:v>
                </c:pt>
                <c:pt idx="1029">
                  <c:v>0.1</c:v>
                </c:pt>
                <c:pt idx="1030">
                  <c:v>0.1</c:v>
                </c:pt>
                <c:pt idx="1031">
                  <c:v>0.1</c:v>
                </c:pt>
                <c:pt idx="1032">
                  <c:v>0.1</c:v>
                </c:pt>
                <c:pt idx="1033">
                  <c:v>0.1</c:v>
                </c:pt>
                <c:pt idx="1034">
                  <c:v>0.1</c:v>
                </c:pt>
                <c:pt idx="1035">
                  <c:v>0.2</c:v>
                </c:pt>
                <c:pt idx="1036">
                  <c:v>0.2</c:v>
                </c:pt>
                <c:pt idx="1037">
                  <c:v>0.2</c:v>
                </c:pt>
                <c:pt idx="1038">
                  <c:v>0.2</c:v>
                </c:pt>
                <c:pt idx="1039">
                  <c:v>0.2</c:v>
                </c:pt>
                <c:pt idx="1040">
                  <c:v>0.2</c:v>
                </c:pt>
                <c:pt idx="1041">
                  <c:v>0.1</c:v>
                </c:pt>
                <c:pt idx="1042">
                  <c:v>0.1</c:v>
                </c:pt>
                <c:pt idx="1043">
                  <c:v>0.1</c:v>
                </c:pt>
                <c:pt idx="1044">
                  <c:v>0.2</c:v>
                </c:pt>
                <c:pt idx="1045">
                  <c:v>0.2</c:v>
                </c:pt>
                <c:pt idx="1046">
                  <c:v>0.2</c:v>
                </c:pt>
                <c:pt idx="1047">
                  <c:v>0.2</c:v>
                </c:pt>
                <c:pt idx="1048">
                  <c:v>0.2</c:v>
                </c:pt>
                <c:pt idx="1049">
                  <c:v>0.2</c:v>
                </c:pt>
                <c:pt idx="1050">
                  <c:v>0.2</c:v>
                </c:pt>
                <c:pt idx="1051">
                  <c:v>0.2</c:v>
                </c:pt>
                <c:pt idx="1052">
                  <c:v>0.2</c:v>
                </c:pt>
                <c:pt idx="1053">
                  <c:v>0.1</c:v>
                </c:pt>
                <c:pt idx="1054">
                  <c:v>0.1</c:v>
                </c:pt>
                <c:pt idx="1055">
                  <c:v>0.1</c:v>
                </c:pt>
                <c:pt idx="1056">
                  <c:v>0.1</c:v>
                </c:pt>
                <c:pt idx="1057">
                  <c:v>0.1</c:v>
                </c:pt>
                <c:pt idx="1058">
                  <c:v>0.1</c:v>
                </c:pt>
                <c:pt idx="1059">
                  <c:v>0.1</c:v>
                </c:pt>
                <c:pt idx="1060">
                  <c:v>0.1</c:v>
                </c:pt>
                <c:pt idx="1061">
                  <c:v>0.1</c:v>
                </c:pt>
                <c:pt idx="1062">
                  <c:v>0.2</c:v>
                </c:pt>
                <c:pt idx="1063">
                  <c:v>0.2</c:v>
                </c:pt>
                <c:pt idx="1064">
                  <c:v>0.2</c:v>
                </c:pt>
                <c:pt idx="1065">
                  <c:v>0.2</c:v>
                </c:pt>
                <c:pt idx="1066">
                  <c:v>0.2</c:v>
                </c:pt>
                <c:pt idx="1067">
                  <c:v>0.2</c:v>
                </c:pt>
                <c:pt idx="1068">
                  <c:v>0.2</c:v>
                </c:pt>
                <c:pt idx="1069">
                  <c:v>0.2</c:v>
                </c:pt>
                <c:pt idx="1070">
                  <c:v>0.2</c:v>
                </c:pt>
                <c:pt idx="1071">
                  <c:v>0.2</c:v>
                </c:pt>
                <c:pt idx="1072">
                  <c:v>0.2</c:v>
                </c:pt>
                <c:pt idx="1073">
                  <c:v>0.2</c:v>
                </c:pt>
                <c:pt idx="1074">
                  <c:v>0.2</c:v>
                </c:pt>
                <c:pt idx="1075">
                  <c:v>0.2</c:v>
                </c:pt>
                <c:pt idx="1076">
                  <c:v>0.2</c:v>
                </c:pt>
                <c:pt idx="1077">
                  <c:v>0.2</c:v>
                </c:pt>
                <c:pt idx="1078">
                  <c:v>0.2</c:v>
                </c:pt>
                <c:pt idx="1079">
                  <c:v>0.2</c:v>
                </c:pt>
                <c:pt idx="1080">
                  <c:v>0.2</c:v>
                </c:pt>
                <c:pt idx="1081">
                  <c:v>0.2</c:v>
                </c:pt>
                <c:pt idx="1082">
                  <c:v>0.2</c:v>
                </c:pt>
                <c:pt idx="1083">
                  <c:v>0.2</c:v>
                </c:pt>
                <c:pt idx="1084">
                  <c:v>0.2</c:v>
                </c:pt>
                <c:pt idx="1085">
                  <c:v>0.2</c:v>
                </c:pt>
                <c:pt idx="1086">
                  <c:v>0.2</c:v>
                </c:pt>
                <c:pt idx="1087">
                  <c:v>0.2</c:v>
                </c:pt>
                <c:pt idx="1088">
                  <c:v>0.2</c:v>
                </c:pt>
                <c:pt idx="1089">
                  <c:v>0.2</c:v>
                </c:pt>
                <c:pt idx="1090">
                  <c:v>0.2</c:v>
                </c:pt>
                <c:pt idx="1091">
                  <c:v>0.2</c:v>
                </c:pt>
                <c:pt idx="1092">
                  <c:v>0.2</c:v>
                </c:pt>
                <c:pt idx="1093">
                  <c:v>0.2</c:v>
                </c:pt>
                <c:pt idx="1094">
                  <c:v>0.2</c:v>
                </c:pt>
                <c:pt idx="1095">
                  <c:v>0.2</c:v>
                </c:pt>
                <c:pt idx="1096">
                  <c:v>0.2</c:v>
                </c:pt>
                <c:pt idx="1097">
                  <c:v>0.2</c:v>
                </c:pt>
                <c:pt idx="1098">
                  <c:v>0.2</c:v>
                </c:pt>
                <c:pt idx="1099">
                  <c:v>0.2</c:v>
                </c:pt>
                <c:pt idx="1100">
                  <c:v>0.2</c:v>
                </c:pt>
                <c:pt idx="1101">
                  <c:v>0.2</c:v>
                </c:pt>
                <c:pt idx="1102">
                  <c:v>0.2</c:v>
                </c:pt>
                <c:pt idx="1103">
                  <c:v>0.2</c:v>
                </c:pt>
                <c:pt idx="1104">
                  <c:v>0.2</c:v>
                </c:pt>
                <c:pt idx="1105">
                  <c:v>0.2</c:v>
                </c:pt>
                <c:pt idx="1106">
                  <c:v>0.2</c:v>
                </c:pt>
                <c:pt idx="1107">
                  <c:v>0.1</c:v>
                </c:pt>
                <c:pt idx="1108">
                  <c:v>0.1</c:v>
                </c:pt>
                <c:pt idx="1109">
                  <c:v>0.1</c:v>
                </c:pt>
                <c:pt idx="1110">
                  <c:v>0.1</c:v>
                </c:pt>
                <c:pt idx="1111">
                  <c:v>0.1</c:v>
                </c:pt>
                <c:pt idx="1112">
                  <c:v>0.1</c:v>
                </c:pt>
                <c:pt idx="1113">
                  <c:v>0.1</c:v>
                </c:pt>
                <c:pt idx="1114">
                  <c:v>0.1</c:v>
                </c:pt>
                <c:pt idx="1115">
                  <c:v>0.1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-0.1</c:v>
                </c:pt>
                <c:pt idx="1126">
                  <c:v>-0.1</c:v>
                </c:pt>
                <c:pt idx="1127">
                  <c:v>-0.1</c:v>
                </c:pt>
                <c:pt idx="1128">
                  <c:v>-0.1</c:v>
                </c:pt>
                <c:pt idx="1129">
                  <c:v>-0.1</c:v>
                </c:pt>
                <c:pt idx="1130">
                  <c:v>-0.1</c:v>
                </c:pt>
                <c:pt idx="1131">
                  <c:v>-0.1</c:v>
                </c:pt>
                <c:pt idx="1132">
                  <c:v>-0.1</c:v>
                </c:pt>
                <c:pt idx="1133">
                  <c:v>-0.1</c:v>
                </c:pt>
                <c:pt idx="1134">
                  <c:v>-0.1</c:v>
                </c:pt>
                <c:pt idx="1135">
                  <c:v>-0.1</c:v>
                </c:pt>
                <c:pt idx="1136">
                  <c:v>-0.1</c:v>
                </c:pt>
                <c:pt idx="1137">
                  <c:v>-0.1</c:v>
                </c:pt>
                <c:pt idx="1138">
                  <c:v>-0.1</c:v>
                </c:pt>
                <c:pt idx="1139">
                  <c:v>-0.1</c:v>
                </c:pt>
                <c:pt idx="1140">
                  <c:v>-0.1</c:v>
                </c:pt>
                <c:pt idx="1141">
                  <c:v>-0.1</c:v>
                </c:pt>
                <c:pt idx="1142">
                  <c:v>-0.1</c:v>
                </c:pt>
                <c:pt idx="1143">
                  <c:v>-0.1</c:v>
                </c:pt>
                <c:pt idx="1144">
                  <c:v>-0.1</c:v>
                </c:pt>
                <c:pt idx="1145">
                  <c:v>-0.1</c:v>
                </c:pt>
                <c:pt idx="1146">
                  <c:v>-0.1</c:v>
                </c:pt>
                <c:pt idx="1147">
                  <c:v>-0.1</c:v>
                </c:pt>
                <c:pt idx="1148">
                  <c:v>-0.1</c:v>
                </c:pt>
                <c:pt idx="1149">
                  <c:v>-0.2</c:v>
                </c:pt>
                <c:pt idx="1150">
                  <c:v>-0.2</c:v>
                </c:pt>
                <c:pt idx="1151">
                  <c:v>-0.2</c:v>
                </c:pt>
                <c:pt idx="1152">
                  <c:v>-0.2</c:v>
                </c:pt>
                <c:pt idx="1153">
                  <c:v>-0.2</c:v>
                </c:pt>
                <c:pt idx="1154">
                  <c:v>-0.2</c:v>
                </c:pt>
                <c:pt idx="1155">
                  <c:v>-0.2</c:v>
                </c:pt>
                <c:pt idx="1156">
                  <c:v>-0.2</c:v>
                </c:pt>
                <c:pt idx="1157">
                  <c:v>-0.2</c:v>
                </c:pt>
                <c:pt idx="1158">
                  <c:v>-0.2</c:v>
                </c:pt>
                <c:pt idx="1159">
                  <c:v>-0.2</c:v>
                </c:pt>
                <c:pt idx="1160">
                  <c:v>-0.2</c:v>
                </c:pt>
                <c:pt idx="1161">
                  <c:v>-0.2</c:v>
                </c:pt>
                <c:pt idx="1162">
                  <c:v>-0.2</c:v>
                </c:pt>
                <c:pt idx="1163">
                  <c:v>-0.2</c:v>
                </c:pt>
                <c:pt idx="1164">
                  <c:v>-0.2</c:v>
                </c:pt>
                <c:pt idx="1165">
                  <c:v>-0.2</c:v>
                </c:pt>
                <c:pt idx="1166">
                  <c:v>-0.2</c:v>
                </c:pt>
                <c:pt idx="1167">
                  <c:v>-0.2</c:v>
                </c:pt>
                <c:pt idx="1168">
                  <c:v>-0.2</c:v>
                </c:pt>
                <c:pt idx="1169">
                  <c:v>-0.2</c:v>
                </c:pt>
                <c:pt idx="1170">
                  <c:v>-0.2</c:v>
                </c:pt>
                <c:pt idx="1171">
                  <c:v>-0.2</c:v>
                </c:pt>
                <c:pt idx="1172">
                  <c:v>-0.2</c:v>
                </c:pt>
                <c:pt idx="1173">
                  <c:v>-0.2</c:v>
                </c:pt>
                <c:pt idx="1174">
                  <c:v>-0.2</c:v>
                </c:pt>
                <c:pt idx="1175">
                  <c:v>-0.2</c:v>
                </c:pt>
                <c:pt idx="1176">
                  <c:v>-0.2</c:v>
                </c:pt>
                <c:pt idx="1177">
                  <c:v>-0.2</c:v>
                </c:pt>
                <c:pt idx="1178">
                  <c:v>-0.2</c:v>
                </c:pt>
                <c:pt idx="1179">
                  <c:v>-0.3</c:v>
                </c:pt>
                <c:pt idx="1180">
                  <c:v>-0.3</c:v>
                </c:pt>
                <c:pt idx="1181">
                  <c:v>-0.3</c:v>
                </c:pt>
                <c:pt idx="1182">
                  <c:v>-0.3</c:v>
                </c:pt>
                <c:pt idx="1183">
                  <c:v>-0.3</c:v>
                </c:pt>
                <c:pt idx="1184">
                  <c:v>-0.3</c:v>
                </c:pt>
                <c:pt idx="1185">
                  <c:v>-0.3</c:v>
                </c:pt>
                <c:pt idx="1186">
                  <c:v>-0.3</c:v>
                </c:pt>
                <c:pt idx="1187">
                  <c:v>-0.3</c:v>
                </c:pt>
                <c:pt idx="1188">
                  <c:v>-0.2</c:v>
                </c:pt>
                <c:pt idx="1189">
                  <c:v>-0.2</c:v>
                </c:pt>
                <c:pt idx="1190">
                  <c:v>-0.2</c:v>
                </c:pt>
                <c:pt idx="1191">
                  <c:v>-0.2</c:v>
                </c:pt>
                <c:pt idx="1192">
                  <c:v>-0.2</c:v>
                </c:pt>
                <c:pt idx="1193">
                  <c:v>-0.2</c:v>
                </c:pt>
                <c:pt idx="1194">
                  <c:v>-0.2</c:v>
                </c:pt>
                <c:pt idx="1195">
                  <c:v>-0.2</c:v>
                </c:pt>
                <c:pt idx="1196">
                  <c:v>-0.2</c:v>
                </c:pt>
                <c:pt idx="1197">
                  <c:v>-0.2</c:v>
                </c:pt>
                <c:pt idx="1198">
                  <c:v>-0.2</c:v>
                </c:pt>
                <c:pt idx="1199">
                  <c:v>-0.2</c:v>
                </c:pt>
                <c:pt idx="1200">
                  <c:v>-0.1</c:v>
                </c:pt>
                <c:pt idx="1201">
                  <c:v>-0.1</c:v>
                </c:pt>
                <c:pt idx="1202">
                  <c:v>-0.1</c:v>
                </c:pt>
                <c:pt idx="1203">
                  <c:v>-0.1</c:v>
                </c:pt>
                <c:pt idx="1204">
                  <c:v>-0.1</c:v>
                </c:pt>
                <c:pt idx="1205">
                  <c:v>-0.1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0.1</c:v>
                </c:pt>
                <c:pt idx="1219">
                  <c:v>0.1</c:v>
                </c:pt>
                <c:pt idx="1220">
                  <c:v>0.1</c:v>
                </c:pt>
                <c:pt idx="1221">
                  <c:v>0.1</c:v>
                </c:pt>
                <c:pt idx="1222">
                  <c:v>0.1</c:v>
                </c:pt>
                <c:pt idx="1223">
                  <c:v>0.1</c:v>
                </c:pt>
                <c:pt idx="1224">
                  <c:v>0.1</c:v>
                </c:pt>
                <c:pt idx="1225">
                  <c:v>0.1</c:v>
                </c:pt>
                <c:pt idx="1226">
                  <c:v>0.1</c:v>
                </c:pt>
                <c:pt idx="1227">
                  <c:v>0.1</c:v>
                </c:pt>
                <c:pt idx="1228">
                  <c:v>0.1</c:v>
                </c:pt>
                <c:pt idx="1229">
                  <c:v>0.1</c:v>
                </c:pt>
                <c:pt idx="1230">
                  <c:v>0.1</c:v>
                </c:pt>
                <c:pt idx="1231">
                  <c:v>0.1</c:v>
                </c:pt>
                <c:pt idx="1232">
                  <c:v>0.1</c:v>
                </c:pt>
                <c:pt idx="1233">
                  <c:v>0.1</c:v>
                </c:pt>
                <c:pt idx="1234">
                  <c:v>0.1</c:v>
                </c:pt>
                <c:pt idx="1235">
                  <c:v>0.1</c:v>
                </c:pt>
                <c:pt idx="1236">
                  <c:v>0.1</c:v>
                </c:pt>
                <c:pt idx="1237">
                  <c:v>0.1</c:v>
                </c:pt>
                <c:pt idx="1238">
                  <c:v>0.1</c:v>
                </c:pt>
                <c:pt idx="1239">
                  <c:v>0.1</c:v>
                </c:pt>
                <c:pt idx="1240">
                  <c:v>0.1</c:v>
                </c:pt>
                <c:pt idx="1241">
                  <c:v>0.1</c:v>
                </c:pt>
                <c:pt idx="1242">
                  <c:v>0.1</c:v>
                </c:pt>
                <c:pt idx="1243">
                  <c:v>0.1</c:v>
                </c:pt>
                <c:pt idx="1244">
                  <c:v>0.1</c:v>
                </c:pt>
                <c:pt idx="1245">
                  <c:v>0.1</c:v>
                </c:pt>
                <c:pt idx="1246">
                  <c:v>0.1</c:v>
                </c:pt>
                <c:pt idx="1247">
                  <c:v>0.1</c:v>
                </c:pt>
                <c:pt idx="1248">
                  <c:v>0.1</c:v>
                </c:pt>
                <c:pt idx="1249">
                  <c:v>0.1</c:v>
                </c:pt>
                <c:pt idx="1250">
                  <c:v>0.1</c:v>
                </c:pt>
                <c:pt idx="1251">
                  <c:v>0.1</c:v>
                </c:pt>
                <c:pt idx="1252">
                  <c:v>0.1</c:v>
                </c:pt>
                <c:pt idx="1253">
                  <c:v>0.1</c:v>
                </c:pt>
                <c:pt idx="1254">
                  <c:v>0.1</c:v>
                </c:pt>
                <c:pt idx="1255">
                  <c:v>0.1</c:v>
                </c:pt>
                <c:pt idx="1256">
                  <c:v>0.1</c:v>
                </c:pt>
                <c:pt idx="1257">
                  <c:v>0.1</c:v>
                </c:pt>
                <c:pt idx="1258">
                  <c:v>0.1</c:v>
                </c:pt>
                <c:pt idx="1259">
                  <c:v>0.1</c:v>
                </c:pt>
                <c:pt idx="1260">
                  <c:v>0.1</c:v>
                </c:pt>
                <c:pt idx="1261">
                  <c:v>0.1</c:v>
                </c:pt>
                <c:pt idx="1262">
                  <c:v>0.1</c:v>
                </c:pt>
                <c:pt idx="1263">
                  <c:v>0.1</c:v>
                </c:pt>
                <c:pt idx="1264">
                  <c:v>0.1</c:v>
                </c:pt>
                <c:pt idx="1265">
                  <c:v>0.1</c:v>
                </c:pt>
                <c:pt idx="1266">
                  <c:v>0.1</c:v>
                </c:pt>
                <c:pt idx="1267">
                  <c:v>0.1</c:v>
                </c:pt>
                <c:pt idx="1268">
                  <c:v>0.1</c:v>
                </c:pt>
                <c:pt idx="1269">
                  <c:v>0.1</c:v>
                </c:pt>
                <c:pt idx="1270">
                  <c:v>0.1</c:v>
                </c:pt>
                <c:pt idx="1271">
                  <c:v>0.1</c:v>
                </c:pt>
                <c:pt idx="1272">
                  <c:v>0.1</c:v>
                </c:pt>
                <c:pt idx="1273">
                  <c:v>0.1</c:v>
                </c:pt>
                <c:pt idx="1274">
                  <c:v>0.1</c:v>
                </c:pt>
                <c:pt idx="1275">
                  <c:v>0.1</c:v>
                </c:pt>
                <c:pt idx="1276">
                  <c:v>0.1</c:v>
                </c:pt>
                <c:pt idx="1277">
                  <c:v>0.1</c:v>
                </c:pt>
                <c:pt idx="1278">
                  <c:v>0.1</c:v>
                </c:pt>
                <c:pt idx="1279">
                  <c:v>0.1</c:v>
                </c:pt>
                <c:pt idx="1280">
                  <c:v>0.1</c:v>
                </c:pt>
                <c:pt idx="1281">
                  <c:v>0.1</c:v>
                </c:pt>
                <c:pt idx="1282">
                  <c:v>0.1</c:v>
                </c:pt>
                <c:pt idx="1283">
                  <c:v>0.1</c:v>
                </c:pt>
                <c:pt idx="1284">
                  <c:v>0.1</c:v>
                </c:pt>
                <c:pt idx="1285">
                  <c:v>0.1</c:v>
                </c:pt>
                <c:pt idx="1286">
                  <c:v>0.1</c:v>
                </c:pt>
                <c:pt idx="1287">
                  <c:v>0.1</c:v>
                </c:pt>
                <c:pt idx="1288">
                  <c:v>0.1</c:v>
                </c:pt>
                <c:pt idx="1289">
                  <c:v>0.1</c:v>
                </c:pt>
                <c:pt idx="1290">
                  <c:v>0.1</c:v>
                </c:pt>
                <c:pt idx="1291">
                  <c:v>0.1</c:v>
                </c:pt>
                <c:pt idx="1292">
                  <c:v>0.1</c:v>
                </c:pt>
                <c:pt idx="1293">
                  <c:v>0.1</c:v>
                </c:pt>
                <c:pt idx="1294">
                  <c:v>0.1</c:v>
                </c:pt>
                <c:pt idx="1295">
                  <c:v>0.1</c:v>
                </c:pt>
                <c:pt idx="1296">
                  <c:v>0.1</c:v>
                </c:pt>
                <c:pt idx="1297">
                  <c:v>0.1</c:v>
                </c:pt>
                <c:pt idx="1298">
                  <c:v>0.1</c:v>
                </c:pt>
                <c:pt idx="1299">
                  <c:v>0.1</c:v>
                </c:pt>
                <c:pt idx="1300">
                  <c:v>0.1</c:v>
                </c:pt>
                <c:pt idx="1301">
                  <c:v>0.1</c:v>
                </c:pt>
                <c:pt idx="1302">
                  <c:v>0.1</c:v>
                </c:pt>
                <c:pt idx="1303">
                  <c:v>0.1</c:v>
                </c:pt>
                <c:pt idx="1304">
                  <c:v>0.1</c:v>
                </c:pt>
                <c:pt idx="1305">
                  <c:v>0.1</c:v>
                </c:pt>
                <c:pt idx="1306">
                  <c:v>0.1</c:v>
                </c:pt>
                <c:pt idx="1307">
                  <c:v>0.1</c:v>
                </c:pt>
                <c:pt idx="1308">
                  <c:v>0.1</c:v>
                </c:pt>
                <c:pt idx="1309">
                  <c:v>0.1</c:v>
                </c:pt>
                <c:pt idx="1310">
                  <c:v>0.1</c:v>
                </c:pt>
                <c:pt idx="1311">
                  <c:v>0.1</c:v>
                </c:pt>
                <c:pt idx="1312">
                  <c:v>0.1</c:v>
                </c:pt>
                <c:pt idx="1313">
                  <c:v>0.1</c:v>
                </c:pt>
                <c:pt idx="1314">
                  <c:v>0.1</c:v>
                </c:pt>
                <c:pt idx="1315">
                  <c:v>0.1</c:v>
                </c:pt>
                <c:pt idx="1316">
                  <c:v>0.1</c:v>
                </c:pt>
                <c:pt idx="1317">
                  <c:v>0.1</c:v>
                </c:pt>
                <c:pt idx="1318">
                  <c:v>0.1</c:v>
                </c:pt>
                <c:pt idx="1319">
                  <c:v>0.1</c:v>
                </c:pt>
                <c:pt idx="1320">
                  <c:v>0.1</c:v>
                </c:pt>
                <c:pt idx="1321">
                  <c:v>0.1</c:v>
                </c:pt>
                <c:pt idx="1322">
                  <c:v>0.1</c:v>
                </c:pt>
                <c:pt idx="1323">
                  <c:v>0.1</c:v>
                </c:pt>
                <c:pt idx="1324">
                  <c:v>0.1</c:v>
                </c:pt>
                <c:pt idx="1325">
                  <c:v>0.1</c:v>
                </c:pt>
                <c:pt idx="1326">
                  <c:v>0.1</c:v>
                </c:pt>
                <c:pt idx="1327">
                  <c:v>0.1</c:v>
                </c:pt>
                <c:pt idx="1328">
                  <c:v>0.1</c:v>
                </c:pt>
                <c:pt idx="1329">
                  <c:v>0.1</c:v>
                </c:pt>
                <c:pt idx="1330">
                  <c:v>0.1</c:v>
                </c:pt>
                <c:pt idx="1331">
                  <c:v>0.1</c:v>
                </c:pt>
                <c:pt idx="1332">
                  <c:v>0.1</c:v>
                </c:pt>
                <c:pt idx="1333">
                  <c:v>0.1</c:v>
                </c:pt>
                <c:pt idx="1334">
                  <c:v>0.1</c:v>
                </c:pt>
                <c:pt idx="1335">
                  <c:v>0.1</c:v>
                </c:pt>
                <c:pt idx="1336">
                  <c:v>0.1</c:v>
                </c:pt>
                <c:pt idx="1337">
                  <c:v>0.1</c:v>
                </c:pt>
                <c:pt idx="1338">
                  <c:v>0.1</c:v>
                </c:pt>
                <c:pt idx="1339">
                  <c:v>0.1</c:v>
                </c:pt>
                <c:pt idx="1340">
                  <c:v>0.1</c:v>
                </c:pt>
                <c:pt idx="1341">
                  <c:v>0.1</c:v>
                </c:pt>
                <c:pt idx="1342">
                  <c:v>0.1</c:v>
                </c:pt>
                <c:pt idx="1343">
                  <c:v>0.1</c:v>
                </c:pt>
                <c:pt idx="1344">
                  <c:v>0.1</c:v>
                </c:pt>
                <c:pt idx="1345">
                  <c:v>0.1</c:v>
                </c:pt>
                <c:pt idx="1346">
                  <c:v>0.1</c:v>
                </c:pt>
                <c:pt idx="1347">
                  <c:v>0.1</c:v>
                </c:pt>
                <c:pt idx="1348">
                  <c:v>0.1</c:v>
                </c:pt>
                <c:pt idx="1349">
                  <c:v>0.1</c:v>
                </c:pt>
                <c:pt idx="1350">
                  <c:v>0.1</c:v>
                </c:pt>
                <c:pt idx="1351">
                  <c:v>0.1</c:v>
                </c:pt>
                <c:pt idx="1352">
                  <c:v>0.1</c:v>
                </c:pt>
                <c:pt idx="1353">
                  <c:v>0.1</c:v>
                </c:pt>
                <c:pt idx="1354">
                  <c:v>0.1</c:v>
                </c:pt>
                <c:pt idx="1355">
                  <c:v>0.1</c:v>
                </c:pt>
                <c:pt idx="1356">
                  <c:v>0.1</c:v>
                </c:pt>
                <c:pt idx="1357">
                  <c:v>0.1</c:v>
                </c:pt>
                <c:pt idx="1358">
                  <c:v>0.1</c:v>
                </c:pt>
                <c:pt idx="1359">
                  <c:v>0.1</c:v>
                </c:pt>
                <c:pt idx="1360">
                  <c:v>0.1</c:v>
                </c:pt>
                <c:pt idx="1361">
                  <c:v>0.1</c:v>
                </c:pt>
                <c:pt idx="1362">
                  <c:v>0.1</c:v>
                </c:pt>
                <c:pt idx="1363">
                  <c:v>0.1</c:v>
                </c:pt>
                <c:pt idx="1364">
                  <c:v>0.1</c:v>
                </c:pt>
                <c:pt idx="1365">
                  <c:v>0.1</c:v>
                </c:pt>
                <c:pt idx="1366">
                  <c:v>0.1</c:v>
                </c:pt>
                <c:pt idx="1367">
                  <c:v>0.1</c:v>
                </c:pt>
                <c:pt idx="1368">
                  <c:v>0.1</c:v>
                </c:pt>
                <c:pt idx="1369">
                  <c:v>0.1</c:v>
                </c:pt>
                <c:pt idx="1370">
                  <c:v>0.1</c:v>
                </c:pt>
                <c:pt idx="1371">
                  <c:v>0.1</c:v>
                </c:pt>
                <c:pt idx="1372">
                  <c:v>0.1</c:v>
                </c:pt>
                <c:pt idx="1373">
                  <c:v>0.1</c:v>
                </c:pt>
                <c:pt idx="1374">
                  <c:v>0.1</c:v>
                </c:pt>
                <c:pt idx="1375">
                  <c:v>0.1</c:v>
                </c:pt>
                <c:pt idx="1376">
                  <c:v>0.1</c:v>
                </c:pt>
                <c:pt idx="1377">
                  <c:v>0.1</c:v>
                </c:pt>
                <c:pt idx="1378">
                  <c:v>0.1</c:v>
                </c:pt>
                <c:pt idx="1379">
                  <c:v>0.1</c:v>
                </c:pt>
                <c:pt idx="1380">
                  <c:v>0.1</c:v>
                </c:pt>
                <c:pt idx="1381">
                  <c:v>0.1</c:v>
                </c:pt>
                <c:pt idx="1382">
                  <c:v>0.1</c:v>
                </c:pt>
                <c:pt idx="1383">
                  <c:v>0.1</c:v>
                </c:pt>
                <c:pt idx="1384">
                  <c:v>0.1</c:v>
                </c:pt>
                <c:pt idx="1385">
                  <c:v>0.1</c:v>
                </c:pt>
                <c:pt idx="1386">
                  <c:v>0.1</c:v>
                </c:pt>
                <c:pt idx="1387">
                  <c:v>0.1</c:v>
                </c:pt>
                <c:pt idx="1388">
                  <c:v>0.1</c:v>
                </c:pt>
                <c:pt idx="1389">
                  <c:v>0.1</c:v>
                </c:pt>
                <c:pt idx="1390">
                  <c:v>0.1</c:v>
                </c:pt>
                <c:pt idx="1391">
                  <c:v>0.1</c:v>
                </c:pt>
                <c:pt idx="1392">
                  <c:v>0.1</c:v>
                </c:pt>
                <c:pt idx="1393">
                  <c:v>0.1</c:v>
                </c:pt>
                <c:pt idx="1394">
                  <c:v>0.1</c:v>
                </c:pt>
                <c:pt idx="1395">
                  <c:v>0.1</c:v>
                </c:pt>
                <c:pt idx="1396">
                  <c:v>0.1</c:v>
                </c:pt>
                <c:pt idx="1397">
                  <c:v>0.1</c:v>
                </c:pt>
                <c:pt idx="1398">
                  <c:v>0.1</c:v>
                </c:pt>
                <c:pt idx="1399">
                  <c:v>0.1</c:v>
                </c:pt>
                <c:pt idx="1400">
                  <c:v>0.1</c:v>
                </c:pt>
                <c:pt idx="1401">
                  <c:v>0.1</c:v>
                </c:pt>
                <c:pt idx="1402">
                  <c:v>0.1</c:v>
                </c:pt>
                <c:pt idx="1403">
                  <c:v>0.1</c:v>
                </c:pt>
                <c:pt idx="1404">
                  <c:v>0.1</c:v>
                </c:pt>
                <c:pt idx="1405">
                  <c:v>0.1</c:v>
                </c:pt>
                <c:pt idx="1406">
                  <c:v>0.1</c:v>
                </c:pt>
                <c:pt idx="1407">
                  <c:v>0.1</c:v>
                </c:pt>
                <c:pt idx="1408">
                  <c:v>0.1</c:v>
                </c:pt>
                <c:pt idx="1409">
                  <c:v>0.1</c:v>
                </c:pt>
                <c:pt idx="1410">
                  <c:v>0.1</c:v>
                </c:pt>
                <c:pt idx="1411">
                  <c:v>0.1</c:v>
                </c:pt>
                <c:pt idx="1412">
                  <c:v>0.1</c:v>
                </c:pt>
                <c:pt idx="1413">
                  <c:v>0.1</c:v>
                </c:pt>
                <c:pt idx="1414">
                  <c:v>0.1</c:v>
                </c:pt>
                <c:pt idx="1415">
                  <c:v>0.1</c:v>
                </c:pt>
                <c:pt idx="1416">
                  <c:v>0.1</c:v>
                </c:pt>
                <c:pt idx="1417">
                  <c:v>0.1</c:v>
                </c:pt>
                <c:pt idx="1418">
                  <c:v>0.1</c:v>
                </c:pt>
                <c:pt idx="1419">
                  <c:v>0.1</c:v>
                </c:pt>
                <c:pt idx="1420">
                  <c:v>0.1</c:v>
                </c:pt>
                <c:pt idx="1421">
                  <c:v>0.1</c:v>
                </c:pt>
                <c:pt idx="1422">
                  <c:v>0.1</c:v>
                </c:pt>
                <c:pt idx="1423">
                  <c:v>0.1</c:v>
                </c:pt>
                <c:pt idx="1424">
                  <c:v>0.1</c:v>
                </c:pt>
                <c:pt idx="1425">
                  <c:v>0.1</c:v>
                </c:pt>
                <c:pt idx="1426">
                  <c:v>0.1</c:v>
                </c:pt>
                <c:pt idx="1427">
                  <c:v>0.1</c:v>
                </c:pt>
                <c:pt idx="1428">
                  <c:v>0.1</c:v>
                </c:pt>
                <c:pt idx="1429">
                  <c:v>0.1</c:v>
                </c:pt>
                <c:pt idx="1430">
                  <c:v>0.1</c:v>
                </c:pt>
                <c:pt idx="1431">
                  <c:v>0.1</c:v>
                </c:pt>
                <c:pt idx="1432">
                  <c:v>0.1</c:v>
                </c:pt>
                <c:pt idx="1433">
                  <c:v>0.1</c:v>
                </c:pt>
                <c:pt idx="1434">
                  <c:v>0.1</c:v>
                </c:pt>
                <c:pt idx="1435">
                  <c:v>0.1</c:v>
                </c:pt>
                <c:pt idx="1436">
                  <c:v>0.1</c:v>
                </c:pt>
                <c:pt idx="1437">
                  <c:v>0.1</c:v>
                </c:pt>
                <c:pt idx="1438">
                  <c:v>0.1</c:v>
                </c:pt>
                <c:pt idx="1439">
                  <c:v>0.1</c:v>
                </c:pt>
                <c:pt idx="1440">
                  <c:v>0.1</c:v>
                </c:pt>
                <c:pt idx="1441">
                  <c:v>0.1</c:v>
                </c:pt>
                <c:pt idx="1442">
                  <c:v>0.1</c:v>
                </c:pt>
                <c:pt idx="1443">
                  <c:v>0.1</c:v>
                </c:pt>
                <c:pt idx="1444">
                  <c:v>0.1</c:v>
                </c:pt>
                <c:pt idx="1445">
                  <c:v>0.1</c:v>
                </c:pt>
                <c:pt idx="1446">
                  <c:v>0.1</c:v>
                </c:pt>
                <c:pt idx="1447">
                  <c:v>0.1</c:v>
                </c:pt>
                <c:pt idx="1448">
                  <c:v>0.1</c:v>
                </c:pt>
                <c:pt idx="1449">
                  <c:v>0.1</c:v>
                </c:pt>
                <c:pt idx="1450">
                  <c:v>0.1</c:v>
                </c:pt>
                <c:pt idx="1451">
                  <c:v>0.1</c:v>
                </c:pt>
                <c:pt idx="1452">
                  <c:v>0.1</c:v>
                </c:pt>
                <c:pt idx="1453">
                  <c:v>0.1</c:v>
                </c:pt>
                <c:pt idx="1454">
                  <c:v>0.1</c:v>
                </c:pt>
                <c:pt idx="1455">
                  <c:v>0.1</c:v>
                </c:pt>
                <c:pt idx="1456">
                  <c:v>0.1</c:v>
                </c:pt>
                <c:pt idx="1457">
                  <c:v>0.1</c:v>
                </c:pt>
                <c:pt idx="1458">
                  <c:v>0.1</c:v>
                </c:pt>
                <c:pt idx="1459">
                  <c:v>0.1</c:v>
                </c:pt>
                <c:pt idx="1460">
                  <c:v>0.1</c:v>
                </c:pt>
                <c:pt idx="1461">
                  <c:v>0.1</c:v>
                </c:pt>
                <c:pt idx="1462">
                  <c:v>0.1</c:v>
                </c:pt>
                <c:pt idx="1463">
                  <c:v>0.1</c:v>
                </c:pt>
                <c:pt idx="1464">
                  <c:v>0.1</c:v>
                </c:pt>
                <c:pt idx="1465">
                  <c:v>0.1</c:v>
                </c:pt>
                <c:pt idx="1466">
                  <c:v>0.1</c:v>
                </c:pt>
                <c:pt idx="1467">
                  <c:v>0.1</c:v>
                </c:pt>
                <c:pt idx="1468">
                  <c:v>0.1</c:v>
                </c:pt>
                <c:pt idx="1469">
                  <c:v>0.1</c:v>
                </c:pt>
                <c:pt idx="1470">
                  <c:v>0.1</c:v>
                </c:pt>
                <c:pt idx="1471">
                  <c:v>0.1</c:v>
                </c:pt>
                <c:pt idx="1472">
                  <c:v>0.1</c:v>
                </c:pt>
                <c:pt idx="1473">
                  <c:v>0.1</c:v>
                </c:pt>
                <c:pt idx="1474">
                  <c:v>0.1</c:v>
                </c:pt>
                <c:pt idx="1475">
                  <c:v>0.1</c:v>
                </c:pt>
                <c:pt idx="1476">
                  <c:v>0.1</c:v>
                </c:pt>
                <c:pt idx="1477">
                  <c:v>0.1</c:v>
                </c:pt>
                <c:pt idx="1478">
                  <c:v>0.1</c:v>
                </c:pt>
                <c:pt idx="1479">
                  <c:v>0.1</c:v>
                </c:pt>
                <c:pt idx="1480">
                  <c:v>0.1</c:v>
                </c:pt>
                <c:pt idx="1481">
                  <c:v>0.1</c:v>
                </c:pt>
                <c:pt idx="1482">
                  <c:v>0.1</c:v>
                </c:pt>
                <c:pt idx="1483">
                  <c:v>0.1</c:v>
                </c:pt>
                <c:pt idx="1484">
                  <c:v>0.1</c:v>
                </c:pt>
                <c:pt idx="1485">
                  <c:v>0.1</c:v>
                </c:pt>
                <c:pt idx="1486">
                  <c:v>0.1</c:v>
                </c:pt>
                <c:pt idx="1487">
                  <c:v>0.1</c:v>
                </c:pt>
                <c:pt idx="1488">
                  <c:v>0.1</c:v>
                </c:pt>
                <c:pt idx="1489">
                  <c:v>0.1</c:v>
                </c:pt>
                <c:pt idx="1490">
                  <c:v>0.1</c:v>
                </c:pt>
                <c:pt idx="1491">
                  <c:v>0.1</c:v>
                </c:pt>
                <c:pt idx="1492">
                  <c:v>0.1</c:v>
                </c:pt>
                <c:pt idx="1493">
                  <c:v>0.1</c:v>
                </c:pt>
                <c:pt idx="1494">
                  <c:v>0.1</c:v>
                </c:pt>
                <c:pt idx="1495">
                  <c:v>0.1</c:v>
                </c:pt>
                <c:pt idx="1496">
                  <c:v>0.1</c:v>
                </c:pt>
                <c:pt idx="1497">
                  <c:v>0.1</c:v>
                </c:pt>
                <c:pt idx="1498">
                  <c:v>0.1</c:v>
                </c:pt>
                <c:pt idx="1499">
                  <c:v>0.1</c:v>
                </c:pt>
                <c:pt idx="1500">
                  <c:v>0.1</c:v>
                </c:pt>
                <c:pt idx="1501">
                  <c:v>0.1</c:v>
                </c:pt>
                <c:pt idx="1502">
                  <c:v>0.1</c:v>
                </c:pt>
                <c:pt idx="1503">
                  <c:v>0.1</c:v>
                </c:pt>
                <c:pt idx="1504">
                  <c:v>0.1</c:v>
                </c:pt>
                <c:pt idx="1505">
                  <c:v>0.1</c:v>
                </c:pt>
                <c:pt idx="1506">
                  <c:v>0.1</c:v>
                </c:pt>
                <c:pt idx="1507">
                  <c:v>0.1</c:v>
                </c:pt>
                <c:pt idx="1508">
                  <c:v>0.1</c:v>
                </c:pt>
                <c:pt idx="1509">
                  <c:v>0.1</c:v>
                </c:pt>
                <c:pt idx="1510">
                  <c:v>0.1</c:v>
                </c:pt>
                <c:pt idx="1511">
                  <c:v>0.1</c:v>
                </c:pt>
                <c:pt idx="1512">
                  <c:v>0.1</c:v>
                </c:pt>
                <c:pt idx="1513">
                  <c:v>0.1</c:v>
                </c:pt>
                <c:pt idx="1514">
                  <c:v>0.1</c:v>
                </c:pt>
                <c:pt idx="1515">
                  <c:v>0.1</c:v>
                </c:pt>
                <c:pt idx="1516">
                  <c:v>0.1</c:v>
                </c:pt>
                <c:pt idx="1517">
                  <c:v>0.1</c:v>
                </c:pt>
                <c:pt idx="1518">
                  <c:v>0.1</c:v>
                </c:pt>
                <c:pt idx="1519">
                  <c:v>0.1</c:v>
                </c:pt>
                <c:pt idx="1520">
                  <c:v>0.1</c:v>
                </c:pt>
                <c:pt idx="1521">
                  <c:v>0.1</c:v>
                </c:pt>
                <c:pt idx="1522">
                  <c:v>0.1</c:v>
                </c:pt>
                <c:pt idx="1523">
                  <c:v>0.1</c:v>
                </c:pt>
                <c:pt idx="1524">
                  <c:v>0.1</c:v>
                </c:pt>
                <c:pt idx="1525">
                  <c:v>0.1</c:v>
                </c:pt>
                <c:pt idx="1526">
                  <c:v>0.1</c:v>
                </c:pt>
                <c:pt idx="1527">
                  <c:v>0.1</c:v>
                </c:pt>
                <c:pt idx="1528">
                  <c:v>0.1</c:v>
                </c:pt>
                <c:pt idx="1529">
                  <c:v>0.1</c:v>
                </c:pt>
                <c:pt idx="1530">
                  <c:v>0.1</c:v>
                </c:pt>
                <c:pt idx="1531">
                  <c:v>0.1</c:v>
                </c:pt>
                <c:pt idx="1532">
                  <c:v>0.1</c:v>
                </c:pt>
                <c:pt idx="1533">
                  <c:v>0.1</c:v>
                </c:pt>
                <c:pt idx="1534">
                  <c:v>0.1</c:v>
                </c:pt>
                <c:pt idx="1535">
                  <c:v>0.1</c:v>
                </c:pt>
                <c:pt idx="1536">
                  <c:v>0.1</c:v>
                </c:pt>
                <c:pt idx="1537">
                  <c:v>0.1</c:v>
                </c:pt>
                <c:pt idx="1538">
                  <c:v>0.1</c:v>
                </c:pt>
                <c:pt idx="1539">
                  <c:v>0.1</c:v>
                </c:pt>
                <c:pt idx="1540">
                  <c:v>0.1</c:v>
                </c:pt>
                <c:pt idx="1541">
                  <c:v>0.1</c:v>
                </c:pt>
                <c:pt idx="1542">
                  <c:v>0.1</c:v>
                </c:pt>
                <c:pt idx="1543">
                  <c:v>0.1</c:v>
                </c:pt>
                <c:pt idx="1544">
                  <c:v>0.1</c:v>
                </c:pt>
                <c:pt idx="1545">
                  <c:v>0.1</c:v>
                </c:pt>
                <c:pt idx="1546">
                  <c:v>0.1</c:v>
                </c:pt>
                <c:pt idx="1547">
                  <c:v>0.1</c:v>
                </c:pt>
                <c:pt idx="1548">
                  <c:v>0.1</c:v>
                </c:pt>
                <c:pt idx="1549">
                  <c:v>0.1</c:v>
                </c:pt>
                <c:pt idx="1550">
                  <c:v>0.1</c:v>
                </c:pt>
                <c:pt idx="1551">
                  <c:v>0.1</c:v>
                </c:pt>
                <c:pt idx="1552">
                  <c:v>0.1</c:v>
                </c:pt>
                <c:pt idx="1553">
                  <c:v>0.1</c:v>
                </c:pt>
                <c:pt idx="1554">
                  <c:v>0.1</c:v>
                </c:pt>
                <c:pt idx="1555">
                  <c:v>0.1</c:v>
                </c:pt>
                <c:pt idx="1556">
                  <c:v>0.1</c:v>
                </c:pt>
                <c:pt idx="1557">
                  <c:v>0.1</c:v>
                </c:pt>
                <c:pt idx="1558">
                  <c:v>0.1</c:v>
                </c:pt>
                <c:pt idx="1559">
                  <c:v>0.1</c:v>
                </c:pt>
                <c:pt idx="1560">
                  <c:v>0.1</c:v>
                </c:pt>
                <c:pt idx="1561">
                  <c:v>0.1</c:v>
                </c:pt>
                <c:pt idx="1562">
                  <c:v>0.1</c:v>
                </c:pt>
                <c:pt idx="1563">
                  <c:v>0.1</c:v>
                </c:pt>
                <c:pt idx="1564">
                  <c:v>0.1</c:v>
                </c:pt>
                <c:pt idx="1565">
                  <c:v>0.1</c:v>
                </c:pt>
                <c:pt idx="1566">
                  <c:v>0.1</c:v>
                </c:pt>
                <c:pt idx="1567">
                  <c:v>0.1</c:v>
                </c:pt>
                <c:pt idx="1568">
                  <c:v>0.1</c:v>
                </c:pt>
                <c:pt idx="1569">
                  <c:v>0.1</c:v>
                </c:pt>
                <c:pt idx="1570">
                  <c:v>0.1</c:v>
                </c:pt>
                <c:pt idx="1571">
                  <c:v>0.1</c:v>
                </c:pt>
                <c:pt idx="1572">
                  <c:v>0.1</c:v>
                </c:pt>
                <c:pt idx="1573">
                  <c:v>0.1</c:v>
                </c:pt>
                <c:pt idx="1574">
                  <c:v>0.1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0.1</c:v>
                </c:pt>
                <c:pt idx="1582">
                  <c:v>0.1</c:v>
                </c:pt>
                <c:pt idx="1583">
                  <c:v>0.1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0.1</c:v>
                </c:pt>
                <c:pt idx="1621">
                  <c:v>0.1</c:v>
                </c:pt>
                <c:pt idx="1622">
                  <c:v>0.1</c:v>
                </c:pt>
                <c:pt idx="1623">
                  <c:v>0.1</c:v>
                </c:pt>
                <c:pt idx="1624">
                  <c:v>0.1</c:v>
                </c:pt>
                <c:pt idx="1625">
                  <c:v>0.1</c:v>
                </c:pt>
                <c:pt idx="1626">
                  <c:v>0.1</c:v>
                </c:pt>
                <c:pt idx="1627">
                  <c:v>0.1</c:v>
                </c:pt>
                <c:pt idx="1628">
                  <c:v>0.1</c:v>
                </c:pt>
                <c:pt idx="1629">
                  <c:v>0.1</c:v>
                </c:pt>
                <c:pt idx="1630">
                  <c:v>0.1</c:v>
                </c:pt>
                <c:pt idx="1631">
                  <c:v>0.1</c:v>
                </c:pt>
                <c:pt idx="1632">
                  <c:v>0.1</c:v>
                </c:pt>
                <c:pt idx="1633">
                  <c:v>0.1</c:v>
                </c:pt>
                <c:pt idx="1634">
                  <c:v>0.1</c:v>
                </c:pt>
                <c:pt idx="1635">
                  <c:v>0.1</c:v>
                </c:pt>
                <c:pt idx="1636">
                  <c:v>0.1</c:v>
                </c:pt>
                <c:pt idx="1637">
                  <c:v>0.1</c:v>
                </c:pt>
                <c:pt idx="1638">
                  <c:v>0.1</c:v>
                </c:pt>
                <c:pt idx="1639">
                  <c:v>0.1</c:v>
                </c:pt>
                <c:pt idx="1640">
                  <c:v>0.1</c:v>
                </c:pt>
                <c:pt idx="1641">
                  <c:v>0.1</c:v>
                </c:pt>
                <c:pt idx="1642">
                  <c:v>0.1</c:v>
                </c:pt>
                <c:pt idx="1643">
                  <c:v>0.1</c:v>
                </c:pt>
                <c:pt idx="1644">
                  <c:v>0.1</c:v>
                </c:pt>
                <c:pt idx="1645">
                  <c:v>0.1</c:v>
                </c:pt>
                <c:pt idx="1646">
                  <c:v>0.1</c:v>
                </c:pt>
                <c:pt idx="1647">
                  <c:v>0.1</c:v>
                </c:pt>
                <c:pt idx="1648">
                  <c:v>0.1</c:v>
                </c:pt>
                <c:pt idx="1649">
                  <c:v>0.1</c:v>
                </c:pt>
                <c:pt idx="1650">
                  <c:v>0.1</c:v>
                </c:pt>
                <c:pt idx="1651">
                  <c:v>0.1</c:v>
                </c:pt>
                <c:pt idx="1652">
                  <c:v>0.1</c:v>
                </c:pt>
                <c:pt idx="1653">
                  <c:v>0.1</c:v>
                </c:pt>
                <c:pt idx="1654">
                  <c:v>0.1</c:v>
                </c:pt>
                <c:pt idx="1655">
                  <c:v>0.1</c:v>
                </c:pt>
                <c:pt idx="1656">
                  <c:v>0.1</c:v>
                </c:pt>
                <c:pt idx="1657">
                  <c:v>0.1</c:v>
                </c:pt>
                <c:pt idx="1658">
                  <c:v>0.1</c:v>
                </c:pt>
                <c:pt idx="1659">
                  <c:v>0.1</c:v>
                </c:pt>
                <c:pt idx="1660">
                  <c:v>0.1</c:v>
                </c:pt>
                <c:pt idx="1661">
                  <c:v>0.1</c:v>
                </c:pt>
                <c:pt idx="1662">
                  <c:v>0.1</c:v>
                </c:pt>
                <c:pt idx="1663">
                  <c:v>0.1</c:v>
                </c:pt>
                <c:pt idx="1664">
                  <c:v>0.1</c:v>
                </c:pt>
                <c:pt idx="1665">
                  <c:v>0.1</c:v>
                </c:pt>
                <c:pt idx="1666">
                  <c:v>0.1</c:v>
                </c:pt>
                <c:pt idx="1667">
                  <c:v>0.1</c:v>
                </c:pt>
                <c:pt idx="1668">
                  <c:v>0.1</c:v>
                </c:pt>
                <c:pt idx="1669">
                  <c:v>0.1</c:v>
                </c:pt>
                <c:pt idx="1670">
                  <c:v>0.1</c:v>
                </c:pt>
                <c:pt idx="1671">
                  <c:v>0.1</c:v>
                </c:pt>
                <c:pt idx="1672">
                  <c:v>0.1</c:v>
                </c:pt>
                <c:pt idx="1673">
                  <c:v>0.1</c:v>
                </c:pt>
                <c:pt idx="1674">
                  <c:v>0.1</c:v>
                </c:pt>
                <c:pt idx="1675">
                  <c:v>0.1</c:v>
                </c:pt>
                <c:pt idx="1676">
                  <c:v>0.1</c:v>
                </c:pt>
                <c:pt idx="1677">
                  <c:v>0.1</c:v>
                </c:pt>
                <c:pt idx="1678">
                  <c:v>0.1</c:v>
                </c:pt>
                <c:pt idx="1679">
                  <c:v>0.1</c:v>
                </c:pt>
                <c:pt idx="1680">
                  <c:v>0.1</c:v>
                </c:pt>
                <c:pt idx="1681">
                  <c:v>0.1</c:v>
                </c:pt>
                <c:pt idx="1682">
                  <c:v>0.1</c:v>
                </c:pt>
                <c:pt idx="1683">
                  <c:v>0.1</c:v>
                </c:pt>
                <c:pt idx="1684">
                  <c:v>0.1</c:v>
                </c:pt>
                <c:pt idx="1685">
                  <c:v>0.1</c:v>
                </c:pt>
                <c:pt idx="1686">
                  <c:v>0.1</c:v>
                </c:pt>
                <c:pt idx="1687">
                  <c:v>0.1</c:v>
                </c:pt>
                <c:pt idx="1688">
                  <c:v>0.1</c:v>
                </c:pt>
                <c:pt idx="1689">
                  <c:v>0.1</c:v>
                </c:pt>
                <c:pt idx="1690">
                  <c:v>0.1</c:v>
                </c:pt>
                <c:pt idx="1691">
                  <c:v>0.1</c:v>
                </c:pt>
                <c:pt idx="1692">
                  <c:v>0.1</c:v>
                </c:pt>
                <c:pt idx="1693">
                  <c:v>0.1</c:v>
                </c:pt>
                <c:pt idx="1694">
                  <c:v>0.1</c:v>
                </c:pt>
                <c:pt idx="1695">
                  <c:v>0.1</c:v>
                </c:pt>
                <c:pt idx="1696">
                  <c:v>0.1</c:v>
                </c:pt>
                <c:pt idx="1697">
                  <c:v>0.1</c:v>
                </c:pt>
                <c:pt idx="1698">
                  <c:v>0.1</c:v>
                </c:pt>
                <c:pt idx="1699">
                  <c:v>0.1</c:v>
                </c:pt>
                <c:pt idx="1700">
                  <c:v>0.1</c:v>
                </c:pt>
                <c:pt idx="1701">
                  <c:v>0.1</c:v>
                </c:pt>
                <c:pt idx="1702">
                  <c:v>0.1</c:v>
                </c:pt>
                <c:pt idx="1703">
                  <c:v>0.1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0.1</c:v>
                </c:pt>
                <c:pt idx="1927">
                  <c:v>0.1</c:v>
                </c:pt>
                <c:pt idx="1928">
                  <c:v>0.1</c:v>
                </c:pt>
                <c:pt idx="1929">
                  <c:v>0.1</c:v>
                </c:pt>
                <c:pt idx="1930">
                  <c:v>0.1</c:v>
                </c:pt>
                <c:pt idx="1931">
                  <c:v>0.1</c:v>
                </c:pt>
                <c:pt idx="1932">
                  <c:v>0.1</c:v>
                </c:pt>
                <c:pt idx="1933">
                  <c:v>0.1</c:v>
                </c:pt>
                <c:pt idx="1934">
                  <c:v>0.1</c:v>
                </c:pt>
                <c:pt idx="1935">
                  <c:v>0.1</c:v>
                </c:pt>
                <c:pt idx="1936">
                  <c:v>0.1</c:v>
                </c:pt>
                <c:pt idx="1937">
                  <c:v>0.1</c:v>
                </c:pt>
                <c:pt idx="1938">
                  <c:v>0.1</c:v>
                </c:pt>
                <c:pt idx="1939">
                  <c:v>0.1</c:v>
                </c:pt>
                <c:pt idx="1940">
                  <c:v>0.1</c:v>
                </c:pt>
                <c:pt idx="1941">
                  <c:v>0.1</c:v>
                </c:pt>
                <c:pt idx="1942">
                  <c:v>0.1</c:v>
                </c:pt>
                <c:pt idx="1943">
                  <c:v>0.1</c:v>
                </c:pt>
                <c:pt idx="1944">
                  <c:v>0.1</c:v>
                </c:pt>
                <c:pt idx="1945">
                  <c:v>0.1</c:v>
                </c:pt>
                <c:pt idx="1946">
                  <c:v>0.1</c:v>
                </c:pt>
                <c:pt idx="1947">
                  <c:v>0.1</c:v>
                </c:pt>
                <c:pt idx="1948">
                  <c:v>0.1</c:v>
                </c:pt>
                <c:pt idx="1949">
                  <c:v>0.1</c:v>
                </c:pt>
                <c:pt idx="1950">
                  <c:v>0.1</c:v>
                </c:pt>
                <c:pt idx="1951">
                  <c:v>0.1</c:v>
                </c:pt>
                <c:pt idx="1952">
                  <c:v>0.1</c:v>
                </c:pt>
                <c:pt idx="1953">
                  <c:v>0.1</c:v>
                </c:pt>
                <c:pt idx="1954">
                  <c:v>0.1</c:v>
                </c:pt>
                <c:pt idx="1955">
                  <c:v>0.1</c:v>
                </c:pt>
                <c:pt idx="1956">
                  <c:v>0.1</c:v>
                </c:pt>
                <c:pt idx="1957">
                  <c:v>0.1</c:v>
                </c:pt>
                <c:pt idx="1958">
                  <c:v>0.1</c:v>
                </c:pt>
                <c:pt idx="1959">
                  <c:v>0.1</c:v>
                </c:pt>
                <c:pt idx="1960">
                  <c:v>0.1</c:v>
                </c:pt>
                <c:pt idx="1961">
                  <c:v>0.1</c:v>
                </c:pt>
                <c:pt idx="1962">
                  <c:v>0.1</c:v>
                </c:pt>
                <c:pt idx="1963">
                  <c:v>0.1</c:v>
                </c:pt>
                <c:pt idx="1964">
                  <c:v>0.1</c:v>
                </c:pt>
                <c:pt idx="1965">
                  <c:v>0.1</c:v>
                </c:pt>
                <c:pt idx="1966">
                  <c:v>0.1</c:v>
                </c:pt>
                <c:pt idx="1967">
                  <c:v>0.1</c:v>
                </c:pt>
                <c:pt idx="1968">
                  <c:v>0.1</c:v>
                </c:pt>
                <c:pt idx="1969">
                  <c:v>0.1</c:v>
                </c:pt>
                <c:pt idx="1970">
                  <c:v>0.1</c:v>
                </c:pt>
                <c:pt idx="1971">
                  <c:v>0.1</c:v>
                </c:pt>
                <c:pt idx="1972">
                  <c:v>0.1</c:v>
                </c:pt>
                <c:pt idx="1973">
                  <c:v>0.1</c:v>
                </c:pt>
                <c:pt idx="1974">
                  <c:v>0.1</c:v>
                </c:pt>
                <c:pt idx="1975">
                  <c:v>0.1</c:v>
                </c:pt>
                <c:pt idx="1976">
                  <c:v>0.1</c:v>
                </c:pt>
                <c:pt idx="1977">
                  <c:v>0.1</c:v>
                </c:pt>
                <c:pt idx="1978">
                  <c:v>0.1</c:v>
                </c:pt>
                <c:pt idx="1979">
                  <c:v>0.1</c:v>
                </c:pt>
                <c:pt idx="1980">
                  <c:v>0.1</c:v>
                </c:pt>
                <c:pt idx="1981">
                  <c:v>0.1</c:v>
                </c:pt>
                <c:pt idx="1982">
                  <c:v>0.1</c:v>
                </c:pt>
                <c:pt idx="1983">
                  <c:v>0.1</c:v>
                </c:pt>
                <c:pt idx="1984">
                  <c:v>0.1</c:v>
                </c:pt>
                <c:pt idx="1985">
                  <c:v>0.1</c:v>
                </c:pt>
                <c:pt idx="1986">
                  <c:v>0.1</c:v>
                </c:pt>
                <c:pt idx="1987">
                  <c:v>0.1</c:v>
                </c:pt>
                <c:pt idx="1988">
                  <c:v>0.1</c:v>
                </c:pt>
                <c:pt idx="1989">
                  <c:v>0.1</c:v>
                </c:pt>
                <c:pt idx="1990">
                  <c:v>0.1</c:v>
                </c:pt>
                <c:pt idx="1991">
                  <c:v>0.1</c:v>
                </c:pt>
                <c:pt idx="1992">
                  <c:v>0.1</c:v>
                </c:pt>
                <c:pt idx="1993">
                  <c:v>0.1</c:v>
                </c:pt>
                <c:pt idx="1994">
                  <c:v>0.1</c:v>
                </c:pt>
                <c:pt idx="1995">
                  <c:v>0.1</c:v>
                </c:pt>
                <c:pt idx="1996">
                  <c:v>0.1</c:v>
                </c:pt>
                <c:pt idx="1997">
                  <c:v>0.1</c:v>
                </c:pt>
                <c:pt idx="1998">
                  <c:v>0.1</c:v>
                </c:pt>
                <c:pt idx="1999">
                  <c:v>0.1</c:v>
                </c:pt>
                <c:pt idx="2000">
                  <c:v>0.1</c:v>
                </c:pt>
                <c:pt idx="2001">
                  <c:v>0.1</c:v>
                </c:pt>
                <c:pt idx="2002">
                  <c:v>0.1</c:v>
                </c:pt>
                <c:pt idx="2003">
                  <c:v>0.1</c:v>
                </c:pt>
                <c:pt idx="2004">
                  <c:v>0.1</c:v>
                </c:pt>
                <c:pt idx="2005">
                  <c:v>0.1</c:v>
                </c:pt>
                <c:pt idx="2006">
                  <c:v>0.1</c:v>
                </c:pt>
                <c:pt idx="2007">
                  <c:v>0.1</c:v>
                </c:pt>
                <c:pt idx="2008">
                  <c:v>0.1</c:v>
                </c:pt>
                <c:pt idx="2009">
                  <c:v>0.1</c:v>
                </c:pt>
                <c:pt idx="2010">
                  <c:v>0.1</c:v>
                </c:pt>
                <c:pt idx="2011">
                  <c:v>0.1</c:v>
                </c:pt>
                <c:pt idx="2012">
                  <c:v>0.1</c:v>
                </c:pt>
                <c:pt idx="2013">
                  <c:v>0.1</c:v>
                </c:pt>
                <c:pt idx="2014">
                  <c:v>0.1</c:v>
                </c:pt>
                <c:pt idx="2015">
                  <c:v>0.1</c:v>
                </c:pt>
                <c:pt idx="2016">
                  <c:v>0.1</c:v>
                </c:pt>
                <c:pt idx="2017">
                  <c:v>0.1</c:v>
                </c:pt>
                <c:pt idx="2018">
                  <c:v>0.1</c:v>
                </c:pt>
                <c:pt idx="2019">
                  <c:v>0.1</c:v>
                </c:pt>
                <c:pt idx="2020">
                  <c:v>0.1</c:v>
                </c:pt>
                <c:pt idx="2021">
                  <c:v>0.1</c:v>
                </c:pt>
                <c:pt idx="2022">
                  <c:v>0.1</c:v>
                </c:pt>
                <c:pt idx="2023">
                  <c:v>0.1</c:v>
                </c:pt>
                <c:pt idx="2024">
                  <c:v>0.1</c:v>
                </c:pt>
                <c:pt idx="2025">
                  <c:v>0.1</c:v>
                </c:pt>
                <c:pt idx="2026">
                  <c:v>0.1</c:v>
                </c:pt>
                <c:pt idx="2027">
                  <c:v>0.1</c:v>
                </c:pt>
                <c:pt idx="2028">
                  <c:v>0.1</c:v>
                </c:pt>
                <c:pt idx="2029">
                  <c:v>0.1</c:v>
                </c:pt>
                <c:pt idx="2030">
                  <c:v>0.1</c:v>
                </c:pt>
                <c:pt idx="2031">
                  <c:v>0.1</c:v>
                </c:pt>
                <c:pt idx="2032">
                  <c:v>0.1</c:v>
                </c:pt>
                <c:pt idx="2033">
                  <c:v>0.1</c:v>
                </c:pt>
                <c:pt idx="2034">
                  <c:v>0.1</c:v>
                </c:pt>
                <c:pt idx="2035">
                  <c:v>0.1</c:v>
                </c:pt>
                <c:pt idx="2036">
                  <c:v>0.1</c:v>
                </c:pt>
                <c:pt idx="2037">
                  <c:v>0.1</c:v>
                </c:pt>
                <c:pt idx="2038">
                  <c:v>0.1</c:v>
                </c:pt>
                <c:pt idx="2039">
                  <c:v>0.1</c:v>
                </c:pt>
                <c:pt idx="2040">
                  <c:v>0.1</c:v>
                </c:pt>
                <c:pt idx="2041">
                  <c:v>0.1</c:v>
                </c:pt>
                <c:pt idx="2042">
                  <c:v>0.1</c:v>
                </c:pt>
                <c:pt idx="2043">
                  <c:v>0.1</c:v>
                </c:pt>
                <c:pt idx="2044">
                  <c:v>0.1</c:v>
                </c:pt>
                <c:pt idx="2045">
                  <c:v>0.1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0.1</c:v>
                </c:pt>
                <c:pt idx="2260">
                  <c:v>0.1</c:v>
                </c:pt>
                <c:pt idx="2261">
                  <c:v>0.1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0.1</c:v>
                </c:pt>
                <c:pt idx="2266">
                  <c:v>0.1</c:v>
                </c:pt>
                <c:pt idx="2267">
                  <c:v>0.1</c:v>
                </c:pt>
                <c:pt idx="2268">
                  <c:v>0.1</c:v>
                </c:pt>
                <c:pt idx="2269">
                  <c:v>0.1</c:v>
                </c:pt>
                <c:pt idx="2270">
                  <c:v>0.1</c:v>
                </c:pt>
                <c:pt idx="2271">
                  <c:v>0.1</c:v>
                </c:pt>
                <c:pt idx="2272">
                  <c:v>0.1</c:v>
                </c:pt>
                <c:pt idx="2273">
                  <c:v>0.1</c:v>
                </c:pt>
                <c:pt idx="2274">
                  <c:v>0.1</c:v>
                </c:pt>
                <c:pt idx="2275">
                  <c:v>0.1</c:v>
                </c:pt>
                <c:pt idx="2276">
                  <c:v>0.1</c:v>
                </c:pt>
                <c:pt idx="2277">
                  <c:v>0.1</c:v>
                </c:pt>
                <c:pt idx="2278">
                  <c:v>0.1</c:v>
                </c:pt>
                <c:pt idx="2279">
                  <c:v>0.1</c:v>
                </c:pt>
                <c:pt idx="2280">
                  <c:v>0.1</c:v>
                </c:pt>
                <c:pt idx="2281">
                  <c:v>0.1</c:v>
                </c:pt>
                <c:pt idx="2282">
                  <c:v>0.1</c:v>
                </c:pt>
                <c:pt idx="2283">
                  <c:v>0.1</c:v>
                </c:pt>
                <c:pt idx="2284">
                  <c:v>0.1</c:v>
                </c:pt>
                <c:pt idx="2285">
                  <c:v>0.1</c:v>
                </c:pt>
                <c:pt idx="2286">
                  <c:v>0.1</c:v>
                </c:pt>
                <c:pt idx="2287">
                  <c:v>0.1</c:v>
                </c:pt>
                <c:pt idx="2288">
                  <c:v>0.1</c:v>
                </c:pt>
                <c:pt idx="2289">
                  <c:v>0.1</c:v>
                </c:pt>
                <c:pt idx="2290">
                  <c:v>0.1</c:v>
                </c:pt>
                <c:pt idx="2291">
                  <c:v>0.1</c:v>
                </c:pt>
                <c:pt idx="2292">
                  <c:v>0.1</c:v>
                </c:pt>
                <c:pt idx="2293">
                  <c:v>0.1</c:v>
                </c:pt>
                <c:pt idx="2294">
                  <c:v>0.1</c:v>
                </c:pt>
                <c:pt idx="2295">
                  <c:v>0.1</c:v>
                </c:pt>
                <c:pt idx="2296">
                  <c:v>0.1</c:v>
                </c:pt>
                <c:pt idx="2297">
                  <c:v>0.1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0.2</c:v>
                </c:pt>
                <c:pt idx="2335">
                  <c:v>0.2</c:v>
                </c:pt>
                <c:pt idx="2336">
                  <c:v>0.2</c:v>
                </c:pt>
                <c:pt idx="2337">
                  <c:v>0.3</c:v>
                </c:pt>
                <c:pt idx="2338">
                  <c:v>0.3</c:v>
                </c:pt>
                <c:pt idx="2339">
                  <c:v>0.3</c:v>
                </c:pt>
                <c:pt idx="2340">
                  <c:v>0.4</c:v>
                </c:pt>
                <c:pt idx="2341">
                  <c:v>0.4</c:v>
                </c:pt>
                <c:pt idx="2342">
                  <c:v>0.4</c:v>
                </c:pt>
                <c:pt idx="2343">
                  <c:v>0.6</c:v>
                </c:pt>
                <c:pt idx="2344">
                  <c:v>0.6</c:v>
                </c:pt>
                <c:pt idx="2345">
                  <c:v>0.6</c:v>
                </c:pt>
                <c:pt idx="2346">
                  <c:v>0.8</c:v>
                </c:pt>
                <c:pt idx="2347">
                  <c:v>0.8</c:v>
                </c:pt>
                <c:pt idx="2348">
                  <c:v>0.8</c:v>
                </c:pt>
                <c:pt idx="2349">
                  <c:v>0.9</c:v>
                </c:pt>
                <c:pt idx="2350">
                  <c:v>0.9</c:v>
                </c:pt>
                <c:pt idx="2351">
                  <c:v>0.9</c:v>
                </c:pt>
                <c:pt idx="2352">
                  <c:v>1.1000000000000001</c:v>
                </c:pt>
                <c:pt idx="2353">
                  <c:v>1.1000000000000001</c:v>
                </c:pt>
                <c:pt idx="2354">
                  <c:v>1.1000000000000001</c:v>
                </c:pt>
                <c:pt idx="2355">
                  <c:v>1.1000000000000001</c:v>
                </c:pt>
                <c:pt idx="2356">
                  <c:v>1.1000000000000001</c:v>
                </c:pt>
                <c:pt idx="2357">
                  <c:v>1.1000000000000001</c:v>
                </c:pt>
                <c:pt idx="2358">
                  <c:v>1.2</c:v>
                </c:pt>
                <c:pt idx="2359">
                  <c:v>1.2</c:v>
                </c:pt>
                <c:pt idx="2360">
                  <c:v>1.2</c:v>
                </c:pt>
                <c:pt idx="2361">
                  <c:v>1.2</c:v>
                </c:pt>
                <c:pt idx="2362">
                  <c:v>1.2</c:v>
                </c:pt>
                <c:pt idx="2363">
                  <c:v>1.2</c:v>
                </c:pt>
                <c:pt idx="2364">
                  <c:v>1.2</c:v>
                </c:pt>
                <c:pt idx="2365">
                  <c:v>1.2</c:v>
                </c:pt>
                <c:pt idx="2366">
                  <c:v>1.2</c:v>
                </c:pt>
                <c:pt idx="2367">
                  <c:v>1.1000000000000001</c:v>
                </c:pt>
                <c:pt idx="2368">
                  <c:v>1.1000000000000001</c:v>
                </c:pt>
                <c:pt idx="2369">
                  <c:v>1.1000000000000001</c:v>
                </c:pt>
                <c:pt idx="2370">
                  <c:v>1.1000000000000001</c:v>
                </c:pt>
                <c:pt idx="2371">
                  <c:v>1.1000000000000001</c:v>
                </c:pt>
                <c:pt idx="2372">
                  <c:v>1.1000000000000001</c:v>
                </c:pt>
                <c:pt idx="2373">
                  <c:v>1.1000000000000001</c:v>
                </c:pt>
                <c:pt idx="2374">
                  <c:v>1.1000000000000001</c:v>
                </c:pt>
                <c:pt idx="2375">
                  <c:v>1.1000000000000001</c:v>
                </c:pt>
                <c:pt idx="2376">
                  <c:v>1.1000000000000001</c:v>
                </c:pt>
                <c:pt idx="2377">
                  <c:v>1.1000000000000001</c:v>
                </c:pt>
                <c:pt idx="2378">
                  <c:v>1.1000000000000001</c:v>
                </c:pt>
                <c:pt idx="2379">
                  <c:v>1.1000000000000001</c:v>
                </c:pt>
                <c:pt idx="2380">
                  <c:v>1.1000000000000001</c:v>
                </c:pt>
                <c:pt idx="2381">
                  <c:v>1.1000000000000001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0.9</c:v>
                </c:pt>
                <c:pt idx="2386">
                  <c:v>0.9</c:v>
                </c:pt>
                <c:pt idx="2387">
                  <c:v>0.9</c:v>
                </c:pt>
                <c:pt idx="2388">
                  <c:v>0.8</c:v>
                </c:pt>
                <c:pt idx="2389">
                  <c:v>0.8</c:v>
                </c:pt>
                <c:pt idx="2390">
                  <c:v>0.8</c:v>
                </c:pt>
                <c:pt idx="2391">
                  <c:v>0.8</c:v>
                </c:pt>
                <c:pt idx="2392">
                  <c:v>0.8</c:v>
                </c:pt>
                <c:pt idx="2393">
                  <c:v>0.8</c:v>
                </c:pt>
                <c:pt idx="2394">
                  <c:v>0.8</c:v>
                </c:pt>
                <c:pt idx="2395">
                  <c:v>0.8</c:v>
                </c:pt>
                <c:pt idx="2396">
                  <c:v>0.8</c:v>
                </c:pt>
                <c:pt idx="2397">
                  <c:v>0.8</c:v>
                </c:pt>
                <c:pt idx="2398">
                  <c:v>0.8</c:v>
                </c:pt>
                <c:pt idx="2399">
                  <c:v>0.8</c:v>
                </c:pt>
                <c:pt idx="2400">
                  <c:v>0.9</c:v>
                </c:pt>
                <c:pt idx="2401">
                  <c:v>0.9</c:v>
                </c:pt>
                <c:pt idx="2402">
                  <c:v>0.9</c:v>
                </c:pt>
                <c:pt idx="2403">
                  <c:v>1.2</c:v>
                </c:pt>
                <c:pt idx="2404">
                  <c:v>1.2</c:v>
                </c:pt>
                <c:pt idx="2405">
                  <c:v>1.2</c:v>
                </c:pt>
                <c:pt idx="2406">
                  <c:v>1.6</c:v>
                </c:pt>
                <c:pt idx="2407">
                  <c:v>1.6</c:v>
                </c:pt>
                <c:pt idx="2408">
                  <c:v>1.6</c:v>
                </c:pt>
                <c:pt idx="2409">
                  <c:v>2.1</c:v>
                </c:pt>
                <c:pt idx="2410">
                  <c:v>2.1</c:v>
                </c:pt>
                <c:pt idx="2411">
                  <c:v>2.1</c:v>
                </c:pt>
                <c:pt idx="2412">
                  <c:v>2.8</c:v>
                </c:pt>
                <c:pt idx="2413">
                  <c:v>2.8</c:v>
                </c:pt>
                <c:pt idx="2414">
                  <c:v>2.8</c:v>
                </c:pt>
                <c:pt idx="2415">
                  <c:v>3.6</c:v>
                </c:pt>
                <c:pt idx="2416">
                  <c:v>3.6</c:v>
                </c:pt>
                <c:pt idx="2417">
                  <c:v>3.6</c:v>
                </c:pt>
                <c:pt idx="2418">
                  <c:v>4.5999999999999996</c:v>
                </c:pt>
                <c:pt idx="2419">
                  <c:v>4.5999999999999996</c:v>
                </c:pt>
                <c:pt idx="2420">
                  <c:v>4.5999999999999996</c:v>
                </c:pt>
                <c:pt idx="2421">
                  <c:v>5.7</c:v>
                </c:pt>
                <c:pt idx="2422">
                  <c:v>5.7</c:v>
                </c:pt>
                <c:pt idx="2423">
                  <c:v>5.7</c:v>
                </c:pt>
                <c:pt idx="2424">
                  <c:v>7</c:v>
                </c:pt>
                <c:pt idx="2425">
                  <c:v>7</c:v>
                </c:pt>
                <c:pt idx="2426">
                  <c:v>7</c:v>
                </c:pt>
                <c:pt idx="2427">
                  <c:v>8.3000000000000007</c:v>
                </c:pt>
                <c:pt idx="2428">
                  <c:v>8.3000000000000007</c:v>
                </c:pt>
                <c:pt idx="2429">
                  <c:v>8.3000000000000007</c:v>
                </c:pt>
                <c:pt idx="2430">
                  <c:v>9.9</c:v>
                </c:pt>
                <c:pt idx="2431">
                  <c:v>9.9</c:v>
                </c:pt>
                <c:pt idx="2432">
                  <c:v>9.9</c:v>
                </c:pt>
                <c:pt idx="2433">
                  <c:v>11.6</c:v>
                </c:pt>
                <c:pt idx="2434">
                  <c:v>11.6</c:v>
                </c:pt>
                <c:pt idx="2435">
                  <c:v>11.6</c:v>
                </c:pt>
                <c:pt idx="2436">
                  <c:v>13.5</c:v>
                </c:pt>
                <c:pt idx="2437">
                  <c:v>13.5</c:v>
                </c:pt>
                <c:pt idx="2438">
                  <c:v>13.5</c:v>
                </c:pt>
                <c:pt idx="2439">
                  <c:v>15.4</c:v>
                </c:pt>
                <c:pt idx="2440">
                  <c:v>15.4</c:v>
                </c:pt>
                <c:pt idx="2441">
                  <c:v>15.4</c:v>
                </c:pt>
                <c:pt idx="2442">
                  <c:v>17.5</c:v>
                </c:pt>
                <c:pt idx="2443">
                  <c:v>17.5</c:v>
                </c:pt>
                <c:pt idx="2444">
                  <c:v>17.5</c:v>
                </c:pt>
                <c:pt idx="2445">
                  <c:v>19.7</c:v>
                </c:pt>
                <c:pt idx="2446">
                  <c:v>19.7</c:v>
                </c:pt>
                <c:pt idx="2447">
                  <c:v>19.7</c:v>
                </c:pt>
                <c:pt idx="2448">
                  <c:v>22</c:v>
                </c:pt>
                <c:pt idx="2449">
                  <c:v>22</c:v>
                </c:pt>
                <c:pt idx="2450">
                  <c:v>22</c:v>
                </c:pt>
                <c:pt idx="2451">
                  <c:v>24.4</c:v>
                </c:pt>
                <c:pt idx="2452">
                  <c:v>24.4</c:v>
                </c:pt>
                <c:pt idx="2453">
                  <c:v>24.4</c:v>
                </c:pt>
                <c:pt idx="2454">
                  <c:v>26.8</c:v>
                </c:pt>
                <c:pt idx="2455">
                  <c:v>26.8</c:v>
                </c:pt>
                <c:pt idx="2456">
                  <c:v>26.8</c:v>
                </c:pt>
                <c:pt idx="2457">
                  <c:v>29.3</c:v>
                </c:pt>
                <c:pt idx="2458">
                  <c:v>29.3</c:v>
                </c:pt>
                <c:pt idx="2459">
                  <c:v>29.3</c:v>
                </c:pt>
                <c:pt idx="2460">
                  <c:v>31.9</c:v>
                </c:pt>
                <c:pt idx="2461">
                  <c:v>31.9</c:v>
                </c:pt>
                <c:pt idx="2462">
                  <c:v>31.9</c:v>
                </c:pt>
                <c:pt idx="2463">
                  <c:v>34.4</c:v>
                </c:pt>
                <c:pt idx="2464">
                  <c:v>34.4</c:v>
                </c:pt>
                <c:pt idx="2465">
                  <c:v>34.4</c:v>
                </c:pt>
                <c:pt idx="2466">
                  <c:v>37</c:v>
                </c:pt>
                <c:pt idx="2467">
                  <c:v>37</c:v>
                </c:pt>
                <c:pt idx="2468">
                  <c:v>37</c:v>
                </c:pt>
                <c:pt idx="2469">
                  <c:v>39.5</c:v>
                </c:pt>
                <c:pt idx="2470">
                  <c:v>39.5</c:v>
                </c:pt>
                <c:pt idx="2471">
                  <c:v>39.5</c:v>
                </c:pt>
                <c:pt idx="2472">
                  <c:v>42</c:v>
                </c:pt>
                <c:pt idx="2473">
                  <c:v>42</c:v>
                </c:pt>
                <c:pt idx="2474">
                  <c:v>42</c:v>
                </c:pt>
                <c:pt idx="2475">
                  <c:v>44.5</c:v>
                </c:pt>
                <c:pt idx="2476">
                  <c:v>44.5</c:v>
                </c:pt>
                <c:pt idx="2477">
                  <c:v>44.5</c:v>
                </c:pt>
                <c:pt idx="2478">
                  <c:v>47</c:v>
                </c:pt>
                <c:pt idx="2479">
                  <c:v>47</c:v>
                </c:pt>
                <c:pt idx="2480">
                  <c:v>47</c:v>
                </c:pt>
                <c:pt idx="2481">
                  <c:v>49.4</c:v>
                </c:pt>
                <c:pt idx="2482">
                  <c:v>49.4</c:v>
                </c:pt>
                <c:pt idx="2483">
                  <c:v>49.4</c:v>
                </c:pt>
                <c:pt idx="2484">
                  <c:v>51.8</c:v>
                </c:pt>
                <c:pt idx="2485">
                  <c:v>51.8</c:v>
                </c:pt>
                <c:pt idx="2486">
                  <c:v>51.8</c:v>
                </c:pt>
                <c:pt idx="2487">
                  <c:v>54.2</c:v>
                </c:pt>
                <c:pt idx="2488">
                  <c:v>54.2</c:v>
                </c:pt>
                <c:pt idx="2489">
                  <c:v>54.2</c:v>
                </c:pt>
                <c:pt idx="2490">
                  <c:v>56.6</c:v>
                </c:pt>
                <c:pt idx="2491">
                  <c:v>56.6</c:v>
                </c:pt>
                <c:pt idx="2492">
                  <c:v>56.6</c:v>
                </c:pt>
                <c:pt idx="2493">
                  <c:v>59</c:v>
                </c:pt>
                <c:pt idx="2494">
                  <c:v>59</c:v>
                </c:pt>
                <c:pt idx="2495">
                  <c:v>59</c:v>
                </c:pt>
                <c:pt idx="2496">
                  <c:v>61.3</c:v>
                </c:pt>
                <c:pt idx="2497">
                  <c:v>61.3</c:v>
                </c:pt>
                <c:pt idx="2498">
                  <c:v>61.3</c:v>
                </c:pt>
                <c:pt idx="2499">
                  <c:v>63.6</c:v>
                </c:pt>
                <c:pt idx="2500">
                  <c:v>63.6</c:v>
                </c:pt>
                <c:pt idx="2501">
                  <c:v>63.6</c:v>
                </c:pt>
                <c:pt idx="2502">
                  <c:v>65.8</c:v>
                </c:pt>
                <c:pt idx="2503">
                  <c:v>65.8</c:v>
                </c:pt>
                <c:pt idx="2504">
                  <c:v>65.8</c:v>
                </c:pt>
                <c:pt idx="2505">
                  <c:v>68</c:v>
                </c:pt>
                <c:pt idx="2506">
                  <c:v>68</c:v>
                </c:pt>
                <c:pt idx="2507">
                  <c:v>68</c:v>
                </c:pt>
                <c:pt idx="2508">
                  <c:v>70.3</c:v>
                </c:pt>
                <c:pt idx="2509">
                  <c:v>70.3</c:v>
                </c:pt>
                <c:pt idx="2510">
                  <c:v>70.3</c:v>
                </c:pt>
                <c:pt idx="2511">
                  <c:v>72.5</c:v>
                </c:pt>
                <c:pt idx="2512">
                  <c:v>72.5</c:v>
                </c:pt>
                <c:pt idx="2513">
                  <c:v>72.5</c:v>
                </c:pt>
                <c:pt idx="2514">
                  <c:v>74.599999999999994</c:v>
                </c:pt>
                <c:pt idx="2515">
                  <c:v>74.599999999999994</c:v>
                </c:pt>
                <c:pt idx="2516">
                  <c:v>74.599999999999994</c:v>
                </c:pt>
                <c:pt idx="2517">
                  <c:v>76.7</c:v>
                </c:pt>
                <c:pt idx="2518">
                  <c:v>76.7</c:v>
                </c:pt>
                <c:pt idx="2519">
                  <c:v>76.7</c:v>
                </c:pt>
                <c:pt idx="2520">
                  <c:v>78.8</c:v>
                </c:pt>
                <c:pt idx="2521">
                  <c:v>78.8</c:v>
                </c:pt>
                <c:pt idx="2522">
                  <c:v>78.8</c:v>
                </c:pt>
                <c:pt idx="2523">
                  <c:v>80.900000000000006</c:v>
                </c:pt>
                <c:pt idx="2524">
                  <c:v>80.900000000000006</c:v>
                </c:pt>
                <c:pt idx="2525">
                  <c:v>80.900000000000006</c:v>
                </c:pt>
                <c:pt idx="2526">
                  <c:v>83.1</c:v>
                </c:pt>
                <c:pt idx="2527">
                  <c:v>83.1</c:v>
                </c:pt>
                <c:pt idx="2528">
                  <c:v>83.1</c:v>
                </c:pt>
                <c:pt idx="2529">
                  <c:v>85.1</c:v>
                </c:pt>
                <c:pt idx="2530">
                  <c:v>85.1</c:v>
                </c:pt>
                <c:pt idx="2531">
                  <c:v>85.1</c:v>
                </c:pt>
                <c:pt idx="2532">
                  <c:v>87.1</c:v>
                </c:pt>
                <c:pt idx="2533">
                  <c:v>87.1</c:v>
                </c:pt>
                <c:pt idx="2534">
                  <c:v>87.1</c:v>
                </c:pt>
                <c:pt idx="2535">
                  <c:v>89.1</c:v>
                </c:pt>
                <c:pt idx="2536">
                  <c:v>89.1</c:v>
                </c:pt>
                <c:pt idx="2537">
                  <c:v>89.1</c:v>
                </c:pt>
                <c:pt idx="2538">
                  <c:v>91.1</c:v>
                </c:pt>
                <c:pt idx="2539">
                  <c:v>91.1</c:v>
                </c:pt>
                <c:pt idx="2540">
                  <c:v>91.1</c:v>
                </c:pt>
                <c:pt idx="2541">
                  <c:v>93.1</c:v>
                </c:pt>
                <c:pt idx="2542">
                  <c:v>93.1</c:v>
                </c:pt>
                <c:pt idx="2543">
                  <c:v>93.1</c:v>
                </c:pt>
                <c:pt idx="2544">
                  <c:v>95</c:v>
                </c:pt>
                <c:pt idx="2545">
                  <c:v>95</c:v>
                </c:pt>
                <c:pt idx="2546">
                  <c:v>95</c:v>
                </c:pt>
                <c:pt idx="2547">
                  <c:v>96.9</c:v>
                </c:pt>
                <c:pt idx="2548">
                  <c:v>96.9</c:v>
                </c:pt>
                <c:pt idx="2549">
                  <c:v>96.9</c:v>
                </c:pt>
                <c:pt idx="2550">
                  <c:v>98.8</c:v>
                </c:pt>
                <c:pt idx="2551">
                  <c:v>98.8</c:v>
                </c:pt>
                <c:pt idx="2552">
                  <c:v>98.8</c:v>
                </c:pt>
                <c:pt idx="2553">
                  <c:v>100.7</c:v>
                </c:pt>
                <c:pt idx="2554">
                  <c:v>100.7</c:v>
                </c:pt>
                <c:pt idx="2555">
                  <c:v>100.7</c:v>
                </c:pt>
                <c:pt idx="2556">
                  <c:v>102.5</c:v>
                </c:pt>
                <c:pt idx="2557">
                  <c:v>102.5</c:v>
                </c:pt>
                <c:pt idx="2558">
                  <c:v>102.5</c:v>
                </c:pt>
                <c:pt idx="2559">
                  <c:v>104.4</c:v>
                </c:pt>
                <c:pt idx="2560">
                  <c:v>104.4</c:v>
                </c:pt>
                <c:pt idx="2561">
                  <c:v>104.4</c:v>
                </c:pt>
                <c:pt idx="2562">
                  <c:v>106.2</c:v>
                </c:pt>
                <c:pt idx="2563">
                  <c:v>106.2</c:v>
                </c:pt>
                <c:pt idx="2564">
                  <c:v>106.2</c:v>
                </c:pt>
                <c:pt idx="2565">
                  <c:v>108.1</c:v>
                </c:pt>
                <c:pt idx="2566">
                  <c:v>108.1</c:v>
                </c:pt>
                <c:pt idx="2567">
                  <c:v>108.1</c:v>
                </c:pt>
                <c:pt idx="2568">
                  <c:v>109.9</c:v>
                </c:pt>
                <c:pt idx="2569">
                  <c:v>109.9</c:v>
                </c:pt>
                <c:pt idx="2570">
                  <c:v>109.9</c:v>
                </c:pt>
                <c:pt idx="2571">
                  <c:v>111.7</c:v>
                </c:pt>
                <c:pt idx="2572">
                  <c:v>111.7</c:v>
                </c:pt>
                <c:pt idx="2573">
                  <c:v>111.7</c:v>
                </c:pt>
                <c:pt idx="2574">
                  <c:v>113.5</c:v>
                </c:pt>
                <c:pt idx="2575">
                  <c:v>113.5</c:v>
                </c:pt>
                <c:pt idx="2576">
                  <c:v>113.5</c:v>
                </c:pt>
                <c:pt idx="2577">
                  <c:v>115.3</c:v>
                </c:pt>
                <c:pt idx="2578">
                  <c:v>115.3</c:v>
                </c:pt>
                <c:pt idx="2579">
                  <c:v>115.3</c:v>
                </c:pt>
                <c:pt idx="2580">
                  <c:v>117.2</c:v>
                </c:pt>
                <c:pt idx="2581">
                  <c:v>117.2</c:v>
                </c:pt>
                <c:pt idx="2582">
                  <c:v>117.2</c:v>
                </c:pt>
                <c:pt idx="2583">
                  <c:v>119</c:v>
                </c:pt>
                <c:pt idx="2584">
                  <c:v>119</c:v>
                </c:pt>
                <c:pt idx="2585">
                  <c:v>119</c:v>
                </c:pt>
                <c:pt idx="2586">
                  <c:v>120.8</c:v>
                </c:pt>
                <c:pt idx="2587">
                  <c:v>120.8</c:v>
                </c:pt>
                <c:pt idx="2588">
                  <c:v>120.8</c:v>
                </c:pt>
                <c:pt idx="2589">
                  <c:v>122.6</c:v>
                </c:pt>
                <c:pt idx="2590">
                  <c:v>122.6</c:v>
                </c:pt>
                <c:pt idx="2591">
                  <c:v>122.6</c:v>
                </c:pt>
                <c:pt idx="2592">
                  <c:v>124.3</c:v>
                </c:pt>
                <c:pt idx="2593">
                  <c:v>124.3</c:v>
                </c:pt>
                <c:pt idx="2594">
                  <c:v>124.3</c:v>
                </c:pt>
                <c:pt idx="2595">
                  <c:v>126.2</c:v>
                </c:pt>
                <c:pt idx="2596">
                  <c:v>126.2</c:v>
                </c:pt>
                <c:pt idx="2597">
                  <c:v>126.2</c:v>
                </c:pt>
                <c:pt idx="2598">
                  <c:v>128</c:v>
                </c:pt>
                <c:pt idx="2599">
                  <c:v>128</c:v>
                </c:pt>
                <c:pt idx="2600">
                  <c:v>128</c:v>
                </c:pt>
                <c:pt idx="2601">
                  <c:v>129.80000000000001</c:v>
                </c:pt>
                <c:pt idx="2602">
                  <c:v>129.80000000000001</c:v>
                </c:pt>
                <c:pt idx="2603">
                  <c:v>129.80000000000001</c:v>
                </c:pt>
                <c:pt idx="2604">
                  <c:v>131.6</c:v>
                </c:pt>
                <c:pt idx="2605">
                  <c:v>131.6</c:v>
                </c:pt>
                <c:pt idx="2606">
                  <c:v>131.6</c:v>
                </c:pt>
                <c:pt idx="2607">
                  <c:v>133.4</c:v>
                </c:pt>
                <c:pt idx="2608">
                  <c:v>133.4</c:v>
                </c:pt>
                <c:pt idx="2609">
                  <c:v>133.4</c:v>
                </c:pt>
                <c:pt idx="2610">
                  <c:v>135.19999999999999</c:v>
                </c:pt>
                <c:pt idx="2611">
                  <c:v>135.19999999999999</c:v>
                </c:pt>
                <c:pt idx="2612">
                  <c:v>135.19999999999999</c:v>
                </c:pt>
                <c:pt idx="2613">
                  <c:v>137.1</c:v>
                </c:pt>
                <c:pt idx="2614">
                  <c:v>137.1</c:v>
                </c:pt>
                <c:pt idx="2615">
                  <c:v>137.1</c:v>
                </c:pt>
                <c:pt idx="2616">
                  <c:v>138.80000000000001</c:v>
                </c:pt>
                <c:pt idx="2617">
                  <c:v>138.80000000000001</c:v>
                </c:pt>
                <c:pt idx="2618">
                  <c:v>138.80000000000001</c:v>
                </c:pt>
                <c:pt idx="2619">
                  <c:v>140.6</c:v>
                </c:pt>
                <c:pt idx="2620">
                  <c:v>140.6</c:v>
                </c:pt>
                <c:pt idx="2621">
                  <c:v>140.6</c:v>
                </c:pt>
                <c:pt idx="2622">
                  <c:v>142.4</c:v>
                </c:pt>
                <c:pt idx="2623">
                  <c:v>142.4</c:v>
                </c:pt>
                <c:pt idx="2624">
                  <c:v>142.4</c:v>
                </c:pt>
                <c:pt idx="2625">
                  <c:v>144.19999999999999</c:v>
                </c:pt>
                <c:pt idx="2626">
                  <c:v>144.19999999999999</c:v>
                </c:pt>
                <c:pt idx="2627">
                  <c:v>144.19999999999999</c:v>
                </c:pt>
                <c:pt idx="2628">
                  <c:v>146</c:v>
                </c:pt>
                <c:pt idx="2629">
                  <c:v>146</c:v>
                </c:pt>
                <c:pt idx="2630">
                  <c:v>146</c:v>
                </c:pt>
                <c:pt idx="2631">
                  <c:v>147.80000000000001</c:v>
                </c:pt>
                <c:pt idx="2632">
                  <c:v>147.80000000000001</c:v>
                </c:pt>
                <c:pt idx="2633">
                  <c:v>147.80000000000001</c:v>
                </c:pt>
                <c:pt idx="2634">
                  <c:v>149.5</c:v>
                </c:pt>
                <c:pt idx="2635">
                  <c:v>149.5</c:v>
                </c:pt>
                <c:pt idx="2636">
                  <c:v>149.5</c:v>
                </c:pt>
                <c:pt idx="2637">
                  <c:v>151.30000000000001</c:v>
                </c:pt>
                <c:pt idx="2638">
                  <c:v>151.30000000000001</c:v>
                </c:pt>
                <c:pt idx="2639">
                  <c:v>151.30000000000001</c:v>
                </c:pt>
                <c:pt idx="2640">
                  <c:v>153.1</c:v>
                </c:pt>
                <c:pt idx="2641">
                  <c:v>153.1</c:v>
                </c:pt>
                <c:pt idx="2642">
                  <c:v>153.1</c:v>
                </c:pt>
                <c:pt idx="2643">
                  <c:v>154.9</c:v>
                </c:pt>
                <c:pt idx="2644">
                  <c:v>154.9</c:v>
                </c:pt>
                <c:pt idx="2645">
                  <c:v>154.9</c:v>
                </c:pt>
                <c:pt idx="2646">
                  <c:v>156.6</c:v>
                </c:pt>
                <c:pt idx="2647">
                  <c:v>156.6</c:v>
                </c:pt>
                <c:pt idx="2648">
                  <c:v>156.6</c:v>
                </c:pt>
                <c:pt idx="2649">
                  <c:v>158.4</c:v>
                </c:pt>
                <c:pt idx="2650">
                  <c:v>158.4</c:v>
                </c:pt>
                <c:pt idx="2651">
                  <c:v>158.4</c:v>
                </c:pt>
                <c:pt idx="2652">
                  <c:v>160.19999999999999</c:v>
                </c:pt>
                <c:pt idx="2653">
                  <c:v>160.19999999999999</c:v>
                </c:pt>
                <c:pt idx="2654">
                  <c:v>160.19999999999999</c:v>
                </c:pt>
                <c:pt idx="2655">
                  <c:v>162</c:v>
                </c:pt>
                <c:pt idx="2656">
                  <c:v>162</c:v>
                </c:pt>
                <c:pt idx="2657">
                  <c:v>162</c:v>
                </c:pt>
                <c:pt idx="2658">
                  <c:v>163.80000000000001</c:v>
                </c:pt>
                <c:pt idx="2659">
                  <c:v>163.80000000000001</c:v>
                </c:pt>
                <c:pt idx="2660">
                  <c:v>163.80000000000001</c:v>
                </c:pt>
                <c:pt idx="2661">
                  <c:v>165.5</c:v>
                </c:pt>
                <c:pt idx="2662">
                  <c:v>165.5</c:v>
                </c:pt>
                <c:pt idx="2663">
                  <c:v>165.5</c:v>
                </c:pt>
                <c:pt idx="2664">
                  <c:v>167.3</c:v>
                </c:pt>
                <c:pt idx="2665">
                  <c:v>167.3</c:v>
                </c:pt>
                <c:pt idx="2666">
                  <c:v>167.3</c:v>
                </c:pt>
                <c:pt idx="2667">
                  <c:v>169.2</c:v>
                </c:pt>
                <c:pt idx="2668">
                  <c:v>169.2</c:v>
                </c:pt>
                <c:pt idx="2669">
                  <c:v>169.2</c:v>
                </c:pt>
                <c:pt idx="2670">
                  <c:v>171</c:v>
                </c:pt>
                <c:pt idx="2671">
                  <c:v>171</c:v>
                </c:pt>
                <c:pt idx="2672">
                  <c:v>171</c:v>
                </c:pt>
                <c:pt idx="2673">
                  <c:v>172.9</c:v>
                </c:pt>
                <c:pt idx="2674">
                  <c:v>172.9</c:v>
                </c:pt>
                <c:pt idx="2675">
                  <c:v>172.9</c:v>
                </c:pt>
                <c:pt idx="2676">
                  <c:v>174.8</c:v>
                </c:pt>
                <c:pt idx="2677">
                  <c:v>174.8</c:v>
                </c:pt>
                <c:pt idx="2678">
                  <c:v>174.8</c:v>
                </c:pt>
                <c:pt idx="2679">
                  <c:v>176.7</c:v>
                </c:pt>
                <c:pt idx="2680">
                  <c:v>176.7</c:v>
                </c:pt>
                <c:pt idx="2681">
                  <c:v>176.7</c:v>
                </c:pt>
                <c:pt idx="2682">
                  <c:v>178.7</c:v>
                </c:pt>
                <c:pt idx="2683">
                  <c:v>178.7</c:v>
                </c:pt>
                <c:pt idx="2684">
                  <c:v>178.7</c:v>
                </c:pt>
                <c:pt idx="2685">
                  <c:v>180.7</c:v>
                </c:pt>
                <c:pt idx="2686">
                  <c:v>180.7</c:v>
                </c:pt>
                <c:pt idx="2687">
                  <c:v>180.7</c:v>
                </c:pt>
                <c:pt idx="2688">
                  <c:v>182.6</c:v>
                </c:pt>
                <c:pt idx="2689">
                  <c:v>182.6</c:v>
                </c:pt>
                <c:pt idx="2690">
                  <c:v>182.6</c:v>
                </c:pt>
                <c:pt idx="2691">
                  <c:v>184.6</c:v>
                </c:pt>
                <c:pt idx="2692">
                  <c:v>184.6</c:v>
                </c:pt>
                <c:pt idx="2693">
                  <c:v>184.6</c:v>
                </c:pt>
                <c:pt idx="2694">
                  <c:v>186.6</c:v>
                </c:pt>
                <c:pt idx="2695">
                  <c:v>186.6</c:v>
                </c:pt>
                <c:pt idx="2696">
                  <c:v>186.6</c:v>
                </c:pt>
                <c:pt idx="2697">
                  <c:v>188.7</c:v>
                </c:pt>
                <c:pt idx="2698">
                  <c:v>188.7</c:v>
                </c:pt>
                <c:pt idx="2699">
                  <c:v>188.7</c:v>
                </c:pt>
                <c:pt idx="2700">
                  <c:v>190.7</c:v>
                </c:pt>
                <c:pt idx="2701">
                  <c:v>190.7</c:v>
                </c:pt>
                <c:pt idx="2702">
                  <c:v>190.7</c:v>
                </c:pt>
                <c:pt idx="2703">
                  <c:v>192.8</c:v>
                </c:pt>
                <c:pt idx="2704">
                  <c:v>192.8</c:v>
                </c:pt>
                <c:pt idx="2705">
                  <c:v>192.8</c:v>
                </c:pt>
                <c:pt idx="2706">
                  <c:v>194.9</c:v>
                </c:pt>
                <c:pt idx="2707">
                  <c:v>194.9</c:v>
                </c:pt>
                <c:pt idx="2708">
                  <c:v>194.9</c:v>
                </c:pt>
                <c:pt idx="2709">
                  <c:v>197</c:v>
                </c:pt>
                <c:pt idx="2710">
                  <c:v>197</c:v>
                </c:pt>
                <c:pt idx="2711">
                  <c:v>197</c:v>
                </c:pt>
                <c:pt idx="2712">
                  <c:v>199.1</c:v>
                </c:pt>
                <c:pt idx="2713">
                  <c:v>199.1</c:v>
                </c:pt>
                <c:pt idx="2714">
                  <c:v>199.1</c:v>
                </c:pt>
                <c:pt idx="2715">
                  <c:v>201.3</c:v>
                </c:pt>
                <c:pt idx="2716">
                  <c:v>201.3</c:v>
                </c:pt>
                <c:pt idx="2717">
                  <c:v>201.3</c:v>
                </c:pt>
                <c:pt idx="2718">
                  <c:v>203.4</c:v>
                </c:pt>
                <c:pt idx="2719">
                  <c:v>203.4</c:v>
                </c:pt>
                <c:pt idx="2720">
                  <c:v>203.4</c:v>
                </c:pt>
                <c:pt idx="2721">
                  <c:v>205.6</c:v>
                </c:pt>
                <c:pt idx="2722">
                  <c:v>205.6</c:v>
                </c:pt>
                <c:pt idx="2723">
                  <c:v>205.6</c:v>
                </c:pt>
                <c:pt idx="2724">
                  <c:v>207.8</c:v>
                </c:pt>
                <c:pt idx="2725">
                  <c:v>207.8</c:v>
                </c:pt>
                <c:pt idx="2726">
                  <c:v>207.8</c:v>
                </c:pt>
                <c:pt idx="2727">
                  <c:v>210</c:v>
                </c:pt>
                <c:pt idx="2728">
                  <c:v>210</c:v>
                </c:pt>
                <c:pt idx="2729">
                  <c:v>210</c:v>
                </c:pt>
                <c:pt idx="2730">
                  <c:v>212.3</c:v>
                </c:pt>
                <c:pt idx="2731">
                  <c:v>212.3</c:v>
                </c:pt>
                <c:pt idx="2732">
                  <c:v>212.3</c:v>
                </c:pt>
                <c:pt idx="2733">
                  <c:v>214.6</c:v>
                </c:pt>
                <c:pt idx="2734">
                  <c:v>214.6</c:v>
                </c:pt>
                <c:pt idx="2735">
                  <c:v>214.6</c:v>
                </c:pt>
                <c:pt idx="2736">
                  <c:v>216.9</c:v>
                </c:pt>
                <c:pt idx="2737">
                  <c:v>216.9</c:v>
                </c:pt>
                <c:pt idx="2738">
                  <c:v>216.9</c:v>
                </c:pt>
                <c:pt idx="2739">
                  <c:v>219.2</c:v>
                </c:pt>
                <c:pt idx="2740">
                  <c:v>219.2</c:v>
                </c:pt>
                <c:pt idx="2741">
                  <c:v>219.2</c:v>
                </c:pt>
                <c:pt idx="2742">
                  <c:v>221.6</c:v>
                </c:pt>
                <c:pt idx="2743">
                  <c:v>221.6</c:v>
                </c:pt>
                <c:pt idx="2744">
                  <c:v>221.6</c:v>
                </c:pt>
                <c:pt idx="2745">
                  <c:v>224</c:v>
                </c:pt>
                <c:pt idx="2746">
                  <c:v>224</c:v>
                </c:pt>
                <c:pt idx="2747">
                  <c:v>224</c:v>
                </c:pt>
                <c:pt idx="2748">
                  <c:v>226.5</c:v>
                </c:pt>
                <c:pt idx="2749">
                  <c:v>226.5</c:v>
                </c:pt>
                <c:pt idx="2750">
                  <c:v>226.5</c:v>
                </c:pt>
                <c:pt idx="2751">
                  <c:v>228.9</c:v>
                </c:pt>
                <c:pt idx="2752">
                  <c:v>228.9</c:v>
                </c:pt>
                <c:pt idx="2753">
                  <c:v>228.9</c:v>
                </c:pt>
                <c:pt idx="2754">
                  <c:v>231.5</c:v>
                </c:pt>
                <c:pt idx="2755">
                  <c:v>231.5</c:v>
                </c:pt>
                <c:pt idx="2756">
                  <c:v>231.5</c:v>
                </c:pt>
                <c:pt idx="2757">
                  <c:v>234</c:v>
                </c:pt>
                <c:pt idx="2758">
                  <c:v>234</c:v>
                </c:pt>
                <c:pt idx="2759">
                  <c:v>234</c:v>
                </c:pt>
                <c:pt idx="2760">
                  <c:v>236.5</c:v>
                </c:pt>
                <c:pt idx="2761">
                  <c:v>236.5</c:v>
                </c:pt>
                <c:pt idx="2762">
                  <c:v>236.5</c:v>
                </c:pt>
                <c:pt idx="2763">
                  <c:v>239</c:v>
                </c:pt>
                <c:pt idx="2764">
                  <c:v>239</c:v>
                </c:pt>
                <c:pt idx="2765">
                  <c:v>239</c:v>
                </c:pt>
                <c:pt idx="2766">
                  <c:v>241.6</c:v>
                </c:pt>
                <c:pt idx="2767">
                  <c:v>241.6</c:v>
                </c:pt>
                <c:pt idx="2768">
                  <c:v>241.6</c:v>
                </c:pt>
                <c:pt idx="2769">
                  <c:v>244.2</c:v>
                </c:pt>
                <c:pt idx="2770">
                  <c:v>244.2</c:v>
                </c:pt>
                <c:pt idx="2771">
                  <c:v>244.2</c:v>
                </c:pt>
                <c:pt idx="2772">
                  <c:v>246.8</c:v>
                </c:pt>
                <c:pt idx="2773">
                  <c:v>246.8</c:v>
                </c:pt>
                <c:pt idx="2774">
                  <c:v>246.8</c:v>
                </c:pt>
                <c:pt idx="2775">
                  <c:v>249.3</c:v>
                </c:pt>
                <c:pt idx="2776">
                  <c:v>249.3</c:v>
                </c:pt>
                <c:pt idx="2777">
                  <c:v>249.3</c:v>
                </c:pt>
                <c:pt idx="2778">
                  <c:v>252</c:v>
                </c:pt>
                <c:pt idx="2779">
                  <c:v>252</c:v>
                </c:pt>
                <c:pt idx="2780">
                  <c:v>252</c:v>
                </c:pt>
                <c:pt idx="2781">
                  <c:v>254.6</c:v>
                </c:pt>
                <c:pt idx="2782">
                  <c:v>254.6</c:v>
                </c:pt>
                <c:pt idx="2783">
                  <c:v>254.6</c:v>
                </c:pt>
                <c:pt idx="2784">
                  <c:v>257.39999999999998</c:v>
                </c:pt>
                <c:pt idx="2785">
                  <c:v>257.39999999999998</c:v>
                </c:pt>
                <c:pt idx="2786">
                  <c:v>257.39999999999998</c:v>
                </c:pt>
                <c:pt idx="2787">
                  <c:v>260.10000000000002</c:v>
                </c:pt>
                <c:pt idx="2788">
                  <c:v>260.10000000000002</c:v>
                </c:pt>
                <c:pt idx="2789">
                  <c:v>260.10000000000002</c:v>
                </c:pt>
                <c:pt idx="2790">
                  <c:v>262.89999999999998</c:v>
                </c:pt>
                <c:pt idx="2791">
                  <c:v>262.89999999999998</c:v>
                </c:pt>
                <c:pt idx="2792">
                  <c:v>262.89999999999998</c:v>
                </c:pt>
                <c:pt idx="2793">
                  <c:v>265.7</c:v>
                </c:pt>
                <c:pt idx="2794">
                  <c:v>265.7</c:v>
                </c:pt>
                <c:pt idx="2795">
                  <c:v>265.7</c:v>
                </c:pt>
                <c:pt idx="2796">
                  <c:v>268.60000000000002</c:v>
                </c:pt>
                <c:pt idx="2797">
                  <c:v>268.60000000000002</c:v>
                </c:pt>
                <c:pt idx="2798">
                  <c:v>268.60000000000002</c:v>
                </c:pt>
                <c:pt idx="2799">
                  <c:v>271.60000000000002</c:v>
                </c:pt>
                <c:pt idx="2800">
                  <c:v>271.60000000000002</c:v>
                </c:pt>
                <c:pt idx="2801">
                  <c:v>271.60000000000002</c:v>
                </c:pt>
                <c:pt idx="2802">
                  <c:v>274.60000000000002</c:v>
                </c:pt>
                <c:pt idx="2803">
                  <c:v>274.60000000000002</c:v>
                </c:pt>
                <c:pt idx="2804">
                  <c:v>274.60000000000002</c:v>
                </c:pt>
                <c:pt idx="2805">
                  <c:v>277.7</c:v>
                </c:pt>
                <c:pt idx="2806">
                  <c:v>277.7</c:v>
                </c:pt>
                <c:pt idx="2807">
                  <c:v>277.7</c:v>
                </c:pt>
                <c:pt idx="2808">
                  <c:v>280.8</c:v>
                </c:pt>
                <c:pt idx="2809">
                  <c:v>280.8</c:v>
                </c:pt>
                <c:pt idx="2810">
                  <c:v>280.8</c:v>
                </c:pt>
                <c:pt idx="2811">
                  <c:v>284.10000000000002</c:v>
                </c:pt>
                <c:pt idx="2812">
                  <c:v>284.10000000000002</c:v>
                </c:pt>
                <c:pt idx="2813">
                  <c:v>284.10000000000002</c:v>
                </c:pt>
                <c:pt idx="2814">
                  <c:v>287.3</c:v>
                </c:pt>
                <c:pt idx="2815">
                  <c:v>287.3</c:v>
                </c:pt>
                <c:pt idx="2816">
                  <c:v>287.3</c:v>
                </c:pt>
                <c:pt idx="2817">
                  <c:v>290.60000000000002</c:v>
                </c:pt>
                <c:pt idx="2818">
                  <c:v>290.60000000000002</c:v>
                </c:pt>
                <c:pt idx="2819">
                  <c:v>290.60000000000002</c:v>
                </c:pt>
                <c:pt idx="2820">
                  <c:v>293.89999999999998</c:v>
                </c:pt>
                <c:pt idx="2821">
                  <c:v>293.89999999999998</c:v>
                </c:pt>
                <c:pt idx="2822">
                  <c:v>293.89999999999998</c:v>
                </c:pt>
                <c:pt idx="2823">
                  <c:v>297.2</c:v>
                </c:pt>
                <c:pt idx="2824">
                  <c:v>297.2</c:v>
                </c:pt>
                <c:pt idx="2825">
                  <c:v>297.2</c:v>
                </c:pt>
                <c:pt idx="2826">
                  <c:v>300.60000000000002</c:v>
                </c:pt>
                <c:pt idx="2827">
                  <c:v>300.60000000000002</c:v>
                </c:pt>
                <c:pt idx="2828">
                  <c:v>300.60000000000002</c:v>
                </c:pt>
                <c:pt idx="2829">
                  <c:v>304.10000000000002</c:v>
                </c:pt>
                <c:pt idx="2830">
                  <c:v>304.10000000000002</c:v>
                </c:pt>
                <c:pt idx="2831">
                  <c:v>304.10000000000002</c:v>
                </c:pt>
                <c:pt idx="2832">
                  <c:v>307.5</c:v>
                </c:pt>
                <c:pt idx="2833">
                  <c:v>307.5</c:v>
                </c:pt>
                <c:pt idx="2834">
                  <c:v>307.5</c:v>
                </c:pt>
                <c:pt idx="2835">
                  <c:v>311.10000000000002</c:v>
                </c:pt>
                <c:pt idx="2836">
                  <c:v>311.10000000000002</c:v>
                </c:pt>
                <c:pt idx="2837">
                  <c:v>311.10000000000002</c:v>
                </c:pt>
                <c:pt idx="2838">
                  <c:v>314.60000000000002</c:v>
                </c:pt>
                <c:pt idx="2839">
                  <c:v>314.60000000000002</c:v>
                </c:pt>
                <c:pt idx="2840">
                  <c:v>314.60000000000002</c:v>
                </c:pt>
                <c:pt idx="2841">
                  <c:v>318.2</c:v>
                </c:pt>
                <c:pt idx="2842">
                  <c:v>318.2</c:v>
                </c:pt>
                <c:pt idx="2843">
                  <c:v>318.2</c:v>
                </c:pt>
                <c:pt idx="2844">
                  <c:v>321.89999999999998</c:v>
                </c:pt>
                <c:pt idx="2845">
                  <c:v>321.89999999999998</c:v>
                </c:pt>
                <c:pt idx="2846">
                  <c:v>321.89999999999998</c:v>
                </c:pt>
                <c:pt idx="2847">
                  <c:v>325.60000000000002</c:v>
                </c:pt>
                <c:pt idx="2848">
                  <c:v>325.60000000000002</c:v>
                </c:pt>
                <c:pt idx="2849">
                  <c:v>325.60000000000002</c:v>
                </c:pt>
                <c:pt idx="2850">
                  <c:v>329.3</c:v>
                </c:pt>
                <c:pt idx="2851">
                  <c:v>329.3</c:v>
                </c:pt>
                <c:pt idx="2852">
                  <c:v>329.3</c:v>
                </c:pt>
                <c:pt idx="2853">
                  <c:v>333.2</c:v>
                </c:pt>
                <c:pt idx="2854">
                  <c:v>333.2</c:v>
                </c:pt>
                <c:pt idx="2855">
                  <c:v>333.2</c:v>
                </c:pt>
                <c:pt idx="2856">
                  <c:v>337</c:v>
                </c:pt>
                <c:pt idx="2857">
                  <c:v>337</c:v>
                </c:pt>
                <c:pt idx="2858">
                  <c:v>337</c:v>
                </c:pt>
                <c:pt idx="2859">
                  <c:v>340.9</c:v>
                </c:pt>
                <c:pt idx="2860">
                  <c:v>340.9</c:v>
                </c:pt>
                <c:pt idx="2861">
                  <c:v>340.9</c:v>
                </c:pt>
                <c:pt idx="2862">
                  <c:v>344.9</c:v>
                </c:pt>
                <c:pt idx="2863">
                  <c:v>344.9</c:v>
                </c:pt>
                <c:pt idx="2864">
                  <c:v>344.9</c:v>
                </c:pt>
                <c:pt idx="2865">
                  <c:v>348.9</c:v>
                </c:pt>
                <c:pt idx="2866">
                  <c:v>348.9</c:v>
                </c:pt>
                <c:pt idx="2867">
                  <c:v>348.9</c:v>
                </c:pt>
                <c:pt idx="2868">
                  <c:v>353</c:v>
                </c:pt>
                <c:pt idx="2869">
                  <c:v>353</c:v>
                </c:pt>
                <c:pt idx="2870">
                  <c:v>353</c:v>
                </c:pt>
                <c:pt idx="2871">
                  <c:v>357.1</c:v>
                </c:pt>
                <c:pt idx="2872">
                  <c:v>357.1</c:v>
                </c:pt>
                <c:pt idx="2873">
                  <c:v>357.1</c:v>
                </c:pt>
                <c:pt idx="2874">
                  <c:v>361.3</c:v>
                </c:pt>
                <c:pt idx="2875">
                  <c:v>361.3</c:v>
                </c:pt>
                <c:pt idx="2876">
                  <c:v>361.3</c:v>
                </c:pt>
                <c:pt idx="2877">
                  <c:v>365.5</c:v>
                </c:pt>
                <c:pt idx="2878">
                  <c:v>365.5</c:v>
                </c:pt>
                <c:pt idx="2879">
                  <c:v>365.5</c:v>
                </c:pt>
                <c:pt idx="2880">
                  <c:v>369.8</c:v>
                </c:pt>
                <c:pt idx="2881">
                  <c:v>369.8</c:v>
                </c:pt>
                <c:pt idx="2882">
                  <c:v>369.8</c:v>
                </c:pt>
                <c:pt idx="2883">
                  <c:v>374.2</c:v>
                </c:pt>
                <c:pt idx="2884">
                  <c:v>374.2</c:v>
                </c:pt>
                <c:pt idx="2885">
                  <c:v>374.2</c:v>
                </c:pt>
                <c:pt idx="2886">
                  <c:v>378.5</c:v>
                </c:pt>
                <c:pt idx="2887">
                  <c:v>378.5</c:v>
                </c:pt>
                <c:pt idx="2888">
                  <c:v>378.5</c:v>
                </c:pt>
                <c:pt idx="2889">
                  <c:v>382.9</c:v>
                </c:pt>
                <c:pt idx="2890">
                  <c:v>382.9</c:v>
                </c:pt>
                <c:pt idx="2891">
                  <c:v>382.9</c:v>
                </c:pt>
                <c:pt idx="2892">
                  <c:v>387.3</c:v>
                </c:pt>
                <c:pt idx="2893">
                  <c:v>387.3</c:v>
                </c:pt>
                <c:pt idx="2894">
                  <c:v>387.3</c:v>
                </c:pt>
                <c:pt idx="2895">
                  <c:v>391.8</c:v>
                </c:pt>
                <c:pt idx="2896">
                  <c:v>391.8</c:v>
                </c:pt>
                <c:pt idx="2897">
                  <c:v>391.8</c:v>
                </c:pt>
                <c:pt idx="2898">
                  <c:v>396.3</c:v>
                </c:pt>
                <c:pt idx="2899">
                  <c:v>396.3</c:v>
                </c:pt>
                <c:pt idx="2900">
                  <c:v>396.3</c:v>
                </c:pt>
                <c:pt idx="2901">
                  <c:v>400.9</c:v>
                </c:pt>
                <c:pt idx="2902">
                  <c:v>400.9</c:v>
                </c:pt>
                <c:pt idx="2903">
                  <c:v>400.9</c:v>
                </c:pt>
                <c:pt idx="2904">
                  <c:v>405.5</c:v>
                </c:pt>
                <c:pt idx="2905">
                  <c:v>405.5</c:v>
                </c:pt>
                <c:pt idx="2906">
                  <c:v>405.5</c:v>
                </c:pt>
                <c:pt idx="2907">
                  <c:v>410.2</c:v>
                </c:pt>
                <c:pt idx="2908">
                  <c:v>410.2</c:v>
                </c:pt>
                <c:pt idx="2909">
                  <c:v>410.2</c:v>
                </c:pt>
                <c:pt idx="2910">
                  <c:v>414.9</c:v>
                </c:pt>
                <c:pt idx="2911">
                  <c:v>414.9</c:v>
                </c:pt>
                <c:pt idx="2912">
                  <c:v>414.9</c:v>
                </c:pt>
                <c:pt idx="2913">
                  <c:v>419.7</c:v>
                </c:pt>
                <c:pt idx="2914">
                  <c:v>419.7</c:v>
                </c:pt>
                <c:pt idx="2915">
                  <c:v>419.7</c:v>
                </c:pt>
                <c:pt idx="2916">
                  <c:v>424.7</c:v>
                </c:pt>
                <c:pt idx="2917">
                  <c:v>424.7</c:v>
                </c:pt>
                <c:pt idx="2918">
                  <c:v>424.7</c:v>
                </c:pt>
                <c:pt idx="2919">
                  <c:v>429.4</c:v>
                </c:pt>
                <c:pt idx="2920">
                  <c:v>429.4</c:v>
                </c:pt>
                <c:pt idx="2921">
                  <c:v>429.4</c:v>
                </c:pt>
                <c:pt idx="2922">
                  <c:v>433.8</c:v>
                </c:pt>
                <c:pt idx="2923">
                  <c:v>433.8</c:v>
                </c:pt>
                <c:pt idx="2924">
                  <c:v>433.8</c:v>
                </c:pt>
                <c:pt idx="2925">
                  <c:v>437.5</c:v>
                </c:pt>
                <c:pt idx="2926">
                  <c:v>437.5</c:v>
                </c:pt>
                <c:pt idx="2927">
                  <c:v>437.5</c:v>
                </c:pt>
                <c:pt idx="2928">
                  <c:v>440.5</c:v>
                </c:pt>
                <c:pt idx="2929">
                  <c:v>440.5</c:v>
                </c:pt>
                <c:pt idx="2930">
                  <c:v>440.5</c:v>
                </c:pt>
                <c:pt idx="2931">
                  <c:v>442.4</c:v>
                </c:pt>
                <c:pt idx="2932">
                  <c:v>442.4</c:v>
                </c:pt>
                <c:pt idx="2933">
                  <c:v>442.4</c:v>
                </c:pt>
                <c:pt idx="2934">
                  <c:v>443.1</c:v>
                </c:pt>
                <c:pt idx="2935">
                  <c:v>443.1</c:v>
                </c:pt>
                <c:pt idx="2936">
                  <c:v>443.1</c:v>
                </c:pt>
                <c:pt idx="2937">
                  <c:v>442.3</c:v>
                </c:pt>
                <c:pt idx="2938">
                  <c:v>442.3</c:v>
                </c:pt>
                <c:pt idx="2939">
                  <c:v>442.3</c:v>
                </c:pt>
                <c:pt idx="2940">
                  <c:v>440.1</c:v>
                </c:pt>
                <c:pt idx="2941">
                  <c:v>440.1</c:v>
                </c:pt>
                <c:pt idx="2942">
                  <c:v>440.1</c:v>
                </c:pt>
                <c:pt idx="2943">
                  <c:v>436.4</c:v>
                </c:pt>
                <c:pt idx="2944">
                  <c:v>436.4</c:v>
                </c:pt>
                <c:pt idx="2945">
                  <c:v>436.4</c:v>
                </c:pt>
                <c:pt idx="2946">
                  <c:v>431.4</c:v>
                </c:pt>
                <c:pt idx="2947">
                  <c:v>431.4</c:v>
                </c:pt>
                <c:pt idx="2948">
                  <c:v>431.4</c:v>
                </c:pt>
                <c:pt idx="2949">
                  <c:v>425</c:v>
                </c:pt>
                <c:pt idx="2950">
                  <c:v>425</c:v>
                </c:pt>
                <c:pt idx="2951">
                  <c:v>425</c:v>
                </c:pt>
                <c:pt idx="2952">
                  <c:v>417.4</c:v>
                </c:pt>
                <c:pt idx="2953">
                  <c:v>417.4</c:v>
                </c:pt>
                <c:pt idx="2954">
                  <c:v>417.4</c:v>
                </c:pt>
                <c:pt idx="2955">
                  <c:v>408.7</c:v>
                </c:pt>
                <c:pt idx="2956">
                  <c:v>408.7</c:v>
                </c:pt>
                <c:pt idx="2957">
                  <c:v>408.7</c:v>
                </c:pt>
                <c:pt idx="2958">
                  <c:v>398.8</c:v>
                </c:pt>
                <c:pt idx="2959">
                  <c:v>398.8</c:v>
                </c:pt>
                <c:pt idx="2960">
                  <c:v>398.8</c:v>
                </c:pt>
                <c:pt idx="2961">
                  <c:v>387.9</c:v>
                </c:pt>
                <c:pt idx="2962">
                  <c:v>387.9</c:v>
                </c:pt>
                <c:pt idx="2963">
                  <c:v>387.9</c:v>
                </c:pt>
                <c:pt idx="2964">
                  <c:v>375.9</c:v>
                </c:pt>
                <c:pt idx="2965">
                  <c:v>375.9</c:v>
                </c:pt>
                <c:pt idx="2966">
                  <c:v>375.9</c:v>
                </c:pt>
                <c:pt idx="2967">
                  <c:v>363.1</c:v>
                </c:pt>
                <c:pt idx="2968">
                  <c:v>363.1</c:v>
                </c:pt>
                <c:pt idx="2969">
                  <c:v>363.1</c:v>
                </c:pt>
                <c:pt idx="2970">
                  <c:v>349.9</c:v>
                </c:pt>
                <c:pt idx="2971">
                  <c:v>349.9</c:v>
                </c:pt>
                <c:pt idx="2972">
                  <c:v>349.9</c:v>
                </c:pt>
                <c:pt idx="2973">
                  <c:v>336.3</c:v>
                </c:pt>
                <c:pt idx="2974">
                  <c:v>336.3</c:v>
                </c:pt>
                <c:pt idx="2975">
                  <c:v>336.3</c:v>
                </c:pt>
                <c:pt idx="2976">
                  <c:v>322.7</c:v>
                </c:pt>
                <c:pt idx="2977">
                  <c:v>322.7</c:v>
                </c:pt>
                <c:pt idx="2978">
                  <c:v>322.7</c:v>
                </c:pt>
                <c:pt idx="2979">
                  <c:v>309.10000000000002</c:v>
                </c:pt>
                <c:pt idx="2980">
                  <c:v>309.10000000000002</c:v>
                </c:pt>
                <c:pt idx="2981">
                  <c:v>309.10000000000002</c:v>
                </c:pt>
                <c:pt idx="2982">
                  <c:v>296</c:v>
                </c:pt>
                <c:pt idx="2983">
                  <c:v>296</c:v>
                </c:pt>
                <c:pt idx="2984">
                  <c:v>296</c:v>
                </c:pt>
                <c:pt idx="2985">
                  <c:v>283.5</c:v>
                </c:pt>
                <c:pt idx="2986">
                  <c:v>283.5</c:v>
                </c:pt>
                <c:pt idx="2987">
                  <c:v>283.5</c:v>
                </c:pt>
                <c:pt idx="2988">
                  <c:v>271.8</c:v>
                </c:pt>
                <c:pt idx="2989">
                  <c:v>271.8</c:v>
                </c:pt>
                <c:pt idx="2990">
                  <c:v>271.8</c:v>
                </c:pt>
                <c:pt idx="2991">
                  <c:v>260.7</c:v>
                </c:pt>
                <c:pt idx="2992">
                  <c:v>260.7</c:v>
                </c:pt>
                <c:pt idx="2993">
                  <c:v>260.7</c:v>
                </c:pt>
                <c:pt idx="2994">
                  <c:v>250.2</c:v>
                </c:pt>
                <c:pt idx="2995">
                  <c:v>250.2</c:v>
                </c:pt>
                <c:pt idx="2996">
                  <c:v>250.2</c:v>
                </c:pt>
                <c:pt idx="2997">
                  <c:v>240.3</c:v>
                </c:pt>
                <c:pt idx="2998">
                  <c:v>240.3</c:v>
                </c:pt>
                <c:pt idx="2999">
                  <c:v>240.3</c:v>
                </c:pt>
                <c:pt idx="3000">
                  <c:v>230.8</c:v>
                </c:pt>
                <c:pt idx="3001">
                  <c:v>230.8</c:v>
                </c:pt>
                <c:pt idx="3002">
                  <c:v>230.8</c:v>
                </c:pt>
                <c:pt idx="3003">
                  <c:v>221.9</c:v>
                </c:pt>
                <c:pt idx="3004">
                  <c:v>221.9</c:v>
                </c:pt>
                <c:pt idx="3005">
                  <c:v>221.9</c:v>
                </c:pt>
                <c:pt idx="3006">
                  <c:v>213.4</c:v>
                </c:pt>
                <c:pt idx="3007">
                  <c:v>213.4</c:v>
                </c:pt>
                <c:pt idx="3008">
                  <c:v>213.4</c:v>
                </c:pt>
                <c:pt idx="3009">
                  <c:v>205.2</c:v>
                </c:pt>
                <c:pt idx="3010">
                  <c:v>205.2</c:v>
                </c:pt>
                <c:pt idx="3011">
                  <c:v>205.2</c:v>
                </c:pt>
                <c:pt idx="3012">
                  <c:v>197.4</c:v>
                </c:pt>
                <c:pt idx="3013">
                  <c:v>197.4</c:v>
                </c:pt>
                <c:pt idx="3014">
                  <c:v>197.4</c:v>
                </c:pt>
                <c:pt idx="3015">
                  <c:v>189.9</c:v>
                </c:pt>
                <c:pt idx="3016">
                  <c:v>189.9</c:v>
                </c:pt>
                <c:pt idx="3017">
                  <c:v>189.9</c:v>
                </c:pt>
                <c:pt idx="3018">
                  <c:v>182.8</c:v>
                </c:pt>
                <c:pt idx="3019">
                  <c:v>182.8</c:v>
                </c:pt>
                <c:pt idx="3020">
                  <c:v>182.8</c:v>
                </c:pt>
                <c:pt idx="3021">
                  <c:v>176</c:v>
                </c:pt>
                <c:pt idx="3022">
                  <c:v>176</c:v>
                </c:pt>
                <c:pt idx="3023">
                  <c:v>176</c:v>
                </c:pt>
                <c:pt idx="3024">
                  <c:v>169.5</c:v>
                </c:pt>
                <c:pt idx="3025">
                  <c:v>169.5</c:v>
                </c:pt>
                <c:pt idx="3026">
                  <c:v>169.5</c:v>
                </c:pt>
                <c:pt idx="3027">
                  <c:v>163.4</c:v>
                </c:pt>
                <c:pt idx="3028">
                  <c:v>163.4</c:v>
                </c:pt>
                <c:pt idx="3029">
                  <c:v>163.4</c:v>
                </c:pt>
                <c:pt idx="3030">
                  <c:v>157.4</c:v>
                </c:pt>
                <c:pt idx="3031">
                  <c:v>157.4</c:v>
                </c:pt>
                <c:pt idx="3032">
                  <c:v>157.4</c:v>
                </c:pt>
                <c:pt idx="3033">
                  <c:v>151.69999999999999</c:v>
                </c:pt>
                <c:pt idx="3034">
                  <c:v>151.69999999999999</c:v>
                </c:pt>
                <c:pt idx="3035">
                  <c:v>151.69999999999999</c:v>
                </c:pt>
                <c:pt idx="3036">
                  <c:v>146.19999999999999</c:v>
                </c:pt>
                <c:pt idx="3037">
                  <c:v>146.19999999999999</c:v>
                </c:pt>
                <c:pt idx="3038">
                  <c:v>146.19999999999999</c:v>
                </c:pt>
                <c:pt idx="3039">
                  <c:v>140.9</c:v>
                </c:pt>
                <c:pt idx="3040">
                  <c:v>140.9</c:v>
                </c:pt>
                <c:pt idx="3041">
                  <c:v>140.9</c:v>
                </c:pt>
                <c:pt idx="3042">
                  <c:v>135.9</c:v>
                </c:pt>
                <c:pt idx="3043">
                  <c:v>135.9</c:v>
                </c:pt>
                <c:pt idx="3044">
                  <c:v>135.9</c:v>
                </c:pt>
                <c:pt idx="3045">
                  <c:v>131</c:v>
                </c:pt>
                <c:pt idx="3046">
                  <c:v>131</c:v>
                </c:pt>
                <c:pt idx="3047">
                  <c:v>131</c:v>
                </c:pt>
                <c:pt idx="3048">
                  <c:v>126.2</c:v>
                </c:pt>
                <c:pt idx="3049">
                  <c:v>126.2</c:v>
                </c:pt>
                <c:pt idx="3050">
                  <c:v>126.2</c:v>
                </c:pt>
                <c:pt idx="3051">
                  <c:v>121.6</c:v>
                </c:pt>
                <c:pt idx="3052">
                  <c:v>121.6</c:v>
                </c:pt>
                <c:pt idx="3053">
                  <c:v>121.6</c:v>
                </c:pt>
                <c:pt idx="3054">
                  <c:v>117.2</c:v>
                </c:pt>
                <c:pt idx="3055">
                  <c:v>117.2</c:v>
                </c:pt>
                <c:pt idx="3056">
                  <c:v>117.2</c:v>
                </c:pt>
                <c:pt idx="3057">
                  <c:v>113</c:v>
                </c:pt>
                <c:pt idx="3058">
                  <c:v>113</c:v>
                </c:pt>
                <c:pt idx="3059">
                  <c:v>113</c:v>
                </c:pt>
                <c:pt idx="3060">
                  <c:v>108.9</c:v>
                </c:pt>
                <c:pt idx="3061">
                  <c:v>108.9</c:v>
                </c:pt>
                <c:pt idx="3062">
                  <c:v>108.9</c:v>
                </c:pt>
                <c:pt idx="3063">
                  <c:v>104.9</c:v>
                </c:pt>
                <c:pt idx="3064">
                  <c:v>104.9</c:v>
                </c:pt>
                <c:pt idx="3065">
                  <c:v>104.9</c:v>
                </c:pt>
                <c:pt idx="3066">
                  <c:v>101</c:v>
                </c:pt>
                <c:pt idx="3067">
                  <c:v>101</c:v>
                </c:pt>
                <c:pt idx="3068">
                  <c:v>101</c:v>
                </c:pt>
                <c:pt idx="3069">
                  <c:v>97.2</c:v>
                </c:pt>
                <c:pt idx="3070">
                  <c:v>97.2</c:v>
                </c:pt>
                <c:pt idx="3071">
                  <c:v>97.2</c:v>
                </c:pt>
                <c:pt idx="3072">
                  <c:v>93.7</c:v>
                </c:pt>
                <c:pt idx="3073">
                  <c:v>93.7</c:v>
                </c:pt>
                <c:pt idx="3074">
                  <c:v>93.7</c:v>
                </c:pt>
                <c:pt idx="3075">
                  <c:v>90.2</c:v>
                </c:pt>
                <c:pt idx="3076">
                  <c:v>90.2</c:v>
                </c:pt>
                <c:pt idx="3077">
                  <c:v>90.2</c:v>
                </c:pt>
                <c:pt idx="3078">
                  <c:v>86.9</c:v>
                </c:pt>
                <c:pt idx="3079">
                  <c:v>86.9</c:v>
                </c:pt>
                <c:pt idx="3080">
                  <c:v>86.9</c:v>
                </c:pt>
                <c:pt idx="3081">
                  <c:v>83.6</c:v>
                </c:pt>
                <c:pt idx="3082">
                  <c:v>83.6</c:v>
                </c:pt>
                <c:pt idx="3083">
                  <c:v>83.6</c:v>
                </c:pt>
                <c:pt idx="3084">
                  <c:v>80.5</c:v>
                </c:pt>
                <c:pt idx="3085">
                  <c:v>80.5</c:v>
                </c:pt>
                <c:pt idx="3086">
                  <c:v>80.5</c:v>
                </c:pt>
                <c:pt idx="3087">
                  <c:v>77.599999999999994</c:v>
                </c:pt>
                <c:pt idx="3088">
                  <c:v>77.599999999999994</c:v>
                </c:pt>
                <c:pt idx="3089">
                  <c:v>77.599999999999994</c:v>
                </c:pt>
                <c:pt idx="3090">
                  <c:v>74.7</c:v>
                </c:pt>
                <c:pt idx="3091">
                  <c:v>74.7</c:v>
                </c:pt>
                <c:pt idx="3092">
                  <c:v>74.7</c:v>
                </c:pt>
                <c:pt idx="3093">
                  <c:v>71.900000000000006</c:v>
                </c:pt>
                <c:pt idx="3094">
                  <c:v>71.900000000000006</c:v>
                </c:pt>
                <c:pt idx="3095">
                  <c:v>71.900000000000006</c:v>
                </c:pt>
                <c:pt idx="3096">
                  <c:v>69.2</c:v>
                </c:pt>
                <c:pt idx="3097">
                  <c:v>69.2</c:v>
                </c:pt>
                <c:pt idx="3098">
                  <c:v>69.2</c:v>
                </c:pt>
                <c:pt idx="3099">
                  <c:v>66.7</c:v>
                </c:pt>
                <c:pt idx="3100">
                  <c:v>66.7</c:v>
                </c:pt>
                <c:pt idx="3101">
                  <c:v>66.7</c:v>
                </c:pt>
                <c:pt idx="3102">
                  <c:v>64.2</c:v>
                </c:pt>
                <c:pt idx="3103">
                  <c:v>64.2</c:v>
                </c:pt>
                <c:pt idx="3104">
                  <c:v>64.2</c:v>
                </c:pt>
                <c:pt idx="3105">
                  <c:v>61.8</c:v>
                </c:pt>
                <c:pt idx="3106">
                  <c:v>61.8</c:v>
                </c:pt>
                <c:pt idx="3107">
                  <c:v>61.8</c:v>
                </c:pt>
                <c:pt idx="3108">
                  <c:v>59.4</c:v>
                </c:pt>
                <c:pt idx="3109">
                  <c:v>59.4</c:v>
                </c:pt>
                <c:pt idx="3110">
                  <c:v>59.4</c:v>
                </c:pt>
                <c:pt idx="3111">
                  <c:v>57.2</c:v>
                </c:pt>
                <c:pt idx="3112">
                  <c:v>57.2</c:v>
                </c:pt>
                <c:pt idx="3113">
                  <c:v>57.2</c:v>
                </c:pt>
                <c:pt idx="3114">
                  <c:v>55</c:v>
                </c:pt>
                <c:pt idx="3115">
                  <c:v>55</c:v>
                </c:pt>
                <c:pt idx="3116">
                  <c:v>55</c:v>
                </c:pt>
                <c:pt idx="3117">
                  <c:v>53</c:v>
                </c:pt>
                <c:pt idx="3118">
                  <c:v>53</c:v>
                </c:pt>
                <c:pt idx="3119">
                  <c:v>53</c:v>
                </c:pt>
                <c:pt idx="3120">
                  <c:v>51</c:v>
                </c:pt>
                <c:pt idx="3121">
                  <c:v>51</c:v>
                </c:pt>
                <c:pt idx="3122">
                  <c:v>51</c:v>
                </c:pt>
                <c:pt idx="3123">
                  <c:v>49</c:v>
                </c:pt>
                <c:pt idx="3124">
                  <c:v>49</c:v>
                </c:pt>
                <c:pt idx="3125">
                  <c:v>49</c:v>
                </c:pt>
                <c:pt idx="3126">
                  <c:v>47.1</c:v>
                </c:pt>
                <c:pt idx="3127">
                  <c:v>47.1</c:v>
                </c:pt>
                <c:pt idx="3128">
                  <c:v>47.1</c:v>
                </c:pt>
                <c:pt idx="3129">
                  <c:v>45.2</c:v>
                </c:pt>
                <c:pt idx="3130">
                  <c:v>45.2</c:v>
                </c:pt>
                <c:pt idx="3131">
                  <c:v>45.2</c:v>
                </c:pt>
                <c:pt idx="3132">
                  <c:v>43.5</c:v>
                </c:pt>
                <c:pt idx="3133">
                  <c:v>43.5</c:v>
                </c:pt>
                <c:pt idx="3134">
                  <c:v>43.5</c:v>
                </c:pt>
                <c:pt idx="3135">
                  <c:v>41.8</c:v>
                </c:pt>
                <c:pt idx="3136">
                  <c:v>41.8</c:v>
                </c:pt>
                <c:pt idx="3137">
                  <c:v>41.8</c:v>
                </c:pt>
                <c:pt idx="3138">
                  <c:v>40.1</c:v>
                </c:pt>
                <c:pt idx="3139">
                  <c:v>40.1</c:v>
                </c:pt>
                <c:pt idx="3140">
                  <c:v>40.1</c:v>
                </c:pt>
                <c:pt idx="3141">
                  <c:v>38.4</c:v>
                </c:pt>
                <c:pt idx="3142">
                  <c:v>38.4</c:v>
                </c:pt>
                <c:pt idx="3143">
                  <c:v>38.4</c:v>
                </c:pt>
                <c:pt idx="3144">
                  <c:v>36.9</c:v>
                </c:pt>
                <c:pt idx="3145">
                  <c:v>36.9</c:v>
                </c:pt>
                <c:pt idx="3146">
                  <c:v>36.9</c:v>
                </c:pt>
                <c:pt idx="3147">
                  <c:v>35.299999999999997</c:v>
                </c:pt>
                <c:pt idx="3148">
                  <c:v>35.299999999999997</c:v>
                </c:pt>
                <c:pt idx="3149">
                  <c:v>35.299999999999997</c:v>
                </c:pt>
                <c:pt idx="3150">
                  <c:v>33.799999999999997</c:v>
                </c:pt>
                <c:pt idx="3151">
                  <c:v>33.799999999999997</c:v>
                </c:pt>
                <c:pt idx="3152">
                  <c:v>33.799999999999997</c:v>
                </c:pt>
                <c:pt idx="3153">
                  <c:v>32.4</c:v>
                </c:pt>
                <c:pt idx="3154">
                  <c:v>32.4</c:v>
                </c:pt>
                <c:pt idx="3155">
                  <c:v>32.4</c:v>
                </c:pt>
                <c:pt idx="3156">
                  <c:v>31</c:v>
                </c:pt>
                <c:pt idx="3157">
                  <c:v>31</c:v>
                </c:pt>
                <c:pt idx="3158">
                  <c:v>31</c:v>
                </c:pt>
                <c:pt idx="3159">
                  <c:v>29.6</c:v>
                </c:pt>
                <c:pt idx="3160">
                  <c:v>29.6</c:v>
                </c:pt>
                <c:pt idx="3161">
                  <c:v>29.6</c:v>
                </c:pt>
                <c:pt idx="3162">
                  <c:v>28.2</c:v>
                </c:pt>
                <c:pt idx="3163">
                  <c:v>28.2</c:v>
                </c:pt>
                <c:pt idx="3164">
                  <c:v>28.2</c:v>
                </c:pt>
                <c:pt idx="3165">
                  <c:v>26.9</c:v>
                </c:pt>
                <c:pt idx="3166">
                  <c:v>26.9</c:v>
                </c:pt>
                <c:pt idx="3167">
                  <c:v>26.9</c:v>
                </c:pt>
                <c:pt idx="3168">
                  <c:v>25.6</c:v>
                </c:pt>
                <c:pt idx="3169">
                  <c:v>25.6</c:v>
                </c:pt>
                <c:pt idx="3170">
                  <c:v>25.6</c:v>
                </c:pt>
                <c:pt idx="3171">
                  <c:v>24.4</c:v>
                </c:pt>
                <c:pt idx="3172">
                  <c:v>24.4</c:v>
                </c:pt>
                <c:pt idx="3173">
                  <c:v>24.4</c:v>
                </c:pt>
                <c:pt idx="3174">
                  <c:v>23.2</c:v>
                </c:pt>
                <c:pt idx="3175">
                  <c:v>23.2</c:v>
                </c:pt>
                <c:pt idx="3176">
                  <c:v>23.2</c:v>
                </c:pt>
                <c:pt idx="3177">
                  <c:v>22</c:v>
                </c:pt>
                <c:pt idx="3178">
                  <c:v>22</c:v>
                </c:pt>
                <c:pt idx="3179">
                  <c:v>22</c:v>
                </c:pt>
                <c:pt idx="3180">
                  <c:v>20.9</c:v>
                </c:pt>
                <c:pt idx="3181">
                  <c:v>20.9</c:v>
                </c:pt>
                <c:pt idx="3182">
                  <c:v>20.9</c:v>
                </c:pt>
                <c:pt idx="3183">
                  <c:v>19.8</c:v>
                </c:pt>
                <c:pt idx="3184">
                  <c:v>19.8</c:v>
                </c:pt>
                <c:pt idx="3185">
                  <c:v>19.8</c:v>
                </c:pt>
                <c:pt idx="3186">
                  <c:v>18.7</c:v>
                </c:pt>
                <c:pt idx="3187">
                  <c:v>18.7</c:v>
                </c:pt>
                <c:pt idx="3188">
                  <c:v>18.7</c:v>
                </c:pt>
                <c:pt idx="3189">
                  <c:v>17.7</c:v>
                </c:pt>
                <c:pt idx="3190">
                  <c:v>17.7</c:v>
                </c:pt>
                <c:pt idx="3191">
                  <c:v>17.7</c:v>
                </c:pt>
                <c:pt idx="3192">
                  <c:v>16.7</c:v>
                </c:pt>
                <c:pt idx="3193">
                  <c:v>16.7</c:v>
                </c:pt>
                <c:pt idx="3194">
                  <c:v>16.7</c:v>
                </c:pt>
                <c:pt idx="3195">
                  <c:v>15.8</c:v>
                </c:pt>
                <c:pt idx="3196">
                  <c:v>15.8</c:v>
                </c:pt>
                <c:pt idx="3197">
                  <c:v>15.8</c:v>
                </c:pt>
                <c:pt idx="3198">
                  <c:v>14.9</c:v>
                </c:pt>
                <c:pt idx="3199">
                  <c:v>14.9</c:v>
                </c:pt>
                <c:pt idx="3200">
                  <c:v>14.9</c:v>
                </c:pt>
                <c:pt idx="3201">
                  <c:v>14</c:v>
                </c:pt>
                <c:pt idx="3202">
                  <c:v>14</c:v>
                </c:pt>
                <c:pt idx="3203">
                  <c:v>14</c:v>
                </c:pt>
                <c:pt idx="3204">
                  <c:v>13.1</c:v>
                </c:pt>
                <c:pt idx="3205">
                  <c:v>13.1</c:v>
                </c:pt>
                <c:pt idx="3206">
                  <c:v>13.1</c:v>
                </c:pt>
                <c:pt idx="3207">
                  <c:v>12.3</c:v>
                </c:pt>
                <c:pt idx="3208">
                  <c:v>12.3</c:v>
                </c:pt>
                <c:pt idx="3209">
                  <c:v>12.3</c:v>
                </c:pt>
                <c:pt idx="3210">
                  <c:v>11.6</c:v>
                </c:pt>
                <c:pt idx="3211">
                  <c:v>11.6</c:v>
                </c:pt>
                <c:pt idx="3212">
                  <c:v>11.6</c:v>
                </c:pt>
                <c:pt idx="3213">
                  <c:v>10.8</c:v>
                </c:pt>
                <c:pt idx="3214">
                  <c:v>10.8</c:v>
                </c:pt>
                <c:pt idx="3215">
                  <c:v>10.8</c:v>
                </c:pt>
                <c:pt idx="3216">
                  <c:v>10</c:v>
                </c:pt>
                <c:pt idx="3217">
                  <c:v>10</c:v>
                </c:pt>
                <c:pt idx="3218">
                  <c:v>10</c:v>
                </c:pt>
                <c:pt idx="3219">
                  <c:v>9.1999999999999993</c:v>
                </c:pt>
                <c:pt idx="3220">
                  <c:v>9.1999999999999993</c:v>
                </c:pt>
                <c:pt idx="3221">
                  <c:v>9.1999999999999993</c:v>
                </c:pt>
                <c:pt idx="3222">
                  <c:v>8.5</c:v>
                </c:pt>
                <c:pt idx="3223">
                  <c:v>8.5</c:v>
                </c:pt>
                <c:pt idx="3224">
                  <c:v>8.5</c:v>
                </c:pt>
                <c:pt idx="3225">
                  <c:v>7.8</c:v>
                </c:pt>
                <c:pt idx="3226">
                  <c:v>7.8</c:v>
                </c:pt>
                <c:pt idx="3227">
                  <c:v>7.8</c:v>
                </c:pt>
                <c:pt idx="3228">
                  <c:v>7.1</c:v>
                </c:pt>
                <c:pt idx="3229">
                  <c:v>7.1</c:v>
                </c:pt>
                <c:pt idx="3230">
                  <c:v>7.1</c:v>
                </c:pt>
                <c:pt idx="3231">
                  <c:v>6.5</c:v>
                </c:pt>
                <c:pt idx="3232">
                  <c:v>6.5</c:v>
                </c:pt>
                <c:pt idx="3233">
                  <c:v>6.5</c:v>
                </c:pt>
                <c:pt idx="3234">
                  <c:v>5.9</c:v>
                </c:pt>
                <c:pt idx="3235">
                  <c:v>5.9</c:v>
                </c:pt>
                <c:pt idx="3236">
                  <c:v>5.9</c:v>
                </c:pt>
                <c:pt idx="3237">
                  <c:v>5.3</c:v>
                </c:pt>
                <c:pt idx="3238">
                  <c:v>5.3</c:v>
                </c:pt>
                <c:pt idx="3239">
                  <c:v>5.3</c:v>
                </c:pt>
                <c:pt idx="3240">
                  <c:v>4.8</c:v>
                </c:pt>
                <c:pt idx="3241">
                  <c:v>4.8</c:v>
                </c:pt>
                <c:pt idx="3242">
                  <c:v>4.8</c:v>
                </c:pt>
                <c:pt idx="3243">
                  <c:v>4.2</c:v>
                </c:pt>
                <c:pt idx="3244">
                  <c:v>4.2</c:v>
                </c:pt>
                <c:pt idx="3245">
                  <c:v>4.2</c:v>
                </c:pt>
                <c:pt idx="3246">
                  <c:v>3.8</c:v>
                </c:pt>
                <c:pt idx="3247">
                  <c:v>3.8</c:v>
                </c:pt>
                <c:pt idx="3248">
                  <c:v>3.8</c:v>
                </c:pt>
                <c:pt idx="3249">
                  <c:v>3.3</c:v>
                </c:pt>
                <c:pt idx="3250">
                  <c:v>3.3</c:v>
                </c:pt>
                <c:pt idx="3251">
                  <c:v>3.3</c:v>
                </c:pt>
                <c:pt idx="3252">
                  <c:v>2.9</c:v>
                </c:pt>
                <c:pt idx="3253">
                  <c:v>2.9</c:v>
                </c:pt>
                <c:pt idx="3254">
                  <c:v>2.9</c:v>
                </c:pt>
                <c:pt idx="3255">
                  <c:v>2.5</c:v>
                </c:pt>
                <c:pt idx="3256">
                  <c:v>2.5</c:v>
                </c:pt>
                <c:pt idx="3257">
                  <c:v>2.5</c:v>
                </c:pt>
                <c:pt idx="3258">
                  <c:v>2</c:v>
                </c:pt>
                <c:pt idx="3259">
                  <c:v>2</c:v>
                </c:pt>
                <c:pt idx="3260">
                  <c:v>2</c:v>
                </c:pt>
                <c:pt idx="3261">
                  <c:v>1.7</c:v>
                </c:pt>
                <c:pt idx="3262">
                  <c:v>1.7</c:v>
                </c:pt>
                <c:pt idx="3263">
                  <c:v>1.7</c:v>
                </c:pt>
                <c:pt idx="3264">
                  <c:v>1.3</c:v>
                </c:pt>
                <c:pt idx="3265">
                  <c:v>1.3</c:v>
                </c:pt>
                <c:pt idx="3266">
                  <c:v>1.3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0.6</c:v>
                </c:pt>
                <c:pt idx="3271">
                  <c:v>0.6</c:v>
                </c:pt>
                <c:pt idx="3272">
                  <c:v>0.6</c:v>
                </c:pt>
                <c:pt idx="3273">
                  <c:v>0.3</c:v>
                </c:pt>
                <c:pt idx="3274">
                  <c:v>0.3</c:v>
                </c:pt>
                <c:pt idx="3275">
                  <c:v>0.3</c:v>
                </c:pt>
                <c:pt idx="3276">
                  <c:v>0.1</c:v>
                </c:pt>
                <c:pt idx="3277">
                  <c:v>0.1</c:v>
                </c:pt>
                <c:pt idx="3278">
                  <c:v>0.1</c:v>
                </c:pt>
                <c:pt idx="3279">
                  <c:v>-0.1</c:v>
                </c:pt>
                <c:pt idx="3280">
                  <c:v>-0.1</c:v>
                </c:pt>
                <c:pt idx="3281">
                  <c:v>-0.1</c:v>
                </c:pt>
                <c:pt idx="3282">
                  <c:v>-0.3</c:v>
                </c:pt>
                <c:pt idx="3283">
                  <c:v>-0.3</c:v>
                </c:pt>
                <c:pt idx="3284">
                  <c:v>-0.3</c:v>
                </c:pt>
                <c:pt idx="3285">
                  <c:v>-0.5</c:v>
                </c:pt>
                <c:pt idx="3286">
                  <c:v>-0.5</c:v>
                </c:pt>
                <c:pt idx="3287">
                  <c:v>-0.5</c:v>
                </c:pt>
                <c:pt idx="3288">
                  <c:v>-0.7</c:v>
                </c:pt>
                <c:pt idx="3289">
                  <c:v>-0.7</c:v>
                </c:pt>
                <c:pt idx="3290">
                  <c:v>-0.7</c:v>
                </c:pt>
                <c:pt idx="3291">
                  <c:v>-0.7</c:v>
                </c:pt>
                <c:pt idx="3292">
                  <c:v>-0.7</c:v>
                </c:pt>
                <c:pt idx="3293">
                  <c:v>-0.7</c:v>
                </c:pt>
                <c:pt idx="3294">
                  <c:v>-0.8</c:v>
                </c:pt>
                <c:pt idx="3295">
                  <c:v>-0.8</c:v>
                </c:pt>
                <c:pt idx="3296">
                  <c:v>-0.8</c:v>
                </c:pt>
                <c:pt idx="3297">
                  <c:v>-0.9</c:v>
                </c:pt>
                <c:pt idx="3298">
                  <c:v>-0.9</c:v>
                </c:pt>
                <c:pt idx="3299">
                  <c:v>-0.9</c:v>
                </c:pt>
                <c:pt idx="3300">
                  <c:v>-0.9</c:v>
                </c:pt>
                <c:pt idx="3301">
                  <c:v>-0.9</c:v>
                </c:pt>
                <c:pt idx="3302">
                  <c:v>-0.9</c:v>
                </c:pt>
                <c:pt idx="3303">
                  <c:v>-0.9</c:v>
                </c:pt>
                <c:pt idx="3304">
                  <c:v>-0.9</c:v>
                </c:pt>
                <c:pt idx="3305">
                  <c:v>-0.9</c:v>
                </c:pt>
                <c:pt idx="3306">
                  <c:v>-0.8</c:v>
                </c:pt>
                <c:pt idx="3307">
                  <c:v>-0.8</c:v>
                </c:pt>
                <c:pt idx="3308">
                  <c:v>-0.8</c:v>
                </c:pt>
                <c:pt idx="3309">
                  <c:v>-0.8</c:v>
                </c:pt>
                <c:pt idx="3310">
                  <c:v>-0.8</c:v>
                </c:pt>
                <c:pt idx="3311">
                  <c:v>-0.8</c:v>
                </c:pt>
                <c:pt idx="3312">
                  <c:v>-0.7</c:v>
                </c:pt>
                <c:pt idx="3313">
                  <c:v>-0.7</c:v>
                </c:pt>
                <c:pt idx="3314">
                  <c:v>-0.7</c:v>
                </c:pt>
                <c:pt idx="3315">
                  <c:v>-0.6</c:v>
                </c:pt>
                <c:pt idx="3316">
                  <c:v>-0.6</c:v>
                </c:pt>
                <c:pt idx="3317">
                  <c:v>-0.6</c:v>
                </c:pt>
                <c:pt idx="3318">
                  <c:v>-0.5</c:v>
                </c:pt>
                <c:pt idx="3319">
                  <c:v>-0.5</c:v>
                </c:pt>
                <c:pt idx="3320">
                  <c:v>-0.5</c:v>
                </c:pt>
                <c:pt idx="3321">
                  <c:v>-0.4</c:v>
                </c:pt>
                <c:pt idx="3322">
                  <c:v>-0.4</c:v>
                </c:pt>
                <c:pt idx="3323">
                  <c:v>-0.4</c:v>
                </c:pt>
                <c:pt idx="3324">
                  <c:v>-0.3</c:v>
                </c:pt>
                <c:pt idx="3325">
                  <c:v>-0.3</c:v>
                </c:pt>
                <c:pt idx="3326">
                  <c:v>-0.3</c:v>
                </c:pt>
                <c:pt idx="3327">
                  <c:v>-0.3</c:v>
                </c:pt>
                <c:pt idx="3328">
                  <c:v>-0.3</c:v>
                </c:pt>
                <c:pt idx="3329">
                  <c:v>-0.3</c:v>
                </c:pt>
                <c:pt idx="3330">
                  <c:v>-0.2</c:v>
                </c:pt>
                <c:pt idx="3331">
                  <c:v>-0.2</c:v>
                </c:pt>
                <c:pt idx="3332">
                  <c:v>-0.2</c:v>
                </c:pt>
                <c:pt idx="3333">
                  <c:v>-0.1</c:v>
                </c:pt>
                <c:pt idx="3334">
                  <c:v>-0.1</c:v>
                </c:pt>
                <c:pt idx="3335">
                  <c:v>-0.1</c:v>
                </c:pt>
                <c:pt idx="3336">
                  <c:v>-0.1</c:v>
                </c:pt>
                <c:pt idx="3337">
                  <c:v>-0.1</c:v>
                </c:pt>
                <c:pt idx="3338">
                  <c:v>-0.1</c:v>
                </c:pt>
                <c:pt idx="3339">
                  <c:v>-0.1</c:v>
                </c:pt>
                <c:pt idx="3340">
                  <c:v>-0.1</c:v>
                </c:pt>
                <c:pt idx="3341">
                  <c:v>-0.1</c:v>
                </c:pt>
                <c:pt idx="3342">
                  <c:v>-0.1</c:v>
                </c:pt>
                <c:pt idx="3343">
                  <c:v>-0.1</c:v>
                </c:pt>
                <c:pt idx="3344">
                  <c:v>-0.1</c:v>
                </c:pt>
                <c:pt idx="3345">
                  <c:v>-0.1</c:v>
                </c:pt>
                <c:pt idx="3346">
                  <c:v>-0.1</c:v>
                </c:pt>
                <c:pt idx="3347">
                  <c:v>-0.1</c:v>
                </c:pt>
                <c:pt idx="3348">
                  <c:v>-0.1</c:v>
                </c:pt>
                <c:pt idx="3349">
                  <c:v>-0.1</c:v>
                </c:pt>
                <c:pt idx="3350">
                  <c:v>-0.1</c:v>
                </c:pt>
                <c:pt idx="3351">
                  <c:v>-0.1</c:v>
                </c:pt>
                <c:pt idx="3352">
                  <c:v>-0.1</c:v>
                </c:pt>
                <c:pt idx="3353">
                  <c:v>-0.1</c:v>
                </c:pt>
                <c:pt idx="3354">
                  <c:v>-0.1</c:v>
                </c:pt>
                <c:pt idx="3355">
                  <c:v>-0.1</c:v>
                </c:pt>
                <c:pt idx="3356">
                  <c:v>-0.1</c:v>
                </c:pt>
                <c:pt idx="3357">
                  <c:v>-0.1</c:v>
                </c:pt>
                <c:pt idx="3358">
                  <c:v>-0.1</c:v>
                </c:pt>
                <c:pt idx="3359">
                  <c:v>-0.1</c:v>
                </c:pt>
                <c:pt idx="3360">
                  <c:v>-0.1</c:v>
                </c:pt>
                <c:pt idx="3361">
                  <c:v>-0.1</c:v>
                </c:pt>
                <c:pt idx="3362">
                  <c:v>-0.1</c:v>
                </c:pt>
                <c:pt idx="3363">
                  <c:v>-0.1</c:v>
                </c:pt>
                <c:pt idx="3364">
                  <c:v>-0.1</c:v>
                </c:pt>
                <c:pt idx="3365">
                  <c:v>-0.1</c:v>
                </c:pt>
                <c:pt idx="3366">
                  <c:v>-0.1</c:v>
                </c:pt>
                <c:pt idx="3367">
                  <c:v>-0.1</c:v>
                </c:pt>
                <c:pt idx="3368">
                  <c:v>-0.1</c:v>
                </c:pt>
                <c:pt idx="3369">
                  <c:v>-0.1</c:v>
                </c:pt>
                <c:pt idx="3370">
                  <c:v>-0.1</c:v>
                </c:pt>
                <c:pt idx="3371">
                  <c:v>-0.1</c:v>
                </c:pt>
                <c:pt idx="3372">
                  <c:v>-0.1</c:v>
                </c:pt>
                <c:pt idx="3373">
                  <c:v>-0.1</c:v>
                </c:pt>
                <c:pt idx="3374">
                  <c:v>-0.1</c:v>
                </c:pt>
                <c:pt idx="3375">
                  <c:v>-0.1</c:v>
                </c:pt>
                <c:pt idx="3376">
                  <c:v>-0.1</c:v>
                </c:pt>
                <c:pt idx="3377">
                  <c:v>-0.1</c:v>
                </c:pt>
                <c:pt idx="3378">
                  <c:v>-0.1</c:v>
                </c:pt>
                <c:pt idx="3379">
                  <c:v>-0.1</c:v>
                </c:pt>
                <c:pt idx="3380">
                  <c:v>-0.1</c:v>
                </c:pt>
                <c:pt idx="3381">
                  <c:v>-0.1</c:v>
                </c:pt>
                <c:pt idx="3382">
                  <c:v>-0.1</c:v>
                </c:pt>
                <c:pt idx="3383">
                  <c:v>-0.1</c:v>
                </c:pt>
                <c:pt idx="3384">
                  <c:v>-0.1</c:v>
                </c:pt>
                <c:pt idx="3385">
                  <c:v>-0.1</c:v>
                </c:pt>
                <c:pt idx="3386">
                  <c:v>-0.1</c:v>
                </c:pt>
                <c:pt idx="3387">
                  <c:v>-0.1</c:v>
                </c:pt>
                <c:pt idx="3388">
                  <c:v>-0.1</c:v>
                </c:pt>
                <c:pt idx="3389">
                  <c:v>-0.1</c:v>
                </c:pt>
                <c:pt idx="3390">
                  <c:v>-0.1</c:v>
                </c:pt>
                <c:pt idx="3391">
                  <c:v>-0.1</c:v>
                </c:pt>
                <c:pt idx="3392">
                  <c:v>-0.1</c:v>
                </c:pt>
                <c:pt idx="3393">
                  <c:v>-0.1</c:v>
                </c:pt>
                <c:pt idx="3394">
                  <c:v>-0.1</c:v>
                </c:pt>
                <c:pt idx="3395">
                  <c:v>-0.1</c:v>
                </c:pt>
                <c:pt idx="3396">
                  <c:v>-0.1</c:v>
                </c:pt>
                <c:pt idx="3397">
                  <c:v>-0.1</c:v>
                </c:pt>
                <c:pt idx="3398">
                  <c:v>-0.1</c:v>
                </c:pt>
                <c:pt idx="3399">
                  <c:v>-0.1</c:v>
                </c:pt>
                <c:pt idx="3400">
                  <c:v>-0.1</c:v>
                </c:pt>
                <c:pt idx="3401">
                  <c:v>-0.1</c:v>
                </c:pt>
                <c:pt idx="3402">
                  <c:v>-0.1</c:v>
                </c:pt>
                <c:pt idx="3403">
                  <c:v>-0.1</c:v>
                </c:pt>
                <c:pt idx="3404">
                  <c:v>-0.1</c:v>
                </c:pt>
                <c:pt idx="3405">
                  <c:v>-0.1</c:v>
                </c:pt>
                <c:pt idx="3406">
                  <c:v>-0.1</c:v>
                </c:pt>
                <c:pt idx="3407">
                  <c:v>-0.1</c:v>
                </c:pt>
                <c:pt idx="3408">
                  <c:v>-0.2</c:v>
                </c:pt>
                <c:pt idx="3409">
                  <c:v>-0.2</c:v>
                </c:pt>
                <c:pt idx="3410">
                  <c:v>-0.2</c:v>
                </c:pt>
                <c:pt idx="3411">
                  <c:v>-0.2</c:v>
                </c:pt>
                <c:pt idx="3412">
                  <c:v>-0.2</c:v>
                </c:pt>
                <c:pt idx="3413">
                  <c:v>-0.2</c:v>
                </c:pt>
                <c:pt idx="3414">
                  <c:v>-0.2</c:v>
                </c:pt>
                <c:pt idx="3415">
                  <c:v>-0.2</c:v>
                </c:pt>
                <c:pt idx="3416">
                  <c:v>-0.2</c:v>
                </c:pt>
                <c:pt idx="3417">
                  <c:v>-0.2</c:v>
                </c:pt>
                <c:pt idx="3418">
                  <c:v>-0.2</c:v>
                </c:pt>
                <c:pt idx="3419">
                  <c:v>-0.2</c:v>
                </c:pt>
                <c:pt idx="3420">
                  <c:v>-0.2</c:v>
                </c:pt>
                <c:pt idx="3421">
                  <c:v>-0.2</c:v>
                </c:pt>
                <c:pt idx="3422">
                  <c:v>-0.2</c:v>
                </c:pt>
                <c:pt idx="3423">
                  <c:v>-0.3</c:v>
                </c:pt>
                <c:pt idx="3424">
                  <c:v>-0.3</c:v>
                </c:pt>
                <c:pt idx="3425">
                  <c:v>-0.3</c:v>
                </c:pt>
                <c:pt idx="3426">
                  <c:v>-0.3</c:v>
                </c:pt>
                <c:pt idx="3427">
                  <c:v>-0.3</c:v>
                </c:pt>
                <c:pt idx="3428">
                  <c:v>-0.3</c:v>
                </c:pt>
                <c:pt idx="3429">
                  <c:v>-0.3</c:v>
                </c:pt>
                <c:pt idx="3430">
                  <c:v>-0.3</c:v>
                </c:pt>
                <c:pt idx="3431">
                  <c:v>-0.3</c:v>
                </c:pt>
                <c:pt idx="3432">
                  <c:v>-0.3</c:v>
                </c:pt>
                <c:pt idx="3433">
                  <c:v>-0.3</c:v>
                </c:pt>
                <c:pt idx="3434">
                  <c:v>-0.3</c:v>
                </c:pt>
                <c:pt idx="3435">
                  <c:v>-0.3</c:v>
                </c:pt>
                <c:pt idx="3436">
                  <c:v>-0.3</c:v>
                </c:pt>
                <c:pt idx="3437">
                  <c:v>-0.3</c:v>
                </c:pt>
                <c:pt idx="3438">
                  <c:v>-0.3</c:v>
                </c:pt>
                <c:pt idx="3439">
                  <c:v>-0.3</c:v>
                </c:pt>
                <c:pt idx="3440">
                  <c:v>-0.3</c:v>
                </c:pt>
                <c:pt idx="3441">
                  <c:v>-0.3</c:v>
                </c:pt>
                <c:pt idx="3442">
                  <c:v>-0.3</c:v>
                </c:pt>
                <c:pt idx="3443">
                  <c:v>-0.3</c:v>
                </c:pt>
                <c:pt idx="3444">
                  <c:v>-0.3</c:v>
                </c:pt>
                <c:pt idx="3445">
                  <c:v>-0.3</c:v>
                </c:pt>
                <c:pt idx="3446">
                  <c:v>-0.3</c:v>
                </c:pt>
                <c:pt idx="3447">
                  <c:v>-0.3</c:v>
                </c:pt>
                <c:pt idx="3448">
                  <c:v>-0.3</c:v>
                </c:pt>
                <c:pt idx="3449">
                  <c:v>-0.3</c:v>
                </c:pt>
                <c:pt idx="3450">
                  <c:v>-0.4</c:v>
                </c:pt>
                <c:pt idx="3451">
                  <c:v>-0.4</c:v>
                </c:pt>
                <c:pt idx="3452">
                  <c:v>-0.4</c:v>
                </c:pt>
                <c:pt idx="3453">
                  <c:v>-0.4</c:v>
                </c:pt>
                <c:pt idx="3454">
                  <c:v>-0.4</c:v>
                </c:pt>
                <c:pt idx="3455">
                  <c:v>-0.4</c:v>
                </c:pt>
                <c:pt idx="3456">
                  <c:v>-0.4</c:v>
                </c:pt>
                <c:pt idx="3457">
                  <c:v>-0.4</c:v>
                </c:pt>
                <c:pt idx="3458">
                  <c:v>-0.4</c:v>
                </c:pt>
                <c:pt idx="3459">
                  <c:v>-0.4</c:v>
                </c:pt>
                <c:pt idx="3460">
                  <c:v>-0.4</c:v>
                </c:pt>
                <c:pt idx="3461">
                  <c:v>-0.4</c:v>
                </c:pt>
                <c:pt idx="3462">
                  <c:v>-0.4</c:v>
                </c:pt>
                <c:pt idx="3463">
                  <c:v>-0.4</c:v>
                </c:pt>
                <c:pt idx="3464">
                  <c:v>-0.4</c:v>
                </c:pt>
                <c:pt idx="3465">
                  <c:v>-0.4</c:v>
                </c:pt>
                <c:pt idx="3466">
                  <c:v>-0.4</c:v>
                </c:pt>
                <c:pt idx="3467">
                  <c:v>-0.4</c:v>
                </c:pt>
                <c:pt idx="3468">
                  <c:v>-0.4</c:v>
                </c:pt>
                <c:pt idx="3469">
                  <c:v>-0.4</c:v>
                </c:pt>
                <c:pt idx="3470">
                  <c:v>-0.4</c:v>
                </c:pt>
                <c:pt idx="3471">
                  <c:v>-0.3</c:v>
                </c:pt>
                <c:pt idx="3472">
                  <c:v>-0.3</c:v>
                </c:pt>
                <c:pt idx="3473">
                  <c:v>-0.3</c:v>
                </c:pt>
                <c:pt idx="3474">
                  <c:v>-0.3</c:v>
                </c:pt>
                <c:pt idx="3475">
                  <c:v>-0.3</c:v>
                </c:pt>
                <c:pt idx="3476">
                  <c:v>-0.3</c:v>
                </c:pt>
                <c:pt idx="3477">
                  <c:v>-0.2</c:v>
                </c:pt>
                <c:pt idx="3478">
                  <c:v>-0.2</c:v>
                </c:pt>
                <c:pt idx="3479">
                  <c:v>-0.2</c:v>
                </c:pt>
                <c:pt idx="3480">
                  <c:v>-0.2</c:v>
                </c:pt>
                <c:pt idx="3481">
                  <c:v>-0.2</c:v>
                </c:pt>
                <c:pt idx="3482">
                  <c:v>-0.2</c:v>
                </c:pt>
                <c:pt idx="3483">
                  <c:v>-0.2</c:v>
                </c:pt>
                <c:pt idx="3484">
                  <c:v>-0.2</c:v>
                </c:pt>
                <c:pt idx="3485">
                  <c:v>-0.2</c:v>
                </c:pt>
                <c:pt idx="3486">
                  <c:v>-0.2</c:v>
                </c:pt>
                <c:pt idx="3487">
                  <c:v>-0.2</c:v>
                </c:pt>
                <c:pt idx="3488">
                  <c:v>-0.2</c:v>
                </c:pt>
                <c:pt idx="3489">
                  <c:v>-0.2</c:v>
                </c:pt>
                <c:pt idx="3490">
                  <c:v>-0.2</c:v>
                </c:pt>
                <c:pt idx="3491">
                  <c:v>-0.2</c:v>
                </c:pt>
                <c:pt idx="3492">
                  <c:v>-0.2</c:v>
                </c:pt>
                <c:pt idx="3493">
                  <c:v>-0.2</c:v>
                </c:pt>
                <c:pt idx="3494">
                  <c:v>-0.2</c:v>
                </c:pt>
                <c:pt idx="3495">
                  <c:v>-0.2</c:v>
                </c:pt>
                <c:pt idx="3496">
                  <c:v>-0.2</c:v>
                </c:pt>
                <c:pt idx="3497">
                  <c:v>-0.2</c:v>
                </c:pt>
                <c:pt idx="3498">
                  <c:v>-0.2</c:v>
                </c:pt>
                <c:pt idx="3499">
                  <c:v>-0.2</c:v>
                </c:pt>
                <c:pt idx="3500">
                  <c:v>-0.2</c:v>
                </c:pt>
                <c:pt idx="3501">
                  <c:v>-0.2</c:v>
                </c:pt>
                <c:pt idx="3502">
                  <c:v>-0.2</c:v>
                </c:pt>
                <c:pt idx="3503">
                  <c:v>-0.2</c:v>
                </c:pt>
                <c:pt idx="3504">
                  <c:v>-0.1</c:v>
                </c:pt>
                <c:pt idx="3505">
                  <c:v>-0.1</c:v>
                </c:pt>
                <c:pt idx="3506">
                  <c:v>-0.1</c:v>
                </c:pt>
                <c:pt idx="3507">
                  <c:v>-0.1</c:v>
                </c:pt>
                <c:pt idx="3508">
                  <c:v>-0.1</c:v>
                </c:pt>
                <c:pt idx="3509">
                  <c:v>-0.1</c:v>
                </c:pt>
                <c:pt idx="3510">
                  <c:v>-0.1</c:v>
                </c:pt>
                <c:pt idx="3511">
                  <c:v>-0.1</c:v>
                </c:pt>
                <c:pt idx="3512">
                  <c:v>-0.1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-0.1</c:v>
                </c:pt>
                <c:pt idx="3517">
                  <c:v>-0.1</c:v>
                </c:pt>
                <c:pt idx="3518">
                  <c:v>-0.1</c:v>
                </c:pt>
                <c:pt idx="3519">
                  <c:v>-0.1</c:v>
                </c:pt>
                <c:pt idx="3520">
                  <c:v>-0.1</c:v>
                </c:pt>
                <c:pt idx="3521">
                  <c:v>-0.1</c:v>
                </c:pt>
                <c:pt idx="3522">
                  <c:v>-0.1</c:v>
                </c:pt>
                <c:pt idx="3523">
                  <c:v>-0.1</c:v>
                </c:pt>
                <c:pt idx="3524">
                  <c:v>-0.1</c:v>
                </c:pt>
                <c:pt idx="3525">
                  <c:v>-0.1</c:v>
                </c:pt>
                <c:pt idx="3526">
                  <c:v>-0.1</c:v>
                </c:pt>
                <c:pt idx="3527">
                  <c:v>-0.1</c:v>
                </c:pt>
                <c:pt idx="3528">
                  <c:v>-0.1</c:v>
                </c:pt>
                <c:pt idx="3529">
                  <c:v>-0.1</c:v>
                </c:pt>
                <c:pt idx="3530">
                  <c:v>-0.1</c:v>
                </c:pt>
                <c:pt idx="3531">
                  <c:v>-0.1</c:v>
                </c:pt>
                <c:pt idx="3532">
                  <c:v>-0.1</c:v>
                </c:pt>
                <c:pt idx="3533">
                  <c:v>-0.1</c:v>
                </c:pt>
                <c:pt idx="3534">
                  <c:v>-0.1</c:v>
                </c:pt>
                <c:pt idx="3535">
                  <c:v>-0.1</c:v>
                </c:pt>
                <c:pt idx="3536">
                  <c:v>-0.1</c:v>
                </c:pt>
                <c:pt idx="3537">
                  <c:v>-0.1</c:v>
                </c:pt>
                <c:pt idx="3538">
                  <c:v>-0.1</c:v>
                </c:pt>
                <c:pt idx="3539">
                  <c:v>-0.1</c:v>
                </c:pt>
                <c:pt idx="3540">
                  <c:v>-0.1</c:v>
                </c:pt>
                <c:pt idx="3541">
                  <c:v>-0.1</c:v>
                </c:pt>
                <c:pt idx="3542">
                  <c:v>-0.1</c:v>
                </c:pt>
                <c:pt idx="3543">
                  <c:v>-0.1</c:v>
                </c:pt>
                <c:pt idx="3544">
                  <c:v>-0.1</c:v>
                </c:pt>
                <c:pt idx="3545">
                  <c:v>-0.1</c:v>
                </c:pt>
                <c:pt idx="3546">
                  <c:v>-0.1</c:v>
                </c:pt>
                <c:pt idx="3547">
                  <c:v>-0.1</c:v>
                </c:pt>
                <c:pt idx="3548">
                  <c:v>-0.1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0.1</c:v>
                </c:pt>
                <c:pt idx="3565">
                  <c:v>0.1</c:v>
                </c:pt>
                <c:pt idx="3566">
                  <c:v>0.1</c:v>
                </c:pt>
                <c:pt idx="3567">
                  <c:v>0.1</c:v>
                </c:pt>
                <c:pt idx="3568">
                  <c:v>0.1</c:v>
                </c:pt>
                <c:pt idx="3569">
                  <c:v>0.1</c:v>
                </c:pt>
                <c:pt idx="3570">
                  <c:v>0.1</c:v>
                </c:pt>
                <c:pt idx="3571">
                  <c:v>0.1</c:v>
                </c:pt>
                <c:pt idx="3572">
                  <c:v>0.1</c:v>
                </c:pt>
                <c:pt idx="3573">
                  <c:v>0.1</c:v>
                </c:pt>
                <c:pt idx="3574">
                  <c:v>0.1</c:v>
                </c:pt>
                <c:pt idx="3575">
                  <c:v>0.1</c:v>
                </c:pt>
                <c:pt idx="3576">
                  <c:v>0.1</c:v>
                </c:pt>
                <c:pt idx="3577">
                  <c:v>0.1</c:v>
                </c:pt>
                <c:pt idx="3578">
                  <c:v>0.1</c:v>
                </c:pt>
                <c:pt idx="3579">
                  <c:v>0.1</c:v>
                </c:pt>
                <c:pt idx="3580">
                  <c:v>0.1</c:v>
                </c:pt>
                <c:pt idx="3581">
                  <c:v>0.1</c:v>
                </c:pt>
                <c:pt idx="3582">
                  <c:v>0.1</c:v>
                </c:pt>
                <c:pt idx="3583">
                  <c:v>0.1</c:v>
                </c:pt>
                <c:pt idx="3584">
                  <c:v>0.1</c:v>
                </c:pt>
                <c:pt idx="3585">
                  <c:v>0.1</c:v>
                </c:pt>
                <c:pt idx="3586">
                  <c:v>0.1</c:v>
                </c:pt>
                <c:pt idx="3587">
                  <c:v>0.1</c:v>
                </c:pt>
                <c:pt idx="3588">
                  <c:v>0.1</c:v>
                </c:pt>
                <c:pt idx="3589">
                  <c:v>0.1</c:v>
                </c:pt>
                <c:pt idx="3590">
                  <c:v>0.1</c:v>
                </c:pt>
                <c:pt idx="3591">
                  <c:v>0.1</c:v>
                </c:pt>
                <c:pt idx="3592">
                  <c:v>0.1</c:v>
                </c:pt>
                <c:pt idx="3593">
                  <c:v>0.1</c:v>
                </c:pt>
                <c:pt idx="3594">
                  <c:v>0.1</c:v>
                </c:pt>
                <c:pt idx="3595">
                  <c:v>0.1</c:v>
                </c:pt>
                <c:pt idx="3596">
                  <c:v>0.1</c:v>
                </c:pt>
                <c:pt idx="3597">
                  <c:v>0.1</c:v>
                </c:pt>
                <c:pt idx="3598">
                  <c:v>0.1</c:v>
                </c:pt>
                <c:pt idx="3599">
                  <c:v>0.1</c:v>
                </c:pt>
                <c:pt idx="3600">
                  <c:v>0.1</c:v>
                </c:pt>
                <c:pt idx="3601">
                  <c:v>0.1</c:v>
                </c:pt>
                <c:pt idx="3602">
                  <c:v>0.1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-0.1</c:v>
                </c:pt>
                <c:pt idx="3610">
                  <c:v>-0.1</c:v>
                </c:pt>
                <c:pt idx="3611">
                  <c:v>-0.1</c:v>
                </c:pt>
                <c:pt idx="3612">
                  <c:v>-0.1</c:v>
                </c:pt>
                <c:pt idx="3613">
                  <c:v>-0.1</c:v>
                </c:pt>
                <c:pt idx="3614">
                  <c:v>-0.1</c:v>
                </c:pt>
                <c:pt idx="3615">
                  <c:v>-0.1</c:v>
                </c:pt>
                <c:pt idx="3616">
                  <c:v>-0.1</c:v>
                </c:pt>
                <c:pt idx="3617">
                  <c:v>-0.1</c:v>
                </c:pt>
                <c:pt idx="3618">
                  <c:v>-0.2</c:v>
                </c:pt>
                <c:pt idx="3619">
                  <c:v>-0.2</c:v>
                </c:pt>
                <c:pt idx="3620">
                  <c:v>-0.2</c:v>
                </c:pt>
                <c:pt idx="3621">
                  <c:v>-0.2</c:v>
                </c:pt>
                <c:pt idx="3622">
                  <c:v>-0.2</c:v>
                </c:pt>
                <c:pt idx="3623">
                  <c:v>-0.2</c:v>
                </c:pt>
                <c:pt idx="3624">
                  <c:v>-0.3</c:v>
                </c:pt>
                <c:pt idx="3625">
                  <c:v>-0.3</c:v>
                </c:pt>
                <c:pt idx="3626">
                  <c:v>-0.3</c:v>
                </c:pt>
                <c:pt idx="3627">
                  <c:v>-0.2</c:v>
                </c:pt>
                <c:pt idx="3628">
                  <c:v>-0.2</c:v>
                </c:pt>
                <c:pt idx="3629">
                  <c:v>-0.2</c:v>
                </c:pt>
                <c:pt idx="3630">
                  <c:v>-0.2</c:v>
                </c:pt>
                <c:pt idx="3631">
                  <c:v>-0.2</c:v>
                </c:pt>
                <c:pt idx="3632">
                  <c:v>-0.2</c:v>
                </c:pt>
                <c:pt idx="3633">
                  <c:v>-0.2</c:v>
                </c:pt>
                <c:pt idx="3634">
                  <c:v>-0.2</c:v>
                </c:pt>
                <c:pt idx="3635">
                  <c:v>-0.2</c:v>
                </c:pt>
                <c:pt idx="3636">
                  <c:v>-0.2</c:v>
                </c:pt>
                <c:pt idx="3637">
                  <c:v>-0.2</c:v>
                </c:pt>
                <c:pt idx="3638">
                  <c:v>-0.2</c:v>
                </c:pt>
                <c:pt idx="3639">
                  <c:v>-0.2</c:v>
                </c:pt>
                <c:pt idx="3640">
                  <c:v>-0.2</c:v>
                </c:pt>
                <c:pt idx="3641">
                  <c:v>-0.2</c:v>
                </c:pt>
                <c:pt idx="3642">
                  <c:v>-0.1</c:v>
                </c:pt>
                <c:pt idx="3643">
                  <c:v>-0.1</c:v>
                </c:pt>
                <c:pt idx="3644">
                  <c:v>-0.1</c:v>
                </c:pt>
                <c:pt idx="3645">
                  <c:v>-0.1</c:v>
                </c:pt>
                <c:pt idx="3646">
                  <c:v>-0.1</c:v>
                </c:pt>
                <c:pt idx="3647">
                  <c:v>-0.1</c:v>
                </c:pt>
                <c:pt idx="3648">
                  <c:v>-0.1</c:v>
                </c:pt>
                <c:pt idx="3649">
                  <c:v>-0.1</c:v>
                </c:pt>
                <c:pt idx="3650">
                  <c:v>-0.1</c:v>
                </c:pt>
                <c:pt idx="3651">
                  <c:v>-0.1</c:v>
                </c:pt>
                <c:pt idx="3652">
                  <c:v>-0.1</c:v>
                </c:pt>
                <c:pt idx="3653">
                  <c:v>-0.1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0.1</c:v>
                </c:pt>
                <c:pt idx="3664">
                  <c:v>0.1</c:v>
                </c:pt>
                <c:pt idx="3665">
                  <c:v>0.1</c:v>
                </c:pt>
                <c:pt idx="3666">
                  <c:v>0.1</c:v>
                </c:pt>
                <c:pt idx="3667">
                  <c:v>0.1</c:v>
                </c:pt>
                <c:pt idx="3668">
                  <c:v>0.1</c:v>
                </c:pt>
                <c:pt idx="3669">
                  <c:v>0.2</c:v>
                </c:pt>
                <c:pt idx="3670">
                  <c:v>0.2</c:v>
                </c:pt>
                <c:pt idx="3671">
                  <c:v>0.2</c:v>
                </c:pt>
                <c:pt idx="3672">
                  <c:v>0.2</c:v>
                </c:pt>
                <c:pt idx="3673">
                  <c:v>0.2</c:v>
                </c:pt>
                <c:pt idx="3674">
                  <c:v>0.2</c:v>
                </c:pt>
                <c:pt idx="3675">
                  <c:v>0.2</c:v>
                </c:pt>
                <c:pt idx="3676">
                  <c:v>0.2</c:v>
                </c:pt>
                <c:pt idx="3677">
                  <c:v>0.2</c:v>
                </c:pt>
                <c:pt idx="3678">
                  <c:v>0.2</c:v>
                </c:pt>
                <c:pt idx="3679">
                  <c:v>0.2</c:v>
                </c:pt>
                <c:pt idx="3680">
                  <c:v>0.2</c:v>
                </c:pt>
                <c:pt idx="3681">
                  <c:v>0.2</c:v>
                </c:pt>
                <c:pt idx="3682">
                  <c:v>0.2</c:v>
                </c:pt>
                <c:pt idx="3683">
                  <c:v>0.2</c:v>
                </c:pt>
                <c:pt idx="3684">
                  <c:v>0.1</c:v>
                </c:pt>
                <c:pt idx="3685">
                  <c:v>0.1</c:v>
                </c:pt>
                <c:pt idx="3686">
                  <c:v>0.1</c:v>
                </c:pt>
                <c:pt idx="3687">
                  <c:v>0.1</c:v>
                </c:pt>
                <c:pt idx="3688">
                  <c:v>0.1</c:v>
                </c:pt>
                <c:pt idx="3689">
                  <c:v>0.1</c:v>
                </c:pt>
                <c:pt idx="3690">
                  <c:v>0.1</c:v>
                </c:pt>
                <c:pt idx="3691">
                  <c:v>0.1</c:v>
                </c:pt>
                <c:pt idx="3692">
                  <c:v>0.1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-0.1</c:v>
                </c:pt>
                <c:pt idx="3700">
                  <c:v>-0.1</c:v>
                </c:pt>
                <c:pt idx="3701">
                  <c:v>-0.1</c:v>
                </c:pt>
                <c:pt idx="3702">
                  <c:v>-0.1</c:v>
                </c:pt>
                <c:pt idx="3703">
                  <c:v>-0.1</c:v>
                </c:pt>
                <c:pt idx="3704">
                  <c:v>-0.1</c:v>
                </c:pt>
                <c:pt idx="3705">
                  <c:v>-0.1</c:v>
                </c:pt>
                <c:pt idx="3706">
                  <c:v>-0.1</c:v>
                </c:pt>
                <c:pt idx="3707">
                  <c:v>-0.1</c:v>
                </c:pt>
                <c:pt idx="3708">
                  <c:v>-0.1</c:v>
                </c:pt>
                <c:pt idx="3709">
                  <c:v>-0.1</c:v>
                </c:pt>
                <c:pt idx="3710">
                  <c:v>-0.1</c:v>
                </c:pt>
                <c:pt idx="3711">
                  <c:v>-0.2</c:v>
                </c:pt>
                <c:pt idx="3712">
                  <c:v>-0.2</c:v>
                </c:pt>
                <c:pt idx="3713">
                  <c:v>-0.2</c:v>
                </c:pt>
                <c:pt idx="3714">
                  <c:v>-0.2</c:v>
                </c:pt>
                <c:pt idx="3715">
                  <c:v>-0.2</c:v>
                </c:pt>
                <c:pt idx="3716">
                  <c:v>-0.2</c:v>
                </c:pt>
                <c:pt idx="3717">
                  <c:v>-0.2</c:v>
                </c:pt>
                <c:pt idx="3718">
                  <c:v>-0.2</c:v>
                </c:pt>
                <c:pt idx="3719">
                  <c:v>-0.2</c:v>
                </c:pt>
                <c:pt idx="3720">
                  <c:v>-0.2</c:v>
                </c:pt>
                <c:pt idx="3721">
                  <c:v>-0.2</c:v>
                </c:pt>
                <c:pt idx="3722">
                  <c:v>-0.2</c:v>
                </c:pt>
                <c:pt idx="3723">
                  <c:v>-0.2</c:v>
                </c:pt>
                <c:pt idx="3724">
                  <c:v>-0.2</c:v>
                </c:pt>
                <c:pt idx="3725">
                  <c:v>-0.2</c:v>
                </c:pt>
                <c:pt idx="3726">
                  <c:v>-0.2</c:v>
                </c:pt>
                <c:pt idx="3727">
                  <c:v>-0.2</c:v>
                </c:pt>
                <c:pt idx="3728">
                  <c:v>-0.2</c:v>
                </c:pt>
                <c:pt idx="3729">
                  <c:v>-0.2</c:v>
                </c:pt>
                <c:pt idx="3730">
                  <c:v>-0.2</c:v>
                </c:pt>
                <c:pt idx="3731">
                  <c:v>-0.2</c:v>
                </c:pt>
                <c:pt idx="3732">
                  <c:v>-0.2</c:v>
                </c:pt>
                <c:pt idx="3733">
                  <c:v>-0.2</c:v>
                </c:pt>
                <c:pt idx="3734">
                  <c:v>-0.2</c:v>
                </c:pt>
                <c:pt idx="3735">
                  <c:v>-0.2</c:v>
                </c:pt>
                <c:pt idx="3736">
                  <c:v>-0.2</c:v>
                </c:pt>
                <c:pt idx="3737">
                  <c:v>-0.2</c:v>
                </c:pt>
                <c:pt idx="3738">
                  <c:v>-0.1</c:v>
                </c:pt>
                <c:pt idx="3739">
                  <c:v>-0.1</c:v>
                </c:pt>
                <c:pt idx="3740">
                  <c:v>-0.1</c:v>
                </c:pt>
                <c:pt idx="3741">
                  <c:v>-0.1</c:v>
                </c:pt>
                <c:pt idx="3742">
                  <c:v>-0.1</c:v>
                </c:pt>
                <c:pt idx="3743">
                  <c:v>-0.1</c:v>
                </c:pt>
                <c:pt idx="3744">
                  <c:v>-0.1</c:v>
                </c:pt>
                <c:pt idx="3745">
                  <c:v>-0.1</c:v>
                </c:pt>
                <c:pt idx="3746">
                  <c:v>-0.1</c:v>
                </c:pt>
                <c:pt idx="3747">
                  <c:v>-0.1</c:v>
                </c:pt>
                <c:pt idx="3748">
                  <c:v>-0.1</c:v>
                </c:pt>
                <c:pt idx="3749">
                  <c:v>-0.1</c:v>
                </c:pt>
                <c:pt idx="3750">
                  <c:v>-0.1</c:v>
                </c:pt>
                <c:pt idx="3751">
                  <c:v>-0.1</c:v>
                </c:pt>
                <c:pt idx="3752">
                  <c:v>-0.1</c:v>
                </c:pt>
                <c:pt idx="3753">
                  <c:v>-0.1</c:v>
                </c:pt>
                <c:pt idx="3754">
                  <c:v>-0.1</c:v>
                </c:pt>
                <c:pt idx="3755">
                  <c:v>-0.1</c:v>
                </c:pt>
                <c:pt idx="3756">
                  <c:v>-0.1</c:v>
                </c:pt>
                <c:pt idx="3757">
                  <c:v>-0.1</c:v>
                </c:pt>
                <c:pt idx="3758">
                  <c:v>-0.1</c:v>
                </c:pt>
                <c:pt idx="3759">
                  <c:v>-0.1</c:v>
                </c:pt>
                <c:pt idx="3760">
                  <c:v>-0.1</c:v>
                </c:pt>
                <c:pt idx="3761">
                  <c:v>-0.1</c:v>
                </c:pt>
                <c:pt idx="3762">
                  <c:v>-0.1</c:v>
                </c:pt>
                <c:pt idx="3763">
                  <c:v>-0.1</c:v>
                </c:pt>
                <c:pt idx="3764">
                  <c:v>-0.1</c:v>
                </c:pt>
                <c:pt idx="3765">
                  <c:v>-0.1</c:v>
                </c:pt>
                <c:pt idx="3766">
                  <c:v>-0.1</c:v>
                </c:pt>
                <c:pt idx="3767">
                  <c:v>-0.1</c:v>
                </c:pt>
                <c:pt idx="3768">
                  <c:v>-0.1</c:v>
                </c:pt>
                <c:pt idx="3769">
                  <c:v>-0.1</c:v>
                </c:pt>
                <c:pt idx="3770">
                  <c:v>-0.1</c:v>
                </c:pt>
                <c:pt idx="3771">
                  <c:v>-0.2</c:v>
                </c:pt>
                <c:pt idx="3772">
                  <c:v>-0.2</c:v>
                </c:pt>
                <c:pt idx="3773">
                  <c:v>-0.2</c:v>
                </c:pt>
                <c:pt idx="3774">
                  <c:v>-0.2</c:v>
                </c:pt>
                <c:pt idx="3775">
                  <c:v>-0.2</c:v>
                </c:pt>
                <c:pt idx="3776">
                  <c:v>-0.2</c:v>
                </c:pt>
                <c:pt idx="3777">
                  <c:v>-0.2</c:v>
                </c:pt>
                <c:pt idx="3778">
                  <c:v>-0.2</c:v>
                </c:pt>
                <c:pt idx="3779">
                  <c:v>-0.2</c:v>
                </c:pt>
                <c:pt idx="3780">
                  <c:v>-0.2</c:v>
                </c:pt>
                <c:pt idx="3781">
                  <c:v>-0.2</c:v>
                </c:pt>
                <c:pt idx="3782">
                  <c:v>-0.2</c:v>
                </c:pt>
                <c:pt idx="3783">
                  <c:v>-0.2</c:v>
                </c:pt>
                <c:pt idx="3784">
                  <c:v>-0.2</c:v>
                </c:pt>
                <c:pt idx="3785">
                  <c:v>-0.2</c:v>
                </c:pt>
                <c:pt idx="3786">
                  <c:v>-0.2</c:v>
                </c:pt>
                <c:pt idx="3787">
                  <c:v>-0.2</c:v>
                </c:pt>
                <c:pt idx="3788">
                  <c:v>-0.2</c:v>
                </c:pt>
                <c:pt idx="3789">
                  <c:v>-0.2</c:v>
                </c:pt>
                <c:pt idx="3790">
                  <c:v>-0.2</c:v>
                </c:pt>
                <c:pt idx="3791">
                  <c:v>-0.2</c:v>
                </c:pt>
                <c:pt idx="3792">
                  <c:v>-0.2</c:v>
                </c:pt>
                <c:pt idx="3793">
                  <c:v>-0.2</c:v>
                </c:pt>
                <c:pt idx="3794">
                  <c:v>-0.2</c:v>
                </c:pt>
                <c:pt idx="3795">
                  <c:v>-0.2</c:v>
                </c:pt>
                <c:pt idx="3796">
                  <c:v>-0.2</c:v>
                </c:pt>
                <c:pt idx="3797">
                  <c:v>-0.2</c:v>
                </c:pt>
                <c:pt idx="3798">
                  <c:v>-0.1</c:v>
                </c:pt>
                <c:pt idx="3799">
                  <c:v>-0.1</c:v>
                </c:pt>
                <c:pt idx="3800">
                  <c:v>-0.1</c:v>
                </c:pt>
                <c:pt idx="3801">
                  <c:v>-0.1</c:v>
                </c:pt>
                <c:pt idx="3802">
                  <c:v>-0.1</c:v>
                </c:pt>
                <c:pt idx="3803">
                  <c:v>-0.1</c:v>
                </c:pt>
                <c:pt idx="3804">
                  <c:v>-0.1</c:v>
                </c:pt>
                <c:pt idx="3805">
                  <c:v>-0.1</c:v>
                </c:pt>
                <c:pt idx="3806">
                  <c:v>-0.1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0.1</c:v>
                </c:pt>
                <c:pt idx="3817">
                  <c:v>0.1</c:v>
                </c:pt>
                <c:pt idx="3818">
                  <c:v>0.1</c:v>
                </c:pt>
                <c:pt idx="3819">
                  <c:v>0.1</c:v>
                </c:pt>
                <c:pt idx="3820">
                  <c:v>0.1</c:v>
                </c:pt>
                <c:pt idx="3821">
                  <c:v>0.1</c:v>
                </c:pt>
                <c:pt idx="3822">
                  <c:v>0.1</c:v>
                </c:pt>
                <c:pt idx="3823">
                  <c:v>0.1</c:v>
                </c:pt>
                <c:pt idx="3824">
                  <c:v>0.1</c:v>
                </c:pt>
                <c:pt idx="3825">
                  <c:v>0.2</c:v>
                </c:pt>
                <c:pt idx="3826">
                  <c:v>0.2</c:v>
                </c:pt>
                <c:pt idx="3827">
                  <c:v>0.2</c:v>
                </c:pt>
                <c:pt idx="3828">
                  <c:v>0.1</c:v>
                </c:pt>
                <c:pt idx="3829">
                  <c:v>0.1</c:v>
                </c:pt>
                <c:pt idx="3830">
                  <c:v>0.1</c:v>
                </c:pt>
                <c:pt idx="3831">
                  <c:v>0.1</c:v>
                </c:pt>
                <c:pt idx="3832">
                  <c:v>0.1</c:v>
                </c:pt>
                <c:pt idx="3833">
                  <c:v>0.1</c:v>
                </c:pt>
                <c:pt idx="3834">
                  <c:v>0.1</c:v>
                </c:pt>
                <c:pt idx="3835">
                  <c:v>0.1</c:v>
                </c:pt>
                <c:pt idx="3836">
                  <c:v>0.1</c:v>
                </c:pt>
                <c:pt idx="3837">
                  <c:v>0.1</c:v>
                </c:pt>
                <c:pt idx="3838">
                  <c:v>0.1</c:v>
                </c:pt>
                <c:pt idx="3839">
                  <c:v>0.1</c:v>
                </c:pt>
                <c:pt idx="3840">
                  <c:v>0.1</c:v>
                </c:pt>
                <c:pt idx="3841">
                  <c:v>0.1</c:v>
                </c:pt>
                <c:pt idx="3842">
                  <c:v>0.1</c:v>
                </c:pt>
                <c:pt idx="3843">
                  <c:v>0.1</c:v>
                </c:pt>
                <c:pt idx="3844">
                  <c:v>0.1</c:v>
                </c:pt>
                <c:pt idx="3845">
                  <c:v>0.1</c:v>
                </c:pt>
                <c:pt idx="3846">
                  <c:v>0.1</c:v>
                </c:pt>
                <c:pt idx="3847">
                  <c:v>0.1</c:v>
                </c:pt>
                <c:pt idx="3848">
                  <c:v>0.1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-0.1</c:v>
                </c:pt>
                <c:pt idx="3856">
                  <c:v>-0.1</c:v>
                </c:pt>
                <c:pt idx="3857">
                  <c:v>-0.1</c:v>
                </c:pt>
                <c:pt idx="3858">
                  <c:v>-0.1</c:v>
                </c:pt>
                <c:pt idx="3859">
                  <c:v>-0.1</c:v>
                </c:pt>
                <c:pt idx="3860">
                  <c:v>-0.1</c:v>
                </c:pt>
                <c:pt idx="3861">
                  <c:v>-0.2</c:v>
                </c:pt>
                <c:pt idx="3862">
                  <c:v>-0.2</c:v>
                </c:pt>
                <c:pt idx="3863">
                  <c:v>-0.2</c:v>
                </c:pt>
                <c:pt idx="3864">
                  <c:v>-0.3</c:v>
                </c:pt>
                <c:pt idx="3865">
                  <c:v>-0.3</c:v>
                </c:pt>
                <c:pt idx="3866">
                  <c:v>-0.3</c:v>
                </c:pt>
                <c:pt idx="3867">
                  <c:v>-0.3</c:v>
                </c:pt>
                <c:pt idx="3868">
                  <c:v>-0.3</c:v>
                </c:pt>
                <c:pt idx="3869">
                  <c:v>-0.3</c:v>
                </c:pt>
                <c:pt idx="3870">
                  <c:v>-0.4</c:v>
                </c:pt>
                <c:pt idx="3871">
                  <c:v>-0.4</c:v>
                </c:pt>
                <c:pt idx="3872">
                  <c:v>-0.4</c:v>
                </c:pt>
                <c:pt idx="3873">
                  <c:v>-0.4</c:v>
                </c:pt>
                <c:pt idx="3874">
                  <c:v>-0.4</c:v>
                </c:pt>
                <c:pt idx="3875">
                  <c:v>-0.4</c:v>
                </c:pt>
                <c:pt idx="3876">
                  <c:v>-0.4</c:v>
                </c:pt>
                <c:pt idx="3877">
                  <c:v>-0.4</c:v>
                </c:pt>
                <c:pt idx="3878">
                  <c:v>-0.4</c:v>
                </c:pt>
                <c:pt idx="3879">
                  <c:v>-0.4</c:v>
                </c:pt>
                <c:pt idx="3880">
                  <c:v>-0.4</c:v>
                </c:pt>
                <c:pt idx="3881">
                  <c:v>-0.4</c:v>
                </c:pt>
                <c:pt idx="3882">
                  <c:v>-0.4</c:v>
                </c:pt>
                <c:pt idx="3883">
                  <c:v>-0.4</c:v>
                </c:pt>
                <c:pt idx="3884">
                  <c:v>-0.4</c:v>
                </c:pt>
                <c:pt idx="3885">
                  <c:v>-0.4</c:v>
                </c:pt>
                <c:pt idx="3886">
                  <c:v>-0.4</c:v>
                </c:pt>
                <c:pt idx="3887">
                  <c:v>-0.4</c:v>
                </c:pt>
                <c:pt idx="3888">
                  <c:v>-0.4</c:v>
                </c:pt>
                <c:pt idx="3889">
                  <c:v>-0.4</c:v>
                </c:pt>
                <c:pt idx="3890">
                  <c:v>-0.4</c:v>
                </c:pt>
                <c:pt idx="3891">
                  <c:v>-0.4</c:v>
                </c:pt>
                <c:pt idx="3892">
                  <c:v>-0.4</c:v>
                </c:pt>
                <c:pt idx="3893">
                  <c:v>-0.4</c:v>
                </c:pt>
                <c:pt idx="3894">
                  <c:v>-0.4</c:v>
                </c:pt>
                <c:pt idx="3895">
                  <c:v>-0.4</c:v>
                </c:pt>
                <c:pt idx="3896">
                  <c:v>-0.4</c:v>
                </c:pt>
                <c:pt idx="3897">
                  <c:v>-0.3</c:v>
                </c:pt>
                <c:pt idx="3898">
                  <c:v>-0.3</c:v>
                </c:pt>
                <c:pt idx="3899">
                  <c:v>-0.3</c:v>
                </c:pt>
                <c:pt idx="3900">
                  <c:v>-0.3</c:v>
                </c:pt>
                <c:pt idx="3901">
                  <c:v>-0.3</c:v>
                </c:pt>
                <c:pt idx="3902">
                  <c:v>-0.3</c:v>
                </c:pt>
                <c:pt idx="3903">
                  <c:v>-0.3</c:v>
                </c:pt>
                <c:pt idx="3904">
                  <c:v>-0.3</c:v>
                </c:pt>
                <c:pt idx="3905">
                  <c:v>-0.3</c:v>
                </c:pt>
                <c:pt idx="3906">
                  <c:v>-0.2</c:v>
                </c:pt>
                <c:pt idx="3907">
                  <c:v>-0.2</c:v>
                </c:pt>
                <c:pt idx="3908">
                  <c:v>-0.2</c:v>
                </c:pt>
                <c:pt idx="3909">
                  <c:v>-0.2</c:v>
                </c:pt>
                <c:pt idx="3910">
                  <c:v>-0.2</c:v>
                </c:pt>
                <c:pt idx="3911">
                  <c:v>-0.2</c:v>
                </c:pt>
                <c:pt idx="3912">
                  <c:v>-0.1</c:v>
                </c:pt>
                <c:pt idx="3913">
                  <c:v>-0.1</c:v>
                </c:pt>
                <c:pt idx="3914">
                  <c:v>-0.1</c:v>
                </c:pt>
                <c:pt idx="3915">
                  <c:v>-0.1</c:v>
                </c:pt>
                <c:pt idx="3916">
                  <c:v>-0.1</c:v>
                </c:pt>
                <c:pt idx="3917">
                  <c:v>-0.1</c:v>
                </c:pt>
                <c:pt idx="3918">
                  <c:v>-0.1</c:v>
                </c:pt>
                <c:pt idx="3919">
                  <c:v>-0.1</c:v>
                </c:pt>
                <c:pt idx="3920">
                  <c:v>-0.1</c:v>
                </c:pt>
                <c:pt idx="3921">
                  <c:v>-0.1</c:v>
                </c:pt>
                <c:pt idx="3922">
                  <c:v>-0.1</c:v>
                </c:pt>
                <c:pt idx="3923">
                  <c:v>-0.1</c:v>
                </c:pt>
                <c:pt idx="3924">
                  <c:v>-0.1</c:v>
                </c:pt>
                <c:pt idx="3925">
                  <c:v>-0.1</c:v>
                </c:pt>
                <c:pt idx="3926">
                  <c:v>-0.1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0.1</c:v>
                </c:pt>
                <c:pt idx="3943">
                  <c:v>0.1</c:v>
                </c:pt>
                <c:pt idx="3944">
                  <c:v>0.1</c:v>
                </c:pt>
                <c:pt idx="3945">
                  <c:v>0.1</c:v>
                </c:pt>
                <c:pt idx="3946">
                  <c:v>0.1</c:v>
                </c:pt>
                <c:pt idx="3947">
                  <c:v>0.1</c:v>
                </c:pt>
                <c:pt idx="3948">
                  <c:v>0.1</c:v>
                </c:pt>
                <c:pt idx="3949">
                  <c:v>0.1</c:v>
                </c:pt>
                <c:pt idx="3950">
                  <c:v>0.1</c:v>
                </c:pt>
                <c:pt idx="3951">
                  <c:v>0.1</c:v>
                </c:pt>
                <c:pt idx="3952">
                  <c:v>0.1</c:v>
                </c:pt>
                <c:pt idx="3953">
                  <c:v>0.1</c:v>
                </c:pt>
                <c:pt idx="3954">
                  <c:v>0.1</c:v>
                </c:pt>
                <c:pt idx="3955">
                  <c:v>0.1</c:v>
                </c:pt>
                <c:pt idx="3956">
                  <c:v>0.1</c:v>
                </c:pt>
                <c:pt idx="3957">
                  <c:v>0.1</c:v>
                </c:pt>
                <c:pt idx="3958">
                  <c:v>0.1</c:v>
                </c:pt>
                <c:pt idx="3959">
                  <c:v>0.1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-0.1</c:v>
                </c:pt>
                <c:pt idx="3976">
                  <c:v>-0.1</c:v>
                </c:pt>
                <c:pt idx="3977">
                  <c:v>-0.1</c:v>
                </c:pt>
                <c:pt idx="3978">
                  <c:v>-0.1</c:v>
                </c:pt>
                <c:pt idx="3979">
                  <c:v>-0.1</c:v>
                </c:pt>
                <c:pt idx="3980">
                  <c:v>-0.1</c:v>
                </c:pt>
                <c:pt idx="3981">
                  <c:v>-0.1</c:v>
                </c:pt>
                <c:pt idx="3982">
                  <c:v>-0.1</c:v>
                </c:pt>
                <c:pt idx="3983">
                  <c:v>-0.1</c:v>
                </c:pt>
                <c:pt idx="3984">
                  <c:v>-0.1</c:v>
                </c:pt>
                <c:pt idx="3985">
                  <c:v>-0.1</c:v>
                </c:pt>
                <c:pt idx="3986">
                  <c:v>-0.1</c:v>
                </c:pt>
                <c:pt idx="3987">
                  <c:v>-0.2</c:v>
                </c:pt>
                <c:pt idx="3988">
                  <c:v>-0.2</c:v>
                </c:pt>
                <c:pt idx="3989">
                  <c:v>-0.2</c:v>
                </c:pt>
                <c:pt idx="3990">
                  <c:v>-0.2</c:v>
                </c:pt>
                <c:pt idx="3991">
                  <c:v>-0.2</c:v>
                </c:pt>
                <c:pt idx="3992">
                  <c:v>-0.2</c:v>
                </c:pt>
                <c:pt idx="3993">
                  <c:v>-0.3</c:v>
                </c:pt>
                <c:pt idx="3994">
                  <c:v>-0.3</c:v>
                </c:pt>
                <c:pt idx="3995">
                  <c:v>-0.3</c:v>
                </c:pt>
                <c:pt idx="3996">
                  <c:v>-0.3</c:v>
                </c:pt>
                <c:pt idx="3997">
                  <c:v>-0.3</c:v>
                </c:pt>
                <c:pt idx="3998">
                  <c:v>-0.3</c:v>
                </c:pt>
                <c:pt idx="3999">
                  <c:v>-0.3</c:v>
                </c:pt>
                <c:pt idx="4000">
                  <c:v>-0.3</c:v>
                </c:pt>
                <c:pt idx="4001">
                  <c:v>-0.3</c:v>
                </c:pt>
                <c:pt idx="4002">
                  <c:v>-0.3</c:v>
                </c:pt>
                <c:pt idx="4003">
                  <c:v>-0.3</c:v>
                </c:pt>
                <c:pt idx="4004">
                  <c:v>-0.3</c:v>
                </c:pt>
                <c:pt idx="4005">
                  <c:v>-0.3</c:v>
                </c:pt>
                <c:pt idx="4006">
                  <c:v>-0.3</c:v>
                </c:pt>
                <c:pt idx="4007">
                  <c:v>-0.3</c:v>
                </c:pt>
                <c:pt idx="4008">
                  <c:v>-0.2</c:v>
                </c:pt>
                <c:pt idx="4009">
                  <c:v>-0.2</c:v>
                </c:pt>
                <c:pt idx="4010">
                  <c:v>-0.2</c:v>
                </c:pt>
                <c:pt idx="4011">
                  <c:v>-0.2</c:v>
                </c:pt>
                <c:pt idx="4012">
                  <c:v>-0.2</c:v>
                </c:pt>
                <c:pt idx="4013">
                  <c:v>-0.2</c:v>
                </c:pt>
                <c:pt idx="4014">
                  <c:v>-0.1</c:v>
                </c:pt>
                <c:pt idx="4015">
                  <c:v>-0.1</c:v>
                </c:pt>
                <c:pt idx="4016">
                  <c:v>-0.1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0.1</c:v>
                </c:pt>
                <c:pt idx="4024">
                  <c:v>0.1</c:v>
                </c:pt>
                <c:pt idx="4025">
                  <c:v>0.1</c:v>
                </c:pt>
                <c:pt idx="4026">
                  <c:v>0.1</c:v>
                </c:pt>
                <c:pt idx="4027">
                  <c:v>0.1</c:v>
                </c:pt>
                <c:pt idx="4028">
                  <c:v>0.1</c:v>
                </c:pt>
                <c:pt idx="4029">
                  <c:v>0.1</c:v>
                </c:pt>
                <c:pt idx="4030">
                  <c:v>0.1</c:v>
                </c:pt>
                <c:pt idx="4031">
                  <c:v>0.1</c:v>
                </c:pt>
                <c:pt idx="4032">
                  <c:v>0.1</c:v>
                </c:pt>
                <c:pt idx="4033">
                  <c:v>0.1</c:v>
                </c:pt>
                <c:pt idx="4034">
                  <c:v>0.1</c:v>
                </c:pt>
                <c:pt idx="4035">
                  <c:v>0.2</c:v>
                </c:pt>
                <c:pt idx="4036">
                  <c:v>0.2</c:v>
                </c:pt>
                <c:pt idx="4037">
                  <c:v>0.2</c:v>
                </c:pt>
                <c:pt idx="4038">
                  <c:v>0.2</c:v>
                </c:pt>
                <c:pt idx="4039">
                  <c:v>0.2</c:v>
                </c:pt>
                <c:pt idx="4040">
                  <c:v>0.2</c:v>
                </c:pt>
                <c:pt idx="4041">
                  <c:v>0.2</c:v>
                </c:pt>
                <c:pt idx="4042">
                  <c:v>0.2</c:v>
                </c:pt>
                <c:pt idx="4043">
                  <c:v>0.2</c:v>
                </c:pt>
                <c:pt idx="4044">
                  <c:v>0.2</c:v>
                </c:pt>
                <c:pt idx="4045">
                  <c:v>0.2</c:v>
                </c:pt>
                <c:pt idx="4046">
                  <c:v>0.2</c:v>
                </c:pt>
                <c:pt idx="4047">
                  <c:v>0.1</c:v>
                </c:pt>
                <c:pt idx="4048">
                  <c:v>0.1</c:v>
                </c:pt>
                <c:pt idx="4049">
                  <c:v>0.1</c:v>
                </c:pt>
                <c:pt idx="4050">
                  <c:v>0.1</c:v>
                </c:pt>
                <c:pt idx="4051">
                  <c:v>0.1</c:v>
                </c:pt>
                <c:pt idx="4052">
                  <c:v>0.1</c:v>
                </c:pt>
                <c:pt idx="4053">
                  <c:v>0.1</c:v>
                </c:pt>
                <c:pt idx="4054">
                  <c:v>0.1</c:v>
                </c:pt>
                <c:pt idx="4055">
                  <c:v>0.1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-0.1</c:v>
                </c:pt>
                <c:pt idx="4063">
                  <c:v>-0.1</c:v>
                </c:pt>
                <c:pt idx="4064">
                  <c:v>-0.1</c:v>
                </c:pt>
                <c:pt idx="4065">
                  <c:v>-0.1</c:v>
                </c:pt>
                <c:pt idx="4066">
                  <c:v>-0.1</c:v>
                </c:pt>
                <c:pt idx="4067">
                  <c:v>-0.1</c:v>
                </c:pt>
                <c:pt idx="4068">
                  <c:v>-0.2</c:v>
                </c:pt>
                <c:pt idx="4069">
                  <c:v>-0.2</c:v>
                </c:pt>
                <c:pt idx="4070">
                  <c:v>-0.2</c:v>
                </c:pt>
                <c:pt idx="4071">
                  <c:v>-0.2</c:v>
                </c:pt>
                <c:pt idx="4072">
                  <c:v>-0.2</c:v>
                </c:pt>
                <c:pt idx="4073">
                  <c:v>-0.2</c:v>
                </c:pt>
                <c:pt idx="4074">
                  <c:v>-0.2</c:v>
                </c:pt>
                <c:pt idx="4075">
                  <c:v>-0.2</c:v>
                </c:pt>
                <c:pt idx="4076">
                  <c:v>-0.2</c:v>
                </c:pt>
                <c:pt idx="4077">
                  <c:v>-0.2</c:v>
                </c:pt>
                <c:pt idx="4078">
                  <c:v>-0.2</c:v>
                </c:pt>
                <c:pt idx="4079">
                  <c:v>-0.2</c:v>
                </c:pt>
                <c:pt idx="4080">
                  <c:v>-0.2</c:v>
                </c:pt>
                <c:pt idx="4081">
                  <c:v>-0.2</c:v>
                </c:pt>
                <c:pt idx="4082">
                  <c:v>-0.2</c:v>
                </c:pt>
                <c:pt idx="4083">
                  <c:v>-0.3</c:v>
                </c:pt>
                <c:pt idx="4084">
                  <c:v>-0.3</c:v>
                </c:pt>
                <c:pt idx="4085">
                  <c:v>-0.3</c:v>
                </c:pt>
                <c:pt idx="4086">
                  <c:v>-0.3</c:v>
                </c:pt>
                <c:pt idx="4087">
                  <c:v>-0.3</c:v>
                </c:pt>
                <c:pt idx="4088">
                  <c:v>-0.3</c:v>
                </c:pt>
                <c:pt idx="4089">
                  <c:v>-0.3</c:v>
                </c:pt>
                <c:pt idx="4090">
                  <c:v>-0.3</c:v>
                </c:pt>
                <c:pt idx="4091">
                  <c:v>-0.3</c:v>
                </c:pt>
                <c:pt idx="4092">
                  <c:v>-0.3</c:v>
                </c:pt>
                <c:pt idx="4093">
                  <c:v>-0.3</c:v>
                </c:pt>
                <c:pt idx="4094">
                  <c:v>-0.3</c:v>
                </c:pt>
                <c:pt idx="4095">
                  <c:v>-0.3</c:v>
                </c:pt>
                <c:pt idx="4096">
                  <c:v>-0.3</c:v>
                </c:pt>
                <c:pt idx="4097">
                  <c:v>-0.3</c:v>
                </c:pt>
                <c:pt idx="4098">
                  <c:v>-0.3</c:v>
                </c:pt>
                <c:pt idx="4099">
                  <c:v>-0.3</c:v>
                </c:pt>
                <c:pt idx="4100">
                  <c:v>-0.3</c:v>
                </c:pt>
                <c:pt idx="4101">
                  <c:v>-0.3</c:v>
                </c:pt>
                <c:pt idx="4102">
                  <c:v>-0.3</c:v>
                </c:pt>
                <c:pt idx="4103">
                  <c:v>-0.3</c:v>
                </c:pt>
                <c:pt idx="4104">
                  <c:v>-0.3</c:v>
                </c:pt>
                <c:pt idx="4105">
                  <c:v>-0.3</c:v>
                </c:pt>
                <c:pt idx="4106">
                  <c:v>-0.3</c:v>
                </c:pt>
                <c:pt idx="4107">
                  <c:v>-0.3</c:v>
                </c:pt>
                <c:pt idx="4108">
                  <c:v>-0.3</c:v>
                </c:pt>
                <c:pt idx="4109">
                  <c:v>-0.3</c:v>
                </c:pt>
                <c:pt idx="4110">
                  <c:v>-0.3</c:v>
                </c:pt>
                <c:pt idx="4111">
                  <c:v>-0.3</c:v>
                </c:pt>
                <c:pt idx="4112">
                  <c:v>-0.3</c:v>
                </c:pt>
                <c:pt idx="4113">
                  <c:v>-0.3</c:v>
                </c:pt>
                <c:pt idx="4114">
                  <c:v>-0.3</c:v>
                </c:pt>
                <c:pt idx="4115">
                  <c:v>-0.3</c:v>
                </c:pt>
                <c:pt idx="4116">
                  <c:v>-0.3</c:v>
                </c:pt>
                <c:pt idx="4117">
                  <c:v>-0.3</c:v>
                </c:pt>
                <c:pt idx="4118">
                  <c:v>-0.3</c:v>
                </c:pt>
                <c:pt idx="4119">
                  <c:v>-0.3</c:v>
                </c:pt>
                <c:pt idx="4120">
                  <c:v>-0.3</c:v>
                </c:pt>
                <c:pt idx="4121">
                  <c:v>-0.3</c:v>
                </c:pt>
                <c:pt idx="4122">
                  <c:v>-0.3</c:v>
                </c:pt>
                <c:pt idx="4123">
                  <c:v>-0.3</c:v>
                </c:pt>
                <c:pt idx="4124">
                  <c:v>-0.3</c:v>
                </c:pt>
                <c:pt idx="4125">
                  <c:v>-0.3</c:v>
                </c:pt>
                <c:pt idx="4126">
                  <c:v>-0.3</c:v>
                </c:pt>
                <c:pt idx="4127">
                  <c:v>-0.3</c:v>
                </c:pt>
                <c:pt idx="4128">
                  <c:v>-0.3</c:v>
                </c:pt>
                <c:pt idx="4129">
                  <c:v>-0.3</c:v>
                </c:pt>
                <c:pt idx="4130">
                  <c:v>-0.3</c:v>
                </c:pt>
                <c:pt idx="4131">
                  <c:v>-0.3</c:v>
                </c:pt>
                <c:pt idx="4132">
                  <c:v>-0.3</c:v>
                </c:pt>
                <c:pt idx="4133">
                  <c:v>-0.3</c:v>
                </c:pt>
                <c:pt idx="4134">
                  <c:v>-0.3</c:v>
                </c:pt>
                <c:pt idx="4135">
                  <c:v>-0.3</c:v>
                </c:pt>
                <c:pt idx="4136">
                  <c:v>-0.3</c:v>
                </c:pt>
                <c:pt idx="4137">
                  <c:v>-0.3</c:v>
                </c:pt>
                <c:pt idx="4138">
                  <c:v>-0.3</c:v>
                </c:pt>
                <c:pt idx="4139">
                  <c:v>-0.3</c:v>
                </c:pt>
                <c:pt idx="4140">
                  <c:v>-0.3</c:v>
                </c:pt>
                <c:pt idx="4141">
                  <c:v>-0.3</c:v>
                </c:pt>
                <c:pt idx="4142">
                  <c:v>-0.3</c:v>
                </c:pt>
                <c:pt idx="4143">
                  <c:v>-0.3</c:v>
                </c:pt>
                <c:pt idx="4144">
                  <c:v>-0.3</c:v>
                </c:pt>
                <c:pt idx="4145">
                  <c:v>-0.3</c:v>
                </c:pt>
                <c:pt idx="4146">
                  <c:v>-0.3</c:v>
                </c:pt>
                <c:pt idx="4147">
                  <c:v>-0.3</c:v>
                </c:pt>
                <c:pt idx="4148">
                  <c:v>-0.3</c:v>
                </c:pt>
                <c:pt idx="4149">
                  <c:v>-0.3</c:v>
                </c:pt>
                <c:pt idx="4150">
                  <c:v>-0.3</c:v>
                </c:pt>
                <c:pt idx="4151">
                  <c:v>-0.3</c:v>
                </c:pt>
                <c:pt idx="4152">
                  <c:v>-0.3</c:v>
                </c:pt>
                <c:pt idx="4153">
                  <c:v>-0.3</c:v>
                </c:pt>
                <c:pt idx="4154">
                  <c:v>-0.3</c:v>
                </c:pt>
                <c:pt idx="4155">
                  <c:v>-0.3</c:v>
                </c:pt>
                <c:pt idx="4156">
                  <c:v>-0.3</c:v>
                </c:pt>
                <c:pt idx="4157">
                  <c:v>-0.3</c:v>
                </c:pt>
                <c:pt idx="4158">
                  <c:v>-0.3</c:v>
                </c:pt>
                <c:pt idx="4159">
                  <c:v>-0.3</c:v>
                </c:pt>
                <c:pt idx="4160">
                  <c:v>-0.3</c:v>
                </c:pt>
                <c:pt idx="4161">
                  <c:v>-0.3</c:v>
                </c:pt>
                <c:pt idx="4162">
                  <c:v>-0.3</c:v>
                </c:pt>
                <c:pt idx="4163">
                  <c:v>-0.3</c:v>
                </c:pt>
                <c:pt idx="4164">
                  <c:v>-0.3</c:v>
                </c:pt>
                <c:pt idx="4165">
                  <c:v>-0.3</c:v>
                </c:pt>
                <c:pt idx="4166">
                  <c:v>-0.3</c:v>
                </c:pt>
                <c:pt idx="4167">
                  <c:v>-0.3</c:v>
                </c:pt>
                <c:pt idx="4168">
                  <c:v>-0.3</c:v>
                </c:pt>
                <c:pt idx="4169">
                  <c:v>-0.3</c:v>
                </c:pt>
                <c:pt idx="4170">
                  <c:v>-0.3</c:v>
                </c:pt>
                <c:pt idx="4171">
                  <c:v>-0.3</c:v>
                </c:pt>
                <c:pt idx="4172">
                  <c:v>-0.3</c:v>
                </c:pt>
                <c:pt idx="4173">
                  <c:v>-0.2</c:v>
                </c:pt>
                <c:pt idx="4174">
                  <c:v>-0.2</c:v>
                </c:pt>
                <c:pt idx="4175">
                  <c:v>-0.2</c:v>
                </c:pt>
                <c:pt idx="4176">
                  <c:v>-0.2</c:v>
                </c:pt>
                <c:pt idx="4177">
                  <c:v>-0.2</c:v>
                </c:pt>
                <c:pt idx="4178">
                  <c:v>-0.2</c:v>
                </c:pt>
                <c:pt idx="4179">
                  <c:v>-0.2</c:v>
                </c:pt>
                <c:pt idx="4180">
                  <c:v>-0.2</c:v>
                </c:pt>
                <c:pt idx="4181">
                  <c:v>-0.2</c:v>
                </c:pt>
                <c:pt idx="4182">
                  <c:v>-0.2</c:v>
                </c:pt>
                <c:pt idx="4183">
                  <c:v>-0.2</c:v>
                </c:pt>
                <c:pt idx="4184">
                  <c:v>-0.2</c:v>
                </c:pt>
                <c:pt idx="4185">
                  <c:v>-0.1</c:v>
                </c:pt>
                <c:pt idx="4186">
                  <c:v>-0.1</c:v>
                </c:pt>
                <c:pt idx="4187">
                  <c:v>-0.1</c:v>
                </c:pt>
                <c:pt idx="4188">
                  <c:v>-0.1</c:v>
                </c:pt>
                <c:pt idx="4189">
                  <c:v>-0.1</c:v>
                </c:pt>
                <c:pt idx="4190">
                  <c:v>-0.1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0.1</c:v>
                </c:pt>
                <c:pt idx="4195">
                  <c:v>0.1</c:v>
                </c:pt>
                <c:pt idx="4196">
                  <c:v>0.1</c:v>
                </c:pt>
                <c:pt idx="4197">
                  <c:v>0.1</c:v>
                </c:pt>
                <c:pt idx="4198">
                  <c:v>0.1</c:v>
                </c:pt>
                <c:pt idx="4199">
                  <c:v>0.1</c:v>
                </c:pt>
                <c:pt idx="4200">
                  <c:v>0.1</c:v>
                </c:pt>
                <c:pt idx="4201">
                  <c:v>0.1</c:v>
                </c:pt>
                <c:pt idx="4202">
                  <c:v>0.1</c:v>
                </c:pt>
                <c:pt idx="4203">
                  <c:v>0.2</c:v>
                </c:pt>
                <c:pt idx="4204">
                  <c:v>0.2</c:v>
                </c:pt>
                <c:pt idx="4205">
                  <c:v>0.2</c:v>
                </c:pt>
                <c:pt idx="4206">
                  <c:v>0.2</c:v>
                </c:pt>
                <c:pt idx="4207">
                  <c:v>0.2</c:v>
                </c:pt>
                <c:pt idx="4208">
                  <c:v>0.2</c:v>
                </c:pt>
                <c:pt idx="4209">
                  <c:v>0.2</c:v>
                </c:pt>
                <c:pt idx="4210">
                  <c:v>0.2</c:v>
                </c:pt>
                <c:pt idx="4211">
                  <c:v>0.2</c:v>
                </c:pt>
                <c:pt idx="4212">
                  <c:v>0.1</c:v>
                </c:pt>
                <c:pt idx="4213">
                  <c:v>0.1</c:v>
                </c:pt>
                <c:pt idx="4214">
                  <c:v>0.1</c:v>
                </c:pt>
                <c:pt idx="4215">
                  <c:v>0.1</c:v>
                </c:pt>
                <c:pt idx="4216">
                  <c:v>0.1</c:v>
                </c:pt>
                <c:pt idx="4217">
                  <c:v>0.1</c:v>
                </c:pt>
                <c:pt idx="4218">
                  <c:v>0.1</c:v>
                </c:pt>
                <c:pt idx="4219">
                  <c:v>0.1</c:v>
                </c:pt>
                <c:pt idx="4220">
                  <c:v>0.1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-0.1</c:v>
                </c:pt>
                <c:pt idx="4234">
                  <c:v>-0.1</c:v>
                </c:pt>
                <c:pt idx="4235">
                  <c:v>-0.1</c:v>
                </c:pt>
                <c:pt idx="4236">
                  <c:v>-0.1</c:v>
                </c:pt>
                <c:pt idx="4237">
                  <c:v>-0.1</c:v>
                </c:pt>
                <c:pt idx="4238">
                  <c:v>-0.1</c:v>
                </c:pt>
                <c:pt idx="4239">
                  <c:v>-0.1</c:v>
                </c:pt>
                <c:pt idx="4240">
                  <c:v>-0.1</c:v>
                </c:pt>
                <c:pt idx="4241">
                  <c:v>-0.1</c:v>
                </c:pt>
                <c:pt idx="4242">
                  <c:v>-0.1</c:v>
                </c:pt>
                <c:pt idx="4243">
                  <c:v>-0.1</c:v>
                </c:pt>
                <c:pt idx="4244">
                  <c:v>-0.1</c:v>
                </c:pt>
                <c:pt idx="4245">
                  <c:v>-0.1</c:v>
                </c:pt>
                <c:pt idx="4246">
                  <c:v>-0.1</c:v>
                </c:pt>
                <c:pt idx="4247">
                  <c:v>-0.1</c:v>
                </c:pt>
                <c:pt idx="4248">
                  <c:v>-0.1</c:v>
                </c:pt>
                <c:pt idx="4249">
                  <c:v>-0.1</c:v>
                </c:pt>
                <c:pt idx="4250">
                  <c:v>-0.1</c:v>
                </c:pt>
                <c:pt idx="4251">
                  <c:v>-0.1</c:v>
                </c:pt>
                <c:pt idx="4252">
                  <c:v>-0.1</c:v>
                </c:pt>
                <c:pt idx="4253">
                  <c:v>-0.1</c:v>
                </c:pt>
                <c:pt idx="4254">
                  <c:v>-0.1</c:v>
                </c:pt>
                <c:pt idx="4255">
                  <c:v>-0.1</c:v>
                </c:pt>
                <c:pt idx="4256">
                  <c:v>-0.1</c:v>
                </c:pt>
                <c:pt idx="4257">
                  <c:v>-0.1</c:v>
                </c:pt>
                <c:pt idx="4258">
                  <c:v>-0.1</c:v>
                </c:pt>
                <c:pt idx="4259">
                  <c:v>-0.1</c:v>
                </c:pt>
                <c:pt idx="4260">
                  <c:v>-0.1</c:v>
                </c:pt>
                <c:pt idx="4261">
                  <c:v>-0.1</c:v>
                </c:pt>
                <c:pt idx="4262">
                  <c:v>-0.1</c:v>
                </c:pt>
                <c:pt idx="4263">
                  <c:v>-0.1</c:v>
                </c:pt>
                <c:pt idx="4264">
                  <c:v>-0.1</c:v>
                </c:pt>
                <c:pt idx="4265">
                  <c:v>-0.1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256-4DC0-8E23-98AB5DA14E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655600"/>
        <c:axId val="547675760"/>
      </c:scatterChart>
      <c:valAx>
        <c:axId val="547655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Tempo</a:t>
                </a:r>
                <a:r>
                  <a:rPr lang="pt-BR" baseline="0"/>
                  <a:t> (s)</a:t>
                </a:r>
              </a:p>
            </c:rich>
          </c:tx>
          <c:layout>
            <c:manualLayout>
              <c:xMode val="edge"/>
              <c:yMode val="edge"/>
              <c:x val="0.4896177582791757"/>
              <c:y val="0.92996202436443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7675760"/>
        <c:crosses val="autoZero"/>
        <c:crossBetween val="midCat"/>
      </c:valAx>
      <c:valAx>
        <c:axId val="547675760"/>
        <c:scaling>
          <c:orientation val="minMax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/>
                  <a:t>Carga (gf)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7655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Degrau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'[Rampa de Velocidade.xlsx]Planilha2'!$B$1:$B$373</c:f>
              <c:numCache>
                <c:formatCode>#,##0.00</c:formatCode>
                <c:ptCount val="373"/>
                <c:pt idx="0">
                  <c:v>0</c:v>
                </c:pt>
                <c:pt idx="1">
                  <c:v>8.8262011999999999</c:v>
                </c:pt>
                <c:pt idx="2">
                  <c:v>9.4044307000000007</c:v>
                </c:pt>
                <c:pt idx="3">
                  <c:v>9.7126572000000007</c:v>
                </c:pt>
                <c:pt idx="4">
                  <c:v>9.7729131000000002</c:v>
                </c:pt>
                <c:pt idx="5">
                  <c:v>9.8561151999999996</c:v>
                </c:pt>
                <c:pt idx="6">
                  <c:v>9.8750374333333344</c:v>
                </c:pt>
                <c:pt idx="7">
                  <c:v>9.9448785666666666</c:v>
                </c:pt>
                <c:pt idx="8">
                  <c:v>9.9913320333333342</c:v>
                </c:pt>
                <c:pt idx="9">
                  <c:v>9.9913320333333342</c:v>
                </c:pt>
                <c:pt idx="10">
                  <c:v>10.009664200000001</c:v>
                </c:pt>
                <c:pt idx="11">
                  <c:v>9.9773813333333337</c:v>
                </c:pt>
                <c:pt idx="12">
                  <c:v>9.9631928666666667</c:v>
                </c:pt>
                <c:pt idx="13">
                  <c:v>9.9592338666666667</c:v>
                </c:pt>
                <c:pt idx="14">
                  <c:v>10.005502533333333</c:v>
                </c:pt>
                <c:pt idx="15">
                  <c:v>10.033474</c:v>
                </c:pt>
                <c:pt idx="16">
                  <c:v>10.0234472</c:v>
                </c:pt>
                <c:pt idx="17">
                  <c:v>10.0194882</c:v>
                </c:pt>
                <c:pt idx="18">
                  <c:v>10.005502399999999</c:v>
                </c:pt>
                <c:pt idx="19">
                  <c:v>10.0013585</c:v>
                </c:pt>
                <c:pt idx="20">
                  <c:v>9.9913317000000017</c:v>
                </c:pt>
                <c:pt idx="21">
                  <c:v>10.005520166666667</c:v>
                </c:pt>
                <c:pt idx="22">
                  <c:v>9.9954759000000006</c:v>
                </c:pt>
                <c:pt idx="23">
                  <c:v>9.9954759000000006</c:v>
                </c:pt>
                <c:pt idx="24">
                  <c:v>9.991314233333334</c:v>
                </c:pt>
                <c:pt idx="25">
                  <c:v>9.9773285666666656</c:v>
                </c:pt>
                <c:pt idx="26">
                  <c:v>9.9871527000000011</c:v>
                </c:pt>
                <c:pt idx="27">
                  <c:v>9.9672772666666667</c:v>
                </c:pt>
                <c:pt idx="28">
                  <c:v>10.005477900000001</c:v>
                </c:pt>
                <c:pt idx="29">
                  <c:v>10.009639566666666</c:v>
                </c:pt>
                <c:pt idx="30">
                  <c:v>9.9872053333333337</c:v>
                </c:pt>
                <c:pt idx="31">
                  <c:v>9.9773813333333319</c:v>
                </c:pt>
                <c:pt idx="32">
                  <c:v>9.9590491666666665</c:v>
                </c:pt>
                <c:pt idx="33">
                  <c:v>9.9814834000000001</c:v>
                </c:pt>
                <c:pt idx="34">
                  <c:v>9.9773392000000012</c:v>
                </c:pt>
                <c:pt idx="35">
                  <c:v>10.005478366666667</c:v>
                </c:pt>
                <c:pt idx="36">
                  <c:v>9.9871531666666655</c:v>
                </c:pt>
                <c:pt idx="37">
                  <c:v>10.001121366666666</c:v>
                </c:pt>
                <c:pt idx="38">
                  <c:v>9.9814830333333333</c:v>
                </c:pt>
                <c:pt idx="39">
                  <c:v>10.009656866666667</c:v>
                </c:pt>
                <c:pt idx="40">
                  <c:v>10.0094542</c:v>
                </c:pt>
                <c:pt idx="41">
                  <c:v>10.015326533333335</c:v>
                </c:pt>
                <c:pt idx="42">
                  <c:v>10.001138366666666</c:v>
                </c:pt>
                <c:pt idx="43">
                  <c:v>10.005502699999999</c:v>
                </c:pt>
                <c:pt idx="44">
                  <c:v>10.009461700000001</c:v>
                </c:pt>
                <c:pt idx="45">
                  <c:v>10.037838333333333</c:v>
                </c:pt>
                <c:pt idx="46">
                  <c:v>10.0053351</c:v>
                </c:pt>
                <c:pt idx="47">
                  <c:v>9.9773636333333329</c:v>
                </c:pt>
                <c:pt idx="48">
                  <c:v>9.949189500000001</c:v>
                </c:pt>
                <c:pt idx="49">
                  <c:v>9.9914994000000004</c:v>
                </c:pt>
                <c:pt idx="50">
                  <c:v>10.009436533333334</c:v>
                </c:pt>
                <c:pt idx="51">
                  <c:v>10.033448999999999</c:v>
                </c:pt>
                <c:pt idx="52">
                  <c:v>9.9954681999999995</c:v>
                </c:pt>
                <c:pt idx="53">
                  <c:v>9.9773285666666656</c:v>
                </c:pt>
                <c:pt idx="54">
                  <c:v>9.9773285666666656</c:v>
                </c:pt>
                <c:pt idx="55">
                  <c:v>10.005502699999999</c:v>
                </c:pt>
                <c:pt idx="56">
                  <c:v>10.033676666666667</c:v>
                </c:pt>
                <c:pt idx="57">
                  <c:v>9.9954760333333326</c:v>
                </c:pt>
                <c:pt idx="58">
                  <c:v>9.9631755666666653</c:v>
                </c:pt>
                <c:pt idx="59">
                  <c:v>9.9633782333333318</c:v>
                </c:pt>
                <c:pt idx="60">
                  <c:v>10.001174199999999</c:v>
                </c:pt>
                <c:pt idx="61">
                  <c:v>10.037647</c:v>
                </c:pt>
                <c:pt idx="62">
                  <c:v>10.009472866666668</c:v>
                </c:pt>
                <c:pt idx="63">
                  <c:v>9.9815359666666676</c:v>
                </c:pt>
                <c:pt idx="64">
                  <c:v>9.9773636333333329</c:v>
                </c:pt>
                <c:pt idx="65">
                  <c:v>10.001173433333333</c:v>
                </c:pt>
                <c:pt idx="66">
                  <c:v>10.005705333333333</c:v>
                </c:pt>
                <c:pt idx="67">
                  <c:v>10.0053</c:v>
                </c:pt>
                <c:pt idx="68">
                  <c:v>10.009664333333333</c:v>
                </c:pt>
                <c:pt idx="69">
                  <c:v>10.005335199999999</c:v>
                </c:pt>
                <c:pt idx="70">
                  <c:v>9.9915520666666655</c:v>
                </c:pt>
                <c:pt idx="71">
                  <c:v>9.9590488333333322</c:v>
                </c:pt>
                <c:pt idx="72">
                  <c:v>9.9773636333333346</c:v>
                </c:pt>
                <c:pt idx="73">
                  <c:v>9.9631754666666676</c:v>
                </c:pt>
                <c:pt idx="74">
                  <c:v>9.9675045666666673</c:v>
                </c:pt>
                <c:pt idx="75">
                  <c:v>9.9912969</c:v>
                </c:pt>
                <c:pt idx="76">
                  <c:v>10.005485066666667</c:v>
                </c:pt>
                <c:pt idx="77">
                  <c:v>10.029294866666667</c:v>
                </c:pt>
                <c:pt idx="78">
                  <c:v>9.9913140666666678</c:v>
                </c:pt>
                <c:pt idx="79">
                  <c:v>10.005299866666666</c:v>
                </c:pt>
                <c:pt idx="80">
                  <c:v>10.023649866666668</c:v>
                </c:pt>
                <c:pt idx="81">
                  <c:v>10.033491633333334</c:v>
                </c:pt>
                <c:pt idx="82">
                  <c:v>10.005520166666669</c:v>
                </c:pt>
                <c:pt idx="83">
                  <c:v>9.987170166666667</c:v>
                </c:pt>
                <c:pt idx="84">
                  <c:v>10.005502533333333</c:v>
                </c:pt>
                <c:pt idx="85">
                  <c:v>10.033474</c:v>
                </c:pt>
                <c:pt idx="86">
                  <c:v>9.9814906666666658</c:v>
                </c:pt>
                <c:pt idx="87">
                  <c:v>9.9773289999999992</c:v>
                </c:pt>
                <c:pt idx="88">
                  <c:v>9.9491550333333336</c:v>
                </c:pt>
                <c:pt idx="89">
                  <c:v>9.9773285666666656</c:v>
                </c:pt>
                <c:pt idx="90">
                  <c:v>9.981490233333334</c:v>
                </c:pt>
                <c:pt idx="91">
                  <c:v>10.009664200000001</c:v>
                </c:pt>
                <c:pt idx="92">
                  <c:v>10.0053351</c:v>
                </c:pt>
                <c:pt idx="93">
                  <c:v>9.9913494333333333</c:v>
                </c:pt>
                <c:pt idx="94">
                  <c:v>10.001358766666668</c:v>
                </c:pt>
                <c:pt idx="95">
                  <c:v>10.033659333333333</c:v>
                </c:pt>
                <c:pt idx="96">
                  <c:v>10.019268366666667</c:v>
                </c:pt>
                <c:pt idx="97">
                  <c:v>9.9814903666666677</c:v>
                </c:pt>
                <c:pt idx="98">
                  <c:v>9.9814903666666677</c:v>
                </c:pt>
                <c:pt idx="99">
                  <c:v>9.9915346333333321</c:v>
                </c:pt>
                <c:pt idx="100">
                  <c:v>10.019303299999999</c:v>
                </c:pt>
                <c:pt idx="101">
                  <c:v>10.0013761</c:v>
                </c:pt>
                <c:pt idx="102">
                  <c:v>10.009471466666666</c:v>
                </c:pt>
                <c:pt idx="103">
                  <c:v>9.9913417666666664</c:v>
                </c:pt>
                <c:pt idx="104">
                  <c:v>9.9812975000000019</c:v>
                </c:pt>
                <c:pt idx="105">
                  <c:v>10.015511833333333</c:v>
                </c:pt>
                <c:pt idx="106">
                  <c:v>10.005467566666667</c:v>
                </c:pt>
                <c:pt idx="107">
                  <c:v>10.033439033333332</c:v>
                </c:pt>
                <c:pt idx="108">
                  <c:v>9.9812875666666674</c:v>
                </c:pt>
                <c:pt idx="109">
                  <c:v>9.9812875666666674</c:v>
                </c:pt>
                <c:pt idx="110">
                  <c:v>9.9773285666666656</c:v>
                </c:pt>
                <c:pt idx="111">
                  <c:v>9.9773285666666656</c:v>
                </c:pt>
                <c:pt idx="112">
                  <c:v>10.001543533333333</c:v>
                </c:pt>
                <c:pt idx="113">
                  <c:v>9.9814653</c:v>
                </c:pt>
                <c:pt idx="114">
                  <c:v>10.0052751</c:v>
                </c:pt>
                <c:pt idx="115">
                  <c:v>10.009436766666667</c:v>
                </c:pt>
                <c:pt idx="116">
                  <c:v>10.029515000000002</c:v>
                </c:pt>
                <c:pt idx="117">
                  <c:v>10.005502700000001</c:v>
                </c:pt>
                <c:pt idx="118">
                  <c:v>9.9871703333333333</c:v>
                </c:pt>
                <c:pt idx="119">
                  <c:v>9.9815009999999997</c:v>
                </c:pt>
                <c:pt idx="120">
                  <c:v>9.9954867000000007</c:v>
                </c:pt>
                <c:pt idx="121">
                  <c:v>10.0096574</c:v>
                </c:pt>
                <c:pt idx="122">
                  <c:v>9.9871879333333329</c:v>
                </c:pt>
                <c:pt idx="123">
                  <c:v>9.9871879333333329</c:v>
                </c:pt>
                <c:pt idx="124">
                  <c:v>9.9590491333333322</c:v>
                </c:pt>
                <c:pt idx="125">
                  <c:v>10.009524599999999</c:v>
                </c:pt>
                <c:pt idx="126">
                  <c:v>10.005583166666666</c:v>
                </c:pt>
                <c:pt idx="127">
                  <c:v>10.009506999999999</c:v>
                </c:pt>
                <c:pt idx="128">
                  <c:v>9.9913319999999999</c:v>
                </c:pt>
                <c:pt idx="129">
                  <c:v>10.005502700000001</c:v>
                </c:pt>
                <c:pt idx="130">
                  <c:v>10.005502700000001</c:v>
                </c:pt>
                <c:pt idx="131">
                  <c:v>9.991314233333334</c:v>
                </c:pt>
                <c:pt idx="132">
                  <c:v>9.9812874333333337</c:v>
                </c:pt>
                <c:pt idx="133">
                  <c:v>9.9775661000000007</c:v>
                </c:pt>
                <c:pt idx="134">
                  <c:v>9.9633779333333337</c:v>
                </c:pt>
                <c:pt idx="135">
                  <c:v>9.9732020666666674</c:v>
                </c:pt>
                <c:pt idx="136">
                  <c:v>10.005300033333333</c:v>
                </c:pt>
                <c:pt idx="137">
                  <c:v>10.005300033333334</c:v>
                </c:pt>
                <c:pt idx="138">
                  <c:v>10.009664366666668</c:v>
                </c:pt>
                <c:pt idx="139">
                  <c:v>9.9954759000000006</c:v>
                </c:pt>
                <c:pt idx="140">
                  <c:v>10.005520166666665</c:v>
                </c:pt>
                <c:pt idx="141">
                  <c:v>10.0053175</c:v>
                </c:pt>
                <c:pt idx="142">
                  <c:v>9.9913318333333336</c:v>
                </c:pt>
                <c:pt idx="143">
                  <c:v>9.9954757333333344</c:v>
                </c:pt>
                <c:pt idx="144">
                  <c:v>9.9915167333333343</c:v>
                </c:pt>
                <c:pt idx="145">
                  <c:v>9.991314233333334</c:v>
                </c:pt>
                <c:pt idx="146">
                  <c:v>10.001341033333333</c:v>
                </c:pt>
                <c:pt idx="147">
                  <c:v>9.9773285666666656</c:v>
                </c:pt>
                <c:pt idx="148">
                  <c:v>9.9913142666666683</c:v>
                </c:pt>
                <c:pt idx="149">
                  <c:v>9.9814902666666665</c:v>
                </c:pt>
                <c:pt idx="150">
                  <c:v>9.9773639333333346</c:v>
                </c:pt>
                <c:pt idx="151">
                  <c:v>10.005537866666666</c:v>
                </c:pt>
                <c:pt idx="152">
                  <c:v>10.015159199999999</c:v>
                </c:pt>
                <c:pt idx="153">
                  <c:v>10.019285533333333</c:v>
                </c:pt>
                <c:pt idx="154">
                  <c:v>9.9915168666666663</c:v>
                </c:pt>
                <c:pt idx="155">
                  <c:v>9.9675045666666673</c:v>
                </c:pt>
                <c:pt idx="156">
                  <c:v>9.9773463333333314</c:v>
                </c:pt>
                <c:pt idx="157">
                  <c:v>10.005317666666667</c:v>
                </c:pt>
                <c:pt idx="158">
                  <c:v>9.9872229666666659</c:v>
                </c:pt>
                <c:pt idx="159">
                  <c:v>9.9913668666666666</c:v>
                </c:pt>
                <c:pt idx="160">
                  <c:v>9.9633955333333333</c:v>
                </c:pt>
                <c:pt idx="161">
                  <c:v>10.023649866666668</c:v>
                </c:pt>
                <c:pt idx="162">
                  <c:v>10.005537866666666</c:v>
                </c:pt>
                <c:pt idx="163">
                  <c:v>10.015159199999999</c:v>
                </c:pt>
                <c:pt idx="164">
                  <c:v>9.9873905333333344</c:v>
                </c:pt>
                <c:pt idx="165">
                  <c:v>10.015326666666667</c:v>
                </c:pt>
                <c:pt idx="166">
                  <c:v>10.009656999999999</c:v>
                </c:pt>
                <c:pt idx="167">
                  <c:v>10.0094542</c:v>
                </c:pt>
                <c:pt idx="168">
                  <c:v>9.9954861666666659</c:v>
                </c:pt>
                <c:pt idx="169">
                  <c:v>9.9913317000000017</c:v>
                </c:pt>
                <c:pt idx="170">
                  <c:v>9.9732196999999996</c:v>
                </c:pt>
                <c:pt idx="171">
                  <c:v>9.995521066666667</c:v>
                </c:pt>
                <c:pt idx="172">
                  <c:v>10.005547866666667</c:v>
                </c:pt>
                <c:pt idx="173">
                  <c:v>10.009471700000001</c:v>
                </c:pt>
                <c:pt idx="174">
                  <c:v>10.001341033333333</c:v>
                </c:pt>
                <c:pt idx="175">
                  <c:v>9.9871703333333333</c:v>
                </c:pt>
                <c:pt idx="176">
                  <c:v>10.001156033333332</c:v>
                </c:pt>
                <c:pt idx="177">
                  <c:v>9.9773463666666675</c:v>
                </c:pt>
                <c:pt idx="178">
                  <c:v>9.9954760666666669</c:v>
                </c:pt>
                <c:pt idx="179">
                  <c:v>10.005705333333333</c:v>
                </c:pt>
                <c:pt idx="180">
                  <c:v>10.005300033333334</c:v>
                </c:pt>
                <c:pt idx="181">
                  <c:v>10.005502699999999</c:v>
                </c:pt>
                <c:pt idx="182">
                  <c:v>9.9913319999999999</c:v>
                </c:pt>
                <c:pt idx="183">
                  <c:v>10.009471633333332</c:v>
                </c:pt>
                <c:pt idx="184">
                  <c:v>10.005309966666667</c:v>
                </c:pt>
                <c:pt idx="185">
                  <c:v>9.9954681999999995</c:v>
                </c:pt>
                <c:pt idx="186">
                  <c:v>10.001543533333333</c:v>
                </c:pt>
                <c:pt idx="187">
                  <c:v>9.9913142666666683</c:v>
                </c:pt>
                <c:pt idx="188">
                  <c:v>10.001156033333332</c:v>
                </c:pt>
                <c:pt idx="189">
                  <c:v>9.9812805999999998</c:v>
                </c:pt>
                <c:pt idx="190">
                  <c:v>9.9913072000000014</c:v>
                </c:pt>
                <c:pt idx="191">
                  <c:v>10.009639566666666</c:v>
                </c:pt>
                <c:pt idx="192">
                  <c:v>10.005502533333335</c:v>
                </c:pt>
                <c:pt idx="193">
                  <c:v>10.005502533333335</c:v>
                </c:pt>
                <c:pt idx="194">
                  <c:v>9.977125899999999</c:v>
                </c:pt>
                <c:pt idx="195">
                  <c:v>10.005300033333333</c:v>
                </c:pt>
                <c:pt idx="196">
                  <c:v>10.009664366666668</c:v>
                </c:pt>
                <c:pt idx="197">
                  <c:v>10.005537766666666</c:v>
                </c:pt>
                <c:pt idx="198">
                  <c:v>9.9773636333333329</c:v>
                </c:pt>
                <c:pt idx="199">
                  <c:v>9.9732019666666663</c:v>
                </c:pt>
                <c:pt idx="200">
                  <c:v>10.009674200000001</c:v>
                </c:pt>
                <c:pt idx="201">
                  <c:v>10.033484000000001</c:v>
                </c:pt>
                <c:pt idx="202">
                  <c:v>10.009471533333334</c:v>
                </c:pt>
                <c:pt idx="203">
                  <c:v>10.001340866666666</c:v>
                </c:pt>
                <c:pt idx="204">
                  <c:v>10.001340866666666</c:v>
                </c:pt>
                <c:pt idx="205">
                  <c:v>10.029312333333333</c:v>
                </c:pt>
                <c:pt idx="206">
                  <c:v>10.009436900000001</c:v>
                </c:pt>
                <c:pt idx="207">
                  <c:v>9.9815007666666666</c:v>
                </c:pt>
                <c:pt idx="208">
                  <c:v>9.9533267999999993</c:v>
                </c:pt>
                <c:pt idx="209">
                  <c:v>9.9732022333333337</c:v>
                </c:pt>
                <c:pt idx="210">
                  <c:v>9.9773285666666656</c:v>
                </c:pt>
                <c:pt idx="211">
                  <c:v>9.9871703666666676</c:v>
                </c:pt>
                <c:pt idx="212">
                  <c:v>9.9955043666666672</c:v>
                </c:pt>
                <c:pt idx="213">
                  <c:v>10.019314166666668</c:v>
                </c:pt>
                <c:pt idx="214">
                  <c:v>10.023863333333333</c:v>
                </c:pt>
                <c:pt idx="215">
                  <c:v>10.001156166666666</c:v>
                </c:pt>
                <c:pt idx="216">
                  <c:v>10.005317833333335</c:v>
                </c:pt>
                <c:pt idx="217">
                  <c:v>9.9732371000000004</c:v>
                </c:pt>
                <c:pt idx="218">
                  <c:v>9.9675320333333328</c:v>
                </c:pt>
                <c:pt idx="219">
                  <c:v>9.9633703666666662</c:v>
                </c:pt>
                <c:pt idx="220">
                  <c:v>10.0092341</c:v>
                </c:pt>
                <c:pt idx="221">
                  <c:v>10.001376033333335</c:v>
                </c:pt>
                <c:pt idx="222">
                  <c:v>10.0055377</c:v>
                </c:pt>
                <c:pt idx="223">
                  <c:v>10.015547033333334</c:v>
                </c:pt>
                <c:pt idx="224">
                  <c:v>10.0236079</c:v>
                </c:pt>
                <c:pt idx="225">
                  <c:v>9.9913073333333333</c:v>
                </c:pt>
                <c:pt idx="226">
                  <c:v>9.9533265333333336</c:v>
                </c:pt>
                <c:pt idx="227">
                  <c:v>9.9729992999999997</c:v>
                </c:pt>
                <c:pt idx="228">
                  <c:v>9.9915168666666663</c:v>
                </c:pt>
                <c:pt idx="229">
                  <c:v>10.001358633333332</c:v>
                </c:pt>
                <c:pt idx="230">
                  <c:v>9.9954859666666671</c:v>
                </c:pt>
                <c:pt idx="231">
                  <c:v>9.9913417666666664</c:v>
                </c:pt>
                <c:pt idx="232">
                  <c:v>10.023659799999999</c:v>
                </c:pt>
                <c:pt idx="233">
                  <c:v>10.015564433333333</c:v>
                </c:pt>
                <c:pt idx="234">
                  <c:v>10.005520166666669</c:v>
                </c:pt>
                <c:pt idx="235">
                  <c:v>9.9913318333333336</c:v>
                </c:pt>
                <c:pt idx="236">
                  <c:v>9.9812875666666674</c:v>
                </c:pt>
                <c:pt idx="237">
                  <c:v>10.019268366666667</c:v>
                </c:pt>
                <c:pt idx="238">
                  <c:v>10.005485366666667</c:v>
                </c:pt>
                <c:pt idx="239">
                  <c:v>10.001358766666666</c:v>
                </c:pt>
                <c:pt idx="240">
                  <c:v>9.9913494333333333</c:v>
                </c:pt>
                <c:pt idx="241">
                  <c:v>9.9955040999999998</c:v>
                </c:pt>
                <c:pt idx="242">
                  <c:v>10.023643</c:v>
                </c:pt>
                <c:pt idx="243">
                  <c:v>9.9954690333333343</c:v>
                </c:pt>
                <c:pt idx="244">
                  <c:v>10.000935699999999</c:v>
                </c:pt>
                <c:pt idx="245">
                  <c:v>9.9913143666666659</c:v>
                </c:pt>
                <c:pt idx="246">
                  <c:v>9.9873905333333326</c:v>
                </c:pt>
                <c:pt idx="247">
                  <c:v>9.9955208666666664</c:v>
                </c:pt>
                <c:pt idx="248">
                  <c:v>9.9913766666666657</c:v>
                </c:pt>
                <c:pt idx="249">
                  <c:v>10.009691466666666</c:v>
                </c:pt>
                <c:pt idx="250">
                  <c:v>9.945485699999999</c:v>
                </c:pt>
                <c:pt idx="251">
                  <c:v>9.9634128999999998</c:v>
                </c:pt>
                <c:pt idx="252">
                  <c:v>9.9872052333333343</c:v>
                </c:pt>
                <c:pt idx="253">
                  <c:v>10.037408000000001</c:v>
                </c:pt>
                <c:pt idx="254">
                  <c:v>10.019278299999998</c:v>
                </c:pt>
                <c:pt idx="255">
                  <c:v>9.9675146000000012</c:v>
                </c:pt>
                <c:pt idx="256">
                  <c:v>9.9875582666666674</c:v>
                </c:pt>
                <c:pt idx="257">
                  <c:v>10.0054853</c:v>
                </c:pt>
                <c:pt idx="258">
                  <c:v>10.037611333333333</c:v>
                </c:pt>
                <c:pt idx="259">
                  <c:v>10.023440333333333</c:v>
                </c:pt>
                <c:pt idx="260">
                  <c:v>9.9956715333333346</c:v>
                </c:pt>
                <c:pt idx="261">
                  <c:v>10.0009362</c:v>
                </c:pt>
                <c:pt idx="262">
                  <c:v>9.9771264000000013</c:v>
                </c:pt>
                <c:pt idx="263">
                  <c:v>9.9730000666666658</c:v>
                </c:pt>
                <c:pt idx="264">
                  <c:v>9.9817387333333354</c:v>
                </c:pt>
                <c:pt idx="265">
                  <c:v>9.9913780333333335</c:v>
                </c:pt>
                <c:pt idx="266">
                  <c:v>10.009692833333334</c:v>
                </c:pt>
                <c:pt idx="267">
                  <c:v>10.001156166666668</c:v>
                </c:pt>
                <c:pt idx="268">
                  <c:v>10.019691</c:v>
                </c:pt>
                <c:pt idx="269">
                  <c:v>10.005502533333335</c:v>
                </c:pt>
                <c:pt idx="270">
                  <c:v>9.9954759333333332</c:v>
                </c:pt>
                <c:pt idx="271">
                  <c:v>9.9631754666666676</c:v>
                </c:pt>
                <c:pt idx="272">
                  <c:v>9.9771611333333325</c:v>
                </c:pt>
                <c:pt idx="273">
                  <c:v>9.9775663999999988</c:v>
                </c:pt>
                <c:pt idx="274">
                  <c:v>9.9913320333333342</c:v>
                </c:pt>
                <c:pt idx="275">
                  <c:v>9.9771438666666672</c:v>
                </c:pt>
                <c:pt idx="276">
                  <c:v>9.9913318666666679</c:v>
                </c:pt>
                <c:pt idx="277">
                  <c:v>9.967504400000001</c:v>
                </c:pt>
                <c:pt idx="278">
                  <c:v>9.9775486666666655</c:v>
                </c:pt>
                <c:pt idx="279">
                  <c:v>9.9633606666666665</c:v>
                </c:pt>
                <c:pt idx="280">
                  <c:v>10.001358633333334</c:v>
                </c:pt>
                <c:pt idx="281">
                  <c:v>10.005502533333333</c:v>
                </c:pt>
                <c:pt idx="282">
                  <c:v>10.005097266666667</c:v>
                </c:pt>
                <c:pt idx="283">
                  <c:v>9.9812874666666662</c:v>
                </c:pt>
                <c:pt idx="284">
                  <c:v>9.9913142666666683</c:v>
                </c:pt>
                <c:pt idx="285">
                  <c:v>9.9775310666666659</c:v>
                </c:pt>
                <c:pt idx="286">
                  <c:v>10.001340866666666</c:v>
                </c:pt>
                <c:pt idx="287">
                  <c:v>10.009471533333334</c:v>
                </c:pt>
                <c:pt idx="288">
                  <c:v>9.9913767999999994</c:v>
                </c:pt>
                <c:pt idx="289">
                  <c:v>9.9675670000000007</c:v>
                </c:pt>
                <c:pt idx="290">
                  <c:v>9.9592336666666679</c:v>
                </c:pt>
                <c:pt idx="291">
                  <c:v>10.005299866666666</c:v>
                </c:pt>
                <c:pt idx="292">
                  <c:v>10.029312333333335</c:v>
                </c:pt>
                <c:pt idx="293">
                  <c:v>10.037645666666668</c:v>
                </c:pt>
                <c:pt idx="294">
                  <c:v>9.9774085666666679</c:v>
                </c:pt>
                <c:pt idx="295">
                  <c:v>9.9671792999999997</c:v>
                </c:pt>
                <c:pt idx="296">
                  <c:v>9.9450804333333327</c:v>
                </c:pt>
                <c:pt idx="297">
                  <c:v>10.005317533333333</c:v>
                </c:pt>
                <c:pt idx="298">
                  <c:v>10.015546800000001</c:v>
                </c:pt>
                <c:pt idx="299">
                  <c:v>10.037645666666668</c:v>
                </c:pt>
                <c:pt idx="300">
                  <c:v>10.019718466666667</c:v>
                </c:pt>
                <c:pt idx="301">
                  <c:v>10.009489199999999</c:v>
                </c:pt>
                <c:pt idx="302">
                  <c:v>9.9871878333333317</c:v>
                </c:pt>
                <c:pt idx="303">
                  <c:v>9.9913320333333342</c:v>
                </c:pt>
                <c:pt idx="304">
                  <c:v>10.001358633333334</c:v>
                </c:pt>
                <c:pt idx="305">
                  <c:v>9.9956538999999989</c:v>
                </c:pt>
                <c:pt idx="306">
                  <c:v>10.005073233333333</c:v>
                </c:pt>
                <c:pt idx="307">
                  <c:v>9.9812634333333339</c:v>
                </c:pt>
                <c:pt idx="308">
                  <c:v>10.001341200000001</c:v>
                </c:pt>
                <c:pt idx="309">
                  <c:v>10.005704866666667</c:v>
                </c:pt>
                <c:pt idx="310">
                  <c:v>10.005502366666667</c:v>
                </c:pt>
                <c:pt idx="311">
                  <c:v>10.009259033333334</c:v>
                </c:pt>
                <c:pt idx="312">
                  <c:v>9.9954760333333343</c:v>
                </c:pt>
                <c:pt idx="313">
                  <c:v>10.005520300000001</c:v>
                </c:pt>
                <c:pt idx="314">
                  <c:v>9.9913320333333342</c:v>
                </c:pt>
                <c:pt idx="315">
                  <c:v>9.9734218666666674</c:v>
                </c:pt>
                <c:pt idx="316">
                  <c:v>9.9675143333333338</c:v>
                </c:pt>
                <c:pt idx="317">
                  <c:v>9.9917119333333329</c:v>
                </c:pt>
                <c:pt idx="318">
                  <c:v>9.9954336333333345</c:v>
                </c:pt>
                <c:pt idx="319">
                  <c:v>10.0011387</c:v>
                </c:pt>
                <c:pt idx="320">
                  <c:v>9.9629554000000002</c:v>
                </c:pt>
                <c:pt idx="321">
                  <c:v>9.9588290666666666</c:v>
                </c:pt>
                <c:pt idx="322">
                  <c:v>9.9815362333333351</c:v>
                </c:pt>
                <c:pt idx="323">
                  <c:v>10.005548533333334</c:v>
                </c:pt>
                <c:pt idx="324">
                  <c:v>10.037646333333333</c:v>
                </c:pt>
                <c:pt idx="325">
                  <c:v>10.019488333333333</c:v>
                </c:pt>
                <c:pt idx="326">
                  <c:v>10.005520300000001</c:v>
                </c:pt>
                <c:pt idx="327">
                  <c:v>9.9871881333333334</c:v>
                </c:pt>
                <c:pt idx="328">
                  <c:v>10.0055488</c:v>
                </c:pt>
                <c:pt idx="329">
                  <c:v>10.019516833333334</c:v>
                </c:pt>
                <c:pt idx="330">
                  <c:v>9.9956893666666673</c:v>
                </c:pt>
                <c:pt idx="331">
                  <c:v>9.9871527000000011</c:v>
                </c:pt>
                <c:pt idx="332">
                  <c:v>9.9771260999999996</c:v>
                </c:pt>
                <c:pt idx="333">
                  <c:v>10.001358533333333</c:v>
                </c:pt>
                <c:pt idx="334">
                  <c:v>9.9954862000000002</c:v>
                </c:pt>
                <c:pt idx="335">
                  <c:v>9.9954862000000002</c:v>
                </c:pt>
                <c:pt idx="336">
                  <c:v>9.9813156000000003</c:v>
                </c:pt>
                <c:pt idx="337">
                  <c:v>9.9629729666666673</c:v>
                </c:pt>
                <c:pt idx="338">
                  <c:v>9.9871705666666681</c:v>
                </c:pt>
                <c:pt idx="339">
                  <c:v>10.005485366666667</c:v>
                </c:pt>
                <c:pt idx="340">
                  <c:v>10.019673533333332</c:v>
                </c:pt>
                <c:pt idx="341">
                  <c:v>9.9816927333333343</c:v>
                </c:pt>
                <c:pt idx="342">
                  <c:v>9.9775485333333336</c:v>
                </c:pt>
                <c:pt idx="343">
                  <c:v>9.991534333333334</c:v>
                </c:pt>
                <c:pt idx="344">
                  <c:v>10.0013761</c:v>
                </c:pt>
                <c:pt idx="345">
                  <c:v>9.9954688666666662</c:v>
                </c:pt>
                <c:pt idx="346">
                  <c:v>9.9633710666666673</c:v>
                </c:pt>
                <c:pt idx="347">
                  <c:v>9.9954864333333333</c:v>
                </c:pt>
                <c:pt idx="348">
                  <c:v>10.000988700000001</c:v>
                </c:pt>
                <c:pt idx="349">
                  <c:v>10.033491500000002</c:v>
                </c:pt>
                <c:pt idx="350">
                  <c:v>10.001173666666666</c:v>
                </c:pt>
                <c:pt idx="351">
                  <c:v>9.9954686000000006</c:v>
                </c:pt>
                <c:pt idx="352">
                  <c:v>9.9771363999999991</c:v>
                </c:pt>
                <c:pt idx="353">
                  <c:v>9.9954685666666663</c:v>
                </c:pt>
                <c:pt idx="354">
                  <c:v>10.0015786</c:v>
                </c:pt>
                <c:pt idx="355">
                  <c:v>10.019303133333333</c:v>
                </c:pt>
                <c:pt idx="356">
                  <c:v>10.001375933333334</c:v>
                </c:pt>
                <c:pt idx="357">
                  <c:v>10.009674799999999</c:v>
                </c:pt>
                <c:pt idx="358">
                  <c:v>10.009877466666666</c:v>
                </c:pt>
                <c:pt idx="359">
                  <c:v>9.9813334999999999</c:v>
                </c:pt>
                <c:pt idx="360">
                  <c:v>9.9730346333333326</c:v>
                </c:pt>
                <c:pt idx="361">
                  <c:v>9.9306722000000001</c:v>
                </c:pt>
                <c:pt idx="362">
                  <c:v>9.9633603666666666</c:v>
                </c:pt>
                <c:pt idx="363">
                  <c:v>9.9812875666666674</c:v>
                </c:pt>
                <c:pt idx="364">
                  <c:v>10.024054999999999</c:v>
                </c:pt>
                <c:pt idx="365">
                  <c:v>9.9913668333333341</c:v>
                </c:pt>
                <c:pt idx="366">
                  <c:v>9.9913668333333323</c:v>
                </c:pt>
                <c:pt idx="367">
                  <c:v>9.9870028333333334</c:v>
                </c:pt>
                <c:pt idx="368">
                  <c:v>10.033676666666667</c:v>
                </c:pt>
                <c:pt idx="369">
                  <c:v>10.005502700000001</c:v>
                </c:pt>
                <c:pt idx="370">
                  <c:v>9.9954759000000006</c:v>
                </c:pt>
                <c:pt idx="371">
                  <c:v>9.9633779333333337</c:v>
                </c:pt>
                <c:pt idx="372">
                  <c:v>9.9913492333333327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F8-4D51-8626-312D7DDB9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768047"/>
        <c:axId val="800749327"/>
      </c:scatterChart>
      <c:valAx>
        <c:axId val="8007680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749327"/>
        <c:crosses val="autoZero"/>
        <c:crossBetween val="midCat"/>
      </c:valAx>
      <c:valAx>
        <c:axId val="80074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007680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Sem</a:t>
            </a:r>
            <a:r>
              <a:rPr lang="pt-BR" baseline="0" dirty="0"/>
              <a:t> filtro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27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yVal>
            <c:numRef>
              <c:f>'[HX com 10kg Load cell.xlsx]Sem filtro 2'!$A$1:$A$1470</c:f>
              <c:numCache>
                <c:formatCode>General</c:formatCode>
                <c:ptCount val="1470"/>
                <c:pt idx="0">
                  <c:v>0.72</c:v>
                </c:pt>
                <c:pt idx="1">
                  <c:v>-0.61</c:v>
                </c:pt>
                <c:pt idx="2">
                  <c:v>1.66</c:v>
                </c:pt>
                <c:pt idx="3">
                  <c:v>1.91</c:v>
                </c:pt>
                <c:pt idx="4">
                  <c:v>0.17</c:v>
                </c:pt>
                <c:pt idx="5">
                  <c:v>1.93</c:v>
                </c:pt>
                <c:pt idx="6">
                  <c:v>1.28</c:v>
                </c:pt>
                <c:pt idx="7">
                  <c:v>-0.61</c:v>
                </c:pt>
                <c:pt idx="8">
                  <c:v>2.94</c:v>
                </c:pt>
                <c:pt idx="9">
                  <c:v>-1.34</c:v>
                </c:pt>
                <c:pt idx="10">
                  <c:v>0.59</c:v>
                </c:pt>
                <c:pt idx="11">
                  <c:v>2.4700000000000002</c:v>
                </c:pt>
                <c:pt idx="12">
                  <c:v>-1.72</c:v>
                </c:pt>
                <c:pt idx="13">
                  <c:v>-0.66</c:v>
                </c:pt>
                <c:pt idx="14">
                  <c:v>0.23</c:v>
                </c:pt>
                <c:pt idx="15">
                  <c:v>4.05</c:v>
                </c:pt>
                <c:pt idx="16">
                  <c:v>1.38</c:v>
                </c:pt>
                <c:pt idx="17">
                  <c:v>1.1599999999999999</c:v>
                </c:pt>
                <c:pt idx="18">
                  <c:v>2.2799999999999998</c:v>
                </c:pt>
                <c:pt idx="19">
                  <c:v>-2.65</c:v>
                </c:pt>
                <c:pt idx="20">
                  <c:v>-2.64</c:v>
                </c:pt>
                <c:pt idx="21">
                  <c:v>1.8</c:v>
                </c:pt>
                <c:pt idx="22">
                  <c:v>2.23</c:v>
                </c:pt>
                <c:pt idx="23">
                  <c:v>1.21</c:v>
                </c:pt>
                <c:pt idx="24">
                  <c:v>-0.15</c:v>
                </c:pt>
                <c:pt idx="25">
                  <c:v>3.19</c:v>
                </c:pt>
                <c:pt idx="26">
                  <c:v>3.55</c:v>
                </c:pt>
                <c:pt idx="27">
                  <c:v>0.77</c:v>
                </c:pt>
                <c:pt idx="28">
                  <c:v>-3.65</c:v>
                </c:pt>
                <c:pt idx="29">
                  <c:v>-1.83</c:v>
                </c:pt>
                <c:pt idx="30">
                  <c:v>-2.64</c:v>
                </c:pt>
                <c:pt idx="31">
                  <c:v>2.71</c:v>
                </c:pt>
                <c:pt idx="32">
                  <c:v>0.97</c:v>
                </c:pt>
                <c:pt idx="33">
                  <c:v>0.04</c:v>
                </c:pt>
                <c:pt idx="34">
                  <c:v>1.37</c:v>
                </c:pt>
                <c:pt idx="35">
                  <c:v>0.19</c:v>
                </c:pt>
                <c:pt idx="36">
                  <c:v>1.46</c:v>
                </c:pt>
                <c:pt idx="37">
                  <c:v>-2.14</c:v>
                </c:pt>
                <c:pt idx="38">
                  <c:v>-0.21</c:v>
                </c:pt>
                <c:pt idx="39">
                  <c:v>0.28999999999999998</c:v>
                </c:pt>
                <c:pt idx="40">
                  <c:v>0.65</c:v>
                </c:pt>
                <c:pt idx="41">
                  <c:v>0.9</c:v>
                </c:pt>
                <c:pt idx="42">
                  <c:v>0.5</c:v>
                </c:pt>
                <c:pt idx="43">
                  <c:v>0.23</c:v>
                </c:pt>
                <c:pt idx="44">
                  <c:v>-1.2</c:v>
                </c:pt>
                <c:pt idx="45">
                  <c:v>3.46</c:v>
                </c:pt>
                <c:pt idx="46">
                  <c:v>0.52</c:v>
                </c:pt>
                <c:pt idx="47">
                  <c:v>0.88</c:v>
                </c:pt>
                <c:pt idx="48">
                  <c:v>2.56</c:v>
                </c:pt>
                <c:pt idx="49">
                  <c:v>0.84</c:v>
                </c:pt>
                <c:pt idx="50">
                  <c:v>0.24</c:v>
                </c:pt>
                <c:pt idx="51">
                  <c:v>-2.63</c:v>
                </c:pt>
                <c:pt idx="52">
                  <c:v>-0.61</c:v>
                </c:pt>
                <c:pt idx="53">
                  <c:v>-0.6</c:v>
                </c:pt>
                <c:pt idx="54">
                  <c:v>-1.55</c:v>
                </c:pt>
                <c:pt idx="55">
                  <c:v>-0.7</c:v>
                </c:pt>
                <c:pt idx="56">
                  <c:v>-2.4900000000000002</c:v>
                </c:pt>
                <c:pt idx="57">
                  <c:v>0.14000000000000001</c:v>
                </c:pt>
                <c:pt idx="58">
                  <c:v>2.99</c:v>
                </c:pt>
                <c:pt idx="59">
                  <c:v>-2.81</c:v>
                </c:pt>
                <c:pt idx="60">
                  <c:v>1.22</c:v>
                </c:pt>
                <c:pt idx="61">
                  <c:v>-1.0900000000000001</c:v>
                </c:pt>
                <c:pt idx="62">
                  <c:v>-1.91</c:v>
                </c:pt>
                <c:pt idx="63">
                  <c:v>3.1</c:v>
                </c:pt>
                <c:pt idx="64">
                  <c:v>1.05</c:v>
                </c:pt>
                <c:pt idx="65">
                  <c:v>-4.46</c:v>
                </c:pt>
                <c:pt idx="66">
                  <c:v>-1.06</c:v>
                </c:pt>
                <c:pt idx="67">
                  <c:v>0.01</c:v>
                </c:pt>
                <c:pt idx="68">
                  <c:v>-4.04</c:v>
                </c:pt>
                <c:pt idx="69">
                  <c:v>-0.61</c:v>
                </c:pt>
                <c:pt idx="70">
                  <c:v>-2.82</c:v>
                </c:pt>
                <c:pt idx="71">
                  <c:v>3.56</c:v>
                </c:pt>
                <c:pt idx="72">
                  <c:v>-1.39</c:v>
                </c:pt>
                <c:pt idx="73">
                  <c:v>-4.04</c:v>
                </c:pt>
                <c:pt idx="74">
                  <c:v>-0.33</c:v>
                </c:pt>
                <c:pt idx="75">
                  <c:v>1.72</c:v>
                </c:pt>
                <c:pt idx="76">
                  <c:v>1.81</c:v>
                </c:pt>
                <c:pt idx="77">
                  <c:v>0.71</c:v>
                </c:pt>
                <c:pt idx="78">
                  <c:v>0.2</c:v>
                </c:pt>
                <c:pt idx="79">
                  <c:v>1.8</c:v>
                </c:pt>
                <c:pt idx="80">
                  <c:v>1.25</c:v>
                </c:pt>
                <c:pt idx="81">
                  <c:v>-5.0599999999999996</c:v>
                </c:pt>
                <c:pt idx="82">
                  <c:v>0.48</c:v>
                </c:pt>
                <c:pt idx="83">
                  <c:v>-3.57</c:v>
                </c:pt>
                <c:pt idx="84">
                  <c:v>4.45</c:v>
                </c:pt>
                <c:pt idx="85">
                  <c:v>-1.45</c:v>
                </c:pt>
                <c:pt idx="86">
                  <c:v>-2.02</c:v>
                </c:pt>
                <c:pt idx="87">
                  <c:v>0.01</c:v>
                </c:pt>
                <c:pt idx="88">
                  <c:v>-0.11</c:v>
                </c:pt>
                <c:pt idx="89">
                  <c:v>-2.09</c:v>
                </c:pt>
                <c:pt idx="90">
                  <c:v>-2.14</c:v>
                </c:pt>
                <c:pt idx="91">
                  <c:v>-0.92</c:v>
                </c:pt>
                <c:pt idx="92">
                  <c:v>3.96</c:v>
                </c:pt>
                <c:pt idx="93">
                  <c:v>0.96</c:v>
                </c:pt>
                <c:pt idx="94">
                  <c:v>-0.74</c:v>
                </c:pt>
                <c:pt idx="95">
                  <c:v>-0.96</c:v>
                </c:pt>
                <c:pt idx="96">
                  <c:v>1.23</c:v>
                </c:pt>
                <c:pt idx="97">
                  <c:v>-2.94</c:v>
                </c:pt>
                <c:pt idx="98">
                  <c:v>0.67</c:v>
                </c:pt>
                <c:pt idx="99">
                  <c:v>1.88</c:v>
                </c:pt>
                <c:pt idx="100">
                  <c:v>0.05</c:v>
                </c:pt>
                <c:pt idx="101">
                  <c:v>2.08</c:v>
                </c:pt>
                <c:pt idx="102">
                  <c:v>1.61</c:v>
                </c:pt>
                <c:pt idx="103">
                  <c:v>1.88</c:v>
                </c:pt>
                <c:pt idx="104">
                  <c:v>0.49</c:v>
                </c:pt>
                <c:pt idx="105">
                  <c:v>-0.55000000000000004</c:v>
                </c:pt>
                <c:pt idx="106">
                  <c:v>-2.2999999999999998</c:v>
                </c:pt>
                <c:pt idx="107">
                  <c:v>-1.1200000000000001</c:v>
                </c:pt>
                <c:pt idx="108">
                  <c:v>-1.65</c:v>
                </c:pt>
                <c:pt idx="109">
                  <c:v>-1.74</c:v>
                </c:pt>
                <c:pt idx="110">
                  <c:v>-1.04</c:v>
                </c:pt>
                <c:pt idx="111">
                  <c:v>-0.03</c:v>
                </c:pt>
                <c:pt idx="112">
                  <c:v>1.63</c:v>
                </c:pt>
                <c:pt idx="113">
                  <c:v>-2.78</c:v>
                </c:pt>
                <c:pt idx="114">
                  <c:v>5.33</c:v>
                </c:pt>
                <c:pt idx="115">
                  <c:v>-1.9</c:v>
                </c:pt>
                <c:pt idx="116">
                  <c:v>-3.38</c:v>
                </c:pt>
                <c:pt idx="117">
                  <c:v>-2.37</c:v>
                </c:pt>
                <c:pt idx="118">
                  <c:v>0.23</c:v>
                </c:pt>
                <c:pt idx="119">
                  <c:v>0.57999999999999996</c:v>
                </c:pt>
                <c:pt idx="120">
                  <c:v>3.36</c:v>
                </c:pt>
                <c:pt idx="121">
                  <c:v>-5.41</c:v>
                </c:pt>
                <c:pt idx="122">
                  <c:v>-0.79</c:v>
                </c:pt>
                <c:pt idx="123">
                  <c:v>0.63</c:v>
                </c:pt>
                <c:pt idx="124">
                  <c:v>-0.23</c:v>
                </c:pt>
                <c:pt idx="125">
                  <c:v>0.46</c:v>
                </c:pt>
                <c:pt idx="126">
                  <c:v>0.47</c:v>
                </c:pt>
                <c:pt idx="127">
                  <c:v>-0.68</c:v>
                </c:pt>
                <c:pt idx="128">
                  <c:v>-1.21</c:v>
                </c:pt>
                <c:pt idx="129">
                  <c:v>1.62</c:v>
                </c:pt>
                <c:pt idx="130">
                  <c:v>-0.37</c:v>
                </c:pt>
                <c:pt idx="131">
                  <c:v>-1.0900000000000001</c:v>
                </c:pt>
                <c:pt idx="132">
                  <c:v>0.73</c:v>
                </c:pt>
                <c:pt idx="133">
                  <c:v>1.64</c:v>
                </c:pt>
                <c:pt idx="134">
                  <c:v>1.05</c:v>
                </c:pt>
                <c:pt idx="135">
                  <c:v>4.7699999999999996</c:v>
                </c:pt>
                <c:pt idx="136">
                  <c:v>1.96</c:v>
                </c:pt>
                <c:pt idx="137">
                  <c:v>-0.59</c:v>
                </c:pt>
                <c:pt idx="138">
                  <c:v>1.03</c:v>
                </c:pt>
                <c:pt idx="139">
                  <c:v>1.74</c:v>
                </c:pt>
                <c:pt idx="140">
                  <c:v>2.74</c:v>
                </c:pt>
                <c:pt idx="141">
                  <c:v>1.22</c:v>
                </c:pt>
                <c:pt idx="142">
                  <c:v>2.48</c:v>
                </c:pt>
                <c:pt idx="143">
                  <c:v>-0.12</c:v>
                </c:pt>
                <c:pt idx="144">
                  <c:v>-1.39</c:v>
                </c:pt>
                <c:pt idx="145">
                  <c:v>0.45</c:v>
                </c:pt>
                <c:pt idx="146">
                  <c:v>-0.71</c:v>
                </c:pt>
                <c:pt idx="147">
                  <c:v>0.61</c:v>
                </c:pt>
                <c:pt idx="148">
                  <c:v>1</c:v>
                </c:pt>
                <c:pt idx="149">
                  <c:v>-1.1499999999999999</c:v>
                </c:pt>
                <c:pt idx="150">
                  <c:v>1.37</c:v>
                </c:pt>
                <c:pt idx="151">
                  <c:v>1.59</c:v>
                </c:pt>
                <c:pt idx="152">
                  <c:v>0.41</c:v>
                </c:pt>
                <c:pt idx="153">
                  <c:v>-1.21</c:v>
                </c:pt>
                <c:pt idx="154">
                  <c:v>-1.52</c:v>
                </c:pt>
                <c:pt idx="155">
                  <c:v>-3.05</c:v>
                </c:pt>
                <c:pt idx="156">
                  <c:v>-0.35</c:v>
                </c:pt>
                <c:pt idx="157">
                  <c:v>1.22</c:v>
                </c:pt>
                <c:pt idx="158">
                  <c:v>2.04</c:v>
                </c:pt>
                <c:pt idx="159">
                  <c:v>-0.42</c:v>
                </c:pt>
                <c:pt idx="160">
                  <c:v>1.92</c:v>
                </c:pt>
                <c:pt idx="161">
                  <c:v>-4.09</c:v>
                </c:pt>
                <c:pt idx="162">
                  <c:v>-1.07</c:v>
                </c:pt>
                <c:pt idx="163">
                  <c:v>4.5199999999999996</c:v>
                </c:pt>
                <c:pt idx="164">
                  <c:v>1.23</c:v>
                </c:pt>
                <c:pt idx="165">
                  <c:v>0.61</c:v>
                </c:pt>
                <c:pt idx="166">
                  <c:v>-0.38</c:v>
                </c:pt>
                <c:pt idx="167">
                  <c:v>-1.66</c:v>
                </c:pt>
                <c:pt idx="168">
                  <c:v>2.4900000000000002</c:v>
                </c:pt>
                <c:pt idx="169">
                  <c:v>-0.16</c:v>
                </c:pt>
                <c:pt idx="170">
                  <c:v>-1.51</c:v>
                </c:pt>
                <c:pt idx="171">
                  <c:v>-1.44</c:v>
                </c:pt>
                <c:pt idx="172">
                  <c:v>-3.53</c:v>
                </c:pt>
                <c:pt idx="173">
                  <c:v>0.06</c:v>
                </c:pt>
                <c:pt idx="174">
                  <c:v>-2.68</c:v>
                </c:pt>
                <c:pt idx="175">
                  <c:v>0.24</c:v>
                </c:pt>
                <c:pt idx="176">
                  <c:v>-2.1</c:v>
                </c:pt>
                <c:pt idx="177">
                  <c:v>2.75</c:v>
                </c:pt>
                <c:pt idx="178">
                  <c:v>-2.41</c:v>
                </c:pt>
                <c:pt idx="179">
                  <c:v>1.68</c:v>
                </c:pt>
                <c:pt idx="180">
                  <c:v>2.8</c:v>
                </c:pt>
                <c:pt idx="181">
                  <c:v>-1.08</c:v>
                </c:pt>
                <c:pt idx="182">
                  <c:v>1.91</c:v>
                </c:pt>
                <c:pt idx="183">
                  <c:v>-2.34</c:v>
                </c:pt>
                <c:pt idx="184">
                  <c:v>-1.05</c:v>
                </c:pt>
                <c:pt idx="185">
                  <c:v>0.54</c:v>
                </c:pt>
                <c:pt idx="186">
                  <c:v>1.72</c:v>
                </c:pt>
                <c:pt idx="187">
                  <c:v>2.4500000000000002</c:v>
                </c:pt>
                <c:pt idx="188">
                  <c:v>-2.5099999999999998</c:v>
                </c:pt>
                <c:pt idx="189">
                  <c:v>0.31</c:v>
                </c:pt>
                <c:pt idx="190">
                  <c:v>1.19</c:v>
                </c:pt>
                <c:pt idx="191">
                  <c:v>-1.7</c:v>
                </c:pt>
                <c:pt idx="192">
                  <c:v>1.6</c:v>
                </c:pt>
                <c:pt idx="193">
                  <c:v>-0.23</c:v>
                </c:pt>
                <c:pt idx="194">
                  <c:v>1.79</c:v>
                </c:pt>
                <c:pt idx="195">
                  <c:v>2.46</c:v>
                </c:pt>
                <c:pt idx="196">
                  <c:v>-2.89</c:v>
                </c:pt>
                <c:pt idx="197">
                  <c:v>-0.15</c:v>
                </c:pt>
                <c:pt idx="198">
                  <c:v>1.37</c:v>
                </c:pt>
                <c:pt idx="199">
                  <c:v>1.48</c:v>
                </c:pt>
                <c:pt idx="200">
                  <c:v>1.99</c:v>
                </c:pt>
                <c:pt idx="201">
                  <c:v>-1.27</c:v>
                </c:pt>
                <c:pt idx="202">
                  <c:v>0.6</c:v>
                </c:pt>
                <c:pt idx="203">
                  <c:v>0.33</c:v>
                </c:pt>
                <c:pt idx="204">
                  <c:v>-1.79</c:v>
                </c:pt>
                <c:pt idx="205">
                  <c:v>-1.03</c:v>
                </c:pt>
                <c:pt idx="206">
                  <c:v>-2.04</c:v>
                </c:pt>
                <c:pt idx="207">
                  <c:v>0.2</c:v>
                </c:pt>
                <c:pt idx="208">
                  <c:v>-0.61</c:v>
                </c:pt>
                <c:pt idx="209">
                  <c:v>2.5099999999999998</c:v>
                </c:pt>
                <c:pt idx="210">
                  <c:v>-2.88</c:v>
                </c:pt>
                <c:pt idx="211">
                  <c:v>2.72</c:v>
                </c:pt>
                <c:pt idx="212">
                  <c:v>-0.28999999999999998</c:v>
                </c:pt>
                <c:pt idx="213">
                  <c:v>0.02</c:v>
                </c:pt>
                <c:pt idx="214">
                  <c:v>-0.03</c:v>
                </c:pt>
                <c:pt idx="215">
                  <c:v>0.22</c:v>
                </c:pt>
                <c:pt idx="216">
                  <c:v>1.55</c:v>
                </c:pt>
                <c:pt idx="217">
                  <c:v>0.75</c:v>
                </c:pt>
                <c:pt idx="218">
                  <c:v>-2.54</c:v>
                </c:pt>
                <c:pt idx="219">
                  <c:v>2.02</c:v>
                </c:pt>
                <c:pt idx="220">
                  <c:v>3.25</c:v>
                </c:pt>
                <c:pt idx="221">
                  <c:v>-0.13</c:v>
                </c:pt>
                <c:pt idx="222">
                  <c:v>-1.43</c:v>
                </c:pt>
                <c:pt idx="223">
                  <c:v>-2</c:v>
                </c:pt>
                <c:pt idx="224">
                  <c:v>-1.45</c:v>
                </c:pt>
                <c:pt idx="225">
                  <c:v>-2.67</c:v>
                </c:pt>
                <c:pt idx="226">
                  <c:v>-0.99</c:v>
                </c:pt>
                <c:pt idx="227">
                  <c:v>-1.62</c:v>
                </c:pt>
                <c:pt idx="228">
                  <c:v>1.05</c:v>
                </c:pt>
                <c:pt idx="229">
                  <c:v>-2.0499999999999998</c:v>
                </c:pt>
                <c:pt idx="230">
                  <c:v>-0.37</c:v>
                </c:pt>
                <c:pt idx="231">
                  <c:v>0.28000000000000003</c:v>
                </c:pt>
                <c:pt idx="232">
                  <c:v>0.61</c:v>
                </c:pt>
                <c:pt idx="233">
                  <c:v>3.46</c:v>
                </c:pt>
                <c:pt idx="234">
                  <c:v>-2.9</c:v>
                </c:pt>
                <c:pt idx="235">
                  <c:v>-5.22</c:v>
                </c:pt>
                <c:pt idx="236">
                  <c:v>-1.37</c:v>
                </c:pt>
                <c:pt idx="237">
                  <c:v>2.2000000000000002</c:v>
                </c:pt>
                <c:pt idx="238">
                  <c:v>-2.0699999999999998</c:v>
                </c:pt>
                <c:pt idx="239">
                  <c:v>-2.1</c:v>
                </c:pt>
                <c:pt idx="240">
                  <c:v>-1.22</c:v>
                </c:pt>
                <c:pt idx="241">
                  <c:v>2.4</c:v>
                </c:pt>
                <c:pt idx="242">
                  <c:v>-0.16</c:v>
                </c:pt>
                <c:pt idx="243">
                  <c:v>2.72</c:v>
                </c:pt>
                <c:pt idx="244">
                  <c:v>1.38</c:v>
                </c:pt>
                <c:pt idx="245">
                  <c:v>-2.19</c:v>
                </c:pt>
                <c:pt idx="246">
                  <c:v>-0.45</c:v>
                </c:pt>
                <c:pt idx="247">
                  <c:v>0.57999999999999996</c:v>
                </c:pt>
                <c:pt idx="248">
                  <c:v>0.56999999999999995</c:v>
                </c:pt>
                <c:pt idx="249">
                  <c:v>-1.1200000000000001</c:v>
                </c:pt>
                <c:pt idx="250">
                  <c:v>3.19</c:v>
                </c:pt>
                <c:pt idx="251">
                  <c:v>1.4</c:v>
                </c:pt>
                <c:pt idx="252">
                  <c:v>-0.64</c:v>
                </c:pt>
                <c:pt idx="253">
                  <c:v>0.64</c:v>
                </c:pt>
                <c:pt idx="254">
                  <c:v>-0.84</c:v>
                </c:pt>
                <c:pt idx="255">
                  <c:v>-0.52</c:v>
                </c:pt>
                <c:pt idx="256">
                  <c:v>-1.35</c:v>
                </c:pt>
                <c:pt idx="257">
                  <c:v>-1.84</c:v>
                </c:pt>
                <c:pt idx="258">
                  <c:v>-2.38</c:v>
                </c:pt>
                <c:pt idx="259">
                  <c:v>-0.69</c:v>
                </c:pt>
                <c:pt idx="260">
                  <c:v>-7.0000000000000007E-2</c:v>
                </c:pt>
                <c:pt idx="261">
                  <c:v>-0.55000000000000004</c:v>
                </c:pt>
                <c:pt idx="262">
                  <c:v>-0.6</c:v>
                </c:pt>
                <c:pt idx="263">
                  <c:v>-0.68</c:v>
                </c:pt>
                <c:pt idx="264">
                  <c:v>1.96</c:v>
                </c:pt>
                <c:pt idx="265">
                  <c:v>0.49</c:v>
                </c:pt>
                <c:pt idx="266">
                  <c:v>1.19</c:v>
                </c:pt>
                <c:pt idx="267">
                  <c:v>0.21</c:v>
                </c:pt>
                <c:pt idx="268">
                  <c:v>0.12</c:v>
                </c:pt>
                <c:pt idx="269">
                  <c:v>2.99</c:v>
                </c:pt>
                <c:pt idx="270">
                  <c:v>0.61</c:v>
                </c:pt>
                <c:pt idx="271">
                  <c:v>-0.06</c:v>
                </c:pt>
                <c:pt idx="272">
                  <c:v>0.92</c:v>
                </c:pt>
                <c:pt idx="273">
                  <c:v>-1.29</c:v>
                </c:pt>
                <c:pt idx="274">
                  <c:v>-2.68</c:v>
                </c:pt>
                <c:pt idx="275">
                  <c:v>1.76</c:v>
                </c:pt>
                <c:pt idx="276">
                  <c:v>-7.0000000000000007E-2</c:v>
                </c:pt>
                <c:pt idx="277">
                  <c:v>2.83</c:v>
                </c:pt>
                <c:pt idx="278">
                  <c:v>2.75</c:v>
                </c:pt>
                <c:pt idx="279">
                  <c:v>0.13</c:v>
                </c:pt>
                <c:pt idx="280">
                  <c:v>3.54</c:v>
                </c:pt>
                <c:pt idx="281">
                  <c:v>-3.04</c:v>
                </c:pt>
                <c:pt idx="282">
                  <c:v>-1.86</c:v>
                </c:pt>
                <c:pt idx="283">
                  <c:v>1.01</c:v>
                </c:pt>
                <c:pt idx="284">
                  <c:v>-1.79</c:v>
                </c:pt>
                <c:pt idx="285">
                  <c:v>-4.12</c:v>
                </c:pt>
                <c:pt idx="286">
                  <c:v>-1.27</c:v>
                </c:pt>
                <c:pt idx="287">
                  <c:v>-1.06</c:v>
                </c:pt>
                <c:pt idx="288">
                  <c:v>-2.74</c:v>
                </c:pt>
                <c:pt idx="289">
                  <c:v>-4.7300000000000004</c:v>
                </c:pt>
                <c:pt idx="290">
                  <c:v>-0.8</c:v>
                </c:pt>
                <c:pt idx="291">
                  <c:v>2.1800000000000002</c:v>
                </c:pt>
                <c:pt idx="292">
                  <c:v>1.68</c:v>
                </c:pt>
                <c:pt idx="293">
                  <c:v>0.95</c:v>
                </c:pt>
                <c:pt idx="294">
                  <c:v>-0.2</c:v>
                </c:pt>
                <c:pt idx="295">
                  <c:v>0.24</c:v>
                </c:pt>
                <c:pt idx="296">
                  <c:v>0.45</c:v>
                </c:pt>
                <c:pt idx="297">
                  <c:v>-0.77</c:v>
                </c:pt>
                <c:pt idx="298">
                  <c:v>1.57</c:v>
                </c:pt>
                <c:pt idx="299">
                  <c:v>0.45</c:v>
                </c:pt>
                <c:pt idx="300">
                  <c:v>0.42</c:v>
                </c:pt>
                <c:pt idx="301">
                  <c:v>0.21</c:v>
                </c:pt>
                <c:pt idx="302">
                  <c:v>0.34</c:v>
                </c:pt>
                <c:pt idx="303">
                  <c:v>-0.41</c:v>
                </c:pt>
                <c:pt idx="304">
                  <c:v>-1.53</c:v>
                </c:pt>
                <c:pt idx="305">
                  <c:v>2.27</c:v>
                </c:pt>
                <c:pt idx="306">
                  <c:v>1.92</c:v>
                </c:pt>
                <c:pt idx="307">
                  <c:v>-1.65</c:v>
                </c:pt>
                <c:pt idx="308">
                  <c:v>-2.5099999999999998</c:v>
                </c:pt>
                <c:pt idx="309">
                  <c:v>2.75</c:v>
                </c:pt>
                <c:pt idx="310">
                  <c:v>2.78</c:v>
                </c:pt>
                <c:pt idx="311">
                  <c:v>-3.56</c:v>
                </c:pt>
                <c:pt idx="312">
                  <c:v>-3.79</c:v>
                </c:pt>
                <c:pt idx="313">
                  <c:v>0.9</c:v>
                </c:pt>
                <c:pt idx="314">
                  <c:v>-0.99</c:v>
                </c:pt>
                <c:pt idx="315">
                  <c:v>2.62</c:v>
                </c:pt>
                <c:pt idx="316">
                  <c:v>0.37</c:v>
                </c:pt>
                <c:pt idx="317">
                  <c:v>-0.11</c:v>
                </c:pt>
                <c:pt idx="318">
                  <c:v>0.18</c:v>
                </c:pt>
                <c:pt idx="319">
                  <c:v>-0.42</c:v>
                </c:pt>
                <c:pt idx="320">
                  <c:v>0.13</c:v>
                </c:pt>
                <c:pt idx="321">
                  <c:v>-0.17</c:v>
                </c:pt>
                <c:pt idx="322">
                  <c:v>1.74</c:v>
                </c:pt>
                <c:pt idx="323">
                  <c:v>1.98</c:v>
                </c:pt>
                <c:pt idx="324">
                  <c:v>1.83</c:v>
                </c:pt>
                <c:pt idx="325">
                  <c:v>1.32</c:v>
                </c:pt>
                <c:pt idx="326">
                  <c:v>6.64</c:v>
                </c:pt>
                <c:pt idx="327">
                  <c:v>1.1299999999999999</c:v>
                </c:pt>
                <c:pt idx="328">
                  <c:v>-1.55</c:v>
                </c:pt>
                <c:pt idx="329">
                  <c:v>0</c:v>
                </c:pt>
                <c:pt idx="330">
                  <c:v>-4.2</c:v>
                </c:pt>
                <c:pt idx="331">
                  <c:v>0.56999999999999995</c:v>
                </c:pt>
                <c:pt idx="332">
                  <c:v>4.92</c:v>
                </c:pt>
                <c:pt idx="333">
                  <c:v>1.91</c:v>
                </c:pt>
                <c:pt idx="334">
                  <c:v>-0.11</c:v>
                </c:pt>
                <c:pt idx="335">
                  <c:v>-2.96</c:v>
                </c:pt>
                <c:pt idx="336">
                  <c:v>-2.2999999999999998</c:v>
                </c:pt>
                <c:pt idx="337">
                  <c:v>1.08</c:v>
                </c:pt>
                <c:pt idx="338">
                  <c:v>1.61</c:v>
                </c:pt>
                <c:pt idx="339">
                  <c:v>-1</c:v>
                </c:pt>
                <c:pt idx="340">
                  <c:v>0.44</c:v>
                </c:pt>
                <c:pt idx="341">
                  <c:v>-0.15</c:v>
                </c:pt>
                <c:pt idx="342">
                  <c:v>-1.83</c:v>
                </c:pt>
                <c:pt idx="343">
                  <c:v>0.25</c:v>
                </c:pt>
                <c:pt idx="344">
                  <c:v>1.7</c:v>
                </c:pt>
                <c:pt idx="345">
                  <c:v>-0.88</c:v>
                </c:pt>
                <c:pt idx="346">
                  <c:v>3.61</c:v>
                </c:pt>
                <c:pt idx="347">
                  <c:v>1.1200000000000001</c:v>
                </c:pt>
                <c:pt idx="348">
                  <c:v>-0.28999999999999998</c:v>
                </c:pt>
                <c:pt idx="349">
                  <c:v>2.44</c:v>
                </c:pt>
                <c:pt idx="350">
                  <c:v>0.37</c:v>
                </c:pt>
                <c:pt idx="351">
                  <c:v>0.91</c:v>
                </c:pt>
                <c:pt idx="352">
                  <c:v>2.31</c:v>
                </c:pt>
                <c:pt idx="353">
                  <c:v>-1.03</c:v>
                </c:pt>
                <c:pt idx="354">
                  <c:v>1.45</c:v>
                </c:pt>
                <c:pt idx="355">
                  <c:v>0.71</c:v>
                </c:pt>
                <c:pt idx="356">
                  <c:v>-0.37</c:v>
                </c:pt>
                <c:pt idx="357">
                  <c:v>0.71</c:v>
                </c:pt>
                <c:pt idx="358">
                  <c:v>0.73</c:v>
                </c:pt>
                <c:pt idx="359">
                  <c:v>0.06</c:v>
                </c:pt>
                <c:pt idx="360">
                  <c:v>-0.99</c:v>
                </c:pt>
                <c:pt idx="361">
                  <c:v>-1.88</c:v>
                </c:pt>
                <c:pt idx="362">
                  <c:v>-0.96</c:v>
                </c:pt>
                <c:pt idx="363">
                  <c:v>-6.16</c:v>
                </c:pt>
                <c:pt idx="364">
                  <c:v>0.27</c:v>
                </c:pt>
                <c:pt idx="365">
                  <c:v>-2.89</c:v>
                </c:pt>
                <c:pt idx="366">
                  <c:v>2.52</c:v>
                </c:pt>
                <c:pt idx="367">
                  <c:v>-1.68</c:v>
                </c:pt>
                <c:pt idx="368">
                  <c:v>-1.51</c:v>
                </c:pt>
                <c:pt idx="369">
                  <c:v>0.28000000000000003</c:v>
                </c:pt>
                <c:pt idx="370">
                  <c:v>1.1399999999999999</c:v>
                </c:pt>
                <c:pt idx="371">
                  <c:v>-0.3</c:v>
                </c:pt>
                <c:pt idx="372">
                  <c:v>1.54</c:v>
                </c:pt>
                <c:pt idx="373">
                  <c:v>0.93</c:v>
                </c:pt>
                <c:pt idx="374">
                  <c:v>-1.48</c:v>
                </c:pt>
                <c:pt idx="375">
                  <c:v>-0.77</c:v>
                </c:pt>
                <c:pt idx="376">
                  <c:v>1.23</c:v>
                </c:pt>
                <c:pt idx="377">
                  <c:v>-1.05</c:v>
                </c:pt>
                <c:pt idx="378">
                  <c:v>-2.69</c:v>
                </c:pt>
                <c:pt idx="379">
                  <c:v>-0.47</c:v>
                </c:pt>
                <c:pt idx="380">
                  <c:v>-2.15</c:v>
                </c:pt>
                <c:pt idx="381">
                  <c:v>-0.19</c:v>
                </c:pt>
                <c:pt idx="382">
                  <c:v>-2.2000000000000002</c:v>
                </c:pt>
                <c:pt idx="383">
                  <c:v>0.16</c:v>
                </c:pt>
                <c:pt idx="384">
                  <c:v>-3.64</c:v>
                </c:pt>
                <c:pt idx="385">
                  <c:v>-2.82</c:v>
                </c:pt>
                <c:pt idx="386">
                  <c:v>-0.68</c:v>
                </c:pt>
                <c:pt idx="387">
                  <c:v>5.04</c:v>
                </c:pt>
                <c:pt idx="388">
                  <c:v>-3.17</c:v>
                </c:pt>
                <c:pt idx="389">
                  <c:v>-5.0199999999999996</c:v>
                </c:pt>
                <c:pt idx="390">
                  <c:v>1.37</c:v>
                </c:pt>
                <c:pt idx="391">
                  <c:v>-1.75</c:v>
                </c:pt>
                <c:pt idx="392">
                  <c:v>4.7699999999999996</c:v>
                </c:pt>
                <c:pt idx="393">
                  <c:v>-0.1</c:v>
                </c:pt>
                <c:pt idx="394">
                  <c:v>-2.5</c:v>
                </c:pt>
                <c:pt idx="395">
                  <c:v>-0.38</c:v>
                </c:pt>
                <c:pt idx="396">
                  <c:v>-0.53</c:v>
                </c:pt>
                <c:pt idx="397">
                  <c:v>-3.67</c:v>
                </c:pt>
                <c:pt idx="398">
                  <c:v>-1.82</c:v>
                </c:pt>
                <c:pt idx="399">
                  <c:v>-2.3199999999999998</c:v>
                </c:pt>
                <c:pt idx="400">
                  <c:v>-1.02</c:v>
                </c:pt>
                <c:pt idx="401">
                  <c:v>0.59</c:v>
                </c:pt>
                <c:pt idx="402">
                  <c:v>0.32</c:v>
                </c:pt>
                <c:pt idx="403">
                  <c:v>-1.44</c:v>
                </c:pt>
                <c:pt idx="404">
                  <c:v>0.08</c:v>
                </c:pt>
                <c:pt idx="405">
                  <c:v>2.0499999999999998</c:v>
                </c:pt>
                <c:pt idx="406">
                  <c:v>1.55</c:v>
                </c:pt>
                <c:pt idx="407">
                  <c:v>2.5299999999999998</c:v>
                </c:pt>
                <c:pt idx="408">
                  <c:v>-1.26</c:v>
                </c:pt>
                <c:pt idx="409">
                  <c:v>-1.28</c:v>
                </c:pt>
                <c:pt idx="410">
                  <c:v>-3.14</c:v>
                </c:pt>
                <c:pt idx="411">
                  <c:v>-1.1000000000000001</c:v>
                </c:pt>
                <c:pt idx="412">
                  <c:v>-0.11</c:v>
                </c:pt>
                <c:pt idx="413">
                  <c:v>1.52</c:v>
                </c:pt>
                <c:pt idx="414">
                  <c:v>-0.44</c:v>
                </c:pt>
                <c:pt idx="415">
                  <c:v>1.18</c:v>
                </c:pt>
                <c:pt idx="416">
                  <c:v>2.4300000000000002</c:v>
                </c:pt>
                <c:pt idx="417">
                  <c:v>-1.89</c:v>
                </c:pt>
                <c:pt idx="418">
                  <c:v>1.91</c:v>
                </c:pt>
                <c:pt idx="419">
                  <c:v>-3.05</c:v>
                </c:pt>
                <c:pt idx="420">
                  <c:v>2.76</c:v>
                </c:pt>
                <c:pt idx="421">
                  <c:v>-3.7</c:v>
                </c:pt>
                <c:pt idx="422">
                  <c:v>-0.26</c:v>
                </c:pt>
                <c:pt idx="423">
                  <c:v>1.35</c:v>
                </c:pt>
                <c:pt idx="424">
                  <c:v>0.01</c:v>
                </c:pt>
                <c:pt idx="425">
                  <c:v>-1.39</c:v>
                </c:pt>
                <c:pt idx="426">
                  <c:v>2.23</c:v>
                </c:pt>
                <c:pt idx="427">
                  <c:v>0.28999999999999998</c:v>
                </c:pt>
                <c:pt idx="428">
                  <c:v>2.79</c:v>
                </c:pt>
                <c:pt idx="429">
                  <c:v>-1.86</c:v>
                </c:pt>
                <c:pt idx="430">
                  <c:v>3.77</c:v>
                </c:pt>
                <c:pt idx="431">
                  <c:v>-1.17</c:v>
                </c:pt>
                <c:pt idx="432">
                  <c:v>-1.75</c:v>
                </c:pt>
                <c:pt idx="433">
                  <c:v>-0.87</c:v>
                </c:pt>
                <c:pt idx="434">
                  <c:v>-4.26</c:v>
                </c:pt>
                <c:pt idx="435">
                  <c:v>-1.17</c:v>
                </c:pt>
                <c:pt idx="436">
                  <c:v>-0.4</c:v>
                </c:pt>
                <c:pt idx="437">
                  <c:v>-4.17</c:v>
                </c:pt>
                <c:pt idx="438">
                  <c:v>-3.09</c:v>
                </c:pt>
                <c:pt idx="439">
                  <c:v>-0.7</c:v>
                </c:pt>
                <c:pt idx="440">
                  <c:v>2.27</c:v>
                </c:pt>
                <c:pt idx="441">
                  <c:v>0.78</c:v>
                </c:pt>
                <c:pt idx="442">
                  <c:v>2.23</c:v>
                </c:pt>
                <c:pt idx="443">
                  <c:v>0.72</c:v>
                </c:pt>
                <c:pt idx="444">
                  <c:v>-7.0000000000000007E-2</c:v>
                </c:pt>
                <c:pt idx="445">
                  <c:v>-0.96</c:v>
                </c:pt>
                <c:pt idx="446">
                  <c:v>0.02</c:v>
                </c:pt>
                <c:pt idx="447">
                  <c:v>1.44</c:v>
                </c:pt>
                <c:pt idx="448">
                  <c:v>-0.15</c:v>
                </c:pt>
                <c:pt idx="449">
                  <c:v>-0.12</c:v>
                </c:pt>
                <c:pt idx="450">
                  <c:v>1.77</c:v>
                </c:pt>
                <c:pt idx="451">
                  <c:v>2.27</c:v>
                </c:pt>
                <c:pt idx="452">
                  <c:v>-0.36</c:v>
                </c:pt>
                <c:pt idx="453">
                  <c:v>-0.82</c:v>
                </c:pt>
                <c:pt idx="454">
                  <c:v>-1.42</c:v>
                </c:pt>
                <c:pt idx="455">
                  <c:v>-1.3</c:v>
                </c:pt>
                <c:pt idx="456">
                  <c:v>-3.17</c:v>
                </c:pt>
                <c:pt idx="457">
                  <c:v>-0.28999999999999998</c:v>
                </c:pt>
                <c:pt idx="458">
                  <c:v>-0.2</c:v>
                </c:pt>
                <c:pt idx="459">
                  <c:v>1.51</c:v>
                </c:pt>
                <c:pt idx="460">
                  <c:v>1.44</c:v>
                </c:pt>
                <c:pt idx="461">
                  <c:v>-0.69</c:v>
                </c:pt>
                <c:pt idx="462">
                  <c:v>0.73</c:v>
                </c:pt>
                <c:pt idx="463">
                  <c:v>0.45</c:v>
                </c:pt>
                <c:pt idx="464">
                  <c:v>2.7</c:v>
                </c:pt>
                <c:pt idx="465">
                  <c:v>-1.48</c:v>
                </c:pt>
                <c:pt idx="466">
                  <c:v>0.62</c:v>
                </c:pt>
                <c:pt idx="467">
                  <c:v>-1.1499999999999999</c:v>
                </c:pt>
                <c:pt idx="468">
                  <c:v>0.71</c:v>
                </c:pt>
                <c:pt idx="469">
                  <c:v>1.55</c:v>
                </c:pt>
                <c:pt idx="470">
                  <c:v>-3.59</c:v>
                </c:pt>
                <c:pt idx="471">
                  <c:v>-1.21</c:v>
                </c:pt>
                <c:pt idx="472">
                  <c:v>-0.5</c:v>
                </c:pt>
                <c:pt idx="473">
                  <c:v>-2.5099999999999998</c:v>
                </c:pt>
                <c:pt idx="474">
                  <c:v>1.31</c:v>
                </c:pt>
                <c:pt idx="475">
                  <c:v>2.39</c:v>
                </c:pt>
                <c:pt idx="476">
                  <c:v>-1.52</c:v>
                </c:pt>
                <c:pt idx="477">
                  <c:v>-1.19</c:v>
                </c:pt>
                <c:pt idx="478">
                  <c:v>-1.63</c:v>
                </c:pt>
                <c:pt idx="479">
                  <c:v>-0.65</c:v>
                </c:pt>
                <c:pt idx="480">
                  <c:v>0.47</c:v>
                </c:pt>
                <c:pt idx="481">
                  <c:v>-0.8</c:v>
                </c:pt>
                <c:pt idx="482">
                  <c:v>2.02</c:v>
                </c:pt>
                <c:pt idx="483">
                  <c:v>-0.79</c:v>
                </c:pt>
                <c:pt idx="484">
                  <c:v>1.85</c:v>
                </c:pt>
                <c:pt idx="485">
                  <c:v>-0.22</c:v>
                </c:pt>
                <c:pt idx="486">
                  <c:v>1</c:v>
                </c:pt>
                <c:pt idx="487">
                  <c:v>-1.91</c:v>
                </c:pt>
                <c:pt idx="488">
                  <c:v>-3.78</c:v>
                </c:pt>
                <c:pt idx="489">
                  <c:v>-1.37</c:v>
                </c:pt>
                <c:pt idx="490">
                  <c:v>4.7</c:v>
                </c:pt>
                <c:pt idx="491">
                  <c:v>0.19</c:v>
                </c:pt>
                <c:pt idx="492">
                  <c:v>4.76</c:v>
                </c:pt>
                <c:pt idx="493">
                  <c:v>3.69</c:v>
                </c:pt>
                <c:pt idx="494">
                  <c:v>1.1000000000000001</c:v>
                </c:pt>
                <c:pt idx="495">
                  <c:v>-0.95</c:v>
                </c:pt>
                <c:pt idx="496">
                  <c:v>-2.29</c:v>
                </c:pt>
                <c:pt idx="497">
                  <c:v>-3.3</c:v>
                </c:pt>
                <c:pt idx="498">
                  <c:v>-1.52</c:v>
                </c:pt>
                <c:pt idx="499">
                  <c:v>1.25</c:v>
                </c:pt>
                <c:pt idx="500">
                  <c:v>0.91</c:v>
                </c:pt>
                <c:pt idx="501">
                  <c:v>-0.3</c:v>
                </c:pt>
                <c:pt idx="502">
                  <c:v>0.95</c:v>
                </c:pt>
                <c:pt idx="503">
                  <c:v>1.47</c:v>
                </c:pt>
                <c:pt idx="504">
                  <c:v>-2.21</c:v>
                </c:pt>
                <c:pt idx="505">
                  <c:v>-1.21</c:v>
                </c:pt>
                <c:pt idx="506">
                  <c:v>-0.5</c:v>
                </c:pt>
                <c:pt idx="507">
                  <c:v>-3.75</c:v>
                </c:pt>
                <c:pt idx="508">
                  <c:v>-0.46</c:v>
                </c:pt>
                <c:pt idx="509">
                  <c:v>0.66</c:v>
                </c:pt>
                <c:pt idx="510">
                  <c:v>-1.73</c:v>
                </c:pt>
                <c:pt idx="511">
                  <c:v>0.56999999999999995</c:v>
                </c:pt>
                <c:pt idx="512">
                  <c:v>1.23</c:v>
                </c:pt>
                <c:pt idx="513">
                  <c:v>-3.21</c:v>
                </c:pt>
                <c:pt idx="514">
                  <c:v>-1.52</c:v>
                </c:pt>
                <c:pt idx="515">
                  <c:v>-1.59</c:v>
                </c:pt>
                <c:pt idx="516">
                  <c:v>-1.89</c:v>
                </c:pt>
                <c:pt idx="517">
                  <c:v>-2.31</c:v>
                </c:pt>
                <c:pt idx="518">
                  <c:v>2.56</c:v>
                </c:pt>
                <c:pt idx="519">
                  <c:v>1.0900000000000001</c:v>
                </c:pt>
                <c:pt idx="520">
                  <c:v>0.33</c:v>
                </c:pt>
                <c:pt idx="521">
                  <c:v>-0.57999999999999996</c:v>
                </c:pt>
                <c:pt idx="522">
                  <c:v>0.12</c:v>
                </c:pt>
                <c:pt idx="523">
                  <c:v>3.38</c:v>
                </c:pt>
                <c:pt idx="524">
                  <c:v>4.25</c:v>
                </c:pt>
                <c:pt idx="525">
                  <c:v>0.17</c:v>
                </c:pt>
                <c:pt idx="526">
                  <c:v>-1.69</c:v>
                </c:pt>
                <c:pt idx="527">
                  <c:v>0.77</c:v>
                </c:pt>
                <c:pt idx="528">
                  <c:v>-0.76</c:v>
                </c:pt>
                <c:pt idx="529">
                  <c:v>0.51</c:v>
                </c:pt>
                <c:pt idx="530">
                  <c:v>-2.92</c:v>
                </c:pt>
                <c:pt idx="531">
                  <c:v>-0.76</c:v>
                </c:pt>
                <c:pt idx="532">
                  <c:v>-0.68</c:v>
                </c:pt>
                <c:pt idx="533">
                  <c:v>-0.28999999999999998</c:v>
                </c:pt>
                <c:pt idx="534">
                  <c:v>-5.14</c:v>
                </c:pt>
                <c:pt idx="535">
                  <c:v>-7.0000000000000007E-2</c:v>
                </c:pt>
                <c:pt idx="536">
                  <c:v>-0.53</c:v>
                </c:pt>
                <c:pt idx="537">
                  <c:v>1.66</c:v>
                </c:pt>
                <c:pt idx="538">
                  <c:v>2.99</c:v>
                </c:pt>
                <c:pt idx="539">
                  <c:v>-1.36</c:v>
                </c:pt>
                <c:pt idx="540">
                  <c:v>-0.62</c:v>
                </c:pt>
                <c:pt idx="541">
                  <c:v>-0.74</c:v>
                </c:pt>
                <c:pt idx="542">
                  <c:v>-1.65</c:v>
                </c:pt>
                <c:pt idx="543">
                  <c:v>0.76</c:v>
                </c:pt>
                <c:pt idx="544">
                  <c:v>-1.76</c:v>
                </c:pt>
                <c:pt idx="545">
                  <c:v>-0.47</c:v>
                </c:pt>
                <c:pt idx="546">
                  <c:v>1.08</c:v>
                </c:pt>
                <c:pt idx="547">
                  <c:v>2.2000000000000002</c:v>
                </c:pt>
                <c:pt idx="548">
                  <c:v>0.38</c:v>
                </c:pt>
                <c:pt idx="549">
                  <c:v>0.74</c:v>
                </c:pt>
                <c:pt idx="550">
                  <c:v>-0.61</c:v>
                </c:pt>
                <c:pt idx="551">
                  <c:v>1.94</c:v>
                </c:pt>
                <c:pt idx="552">
                  <c:v>3.21</c:v>
                </c:pt>
                <c:pt idx="553">
                  <c:v>3.03</c:v>
                </c:pt>
                <c:pt idx="554">
                  <c:v>-3.16</c:v>
                </c:pt>
                <c:pt idx="555">
                  <c:v>-2.84</c:v>
                </c:pt>
                <c:pt idx="556">
                  <c:v>2.2599999999999998</c:v>
                </c:pt>
                <c:pt idx="557">
                  <c:v>-0.32</c:v>
                </c:pt>
                <c:pt idx="558">
                  <c:v>1.24</c:v>
                </c:pt>
                <c:pt idx="559">
                  <c:v>-2.38</c:v>
                </c:pt>
                <c:pt idx="560">
                  <c:v>-0.35</c:v>
                </c:pt>
                <c:pt idx="561">
                  <c:v>0.46</c:v>
                </c:pt>
                <c:pt idx="562">
                  <c:v>0.8</c:v>
                </c:pt>
                <c:pt idx="563">
                  <c:v>0.27</c:v>
                </c:pt>
                <c:pt idx="564">
                  <c:v>1.98</c:v>
                </c:pt>
                <c:pt idx="565">
                  <c:v>-0.2</c:v>
                </c:pt>
                <c:pt idx="566">
                  <c:v>-3.11</c:v>
                </c:pt>
                <c:pt idx="567">
                  <c:v>0.46</c:v>
                </c:pt>
                <c:pt idx="568">
                  <c:v>0.45</c:v>
                </c:pt>
                <c:pt idx="569">
                  <c:v>1.21</c:v>
                </c:pt>
                <c:pt idx="570">
                  <c:v>1.36</c:v>
                </c:pt>
                <c:pt idx="571">
                  <c:v>-0.33</c:v>
                </c:pt>
                <c:pt idx="572">
                  <c:v>-2.0699999999999998</c:v>
                </c:pt>
                <c:pt idx="573">
                  <c:v>0.99</c:v>
                </c:pt>
                <c:pt idx="574">
                  <c:v>2.36</c:v>
                </c:pt>
                <c:pt idx="575">
                  <c:v>-0.98</c:v>
                </c:pt>
                <c:pt idx="576">
                  <c:v>1.3</c:v>
                </c:pt>
                <c:pt idx="577">
                  <c:v>-4.92</c:v>
                </c:pt>
                <c:pt idx="578">
                  <c:v>-0.06</c:v>
                </c:pt>
                <c:pt idx="579">
                  <c:v>-3.18</c:v>
                </c:pt>
                <c:pt idx="580">
                  <c:v>0.27</c:v>
                </c:pt>
                <c:pt idx="581">
                  <c:v>-1.61</c:v>
                </c:pt>
                <c:pt idx="582">
                  <c:v>1.18</c:v>
                </c:pt>
                <c:pt idx="583">
                  <c:v>-2.35</c:v>
                </c:pt>
                <c:pt idx="584">
                  <c:v>0.82</c:v>
                </c:pt>
                <c:pt idx="585">
                  <c:v>-0.24</c:v>
                </c:pt>
                <c:pt idx="586">
                  <c:v>-1.39</c:v>
                </c:pt>
                <c:pt idx="587">
                  <c:v>-1.78</c:v>
                </c:pt>
                <c:pt idx="588">
                  <c:v>-0.97</c:v>
                </c:pt>
                <c:pt idx="589">
                  <c:v>-0.93</c:v>
                </c:pt>
                <c:pt idx="590">
                  <c:v>-2.04</c:v>
                </c:pt>
                <c:pt idx="591">
                  <c:v>-2.72</c:v>
                </c:pt>
                <c:pt idx="592">
                  <c:v>-4.5999999999999996</c:v>
                </c:pt>
                <c:pt idx="593">
                  <c:v>-0.98</c:v>
                </c:pt>
                <c:pt idx="594">
                  <c:v>-4.8499999999999996</c:v>
                </c:pt>
                <c:pt idx="595">
                  <c:v>-0.34</c:v>
                </c:pt>
                <c:pt idx="596">
                  <c:v>2.04</c:v>
                </c:pt>
                <c:pt idx="597">
                  <c:v>-0.23</c:v>
                </c:pt>
                <c:pt idx="598">
                  <c:v>2.52</c:v>
                </c:pt>
                <c:pt idx="599">
                  <c:v>-0.9</c:v>
                </c:pt>
                <c:pt idx="600">
                  <c:v>3.86</c:v>
                </c:pt>
                <c:pt idx="601">
                  <c:v>7.0000000000000007E-2</c:v>
                </c:pt>
                <c:pt idx="602">
                  <c:v>1.2</c:v>
                </c:pt>
                <c:pt idx="603">
                  <c:v>1.48</c:v>
                </c:pt>
                <c:pt idx="604">
                  <c:v>-3.92</c:v>
                </c:pt>
                <c:pt idx="605">
                  <c:v>-0.85</c:v>
                </c:pt>
                <c:pt idx="606">
                  <c:v>0.46</c:v>
                </c:pt>
                <c:pt idx="607">
                  <c:v>1.33</c:v>
                </c:pt>
                <c:pt idx="608">
                  <c:v>0.48</c:v>
                </c:pt>
                <c:pt idx="609">
                  <c:v>2.38</c:v>
                </c:pt>
                <c:pt idx="610">
                  <c:v>-1.5</c:v>
                </c:pt>
                <c:pt idx="611">
                  <c:v>-0.65</c:v>
                </c:pt>
                <c:pt idx="612">
                  <c:v>0.04</c:v>
                </c:pt>
                <c:pt idx="613">
                  <c:v>-1.1399999999999999</c:v>
                </c:pt>
                <c:pt idx="614">
                  <c:v>0.06</c:v>
                </c:pt>
                <c:pt idx="615">
                  <c:v>1.1599999999999999</c:v>
                </c:pt>
                <c:pt idx="616">
                  <c:v>-0.79</c:v>
                </c:pt>
                <c:pt idx="617">
                  <c:v>-1.53</c:v>
                </c:pt>
                <c:pt idx="618">
                  <c:v>-4.08</c:v>
                </c:pt>
                <c:pt idx="619">
                  <c:v>-2.82</c:v>
                </c:pt>
                <c:pt idx="620">
                  <c:v>-3.14</c:v>
                </c:pt>
                <c:pt idx="621">
                  <c:v>-2.46</c:v>
                </c:pt>
                <c:pt idx="622">
                  <c:v>1.23</c:v>
                </c:pt>
                <c:pt idx="623">
                  <c:v>-3.15</c:v>
                </c:pt>
                <c:pt idx="624">
                  <c:v>1.5</c:v>
                </c:pt>
                <c:pt idx="625">
                  <c:v>-2.06</c:v>
                </c:pt>
                <c:pt idx="626">
                  <c:v>-2.5499999999999998</c:v>
                </c:pt>
                <c:pt idx="627">
                  <c:v>-1.27</c:v>
                </c:pt>
                <c:pt idx="628">
                  <c:v>-3.79</c:v>
                </c:pt>
                <c:pt idx="629">
                  <c:v>-3.22</c:v>
                </c:pt>
                <c:pt idx="630">
                  <c:v>1.48</c:v>
                </c:pt>
                <c:pt idx="631">
                  <c:v>-2.4</c:v>
                </c:pt>
                <c:pt idx="632">
                  <c:v>-0.36</c:v>
                </c:pt>
                <c:pt idx="633">
                  <c:v>-4.1500000000000004</c:v>
                </c:pt>
                <c:pt idx="634">
                  <c:v>0.19</c:v>
                </c:pt>
                <c:pt idx="635">
                  <c:v>-2.67</c:v>
                </c:pt>
                <c:pt idx="636">
                  <c:v>0.79</c:v>
                </c:pt>
                <c:pt idx="637">
                  <c:v>-0.52</c:v>
                </c:pt>
                <c:pt idx="638">
                  <c:v>-1.1100000000000001</c:v>
                </c:pt>
                <c:pt idx="639">
                  <c:v>-1.28</c:v>
                </c:pt>
                <c:pt idx="640">
                  <c:v>1</c:v>
                </c:pt>
                <c:pt idx="641">
                  <c:v>-1.34</c:v>
                </c:pt>
                <c:pt idx="642">
                  <c:v>1.08</c:v>
                </c:pt>
                <c:pt idx="643">
                  <c:v>0.27</c:v>
                </c:pt>
                <c:pt idx="644">
                  <c:v>0.37</c:v>
                </c:pt>
                <c:pt idx="645">
                  <c:v>-2.27</c:v>
                </c:pt>
                <c:pt idx="646">
                  <c:v>-0.79</c:v>
                </c:pt>
                <c:pt idx="647">
                  <c:v>2.34</c:v>
                </c:pt>
                <c:pt idx="648">
                  <c:v>0.47</c:v>
                </c:pt>
                <c:pt idx="649">
                  <c:v>-0.59</c:v>
                </c:pt>
                <c:pt idx="650">
                  <c:v>1.91</c:v>
                </c:pt>
                <c:pt idx="651">
                  <c:v>-2.2799999999999998</c:v>
                </c:pt>
                <c:pt idx="652">
                  <c:v>-1.17</c:v>
                </c:pt>
                <c:pt idx="653">
                  <c:v>0.28999999999999998</c:v>
                </c:pt>
                <c:pt idx="654">
                  <c:v>3.3</c:v>
                </c:pt>
                <c:pt idx="655">
                  <c:v>0.61</c:v>
                </c:pt>
                <c:pt idx="656">
                  <c:v>-1.45</c:v>
                </c:pt>
                <c:pt idx="657">
                  <c:v>-4.0199999999999996</c:v>
                </c:pt>
                <c:pt idx="658">
                  <c:v>0.02</c:v>
                </c:pt>
                <c:pt idx="659">
                  <c:v>1.3</c:v>
                </c:pt>
                <c:pt idx="660">
                  <c:v>0.9</c:v>
                </c:pt>
                <c:pt idx="661">
                  <c:v>-1.35</c:v>
                </c:pt>
                <c:pt idx="662">
                  <c:v>-2.61</c:v>
                </c:pt>
                <c:pt idx="663">
                  <c:v>-0.21</c:v>
                </c:pt>
                <c:pt idx="664">
                  <c:v>-1.91</c:v>
                </c:pt>
                <c:pt idx="665">
                  <c:v>2.73</c:v>
                </c:pt>
                <c:pt idx="666">
                  <c:v>0.75</c:v>
                </c:pt>
                <c:pt idx="667">
                  <c:v>-0.64</c:v>
                </c:pt>
                <c:pt idx="668">
                  <c:v>1.47</c:v>
                </c:pt>
                <c:pt idx="669">
                  <c:v>-2.0699999999999998</c:v>
                </c:pt>
                <c:pt idx="670">
                  <c:v>0.34</c:v>
                </c:pt>
                <c:pt idx="671">
                  <c:v>-2.94</c:v>
                </c:pt>
                <c:pt idx="672">
                  <c:v>-1.54</c:v>
                </c:pt>
                <c:pt idx="673">
                  <c:v>0.6</c:v>
                </c:pt>
                <c:pt idx="674">
                  <c:v>-1.1499999999999999</c:v>
                </c:pt>
                <c:pt idx="675">
                  <c:v>2.29</c:v>
                </c:pt>
                <c:pt idx="676">
                  <c:v>-1.49</c:v>
                </c:pt>
                <c:pt idx="677">
                  <c:v>-1.96</c:v>
                </c:pt>
                <c:pt idx="678">
                  <c:v>-1.79</c:v>
                </c:pt>
                <c:pt idx="679">
                  <c:v>-0.61</c:v>
                </c:pt>
                <c:pt idx="680">
                  <c:v>2.96</c:v>
                </c:pt>
                <c:pt idx="681">
                  <c:v>-0.52</c:v>
                </c:pt>
                <c:pt idx="682">
                  <c:v>2.44</c:v>
                </c:pt>
                <c:pt idx="683">
                  <c:v>-1.62</c:v>
                </c:pt>
                <c:pt idx="684">
                  <c:v>1.65</c:v>
                </c:pt>
                <c:pt idx="685">
                  <c:v>1.34</c:v>
                </c:pt>
                <c:pt idx="686">
                  <c:v>1.01</c:v>
                </c:pt>
                <c:pt idx="687">
                  <c:v>-5.73</c:v>
                </c:pt>
                <c:pt idx="688">
                  <c:v>-0.32</c:v>
                </c:pt>
                <c:pt idx="689">
                  <c:v>-0.76</c:v>
                </c:pt>
                <c:pt idx="690">
                  <c:v>-0.95</c:v>
                </c:pt>
                <c:pt idx="691">
                  <c:v>-1.54</c:v>
                </c:pt>
                <c:pt idx="692">
                  <c:v>-1.81</c:v>
                </c:pt>
                <c:pt idx="693">
                  <c:v>1.21</c:v>
                </c:pt>
                <c:pt idx="694">
                  <c:v>-0.45</c:v>
                </c:pt>
                <c:pt idx="695">
                  <c:v>3.49</c:v>
                </c:pt>
                <c:pt idx="696">
                  <c:v>1.97</c:v>
                </c:pt>
                <c:pt idx="697">
                  <c:v>-3.63</c:v>
                </c:pt>
                <c:pt idx="698">
                  <c:v>0.89</c:v>
                </c:pt>
                <c:pt idx="699">
                  <c:v>-0.06</c:v>
                </c:pt>
                <c:pt idx="700">
                  <c:v>-0.99</c:v>
                </c:pt>
                <c:pt idx="701">
                  <c:v>-3.59</c:v>
                </c:pt>
                <c:pt idx="702">
                  <c:v>-3.5</c:v>
                </c:pt>
                <c:pt idx="703">
                  <c:v>-0.01</c:v>
                </c:pt>
                <c:pt idx="704">
                  <c:v>1.62</c:v>
                </c:pt>
                <c:pt idx="705">
                  <c:v>2.44</c:v>
                </c:pt>
                <c:pt idx="706">
                  <c:v>2.5299999999999998</c:v>
                </c:pt>
                <c:pt idx="707">
                  <c:v>-1.8</c:v>
                </c:pt>
                <c:pt idx="708">
                  <c:v>-1.96</c:v>
                </c:pt>
                <c:pt idx="709">
                  <c:v>3.08</c:v>
                </c:pt>
                <c:pt idx="710">
                  <c:v>2.48</c:v>
                </c:pt>
                <c:pt idx="711">
                  <c:v>-2.83</c:v>
                </c:pt>
                <c:pt idx="712">
                  <c:v>0.59</c:v>
                </c:pt>
                <c:pt idx="713">
                  <c:v>-1.39</c:v>
                </c:pt>
                <c:pt idx="714">
                  <c:v>0.27</c:v>
                </c:pt>
                <c:pt idx="715">
                  <c:v>1.33</c:v>
                </c:pt>
                <c:pt idx="716">
                  <c:v>-1.5</c:v>
                </c:pt>
                <c:pt idx="717">
                  <c:v>0.4</c:v>
                </c:pt>
                <c:pt idx="718">
                  <c:v>-0.86</c:v>
                </c:pt>
                <c:pt idx="719">
                  <c:v>3.27</c:v>
                </c:pt>
                <c:pt idx="720">
                  <c:v>-1.94</c:v>
                </c:pt>
                <c:pt idx="721">
                  <c:v>-1.38</c:v>
                </c:pt>
                <c:pt idx="722">
                  <c:v>0.96</c:v>
                </c:pt>
                <c:pt idx="723">
                  <c:v>-2.2799999999999998</c:v>
                </c:pt>
                <c:pt idx="724">
                  <c:v>-2.09</c:v>
                </c:pt>
                <c:pt idx="725">
                  <c:v>-0.65</c:v>
                </c:pt>
                <c:pt idx="726">
                  <c:v>3.82</c:v>
                </c:pt>
                <c:pt idx="727">
                  <c:v>0.08</c:v>
                </c:pt>
                <c:pt idx="728">
                  <c:v>-1.31</c:v>
                </c:pt>
                <c:pt idx="729">
                  <c:v>-1.1000000000000001</c:v>
                </c:pt>
                <c:pt idx="730">
                  <c:v>-3.53</c:v>
                </c:pt>
                <c:pt idx="731">
                  <c:v>-0.09</c:v>
                </c:pt>
                <c:pt idx="732">
                  <c:v>1.56</c:v>
                </c:pt>
                <c:pt idx="733">
                  <c:v>-0.68</c:v>
                </c:pt>
                <c:pt idx="734">
                  <c:v>0.38</c:v>
                </c:pt>
                <c:pt idx="735">
                  <c:v>-1.41</c:v>
                </c:pt>
                <c:pt idx="736">
                  <c:v>-1.54</c:v>
                </c:pt>
                <c:pt idx="737">
                  <c:v>-0.34</c:v>
                </c:pt>
                <c:pt idx="738">
                  <c:v>-2.09</c:v>
                </c:pt>
                <c:pt idx="739">
                  <c:v>-1.1200000000000001</c:v>
                </c:pt>
                <c:pt idx="740">
                  <c:v>2.35</c:v>
                </c:pt>
                <c:pt idx="741">
                  <c:v>-1.99</c:v>
                </c:pt>
                <c:pt idx="742">
                  <c:v>2.12</c:v>
                </c:pt>
                <c:pt idx="743">
                  <c:v>-3.29</c:v>
                </c:pt>
                <c:pt idx="744">
                  <c:v>-1.1100000000000001</c:v>
                </c:pt>
                <c:pt idx="745">
                  <c:v>1.61</c:v>
                </c:pt>
                <c:pt idx="746">
                  <c:v>1.22</c:v>
                </c:pt>
                <c:pt idx="747">
                  <c:v>1.81</c:v>
                </c:pt>
                <c:pt idx="748">
                  <c:v>-1.65</c:v>
                </c:pt>
                <c:pt idx="749">
                  <c:v>0.78</c:v>
                </c:pt>
                <c:pt idx="750">
                  <c:v>-1.57</c:v>
                </c:pt>
                <c:pt idx="751">
                  <c:v>-1.59</c:v>
                </c:pt>
                <c:pt idx="752">
                  <c:v>3.42</c:v>
                </c:pt>
                <c:pt idx="753">
                  <c:v>-3.89</c:v>
                </c:pt>
                <c:pt idx="754">
                  <c:v>3.42</c:v>
                </c:pt>
                <c:pt idx="755">
                  <c:v>-0.23</c:v>
                </c:pt>
                <c:pt idx="756">
                  <c:v>3.07</c:v>
                </c:pt>
                <c:pt idx="757">
                  <c:v>-1.1399999999999999</c:v>
                </c:pt>
                <c:pt idx="758">
                  <c:v>0.31</c:v>
                </c:pt>
                <c:pt idx="759">
                  <c:v>2.76</c:v>
                </c:pt>
                <c:pt idx="760">
                  <c:v>-2.69</c:v>
                </c:pt>
                <c:pt idx="761">
                  <c:v>-1.73</c:v>
                </c:pt>
                <c:pt idx="762">
                  <c:v>-0.61</c:v>
                </c:pt>
                <c:pt idx="763">
                  <c:v>-0.68</c:v>
                </c:pt>
                <c:pt idx="764">
                  <c:v>-2.5499999999999998</c:v>
                </c:pt>
                <c:pt idx="765">
                  <c:v>2.1800000000000002</c:v>
                </c:pt>
                <c:pt idx="766">
                  <c:v>-0.57999999999999996</c:v>
                </c:pt>
                <c:pt idx="767">
                  <c:v>-1.88</c:v>
                </c:pt>
                <c:pt idx="768">
                  <c:v>-2.99</c:v>
                </c:pt>
                <c:pt idx="769">
                  <c:v>-1.44</c:v>
                </c:pt>
                <c:pt idx="770">
                  <c:v>0.41</c:v>
                </c:pt>
                <c:pt idx="771">
                  <c:v>-1.93</c:v>
                </c:pt>
                <c:pt idx="772">
                  <c:v>1.88</c:v>
                </c:pt>
                <c:pt idx="773">
                  <c:v>1.32</c:v>
                </c:pt>
                <c:pt idx="774">
                  <c:v>-2.27</c:v>
                </c:pt>
                <c:pt idx="775">
                  <c:v>-1.29</c:v>
                </c:pt>
                <c:pt idx="776">
                  <c:v>-0.49</c:v>
                </c:pt>
                <c:pt idx="777">
                  <c:v>0.74</c:v>
                </c:pt>
                <c:pt idx="778">
                  <c:v>-0.32</c:v>
                </c:pt>
                <c:pt idx="779">
                  <c:v>0.15</c:v>
                </c:pt>
                <c:pt idx="780">
                  <c:v>3.91</c:v>
                </c:pt>
                <c:pt idx="781">
                  <c:v>0.5</c:v>
                </c:pt>
                <c:pt idx="782">
                  <c:v>-1.71</c:v>
                </c:pt>
                <c:pt idx="783">
                  <c:v>0.9</c:v>
                </c:pt>
                <c:pt idx="784">
                  <c:v>-3.31</c:v>
                </c:pt>
                <c:pt idx="785">
                  <c:v>-1.05</c:v>
                </c:pt>
                <c:pt idx="786">
                  <c:v>2.27</c:v>
                </c:pt>
                <c:pt idx="787">
                  <c:v>-1.29</c:v>
                </c:pt>
                <c:pt idx="788">
                  <c:v>-0.43</c:v>
                </c:pt>
                <c:pt idx="789">
                  <c:v>0.18</c:v>
                </c:pt>
                <c:pt idx="790">
                  <c:v>0.56999999999999995</c:v>
                </c:pt>
                <c:pt idx="791">
                  <c:v>1.96</c:v>
                </c:pt>
                <c:pt idx="792">
                  <c:v>1.42</c:v>
                </c:pt>
                <c:pt idx="793">
                  <c:v>-0.94</c:v>
                </c:pt>
                <c:pt idx="794">
                  <c:v>2.06</c:v>
                </c:pt>
                <c:pt idx="795">
                  <c:v>-1.3</c:v>
                </c:pt>
                <c:pt idx="796">
                  <c:v>-1.1200000000000001</c:v>
                </c:pt>
                <c:pt idx="797">
                  <c:v>-0.81</c:v>
                </c:pt>
                <c:pt idx="798">
                  <c:v>0.19</c:v>
                </c:pt>
                <c:pt idx="799">
                  <c:v>-0.81</c:v>
                </c:pt>
                <c:pt idx="800">
                  <c:v>1.63</c:v>
                </c:pt>
                <c:pt idx="801">
                  <c:v>-3.54</c:v>
                </c:pt>
                <c:pt idx="802">
                  <c:v>-1.33</c:v>
                </c:pt>
                <c:pt idx="803">
                  <c:v>-0.64</c:v>
                </c:pt>
                <c:pt idx="804">
                  <c:v>0.99</c:v>
                </c:pt>
                <c:pt idx="805">
                  <c:v>-0.27</c:v>
                </c:pt>
                <c:pt idx="806">
                  <c:v>1.39</c:v>
                </c:pt>
                <c:pt idx="807">
                  <c:v>-1.18</c:v>
                </c:pt>
                <c:pt idx="808">
                  <c:v>-2.95</c:v>
                </c:pt>
                <c:pt idx="809">
                  <c:v>-0.43</c:v>
                </c:pt>
                <c:pt idx="810">
                  <c:v>1.34</c:v>
                </c:pt>
                <c:pt idx="811">
                  <c:v>-1.04</c:v>
                </c:pt>
                <c:pt idx="812">
                  <c:v>0.28000000000000003</c:v>
                </c:pt>
                <c:pt idx="813">
                  <c:v>1.49</c:v>
                </c:pt>
                <c:pt idx="814">
                  <c:v>1.05</c:v>
                </c:pt>
                <c:pt idx="815">
                  <c:v>0.44</c:v>
                </c:pt>
                <c:pt idx="816">
                  <c:v>0.36</c:v>
                </c:pt>
                <c:pt idx="817">
                  <c:v>0.03</c:v>
                </c:pt>
                <c:pt idx="818">
                  <c:v>0.71</c:v>
                </c:pt>
                <c:pt idx="819">
                  <c:v>-0.6</c:v>
                </c:pt>
                <c:pt idx="820">
                  <c:v>-0.4</c:v>
                </c:pt>
                <c:pt idx="821">
                  <c:v>1.64</c:v>
                </c:pt>
                <c:pt idx="822">
                  <c:v>-1.97</c:v>
                </c:pt>
                <c:pt idx="823">
                  <c:v>-2.04</c:v>
                </c:pt>
                <c:pt idx="824">
                  <c:v>1.06</c:v>
                </c:pt>
                <c:pt idx="825">
                  <c:v>0.97</c:v>
                </c:pt>
                <c:pt idx="826">
                  <c:v>-1.32</c:v>
                </c:pt>
                <c:pt idx="827">
                  <c:v>-1.54</c:v>
                </c:pt>
                <c:pt idx="828">
                  <c:v>2.0499999999999998</c:v>
                </c:pt>
                <c:pt idx="829">
                  <c:v>-0.77</c:v>
                </c:pt>
                <c:pt idx="830">
                  <c:v>-0.75</c:v>
                </c:pt>
                <c:pt idx="831">
                  <c:v>1.2</c:v>
                </c:pt>
                <c:pt idx="832">
                  <c:v>1.04</c:v>
                </c:pt>
                <c:pt idx="833">
                  <c:v>0.03</c:v>
                </c:pt>
                <c:pt idx="834">
                  <c:v>0.6</c:v>
                </c:pt>
                <c:pt idx="835">
                  <c:v>3.48</c:v>
                </c:pt>
                <c:pt idx="836">
                  <c:v>1.4</c:v>
                </c:pt>
                <c:pt idx="837">
                  <c:v>-0.12</c:v>
                </c:pt>
                <c:pt idx="838">
                  <c:v>-0.7</c:v>
                </c:pt>
                <c:pt idx="839">
                  <c:v>-3.78</c:v>
                </c:pt>
                <c:pt idx="840">
                  <c:v>3.15</c:v>
                </c:pt>
                <c:pt idx="841">
                  <c:v>0.94</c:v>
                </c:pt>
                <c:pt idx="842">
                  <c:v>3.52</c:v>
                </c:pt>
                <c:pt idx="843">
                  <c:v>1</c:v>
                </c:pt>
                <c:pt idx="844">
                  <c:v>0.02</c:v>
                </c:pt>
                <c:pt idx="845">
                  <c:v>-2.52</c:v>
                </c:pt>
                <c:pt idx="846">
                  <c:v>-1.01</c:v>
                </c:pt>
                <c:pt idx="847">
                  <c:v>1.31</c:v>
                </c:pt>
                <c:pt idx="848">
                  <c:v>-0.04</c:v>
                </c:pt>
                <c:pt idx="849">
                  <c:v>-1.36</c:v>
                </c:pt>
                <c:pt idx="850">
                  <c:v>0.43</c:v>
                </c:pt>
                <c:pt idx="851">
                  <c:v>4</c:v>
                </c:pt>
                <c:pt idx="852">
                  <c:v>1.36</c:v>
                </c:pt>
                <c:pt idx="853">
                  <c:v>-0.98</c:v>
                </c:pt>
                <c:pt idx="854">
                  <c:v>-0.71</c:v>
                </c:pt>
                <c:pt idx="855">
                  <c:v>4.5999999999999996</c:v>
                </c:pt>
                <c:pt idx="856">
                  <c:v>-0.65</c:v>
                </c:pt>
                <c:pt idx="857">
                  <c:v>0.56000000000000005</c:v>
                </c:pt>
                <c:pt idx="858">
                  <c:v>-0.78</c:v>
                </c:pt>
                <c:pt idx="859">
                  <c:v>0.97</c:v>
                </c:pt>
                <c:pt idx="860">
                  <c:v>3.62</c:v>
                </c:pt>
                <c:pt idx="861">
                  <c:v>-0.25</c:v>
                </c:pt>
                <c:pt idx="862">
                  <c:v>0.57999999999999996</c:v>
                </c:pt>
                <c:pt idx="863">
                  <c:v>4.53</c:v>
                </c:pt>
                <c:pt idx="864">
                  <c:v>3.11</c:v>
                </c:pt>
                <c:pt idx="865">
                  <c:v>0.85</c:v>
                </c:pt>
                <c:pt idx="866">
                  <c:v>0.93</c:v>
                </c:pt>
                <c:pt idx="867">
                  <c:v>-0.7</c:v>
                </c:pt>
                <c:pt idx="868">
                  <c:v>0.48</c:v>
                </c:pt>
                <c:pt idx="869">
                  <c:v>-0.68</c:v>
                </c:pt>
                <c:pt idx="870">
                  <c:v>1.07</c:v>
                </c:pt>
                <c:pt idx="871">
                  <c:v>-1.92</c:v>
                </c:pt>
                <c:pt idx="872">
                  <c:v>1.04</c:v>
                </c:pt>
                <c:pt idx="873">
                  <c:v>2.1800000000000002</c:v>
                </c:pt>
                <c:pt idx="874">
                  <c:v>-2.16</c:v>
                </c:pt>
                <c:pt idx="875">
                  <c:v>1.59</c:v>
                </c:pt>
                <c:pt idx="876">
                  <c:v>-3.72</c:v>
                </c:pt>
                <c:pt idx="877">
                  <c:v>-1.41</c:v>
                </c:pt>
                <c:pt idx="878">
                  <c:v>-1.46</c:v>
                </c:pt>
                <c:pt idx="879">
                  <c:v>0.38</c:v>
                </c:pt>
                <c:pt idx="880">
                  <c:v>0.4</c:v>
                </c:pt>
                <c:pt idx="881">
                  <c:v>0.04</c:v>
                </c:pt>
                <c:pt idx="882">
                  <c:v>3.16</c:v>
                </c:pt>
                <c:pt idx="883">
                  <c:v>-1.76</c:v>
                </c:pt>
                <c:pt idx="884">
                  <c:v>-2.71</c:v>
                </c:pt>
                <c:pt idx="885">
                  <c:v>0.67</c:v>
                </c:pt>
                <c:pt idx="886">
                  <c:v>2.36</c:v>
                </c:pt>
                <c:pt idx="887">
                  <c:v>0.8</c:v>
                </c:pt>
                <c:pt idx="888">
                  <c:v>-0.45</c:v>
                </c:pt>
                <c:pt idx="889">
                  <c:v>-0.63</c:v>
                </c:pt>
                <c:pt idx="890">
                  <c:v>3.11</c:v>
                </c:pt>
                <c:pt idx="891">
                  <c:v>0.97</c:v>
                </c:pt>
                <c:pt idx="892">
                  <c:v>-1.37</c:v>
                </c:pt>
                <c:pt idx="893">
                  <c:v>0.12</c:v>
                </c:pt>
                <c:pt idx="894">
                  <c:v>-0.57999999999999996</c:v>
                </c:pt>
                <c:pt idx="895">
                  <c:v>-1.98</c:v>
                </c:pt>
                <c:pt idx="896">
                  <c:v>1.1599999999999999</c:v>
                </c:pt>
                <c:pt idx="897">
                  <c:v>2.06</c:v>
                </c:pt>
                <c:pt idx="898">
                  <c:v>-0.95</c:v>
                </c:pt>
                <c:pt idx="899">
                  <c:v>-0.84</c:v>
                </c:pt>
                <c:pt idx="900">
                  <c:v>-2.15</c:v>
                </c:pt>
                <c:pt idx="901">
                  <c:v>-2.06</c:v>
                </c:pt>
                <c:pt idx="902">
                  <c:v>1.87</c:v>
                </c:pt>
                <c:pt idx="903">
                  <c:v>2.98</c:v>
                </c:pt>
                <c:pt idx="904">
                  <c:v>0.17</c:v>
                </c:pt>
                <c:pt idx="905">
                  <c:v>-0.89</c:v>
                </c:pt>
                <c:pt idx="906">
                  <c:v>-0.96</c:v>
                </c:pt>
                <c:pt idx="907">
                  <c:v>0.76</c:v>
                </c:pt>
                <c:pt idx="908">
                  <c:v>-7.0000000000000007E-2</c:v>
                </c:pt>
                <c:pt idx="909">
                  <c:v>-0.32</c:v>
                </c:pt>
                <c:pt idx="910">
                  <c:v>-0.86</c:v>
                </c:pt>
                <c:pt idx="911">
                  <c:v>-1.1599999999999999</c:v>
                </c:pt>
                <c:pt idx="912">
                  <c:v>0.33</c:v>
                </c:pt>
                <c:pt idx="913">
                  <c:v>-1.51</c:v>
                </c:pt>
                <c:pt idx="914">
                  <c:v>-1.65</c:v>
                </c:pt>
                <c:pt idx="915">
                  <c:v>-3.67</c:v>
                </c:pt>
                <c:pt idx="916">
                  <c:v>1.89</c:v>
                </c:pt>
                <c:pt idx="917">
                  <c:v>-0.49</c:v>
                </c:pt>
                <c:pt idx="918">
                  <c:v>-1.49</c:v>
                </c:pt>
                <c:pt idx="919">
                  <c:v>1.95</c:v>
                </c:pt>
                <c:pt idx="920">
                  <c:v>-1.98</c:v>
                </c:pt>
                <c:pt idx="921">
                  <c:v>-2</c:v>
                </c:pt>
                <c:pt idx="922">
                  <c:v>-1.41</c:v>
                </c:pt>
                <c:pt idx="923">
                  <c:v>-0.28000000000000003</c:v>
                </c:pt>
                <c:pt idx="924">
                  <c:v>0.38</c:v>
                </c:pt>
                <c:pt idx="925">
                  <c:v>1.23</c:v>
                </c:pt>
                <c:pt idx="926">
                  <c:v>-1.2</c:v>
                </c:pt>
                <c:pt idx="927">
                  <c:v>2.6</c:v>
                </c:pt>
                <c:pt idx="928">
                  <c:v>0.25</c:v>
                </c:pt>
                <c:pt idx="929">
                  <c:v>0.28999999999999998</c:v>
                </c:pt>
                <c:pt idx="930">
                  <c:v>-0.47</c:v>
                </c:pt>
                <c:pt idx="931">
                  <c:v>1.46</c:v>
                </c:pt>
                <c:pt idx="932">
                  <c:v>2.17</c:v>
                </c:pt>
                <c:pt idx="933">
                  <c:v>0.44</c:v>
                </c:pt>
                <c:pt idx="934">
                  <c:v>1.67</c:v>
                </c:pt>
                <c:pt idx="935">
                  <c:v>-1.0900000000000001</c:v>
                </c:pt>
                <c:pt idx="936">
                  <c:v>-0.45</c:v>
                </c:pt>
                <c:pt idx="937">
                  <c:v>-3.45</c:v>
                </c:pt>
                <c:pt idx="938">
                  <c:v>0</c:v>
                </c:pt>
                <c:pt idx="939">
                  <c:v>-1.71</c:v>
                </c:pt>
                <c:pt idx="940">
                  <c:v>-1.1100000000000001</c:v>
                </c:pt>
                <c:pt idx="941">
                  <c:v>0.46</c:v>
                </c:pt>
                <c:pt idx="942">
                  <c:v>-0.56999999999999995</c:v>
                </c:pt>
                <c:pt idx="943">
                  <c:v>-0.79</c:v>
                </c:pt>
                <c:pt idx="944">
                  <c:v>0.12</c:v>
                </c:pt>
                <c:pt idx="945">
                  <c:v>-1.83</c:v>
                </c:pt>
                <c:pt idx="946">
                  <c:v>0.09</c:v>
                </c:pt>
                <c:pt idx="947">
                  <c:v>-0.72</c:v>
                </c:pt>
                <c:pt idx="948">
                  <c:v>-1.99</c:v>
                </c:pt>
                <c:pt idx="949">
                  <c:v>1.1499999999999999</c:v>
                </c:pt>
                <c:pt idx="950">
                  <c:v>-1.47</c:v>
                </c:pt>
                <c:pt idx="951">
                  <c:v>3.61</c:v>
                </c:pt>
                <c:pt idx="952">
                  <c:v>0.2</c:v>
                </c:pt>
                <c:pt idx="953">
                  <c:v>-1.44</c:v>
                </c:pt>
                <c:pt idx="954">
                  <c:v>-2.76</c:v>
                </c:pt>
                <c:pt idx="955">
                  <c:v>0.37</c:v>
                </c:pt>
                <c:pt idx="956">
                  <c:v>0.19</c:v>
                </c:pt>
                <c:pt idx="957">
                  <c:v>1.21</c:v>
                </c:pt>
                <c:pt idx="958">
                  <c:v>-0.43</c:v>
                </c:pt>
                <c:pt idx="959">
                  <c:v>-1.27</c:v>
                </c:pt>
                <c:pt idx="960">
                  <c:v>-1.04</c:v>
                </c:pt>
                <c:pt idx="961">
                  <c:v>1.92</c:v>
                </c:pt>
                <c:pt idx="962">
                  <c:v>2.41</c:v>
                </c:pt>
                <c:pt idx="963">
                  <c:v>4.59</c:v>
                </c:pt>
                <c:pt idx="964">
                  <c:v>-1.76</c:v>
                </c:pt>
                <c:pt idx="965">
                  <c:v>-1.64</c:v>
                </c:pt>
                <c:pt idx="966">
                  <c:v>-1.04</c:v>
                </c:pt>
                <c:pt idx="967">
                  <c:v>-3.38</c:v>
                </c:pt>
                <c:pt idx="968">
                  <c:v>-0.78</c:v>
                </c:pt>
                <c:pt idx="969">
                  <c:v>1.93</c:v>
                </c:pt>
                <c:pt idx="970">
                  <c:v>-1.19</c:v>
                </c:pt>
                <c:pt idx="971">
                  <c:v>-0.83</c:v>
                </c:pt>
                <c:pt idx="972">
                  <c:v>-0.49</c:v>
                </c:pt>
                <c:pt idx="973">
                  <c:v>-0.94</c:v>
                </c:pt>
                <c:pt idx="974">
                  <c:v>-2.57</c:v>
                </c:pt>
                <c:pt idx="975">
                  <c:v>-0.66</c:v>
                </c:pt>
                <c:pt idx="976">
                  <c:v>-0.46</c:v>
                </c:pt>
                <c:pt idx="977">
                  <c:v>1.1000000000000001</c:v>
                </c:pt>
                <c:pt idx="978">
                  <c:v>-2.64</c:v>
                </c:pt>
                <c:pt idx="979">
                  <c:v>0.43</c:v>
                </c:pt>
                <c:pt idx="980">
                  <c:v>0.95</c:v>
                </c:pt>
                <c:pt idx="981">
                  <c:v>-2.92</c:v>
                </c:pt>
                <c:pt idx="982">
                  <c:v>6.32</c:v>
                </c:pt>
                <c:pt idx="983">
                  <c:v>-0.83</c:v>
                </c:pt>
                <c:pt idx="984">
                  <c:v>-0.54</c:v>
                </c:pt>
                <c:pt idx="985">
                  <c:v>-1.25</c:v>
                </c:pt>
                <c:pt idx="986">
                  <c:v>-1.46</c:v>
                </c:pt>
                <c:pt idx="987">
                  <c:v>0.99</c:v>
                </c:pt>
                <c:pt idx="988">
                  <c:v>-3.15</c:v>
                </c:pt>
                <c:pt idx="989">
                  <c:v>-0.93</c:v>
                </c:pt>
                <c:pt idx="990">
                  <c:v>-0.51</c:v>
                </c:pt>
                <c:pt idx="991">
                  <c:v>-4.97</c:v>
                </c:pt>
                <c:pt idx="992">
                  <c:v>1.85</c:v>
                </c:pt>
                <c:pt idx="993">
                  <c:v>-4.38</c:v>
                </c:pt>
                <c:pt idx="994">
                  <c:v>-0.4</c:v>
                </c:pt>
                <c:pt idx="995">
                  <c:v>1.03</c:v>
                </c:pt>
                <c:pt idx="996">
                  <c:v>-0.57999999999999996</c:v>
                </c:pt>
                <c:pt idx="997">
                  <c:v>-4.3099999999999996</c:v>
                </c:pt>
                <c:pt idx="998">
                  <c:v>0.57999999999999996</c:v>
                </c:pt>
                <c:pt idx="999">
                  <c:v>-1.74</c:v>
                </c:pt>
                <c:pt idx="1000">
                  <c:v>1.5</c:v>
                </c:pt>
                <c:pt idx="1001">
                  <c:v>-2.94</c:v>
                </c:pt>
                <c:pt idx="1002">
                  <c:v>-0.97</c:v>
                </c:pt>
                <c:pt idx="1003">
                  <c:v>-1.89</c:v>
                </c:pt>
                <c:pt idx="1004">
                  <c:v>-2.65</c:v>
                </c:pt>
                <c:pt idx="1005">
                  <c:v>-2.64</c:v>
                </c:pt>
                <c:pt idx="1006">
                  <c:v>-3.1</c:v>
                </c:pt>
                <c:pt idx="1007">
                  <c:v>1.1200000000000001</c:v>
                </c:pt>
                <c:pt idx="1008">
                  <c:v>-1.73</c:v>
                </c:pt>
                <c:pt idx="1009">
                  <c:v>-2.87</c:v>
                </c:pt>
                <c:pt idx="1010">
                  <c:v>0.48</c:v>
                </c:pt>
                <c:pt idx="1011">
                  <c:v>-0.14000000000000001</c:v>
                </c:pt>
                <c:pt idx="1012">
                  <c:v>1.45</c:v>
                </c:pt>
                <c:pt idx="1013">
                  <c:v>0.74</c:v>
                </c:pt>
                <c:pt idx="1014">
                  <c:v>0.79</c:v>
                </c:pt>
                <c:pt idx="1015">
                  <c:v>-0.25</c:v>
                </c:pt>
                <c:pt idx="1016">
                  <c:v>-0.17</c:v>
                </c:pt>
                <c:pt idx="1017">
                  <c:v>-2.15</c:v>
                </c:pt>
                <c:pt idx="1018">
                  <c:v>0.69</c:v>
                </c:pt>
                <c:pt idx="1019">
                  <c:v>-0.95</c:v>
                </c:pt>
                <c:pt idx="1020">
                  <c:v>-0.28999999999999998</c:v>
                </c:pt>
                <c:pt idx="1021">
                  <c:v>-4.5199999999999996</c:v>
                </c:pt>
                <c:pt idx="1022">
                  <c:v>0.18</c:v>
                </c:pt>
                <c:pt idx="1023">
                  <c:v>3.96</c:v>
                </c:pt>
                <c:pt idx="1024">
                  <c:v>0.65</c:v>
                </c:pt>
                <c:pt idx="1025">
                  <c:v>2.61</c:v>
                </c:pt>
                <c:pt idx="1026">
                  <c:v>1.96</c:v>
                </c:pt>
                <c:pt idx="1027">
                  <c:v>0.5</c:v>
                </c:pt>
                <c:pt idx="1028">
                  <c:v>0.64</c:v>
                </c:pt>
                <c:pt idx="1029">
                  <c:v>-0.27</c:v>
                </c:pt>
                <c:pt idx="1030">
                  <c:v>0.54</c:v>
                </c:pt>
                <c:pt idx="1031">
                  <c:v>0.43</c:v>
                </c:pt>
                <c:pt idx="1032">
                  <c:v>-1.46</c:v>
                </c:pt>
                <c:pt idx="1033">
                  <c:v>2.4500000000000002</c:v>
                </c:pt>
                <c:pt idx="1034">
                  <c:v>2.36</c:v>
                </c:pt>
                <c:pt idx="1035">
                  <c:v>-1.66</c:v>
                </c:pt>
                <c:pt idx="1036">
                  <c:v>-0.33</c:v>
                </c:pt>
                <c:pt idx="1037">
                  <c:v>0.62</c:v>
                </c:pt>
                <c:pt idx="1038">
                  <c:v>0.15</c:v>
                </c:pt>
                <c:pt idx="1039">
                  <c:v>-0.04</c:v>
                </c:pt>
                <c:pt idx="1040">
                  <c:v>1.19</c:v>
                </c:pt>
                <c:pt idx="1041">
                  <c:v>1.66</c:v>
                </c:pt>
                <c:pt idx="1042">
                  <c:v>3.35</c:v>
                </c:pt>
                <c:pt idx="1043">
                  <c:v>-0.2</c:v>
                </c:pt>
                <c:pt idx="1044">
                  <c:v>-2.36</c:v>
                </c:pt>
                <c:pt idx="1045">
                  <c:v>-1.67</c:v>
                </c:pt>
                <c:pt idx="1046">
                  <c:v>0.78</c:v>
                </c:pt>
                <c:pt idx="1047">
                  <c:v>-1.83</c:v>
                </c:pt>
                <c:pt idx="1048">
                  <c:v>-1.69</c:v>
                </c:pt>
                <c:pt idx="1049">
                  <c:v>1.5</c:v>
                </c:pt>
                <c:pt idx="1050">
                  <c:v>0.37</c:v>
                </c:pt>
                <c:pt idx="1051">
                  <c:v>0.5</c:v>
                </c:pt>
                <c:pt idx="1052">
                  <c:v>2.2000000000000002</c:v>
                </c:pt>
                <c:pt idx="1053">
                  <c:v>0.19</c:v>
                </c:pt>
                <c:pt idx="1054">
                  <c:v>-3.78</c:v>
                </c:pt>
                <c:pt idx="1055">
                  <c:v>-0.15</c:v>
                </c:pt>
                <c:pt idx="1056">
                  <c:v>3.36</c:v>
                </c:pt>
                <c:pt idx="1057">
                  <c:v>-0.67</c:v>
                </c:pt>
                <c:pt idx="1058">
                  <c:v>-3.14</c:v>
                </c:pt>
                <c:pt idx="1059">
                  <c:v>-1.62</c:v>
                </c:pt>
                <c:pt idx="1060">
                  <c:v>-1.53</c:v>
                </c:pt>
                <c:pt idx="1061">
                  <c:v>0.79</c:v>
                </c:pt>
                <c:pt idx="1062">
                  <c:v>0.26</c:v>
                </c:pt>
                <c:pt idx="1063">
                  <c:v>-2.83</c:v>
                </c:pt>
                <c:pt idx="1064">
                  <c:v>0.72</c:v>
                </c:pt>
                <c:pt idx="1065">
                  <c:v>-0.25</c:v>
                </c:pt>
                <c:pt idx="1066">
                  <c:v>-0.75</c:v>
                </c:pt>
                <c:pt idx="1067">
                  <c:v>-0.03</c:v>
                </c:pt>
                <c:pt idx="1068">
                  <c:v>-4.6900000000000004</c:v>
                </c:pt>
                <c:pt idx="1069">
                  <c:v>1.26</c:v>
                </c:pt>
                <c:pt idx="1070">
                  <c:v>-0.51</c:v>
                </c:pt>
                <c:pt idx="1071">
                  <c:v>-1.37</c:v>
                </c:pt>
                <c:pt idx="1072">
                  <c:v>-2.13</c:v>
                </c:pt>
                <c:pt idx="1073">
                  <c:v>-0.34</c:v>
                </c:pt>
                <c:pt idx="1074">
                  <c:v>0.45</c:v>
                </c:pt>
                <c:pt idx="1075">
                  <c:v>-0.08</c:v>
                </c:pt>
                <c:pt idx="1076">
                  <c:v>-1.19</c:v>
                </c:pt>
                <c:pt idx="1077">
                  <c:v>-0.2</c:v>
                </c:pt>
                <c:pt idx="1078">
                  <c:v>-1.21</c:v>
                </c:pt>
                <c:pt idx="1079">
                  <c:v>1.71</c:v>
                </c:pt>
                <c:pt idx="1080">
                  <c:v>0.48</c:v>
                </c:pt>
                <c:pt idx="1081">
                  <c:v>-2.42</c:v>
                </c:pt>
                <c:pt idx="1082">
                  <c:v>0.01</c:v>
                </c:pt>
                <c:pt idx="1083">
                  <c:v>-2</c:v>
                </c:pt>
                <c:pt idx="1084">
                  <c:v>0.03</c:v>
                </c:pt>
                <c:pt idx="1085">
                  <c:v>0.47</c:v>
                </c:pt>
                <c:pt idx="1086">
                  <c:v>1.99</c:v>
                </c:pt>
                <c:pt idx="1087">
                  <c:v>-1.39</c:v>
                </c:pt>
                <c:pt idx="1088">
                  <c:v>-2.04</c:v>
                </c:pt>
                <c:pt idx="1089">
                  <c:v>-0.61</c:v>
                </c:pt>
                <c:pt idx="1090">
                  <c:v>-5.0599999999999996</c:v>
                </c:pt>
                <c:pt idx="1091">
                  <c:v>-1.45</c:v>
                </c:pt>
                <c:pt idx="1092">
                  <c:v>1.53</c:v>
                </c:pt>
                <c:pt idx="1093">
                  <c:v>-3.33</c:v>
                </c:pt>
                <c:pt idx="1094">
                  <c:v>-0.21</c:v>
                </c:pt>
                <c:pt idx="1095">
                  <c:v>0.06</c:v>
                </c:pt>
                <c:pt idx="1096">
                  <c:v>-2.3199999999999998</c:v>
                </c:pt>
                <c:pt idx="1097">
                  <c:v>-3.57</c:v>
                </c:pt>
                <c:pt idx="1098">
                  <c:v>1.38</c:v>
                </c:pt>
                <c:pt idx="1099">
                  <c:v>-1.63</c:v>
                </c:pt>
                <c:pt idx="1100">
                  <c:v>-3.88</c:v>
                </c:pt>
                <c:pt idx="1101">
                  <c:v>-3.39</c:v>
                </c:pt>
                <c:pt idx="1102">
                  <c:v>-2.46</c:v>
                </c:pt>
                <c:pt idx="1103">
                  <c:v>2.71</c:v>
                </c:pt>
                <c:pt idx="1104">
                  <c:v>-0.42</c:v>
                </c:pt>
                <c:pt idx="1105">
                  <c:v>2.1</c:v>
                </c:pt>
                <c:pt idx="1106">
                  <c:v>1.78</c:v>
                </c:pt>
                <c:pt idx="1107">
                  <c:v>0.24</c:v>
                </c:pt>
                <c:pt idx="1108">
                  <c:v>0.66</c:v>
                </c:pt>
                <c:pt idx="1109">
                  <c:v>-1.83</c:v>
                </c:pt>
                <c:pt idx="1110">
                  <c:v>-2.4700000000000002</c:v>
                </c:pt>
                <c:pt idx="1111">
                  <c:v>-0.42</c:v>
                </c:pt>
                <c:pt idx="1112">
                  <c:v>-1.96</c:v>
                </c:pt>
                <c:pt idx="1113">
                  <c:v>1.63</c:v>
                </c:pt>
                <c:pt idx="1114">
                  <c:v>0.96</c:v>
                </c:pt>
                <c:pt idx="1115">
                  <c:v>-0.64</c:v>
                </c:pt>
                <c:pt idx="1116">
                  <c:v>1.88</c:v>
                </c:pt>
                <c:pt idx="1117">
                  <c:v>-0.19</c:v>
                </c:pt>
                <c:pt idx="1118">
                  <c:v>0.71</c:v>
                </c:pt>
                <c:pt idx="1119">
                  <c:v>3.04</c:v>
                </c:pt>
                <c:pt idx="1120">
                  <c:v>-3.29</c:v>
                </c:pt>
                <c:pt idx="1121">
                  <c:v>1.73</c:v>
                </c:pt>
                <c:pt idx="1122">
                  <c:v>-0.5</c:v>
                </c:pt>
                <c:pt idx="1123">
                  <c:v>-3.71</c:v>
                </c:pt>
                <c:pt idx="1124">
                  <c:v>1.99</c:v>
                </c:pt>
                <c:pt idx="1125">
                  <c:v>0.84</c:v>
                </c:pt>
                <c:pt idx="1126">
                  <c:v>-0.18</c:v>
                </c:pt>
                <c:pt idx="1127">
                  <c:v>1.84</c:v>
                </c:pt>
                <c:pt idx="1128">
                  <c:v>0.37</c:v>
                </c:pt>
                <c:pt idx="1129">
                  <c:v>-0.6</c:v>
                </c:pt>
                <c:pt idx="1130">
                  <c:v>4.62</c:v>
                </c:pt>
                <c:pt idx="1131">
                  <c:v>0.18</c:v>
                </c:pt>
                <c:pt idx="1132">
                  <c:v>2.79</c:v>
                </c:pt>
                <c:pt idx="1133">
                  <c:v>1.64</c:v>
                </c:pt>
                <c:pt idx="1134">
                  <c:v>-0.31</c:v>
                </c:pt>
                <c:pt idx="1135">
                  <c:v>-0.64</c:v>
                </c:pt>
                <c:pt idx="1136">
                  <c:v>2.4</c:v>
                </c:pt>
                <c:pt idx="1137">
                  <c:v>-0.66</c:v>
                </c:pt>
                <c:pt idx="1138">
                  <c:v>0.39</c:v>
                </c:pt>
                <c:pt idx="1139">
                  <c:v>-0.62</c:v>
                </c:pt>
                <c:pt idx="1140">
                  <c:v>-2.17</c:v>
                </c:pt>
                <c:pt idx="1141">
                  <c:v>2.42</c:v>
                </c:pt>
                <c:pt idx="1142">
                  <c:v>-1.8</c:v>
                </c:pt>
                <c:pt idx="1143">
                  <c:v>0.08</c:v>
                </c:pt>
                <c:pt idx="1144">
                  <c:v>-1.0900000000000001</c:v>
                </c:pt>
                <c:pt idx="1145">
                  <c:v>-0.48</c:v>
                </c:pt>
                <c:pt idx="1146">
                  <c:v>-1.36</c:v>
                </c:pt>
                <c:pt idx="1147">
                  <c:v>7.0000000000000007E-2</c:v>
                </c:pt>
                <c:pt idx="1148">
                  <c:v>-1.56</c:v>
                </c:pt>
                <c:pt idx="1149">
                  <c:v>1.02</c:v>
                </c:pt>
                <c:pt idx="1150">
                  <c:v>-0.36</c:v>
                </c:pt>
                <c:pt idx="1151">
                  <c:v>2.15</c:v>
                </c:pt>
                <c:pt idx="1152">
                  <c:v>-1.94</c:v>
                </c:pt>
                <c:pt idx="1153">
                  <c:v>1.1299999999999999</c:v>
                </c:pt>
                <c:pt idx="1154">
                  <c:v>3.36</c:v>
                </c:pt>
                <c:pt idx="1155">
                  <c:v>3.11</c:v>
                </c:pt>
                <c:pt idx="1156">
                  <c:v>0.71</c:v>
                </c:pt>
                <c:pt idx="1157">
                  <c:v>0.03</c:v>
                </c:pt>
                <c:pt idx="1158">
                  <c:v>2.4300000000000002</c:v>
                </c:pt>
                <c:pt idx="1159">
                  <c:v>-0.52</c:v>
                </c:pt>
                <c:pt idx="1160">
                  <c:v>1.49</c:v>
                </c:pt>
                <c:pt idx="1161">
                  <c:v>-0.55000000000000004</c:v>
                </c:pt>
                <c:pt idx="1162">
                  <c:v>0.42</c:v>
                </c:pt>
                <c:pt idx="1163">
                  <c:v>0.72</c:v>
                </c:pt>
                <c:pt idx="1164">
                  <c:v>-2.16</c:v>
                </c:pt>
                <c:pt idx="1165">
                  <c:v>2.52</c:v>
                </c:pt>
                <c:pt idx="1166">
                  <c:v>-0.87</c:v>
                </c:pt>
                <c:pt idx="1167">
                  <c:v>2.2999999999999998</c:v>
                </c:pt>
                <c:pt idx="1168">
                  <c:v>-0.01</c:v>
                </c:pt>
                <c:pt idx="1169">
                  <c:v>-0.28999999999999998</c:v>
                </c:pt>
                <c:pt idx="1170">
                  <c:v>-0.78</c:v>
                </c:pt>
                <c:pt idx="1171">
                  <c:v>-1.84</c:v>
                </c:pt>
                <c:pt idx="1172">
                  <c:v>-1.65</c:v>
                </c:pt>
                <c:pt idx="1173">
                  <c:v>-0.38</c:v>
                </c:pt>
                <c:pt idx="1174">
                  <c:v>-1.71</c:v>
                </c:pt>
                <c:pt idx="1175">
                  <c:v>-0.68</c:v>
                </c:pt>
                <c:pt idx="1176">
                  <c:v>-2.15</c:v>
                </c:pt>
                <c:pt idx="1177">
                  <c:v>1.72</c:v>
                </c:pt>
                <c:pt idx="1178">
                  <c:v>-3.17</c:v>
                </c:pt>
                <c:pt idx="1179">
                  <c:v>-0.95</c:v>
                </c:pt>
                <c:pt idx="1180">
                  <c:v>-3</c:v>
                </c:pt>
                <c:pt idx="1181">
                  <c:v>-3.32</c:v>
                </c:pt>
                <c:pt idx="1182">
                  <c:v>0</c:v>
                </c:pt>
                <c:pt idx="1183">
                  <c:v>-0.63</c:v>
                </c:pt>
                <c:pt idx="1184">
                  <c:v>-0.63</c:v>
                </c:pt>
                <c:pt idx="1185">
                  <c:v>2.23</c:v>
                </c:pt>
                <c:pt idx="1186">
                  <c:v>0.25</c:v>
                </c:pt>
                <c:pt idx="1187">
                  <c:v>2.66</c:v>
                </c:pt>
                <c:pt idx="1188">
                  <c:v>-1.36</c:v>
                </c:pt>
                <c:pt idx="1189">
                  <c:v>0.68</c:v>
                </c:pt>
                <c:pt idx="1190">
                  <c:v>-2.5</c:v>
                </c:pt>
                <c:pt idx="1191">
                  <c:v>-1.1000000000000001</c:v>
                </c:pt>
                <c:pt idx="1192">
                  <c:v>2.08</c:v>
                </c:pt>
                <c:pt idx="1193">
                  <c:v>-0.24</c:v>
                </c:pt>
                <c:pt idx="1194">
                  <c:v>-3.16</c:v>
                </c:pt>
                <c:pt idx="1195">
                  <c:v>-2.69</c:v>
                </c:pt>
                <c:pt idx="1196">
                  <c:v>1.28</c:v>
                </c:pt>
                <c:pt idx="1197">
                  <c:v>-0.5</c:v>
                </c:pt>
                <c:pt idx="1198">
                  <c:v>-0.83</c:v>
                </c:pt>
                <c:pt idx="1199">
                  <c:v>1.86</c:v>
                </c:pt>
                <c:pt idx="1200">
                  <c:v>-0.41</c:v>
                </c:pt>
                <c:pt idx="1201">
                  <c:v>-1.53</c:v>
                </c:pt>
                <c:pt idx="1202">
                  <c:v>-1.51</c:v>
                </c:pt>
                <c:pt idx="1203">
                  <c:v>-1.1000000000000001</c:v>
                </c:pt>
                <c:pt idx="1204">
                  <c:v>-1.74</c:v>
                </c:pt>
                <c:pt idx="1205">
                  <c:v>-0.16</c:v>
                </c:pt>
                <c:pt idx="1206">
                  <c:v>-2.57</c:v>
                </c:pt>
                <c:pt idx="1207">
                  <c:v>-5.64</c:v>
                </c:pt>
                <c:pt idx="1208">
                  <c:v>1.04</c:v>
                </c:pt>
                <c:pt idx="1209">
                  <c:v>0.78</c:v>
                </c:pt>
                <c:pt idx="1210">
                  <c:v>-0.03</c:v>
                </c:pt>
                <c:pt idx="1211">
                  <c:v>-0.73</c:v>
                </c:pt>
                <c:pt idx="1212">
                  <c:v>1.01</c:v>
                </c:pt>
                <c:pt idx="1213">
                  <c:v>-1.77</c:v>
                </c:pt>
                <c:pt idx="1214">
                  <c:v>-2.56</c:v>
                </c:pt>
                <c:pt idx="1215">
                  <c:v>4.96</c:v>
                </c:pt>
                <c:pt idx="1216">
                  <c:v>-1.45</c:v>
                </c:pt>
                <c:pt idx="1217">
                  <c:v>-0.21</c:v>
                </c:pt>
                <c:pt idx="1218">
                  <c:v>-1.0900000000000001</c:v>
                </c:pt>
                <c:pt idx="1219">
                  <c:v>0.54</c:v>
                </c:pt>
                <c:pt idx="1220">
                  <c:v>-0.37</c:v>
                </c:pt>
                <c:pt idx="1221">
                  <c:v>-0.42</c:v>
                </c:pt>
                <c:pt idx="1222">
                  <c:v>-2.81</c:v>
                </c:pt>
                <c:pt idx="1223">
                  <c:v>-0.19</c:v>
                </c:pt>
                <c:pt idx="1224">
                  <c:v>-3.31</c:v>
                </c:pt>
                <c:pt idx="1225">
                  <c:v>0.14000000000000001</c:v>
                </c:pt>
                <c:pt idx="1226">
                  <c:v>-0.35</c:v>
                </c:pt>
                <c:pt idx="1227">
                  <c:v>-1.41</c:v>
                </c:pt>
                <c:pt idx="1228">
                  <c:v>2.63</c:v>
                </c:pt>
                <c:pt idx="1229">
                  <c:v>0.61</c:v>
                </c:pt>
                <c:pt idx="1230">
                  <c:v>7.0000000000000007E-2</c:v>
                </c:pt>
                <c:pt idx="1231">
                  <c:v>-2.91</c:v>
                </c:pt>
                <c:pt idx="1232">
                  <c:v>1.58</c:v>
                </c:pt>
                <c:pt idx="1233">
                  <c:v>2</c:v>
                </c:pt>
                <c:pt idx="1234">
                  <c:v>2.82</c:v>
                </c:pt>
                <c:pt idx="1235">
                  <c:v>0.1</c:v>
                </c:pt>
                <c:pt idx="1236">
                  <c:v>-1.91</c:v>
                </c:pt>
                <c:pt idx="1237">
                  <c:v>-1.91</c:v>
                </c:pt>
                <c:pt idx="1238">
                  <c:v>-0.7</c:v>
                </c:pt>
                <c:pt idx="1239">
                  <c:v>0.35</c:v>
                </c:pt>
                <c:pt idx="1240">
                  <c:v>-0.32</c:v>
                </c:pt>
                <c:pt idx="1241">
                  <c:v>-0.27</c:v>
                </c:pt>
                <c:pt idx="1242">
                  <c:v>1.1000000000000001</c:v>
                </c:pt>
                <c:pt idx="1243">
                  <c:v>0.84</c:v>
                </c:pt>
                <c:pt idx="1244">
                  <c:v>-1.69</c:v>
                </c:pt>
                <c:pt idx="1245">
                  <c:v>3.01</c:v>
                </c:pt>
                <c:pt idx="1246">
                  <c:v>-2.63</c:v>
                </c:pt>
                <c:pt idx="1247">
                  <c:v>0.23</c:v>
                </c:pt>
                <c:pt idx="1248">
                  <c:v>2.6</c:v>
                </c:pt>
                <c:pt idx="1249">
                  <c:v>-2.27</c:v>
                </c:pt>
                <c:pt idx="1250">
                  <c:v>4.01</c:v>
                </c:pt>
                <c:pt idx="1251">
                  <c:v>-1.25</c:v>
                </c:pt>
                <c:pt idx="1252">
                  <c:v>-1.64</c:v>
                </c:pt>
                <c:pt idx="1253">
                  <c:v>-0.43</c:v>
                </c:pt>
                <c:pt idx="1254">
                  <c:v>-1.02</c:v>
                </c:pt>
                <c:pt idx="1255">
                  <c:v>2.68</c:v>
                </c:pt>
                <c:pt idx="1256">
                  <c:v>0.1</c:v>
                </c:pt>
                <c:pt idx="1257">
                  <c:v>-1.69</c:v>
                </c:pt>
                <c:pt idx="1258">
                  <c:v>0.69</c:v>
                </c:pt>
                <c:pt idx="1259">
                  <c:v>-1.32</c:v>
                </c:pt>
                <c:pt idx="1260">
                  <c:v>0.76</c:v>
                </c:pt>
                <c:pt idx="1261">
                  <c:v>-2.0499999999999998</c:v>
                </c:pt>
                <c:pt idx="1262">
                  <c:v>-3.3</c:v>
                </c:pt>
                <c:pt idx="1263">
                  <c:v>-0.89</c:v>
                </c:pt>
                <c:pt idx="1264">
                  <c:v>-2.4</c:v>
                </c:pt>
                <c:pt idx="1265">
                  <c:v>1.59</c:v>
                </c:pt>
                <c:pt idx="1266">
                  <c:v>-0.75</c:v>
                </c:pt>
                <c:pt idx="1267">
                  <c:v>-0.65</c:v>
                </c:pt>
                <c:pt idx="1268">
                  <c:v>0.04</c:v>
                </c:pt>
                <c:pt idx="1269">
                  <c:v>-1.41</c:v>
                </c:pt>
                <c:pt idx="1270">
                  <c:v>-1.71</c:v>
                </c:pt>
                <c:pt idx="1271">
                  <c:v>-0.64</c:v>
                </c:pt>
                <c:pt idx="1272">
                  <c:v>0.61</c:v>
                </c:pt>
                <c:pt idx="1273">
                  <c:v>0.87</c:v>
                </c:pt>
                <c:pt idx="1274">
                  <c:v>1.52</c:v>
                </c:pt>
                <c:pt idx="1275">
                  <c:v>-0.88</c:v>
                </c:pt>
                <c:pt idx="1276">
                  <c:v>-4.67</c:v>
                </c:pt>
                <c:pt idx="1277">
                  <c:v>-0.04</c:v>
                </c:pt>
                <c:pt idx="1278">
                  <c:v>-2.14</c:v>
                </c:pt>
                <c:pt idx="1279">
                  <c:v>-1.37</c:v>
                </c:pt>
                <c:pt idx="1280">
                  <c:v>-0.64</c:v>
                </c:pt>
                <c:pt idx="1281">
                  <c:v>1.38</c:v>
                </c:pt>
                <c:pt idx="1282">
                  <c:v>2.36</c:v>
                </c:pt>
                <c:pt idx="1283">
                  <c:v>-3.43</c:v>
                </c:pt>
                <c:pt idx="1284">
                  <c:v>-2.5</c:v>
                </c:pt>
                <c:pt idx="1285">
                  <c:v>0.25</c:v>
                </c:pt>
                <c:pt idx="1286">
                  <c:v>0.02</c:v>
                </c:pt>
                <c:pt idx="1287">
                  <c:v>0.12</c:v>
                </c:pt>
                <c:pt idx="1288">
                  <c:v>-2.4300000000000002</c:v>
                </c:pt>
                <c:pt idx="1289">
                  <c:v>1.34</c:v>
                </c:pt>
                <c:pt idx="1290">
                  <c:v>-2.23</c:v>
                </c:pt>
                <c:pt idx="1291">
                  <c:v>-1.17</c:v>
                </c:pt>
                <c:pt idx="1292">
                  <c:v>-1.73</c:v>
                </c:pt>
                <c:pt idx="1293">
                  <c:v>0.81</c:v>
                </c:pt>
                <c:pt idx="1294">
                  <c:v>0.4</c:v>
                </c:pt>
                <c:pt idx="1295">
                  <c:v>-6.66</c:v>
                </c:pt>
                <c:pt idx="1296">
                  <c:v>0.46</c:v>
                </c:pt>
                <c:pt idx="1297">
                  <c:v>-3.81</c:v>
                </c:pt>
                <c:pt idx="1298">
                  <c:v>0.89</c:v>
                </c:pt>
                <c:pt idx="1299">
                  <c:v>-2.16</c:v>
                </c:pt>
                <c:pt idx="1300">
                  <c:v>-0.61</c:v>
                </c:pt>
                <c:pt idx="1301">
                  <c:v>-0.55000000000000004</c:v>
                </c:pt>
                <c:pt idx="1302">
                  <c:v>-2.77</c:v>
                </c:pt>
                <c:pt idx="1303">
                  <c:v>-0.61</c:v>
                </c:pt>
                <c:pt idx="1304">
                  <c:v>4.5999999999999996</c:v>
                </c:pt>
                <c:pt idx="1305">
                  <c:v>-1.1200000000000001</c:v>
                </c:pt>
                <c:pt idx="1306">
                  <c:v>-1.53</c:v>
                </c:pt>
                <c:pt idx="1307">
                  <c:v>2.4900000000000002</c:v>
                </c:pt>
                <c:pt idx="1308">
                  <c:v>-1.41</c:v>
                </c:pt>
                <c:pt idx="1309">
                  <c:v>-1.2</c:v>
                </c:pt>
                <c:pt idx="1310">
                  <c:v>1.22</c:v>
                </c:pt>
                <c:pt idx="1311">
                  <c:v>-3.73</c:v>
                </c:pt>
                <c:pt idx="1312">
                  <c:v>-0.7</c:v>
                </c:pt>
                <c:pt idx="1313">
                  <c:v>-1.01</c:v>
                </c:pt>
                <c:pt idx="1314">
                  <c:v>-2.0299999999999998</c:v>
                </c:pt>
                <c:pt idx="1315">
                  <c:v>-0.7</c:v>
                </c:pt>
                <c:pt idx="1316">
                  <c:v>0.78</c:v>
                </c:pt>
                <c:pt idx="1317">
                  <c:v>-0.8</c:v>
                </c:pt>
                <c:pt idx="1318">
                  <c:v>0.3</c:v>
                </c:pt>
                <c:pt idx="1319">
                  <c:v>-1.55</c:v>
                </c:pt>
                <c:pt idx="1320">
                  <c:v>-0.91</c:v>
                </c:pt>
                <c:pt idx="1321">
                  <c:v>-1.79</c:v>
                </c:pt>
                <c:pt idx="1322">
                  <c:v>2.5099999999999998</c:v>
                </c:pt>
                <c:pt idx="1323">
                  <c:v>-0.76</c:v>
                </c:pt>
                <c:pt idx="1324">
                  <c:v>1.19</c:v>
                </c:pt>
                <c:pt idx="1325">
                  <c:v>-0.71</c:v>
                </c:pt>
                <c:pt idx="1326">
                  <c:v>0.08</c:v>
                </c:pt>
                <c:pt idx="1327">
                  <c:v>-0.38</c:v>
                </c:pt>
                <c:pt idx="1328">
                  <c:v>2.16</c:v>
                </c:pt>
                <c:pt idx="1329">
                  <c:v>-0.91</c:v>
                </c:pt>
                <c:pt idx="1330">
                  <c:v>2.88</c:v>
                </c:pt>
                <c:pt idx="1331">
                  <c:v>-1.1399999999999999</c:v>
                </c:pt>
                <c:pt idx="1332">
                  <c:v>2.37</c:v>
                </c:pt>
                <c:pt idx="1333">
                  <c:v>4.67</c:v>
                </c:pt>
                <c:pt idx="1334">
                  <c:v>0.79</c:v>
                </c:pt>
                <c:pt idx="1335">
                  <c:v>0.97</c:v>
                </c:pt>
                <c:pt idx="1336">
                  <c:v>-0.36</c:v>
                </c:pt>
                <c:pt idx="1337">
                  <c:v>1.82</c:v>
                </c:pt>
                <c:pt idx="1338">
                  <c:v>1.64</c:v>
                </c:pt>
                <c:pt idx="1339">
                  <c:v>-0.28000000000000003</c:v>
                </c:pt>
                <c:pt idx="1340">
                  <c:v>-3.48</c:v>
                </c:pt>
                <c:pt idx="1341">
                  <c:v>0.72</c:v>
                </c:pt>
                <c:pt idx="1342">
                  <c:v>-0.96</c:v>
                </c:pt>
                <c:pt idx="1343">
                  <c:v>1.51</c:v>
                </c:pt>
                <c:pt idx="1344">
                  <c:v>-0.93</c:v>
                </c:pt>
                <c:pt idx="1345">
                  <c:v>-1.24</c:v>
                </c:pt>
                <c:pt idx="1346">
                  <c:v>5.44</c:v>
                </c:pt>
                <c:pt idx="1347">
                  <c:v>2.27</c:v>
                </c:pt>
                <c:pt idx="1348">
                  <c:v>0.13</c:v>
                </c:pt>
                <c:pt idx="1349">
                  <c:v>2.75</c:v>
                </c:pt>
                <c:pt idx="1350">
                  <c:v>-0.89</c:v>
                </c:pt>
                <c:pt idx="1351">
                  <c:v>0.9</c:v>
                </c:pt>
                <c:pt idx="1352">
                  <c:v>-3.51</c:v>
                </c:pt>
                <c:pt idx="1353">
                  <c:v>0.18</c:v>
                </c:pt>
                <c:pt idx="1354">
                  <c:v>-1.29</c:v>
                </c:pt>
                <c:pt idx="1355">
                  <c:v>0.9</c:v>
                </c:pt>
                <c:pt idx="1356">
                  <c:v>-0.28999999999999998</c:v>
                </c:pt>
                <c:pt idx="1357">
                  <c:v>-0.1</c:v>
                </c:pt>
                <c:pt idx="1358">
                  <c:v>1.72</c:v>
                </c:pt>
                <c:pt idx="1359">
                  <c:v>-2.36</c:v>
                </c:pt>
                <c:pt idx="1360">
                  <c:v>1.33</c:v>
                </c:pt>
                <c:pt idx="1361">
                  <c:v>1.91</c:v>
                </c:pt>
                <c:pt idx="1362">
                  <c:v>2.39</c:v>
                </c:pt>
                <c:pt idx="1363">
                  <c:v>-2.76</c:v>
                </c:pt>
                <c:pt idx="1364">
                  <c:v>1.84</c:v>
                </c:pt>
                <c:pt idx="1365">
                  <c:v>1.84</c:v>
                </c:pt>
                <c:pt idx="1366">
                  <c:v>-0.68</c:v>
                </c:pt>
                <c:pt idx="1367">
                  <c:v>0.51</c:v>
                </c:pt>
                <c:pt idx="1368">
                  <c:v>1.61</c:v>
                </c:pt>
                <c:pt idx="1369">
                  <c:v>-0.2</c:v>
                </c:pt>
                <c:pt idx="1370">
                  <c:v>-0.11</c:v>
                </c:pt>
                <c:pt idx="1371">
                  <c:v>0.45</c:v>
                </c:pt>
                <c:pt idx="1372">
                  <c:v>1.63</c:v>
                </c:pt>
                <c:pt idx="1373">
                  <c:v>-1.86</c:v>
                </c:pt>
                <c:pt idx="1374">
                  <c:v>-3.68</c:v>
                </c:pt>
                <c:pt idx="1375">
                  <c:v>-3.12</c:v>
                </c:pt>
                <c:pt idx="1376">
                  <c:v>2.65</c:v>
                </c:pt>
                <c:pt idx="1377">
                  <c:v>-0.56999999999999995</c:v>
                </c:pt>
                <c:pt idx="1378">
                  <c:v>-0.41</c:v>
                </c:pt>
                <c:pt idx="1379">
                  <c:v>-0.61</c:v>
                </c:pt>
                <c:pt idx="1380">
                  <c:v>-2.0499999999999998</c:v>
                </c:pt>
                <c:pt idx="1381">
                  <c:v>2.92</c:v>
                </c:pt>
                <c:pt idx="1382">
                  <c:v>2.13</c:v>
                </c:pt>
                <c:pt idx="1383">
                  <c:v>-1.74</c:v>
                </c:pt>
                <c:pt idx="1384">
                  <c:v>-2.92</c:v>
                </c:pt>
                <c:pt idx="1385">
                  <c:v>-1.47</c:v>
                </c:pt>
                <c:pt idx="1386">
                  <c:v>1.18</c:v>
                </c:pt>
                <c:pt idx="1387">
                  <c:v>1.02</c:v>
                </c:pt>
                <c:pt idx="1388">
                  <c:v>-0.76</c:v>
                </c:pt>
                <c:pt idx="1389">
                  <c:v>-0.22</c:v>
                </c:pt>
                <c:pt idx="1390">
                  <c:v>-1.43</c:v>
                </c:pt>
                <c:pt idx="1391">
                  <c:v>-0.39</c:v>
                </c:pt>
                <c:pt idx="1392">
                  <c:v>-4.18</c:v>
                </c:pt>
                <c:pt idx="1393">
                  <c:v>1.57</c:v>
                </c:pt>
                <c:pt idx="1394">
                  <c:v>0.55000000000000004</c:v>
                </c:pt>
                <c:pt idx="1395">
                  <c:v>-1.68</c:v>
                </c:pt>
                <c:pt idx="1396">
                  <c:v>-1.53</c:v>
                </c:pt>
                <c:pt idx="1397">
                  <c:v>-1.17</c:v>
                </c:pt>
                <c:pt idx="1398">
                  <c:v>-1.38</c:v>
                </c:pt>
                <c:pt idx="1399">
                  <c:v>-0.54</c:v>
                </c:pt>
                <c:pt idx="1400">
                  <c:v>-0.31</c:v>
                </c:pt>
                <c:pt idx="1401">
                  <c:v>-1.1399999999999999</c:v>
                </c:pt>
                <c:pt idx="1402">
                  <c:v>-0.19</c:v>
                </c:pt>
                <c:pt idx="1403">
                  <c:v>-1.51</c:v>
                </c:pt>
                <c:pt idx="1404">
                  <c:v>-1.43</c:v>
                </c:pt>
                <c:pt idx="1405">
                  <c:v>0.24</c:v>
                </c:pt>
                <c:pt idx="1406">
                  <c:v>-0.56000000000000005</c:v>
                </c:pt>
                <c:pt idx="1407">
                  <c:v>1.95</c:v>
                </c:pt>
                <c:pt idx="1408">
                  <c:v>1.92</c:v>
                </c:pt>
                <c:pt idx="1409">
                  <c:v>0.69</c:v>
                </c:pt>
                <c:pt idx="1410">
                  <c:v>-3.41</c:v>
                </c:pt>
                <c:pt idx="1411">
                  <c:v>-1.81</c:v>
                </c:pt>
                <c:pt idx="1412">
                  <c:v>-3.19</c:v>
                </c:pt>
                <c:pt idx="1413">
                  <c:v>-2.13</c:v>
                </c:pt>
                <c:pt idx="1414">
                  <c:v>-0.34</c:v>
                </c:pt>
                <c:pt idx="1415">
                  <c:v>-0.23</c:v>
                </c:pt>
                <c:pt idx="1416">
                  <c:v>-1.4</c:v>
                </c:pt>
                <c:pt idx="1417">
                  <c:v>-1.98</c:v>
                </c:pt>
                <c:pt idx="1418">
                  <c:v>0.15</c:v>
                </c:pt>
                <c:pt idx="1419">
                  <c:v>-2.69</c:v>
                </c:pt>
                <c:pt idx="1420">
                  <c:v>1.54</c:v>
                </c:pt>
                <c:pt idx="1421">
                  <c:v>0.48</c:v>
                </c:pt>
                <c:pt idx="1422">
                  <c:v>0.62</c:v>
                </c:pt>
                <c:pt idx="1423">
                  <c:v>1.41</c:v>
                </c:pt>
                <c:pt idx="1424">
                  <c:v>-0.46</c:v>
                </c:pt>
                <c:pt idx="1425">
                  <c:v>-2.78</c:v>
                </c:pt>
                <c:pt idx="1426">
                  <c:v>1.01</c:v>
                </c:pt>
                <c:pt idx="1427">
                  <c:v>-0.92</c:v>
                </c:pt>
                <c:pt idx="1428">
                  <c:v>7.0000000000000007E-2</c:v>
                </c:pt>
                <c:pt idx="1429">
                  <c:v>-0.91</c:v>
                </c:pt>
                <c:pt idx="1430">
                  <c:v>-0.56999999999999995</c:v>
                </c:pt>
                <c:pt idx="1431">
                  <c:v>2.11</c:v>
                </c:pt>
                <c:pt idx="1432">
                  <c:v>-2.4</c:v>
                </c:pt>
                <c:pt idx="1433">
                  <c:v>-0.66</c:v>
                </c:pt>
                <c:pt idx="1434">
                  <c:v>0</c:v>
                </c:pt>
                <c:pt idx="1435">
                  <c:v>0.71</c:v>
                </c:pt>
                <c:pt idx="1436">
                  <c:v>-3.68</c:v>
                </c:pt>
                <c:pt idx="1437">
                  <c:v>-3.05</c:v>
                </c:pt>
                <c:pt idx="1438">
                  <c:v>2.35</c:v>
                </c:pt>
                <c:pt idx="1439">
                  <c:v>-1.82</c:v>
                </c:pt>
                <c:pt idx="1440">
                  <c:v>1.1200000000000001</c:v>
                </c:pt>
                <c:pt idx="1441">
                  <c:v>-4.37</c:v>
                </c:pt>
                <c:pt idx="1442">
                  <c:v>-0.19</c:v>
                </c:pt>
                <c:pt idx="1443">
                  <c:v>1.03</c:v>
                </c:pt>
                <c:pt idx="1444">
                  <c:v>1.58</c:v>
                </c:pt>
                <c:pt idx="1445">
                  <c:v>-0.02</c:v>
                </c:pt>
                <c:pt idx="1446">
                  <c:v>1.08</c:v>
                </c:pt>
                <c:pt idx="1447">
                  <c:v>2.52</c:v>
                </c:pt>
                <c:pt idx="1448">
                  <c:v>1.28</c:v>
                </c:pt>
                <c:pt idx="1449">
                  <c:v>0.69</c:v>
                </c:pt>
                <c:pt idx="1450">
                  <c:v>-0.25</c:v>
                </c:pt>
                <c:pt idx="1451">
                  <c:v>3.6</c:v>
                </c:pt>
                <c:pt idx="1452">
                  <c:v>3.36</c:v>
                </c:pt>
                <c:pt idx="1453">
                  <c:v>1.05</c:v>
                </c:pt>
                <c:pt idx="1454">
                  <c:v>-2.27</c:v>
                </c:pt>
                <c:pt idx="1455">
                  <c:v>-1.43</c:v>
                </c:pt>
                <c:pt idx="1456">
                  <c:v>-3.92</c:v>
                </c:pt>
                <c:pt idx="1457">
                  <c:v>-3.08</c:v>
                </c:pt>
                <c:pt idx="1458">
                  <c:v>0.64</c:v>
                </c:pt>
                <c:pt idx="1459">
                  <c:v>0.53</c:v>
                </c:pt>
                <c:pt idx="1460">
                  <c:v>0.79</c:v>
                </c:pt>
                <c:pt idx="1461">
                  <c:v>-1.28</c:v>
                </c:pt>
                <c:pt idx="1462">
                  <c:v>-2.68</c:v>
                </c:pt>
                <c:pt idx="1463">
                  <c:v>1.1000000000000001</c:v>
                </c:pt>
                <c:pt idx="1464">
                  <c:v>-3.05</c:v>
                </c:pt>
                <c:pt idx="1465">
                  <c:v>1.46</c:v>
                </c:pt>
                <c:pt idx="1466">
                  <c:v>0.64</c:v>
                </c:pt>
                <c:pt idx="1467">
                  <c:v>-2.0699999999999998</c:v>
                </c:pt>
                <c:pt idx="1468">
                  <c:v>0.95</c:v>
                </c:pt>
                <c:pt idx="1469">
                  <c:v>-1.04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24E-40A0-B4AF-D701CD0B0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280839"/>
        <c:axId val="348312071"/>
      </c:scatterChart>
      <c:valAx>
        <c:axId val="348280839"/>
        <c:scaling>
          <c:orientation val="minMax"/>
          <c:max val="14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crossAx val="348312071"/>
        <c:crosses val="autoZero"/>
        <c:crossBetween val="midCat"/>
        <c:majorUnit val="1400"/>
      </c:valAx>
      <c:valAx>
        <c:axId val="348312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482808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Com</a:t>
            </a:r>
            <a:r>
              <a:rPr lang="pt-BR" baseline="0" dirty="0"/>
              <a:t> filtro duplo 8&amp;16, resolução 0,1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'[HX com 10kg Load cell.xlsx]Com filtro 2'!$C$1:$C$15</c:f>
              <c:strCache>
                <c:ptCount val="15"/>
              </c:strCache>
            </c:strRef>
          </c:tx>
          <c:spPr>
            <a:ln w="1905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yVal>
            <c:numRef>
              <c:f>'[HX com 10kg Load cell.xlsx]Com filtro 2'!$C$16:$C$1470</c:f>
              <c:numCache>
                <c:formatCode>General</c:formatCode>
                <c:ptCount val="1455"/>
                <c:pt idx="0">
                  <c:v>0.8</c:v>
                </c:pt>
                <c:pt idx="1">
                  <c:v>0.70000000000000007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0.70000000000000007</c:v>
                </c:pt>
                <c:pt idx="6">
                  <c:v>0.70000000000000007</c:v>
                </c:pt>
                <c:pt idx="7">
                  <c:v>0.8</c:v>
                </c:pt>
                <c:pt idx="8">
                  <c:v>0.70000000000000007</c:v>
                </c:pt>
                <c:pt idx="9">
                  <c:v>0.70000000000000007</c:v>
                </c:pt>
                <c:pt idx="10">
                  <c:v>0.70000000000000007</c:v>
                </c:pt>
                <c:pt idx="11">
                  <c:v>0.70000000000000007</c:v>
                </c:pt>
                <c:pt idx="12">
                  <c:v>0.70000000000000007</c:v>
                </c:pt>
                <c:pt idx="13">
                  <c:v>0.70000000000000007</c:v>
                </c:pt>
                <c:pt idx="14">
                  <c:v>0.70000000000000007</c:v>
                </c:pt>
                <c:pt idx="15">
                  <c:v>0.70000000000000007</c:v>
                </c:pt>
                <c:pt idx="16">
                  <c:v>0.70000000000000007</c:v>
                </c:pt>
                <c:pt idx="17">
                  <c:v>0.70000000000000007</c:v>
                </c:pt>
                <c:pt idx="18">
                  <c:v>0.60000000000000009</c:v>
                </c:pt>
                <c:pt idx="19">
                  <c:v>0.5</c:v>
                </c:pt>
                <c:pt idx="20">
                  <c:v>0.5</c:v>
                </c:pt>
                <c:pt idx="21">
                  <c:v>0.5</c:v>
                </c:pt>
                <c:pt idx="22">
                  <c:v>0.4</c:v>
                </c:pt>
                <c:pt idx="23">
                  <c:v>0.4</c:v>
                </c:pt>
                <c:pt idx="24">
                  <c:v>0.4</c:v>
                </c:pt>
                <c:pt idx="25">
                  <c:v>0.4</c:v>
                </c:pt>
                <c:pt idx="26">
                  <c:v>0.30000000000000004</c:v>
                </c:pt>
                <c:pt idx="27">
                  <c:v>0.30000000000000004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0.2</c:v>
                </c:pt>
                <c:pt idx="33">
                  <c:v>0.30000000000000004</c:v>
                </c:pt>
                <c:pt idx="34">
                  <c:v>0.30000000000000004</c:v>
                </c:pt>
                <c:pt idx="35">
                  <c:v>0.4</c:v>
                </c:pt>
                <c:pt idx="36">
                  <c:v>0.5</c:v>
                </c:pt>
                <c:pt idx="37">
                  <c:v>0.5</c:v>
                </c:pt>
                <c:pt idx="38">
                  <c:v>0.5</c:v>
                </c:pt>
                <c:pt idx="39">
                  <c:v>0.5</c:v>
                </c:pt>
                <c:pt idx="40">
                  <c:v>0.4</c:v>
                </c:pt>
                <c:pt idx="41">
                  <c:v>0.4</c:v>
                </c:pt>
                <c:pt idx="42">
                  <c:v>0.30000000000000004</c:v>
                </c:pt>
                <c:pt idx="43">
                  <c:v>0.2</c:v>
                </c:pt>
                <c:pt idx="44">
                  <c:v>0.2</c:v>
                </c:pt>
                <c:pt idx="45">
                  <c:v>0.1</c:v>
                </c:pt>
                <c:pt idx="46">
                  <c:v>0.1</c:v>
                </c:pt>
                <c:pt idx="47">
                  <c:v>0</c:v>
                </c:pt>
                <c:pt idx="48">
                  <c:v>-0.1</c:v>
                </c:pt>
                <c:pt idx="49">
                  <c:v>-0.1</c:v>
                </c:pt>
                <c:pt idx="50">
                  <c:v>-0.2</c:v>
                </c:pt>
                <c:pt idx="51">
                  <c:v>-0.30000000000000004</c:v>
                </c:pt>
                <c:pt idx="52">
                  <c:v>-0.30000000000000004</c:v>
                </c:pt>
                <c:pt idx="53">
                  <c:v>-0.5</c:v>
                </c:pt>
                <c:pt idx="54">
                  <c:v>-0.5</c:v>
                </c:pt>
                <c:pt idx="55">
                  <c:v>-0.60000000000000009</c:v>
                </c:pt>
                <c:pt idx="56">
                  <c:v>-0.60000000000000009</c:v>
                </c:pt>
                <c:pt idx="57">
                  <c:v>-0.70000000000000007</c:v>
                </c:pt>
                <c:pt idx="58">
                  <c:v>-0.70000000000000007</c:v>
                </c:pt>
                <c:pt idx="59">
                  <c:v>-0.70000000000000007</c:v>
                </c:pt>
                <c:pt idx="60">
                  <c:v>-0.70000000000000007</c:v>
                </c:pt>
                <c:pt idx="61">
                  <c:v>-0.70000000000000007</c:v>
                </c:pt>
                <c:pt idx="62">
                  <c:v>-0.70000000000000007</c:v>
                </c:pt>
                <c:pt idx="63">
                  <c:v>-0.60000000000000009</c:v>
                </c:pt>
                <c:pt idx="64">
                  <c:v>-0.60000000000000009</c:v>
                </c:pt>
                <c:pt idx="65">
                  <c:v>-0.60000000000000009</c:v>
                </c:pt>
                <c:pt idx="66">
                  <c:v>-0.60000000000000009</c:v>
                </c:pt>
                <c:pt idx="67">
                  <c:v>-0.5</c:v>
                </c:pt>
                <c:pt idx="68">
                  <c:v>-0.5</c:v>
                </c:pt>
                <c:pt idx="69">
                  <c:v>-0.5</c:v>
                </c:pt>
                <c:pt idx="70">
                  <c:v>-0.4</c:v>
                </c:pt>
                <c:pt idx="71">
                  <c:v>-0.4</c:v>
                </c:pt>
                <c:pt idx="72">
                  <c:v>-0.30000000000000004</c:v>
                </c:pt>
                <c:pt idx="73">
                  <c:v>-0.30000000000000004</c:v>
                </c:pt>
                <c:pt idx="74">
                  <c:v>-0.30000000000000004</c:v>
                </c:pt>
                <c:pt idx="75">
                  <c:v>-0.2</c:v>
                </c:pt>
                <c:pt idx="76">
                  <c:v>-0.2</c:v>
                </c:pt>
                <c:pt idx="77">
                  <c:v>-0.2</c:v>
                </c:pt>
                <c:pt idx="78">
                  <c:v>-0.2</c:v>
                </c:pt>
                <c:pt idx="79">
                  <c:v>-0.30000000000000004</c:v>
                </c:pt>
                <c:pt idx="80">
                  <c:v>-0.30000000000000004</c:v>
                </c:pt>
                <c:pt idx="81">
                  <c:v>-0.30000000000000004</c:v>
                </c:pt>
                <c:pt idx="82">
                  <c:v>-0.4</c:v>
                </c:pt>
                <c:pt idx="83">
                  <c:v>-0.4</c:v>
                </c:pt>
                <c:pt idx="84">
                  <c:v>-0.30000000000000004</c:v>
                </c:pt>
                <c:pt idx="85">
                  <c:v>-0.30000000000000004</c:v>
                </c:pt>
                <c:pt idx="86">
                  <c:v>-0.30000000000000004</c:v>
                </c:pt>
                <c:pt idx="87">
                  <c:v>-0.2</c:v>
                </c:pt>
                <c:pt idx="88">
                  <c:v>-0.1</c:v>
                </c:pt>
                <c:pt idx="89">
                  <c:v>0</c:v>
                </c:pt>
                <c:pt idx="90">
                  <c:v>0.1</c:v>
                </c:pt>
                <c:pt idx="91">
                  <c:v>0.2</c:v>
                </c:pt>
                <c:pt idx="92">
                  <c:v>0.2</c:v>
                </c:pt>
                <c:pt idx="93">
                  <c:v>0.2</c:v>
                </c:pt>
                <c:pt idx="94">
                  <c:v>0.2</c:v>
                </c:pt>
                <c:pt idx="95">
                  <c:v>0.2</c:v>
                </c:pt>
                <c:pt idx="96">
                  <c:v>0.2</c:v>
                </c:pt>
                <c:pt idx="97">
                  <c:v>0.1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-0.1</c:v>
                </c:pt>
                <c:pt idx="102">
                  <c:v>-0.1</c:v>
                </c:pt>
                <c:pt idx="103">
                  <c:v>-0.2</c:v>
                </c:pt>
                <c:pt idx="104">
                  <c:v>-0.2</c:v>
                </c:pt>
                <c:pt idx="105">
                  <c:v>-0.30000000000000004</c:v>
                </c:pt>
                <c:pt idx="106">
                  <c:v>-0.4</c:v>
                </c:pt>
                <c:pt idx="107">
                  <c:v>-0.5</c:v>
                </c:pt>
                <c:pt idx="108">
                  <c:v>-0.60000000000000009</c:v>
                </c:pt>
                <c:pt idx="109">
                  <c:v>-0.60000000000000009</c:v>
                </c:pt>
                <c:pt idx="110">
                  <c:v>-0.60000000000000009</c:v>
                </c:pt>
                <c:pt idx="111">
                  <c:v>-0.5</c:v>
                </c:pt>
                <c:pt idx="112">
                  <c:v>-0.5</c:v>
                </c:pt>
                <c:pt idx="113">
                  <c:v>-0.5</c:v>
                </c:pt>
                <c:pt idx="114">
                  <c:v>-0.4</c:v>
                </c:pt>
                <c:pt idx="115">
                  <c:v>-0.4</c:v>
                </c:pt>
                <c:pt idx="116">
                  <c:v>-0.4</c:v>
                </c:pt>
                <c:pt idx="117">
                  <c:v>-0.4</c:v>
                </c:pt>
                <c:pt idx="118">
                  <c:v>-0.30000000000000004</c:v>
                </c:pt>
                <c:pt idx="119">
                  <c:v>-0.30000000000000004</c:v>
                </c:pt>
                <c:pt idx="120">
                  <c:v>-0.2</c:v>
                </c:pt>
                <c:pt idx="121">
                  <c:v>-0.1</c:v>
                </c:pt>
                <c:pt idx="122">
                  <c:v>0</c:v>
                </c:pt>
                <c:pt idx="123">
                  <c:v>0.1</c:v>
                </c:pt>
                <c:pt idx="124">
                  <c:v>0.30000000000000004</c:v>
                </c:pt>
                <c:pt idx="125">
                  <c:v>0.4</c:v>
                </c:pt>
                <c:pt idx="126">
                  <c:v>0.5</c:v>
                </c:pt>
                <c:pt idx="127">
                  <c:v>0.70000000000000007</c:v>
                </c:pt>
                <c:pt idx="128">
                  <c:v>0.8</c:v>
                </c:pt>
                <c:pt idx="129">
                  <c:v>0.9</c:v>
                </c:pt>
                <c:pt idx="130">
                  <c:v>0.9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0.9</c:v>
                </c:pt>
                <c:pt idx="138">
                  <c:v>0.9</c:v>
                </c:pt>
                <c:pt idx="139">
                  <c:v>0.8</c:v>
                </c:pt>
                <c:pt idx="140">
                  <c:v>0.70000000000000007</c:v>
                </c:pt>
                <c:pt idx="141">
                  <c:v>0.60000000000000009</c:v>
                </c:pt>
                <c:pt idx="142">
                  <c:v>0.4</c:v>
                </c:pt>
                <c:pt idx="143">
                  <c:v>0.30000000000000004</c:v>
                </c:pt>
                <c:pt idx="144">
                  <c:v>0.2</c:v>
                </c:pt>
                <c:pt idx="145">
                  <c:v>0.1</c:v>
                </c:pt>
                <c:pt idx="146">
                  <c:v>0</c:v>
                </c:pt>
                <c:pt idx="147">
                  <c:v>0</c:v>
                </c:pt>
                <c:pt idx="148">
                  <c:v>-0.1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0.1</c:v>
                </c:pt>
                <c:pt idx="156">
                  <c:v>0.1</c:v>
                </c:pt>
                <c:pt idx="157">
                  <c:v>0.1</c:v>
                </c:pt>
                <c:pt idx="158">
                  <c:v>0</c:v>
                </c:pt>
                <c:pt idx="159">
                  <c:v>0</c:v>
                </c:pt>
                <c:pt idx="160">
                  <c:v>-0.1</c:v>
                </c:pt>
                <c:pt idx="161">
                  <c:v>-0.1</c:v>
                </c:pt>
                <c:pt idx="162">
                  <c:v>-0.2</c:v>
                </c:pt>
                <c:pt idx="163">
                  <c:v>-0.2</c:v>
                </c:pt>
                <c:pt idx="164">
                  <c:v>-0.30000000000000004</c:v>
                </c:pt>
                <c:pt idx="165">
                  <c:v>-0.30000000000000004</c:v>
                </c:pt>
                <c:pt idx="166">
                  <c:v>-0.4</c:v>
                </c:pt>
                <c:pt idx="167">
                  <c:v>-0.4</c:v>
                </c:pt>
                <c:pt idx="168">
                  <c:v>-0.4</c:v>
                </c:pt>
                <c:pt idx="169">
                  <c:v>-0.30000000000000004</c:v>
                </c:pt>
                <c:pt idx="170">
                  <c:v>-0.4</c:v>
                </c:pt>
                <c:pt idx="171">
                  <c:v>-0.4</c:v>
                </c:pt>
                <c:pt idx="172">
                  <c:v>-0.4</c:v>
                </c:pt>
                <c:pt idx="173">
                  <c:v>-0.30000000000000004</c:v>
                </c:pt>
                <c:pt idx="174">
                  <c:v>-0.30000000000000004</c:v>
                </c:pt>
                <c:pt idx="175">
                  <c:v>-0.2</c:v>
                </c:pt>
                <c:pt idx="176">
                  <c:v>-0.1</c:v>
                </c:pt>
                <c:pt idx="177">
                  <c:v>0</c:v>
                </c:pt>
                <c:pt idx="178">
                  <c:v>0.1</c:v>
                </c:pt>
                <c:pt idx="179">
                  <c:v>0.2</c:v>
                </c:pt>
                <c:pt idx="180">
                  <c:v>0.2</c:v>
                </c:pt>
                <c:pt idx="181">
                  <c:v>0.30000000000000004</c:v>
                </c:pt>
                <c:pt idx="182">
                  <c:v>0.30000000000000004</c:v>
                </c:pt>
                <c:pt idx="183">
                  <c:v>0.30000000000000004</c:v>
                </c:pt>
                <c:pt idx="184">
                  <c:v>0.30000000000000004</c:v>
                </c:pt>
                <c:pt idx="185">
                  <c:v>0.30000000000000004</c:v>
                </c:pt>
                <c:pt idx="186">
                  <c:v>0.4</c:v>
                </c:pt>
                <c:pt idx="187">
                  <c:v>0.4</c:v>
                </c:pt>
                <c:pt idx="188">
                  <c:v>0.30000000000000004</c:v>
                </c:pt>
                <c:pt idx="189">
                  <c:v>0.4</c:v>
                </c:pt>
                <c:pt idx="190">
                  <c:v>0.4</c:v>
                </c:pt>
                <c:pt idx="191">
                  <c:v>0.4</c:v>
                </c:pt>
                <c:pt idx="192">
                  <c:v>0.30000000000000004</c:v>
                </c:pt>
                <c:pt idx="193">
                  <c:v>0.2</c:v>
                </c:pt>
                <c:pt idx="194">
                  <c:v>0.2</c:v>
                </c:pt>
                <c:pt idx="195">
                  <c:v>0.1</c:v>
                </c:pt>
                <c:pt idx="196">
                  <c:v>0.1</c:v>
                </c:pt>
                <c:pt idx="197">
                  <c:v>0.1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0.1</c:v>
                </c:pt>
                <c:pt idx="208">
                  <c:v>0.1</c:v>
                </c:pt>
                <c:pt idx="209">
                  <c:v>0.1</c:v>
                </c:pt>
                <c:pt idx="210">
                  <c:v>0.1</c:v>
                </c:pt>
                <c:pt idx="211">
                  <c:v>0.1</c:v>
                </c:pt>
                <c:pt idx="212">
                  <c:v>0.1</c:v>
                </c:pt>
                <c:pt idx="213">
                  <c:v>0</c:v>
                </c:pt>
                <c:pt idx="214">
                  <c:v>-0.1</c:v>
                </c:pt>
                <c:pt idx="215">
                  <c:v>-0.2</c:v>
                </c:pt>
                <c:pt idx="216">
                  <c:v>-0.2</c:v>
                </c:pt>
                <c:pt idx="217">
                  <c:v>-0.30000000000000004</c:v>
                </c:pt>
                <c:pt idx="218">
                  <c:v>-0.30000000000000004</c:v>
                </c:pt>
                <c:pt idx="219">
                  <c:v>-0.4</c:v>
                </c:pt>
                <c:pt idx="220">
                  <c:v>-0.4</c:v>
                </c:pt>
                <c:pt idx="221">
                  <c:v>-0.5</c:v>
                </c:pt>
                <c:pt idx="222">
                  <c:v>-0.60000000000000009</c:v>
                </c:pt>
                <c:pt idx="223">
                  <c:v>-0.60000000000000009</c:v>
                </c:pt>
                <c:pt idx="224">
                  <c:v>-0.70000000000000007</c:v>
                </c:pt>
                <c:pt idx="225">
                  <c:v>-0.8</c:v>
                </c:pt>
                <c:pt idx="226">
                  <c:v>-0.8</c:v>
                </c:pt>
                <c:pt idx="227">
                  <c:v>-0.8</c:v>
                </c:pt>
                <c:pt idx="228">
                  <c:v>-0.8</c:v>
                </c:pt>
                <c:pt idx="229">
                  <c:v>-0.70000000000000007</c:v>
                </c:pt>
                <c:pt idx="230">
                  <c:v>-0.60000000000000009</c:v>
                </c:pt>
                <c:pt idx="231">
                  <c:v>-0.5</c:v>
                </c:pt>
                <c:pt idx="232">
                  <c:v>-0.4</c:v>
                </c:pt>
                <c:pt idx="233">
                  <c:v>-0.4</c:v>
                </c:pt>
                <c:pt idx="234">
                  <c:v>-0.30000000000000004</c:v>
                </c:pt>
                <c:pt idx="235">
                  <c:v>-0.30000000000000004</c:v>
                </c:pt>
                <c:pt idx="236">
                  <c:v>-0.2</c:v>
                </c:pt>
                <c:pt idx="237">
                  <c:v>-0.2</c:v>
                </c:pt>
                <c:pt idx="238">
                  <c:v>-0.1</c:v>
                </c:pt>
                <c:pt idx="239">
                  <c:v>0</c:v>
                </c:pt>
                <c:pt idx="240">
                  <c:v>0</c:v>
                </c:pt>
                <c:pt idx="241">
                  <c:v>0.1</c:v>
                </c:pt>
                <c:pt idx="242">
                  <c:v>0.2</c:v>
                </c:pt>
                <c:pt idx="243">
                  <c:v>0.2</c:v>
                </c:pt>
                <c:pt idx="244">
                  <c:v>0.1</c:v>
                </c:pt>
                <c:pt idx="245">
                  <c:v>0.1</c:v>
                </c:pt>
                <c:pt idx="246">
                  <c:v>0</c:v>
                </c:pt>
                <c:pt idx="247">
                  <c:v>-0.1</c:v>
                </c:pt>
                <c:pt idx="248">
                  <c:v>-0.1</c:v>
                </c:pt>
                <c:pt idx="249">
                  <c:v>-0.2</c:v>
                </c:pt>
                <c:pt idx="250">
                  <c:v>-0.2</c:v>
                </c:pt>
                <c:pt idx="251">
                  <c:v>-0.30000000000000004</c:v>
                </c:pt>
                <c:pt idx="252">
                  <c:v>-0.30000000000000004</c:v>
                </c:pt>
                <c:pt idx="253">
                  <c:v>-0.30000000000000004</c:v>
                </c:pt>
                <c:pt idx="254">
                  <c:v>-0.30000000000000004</c:v>
                </c:pt>
                <c:pt idx="255">
                  <c:v>-0.2</c:v>
                </c:pt>
                <c:pt idx="256">
                  <c:v>-0.2</c:v>
                </c:pt>
                <c:pt idx="257">
                  <c:v>-0.2</c:v>
                </c:pt>
                <c:pt idx="258">
                  <c:v>-0.1</c:v>
                </c:pt>
                <c:pt idx="259">
                  <c:v>-0.1</c:v>
                </c:pt>
                <c:pt idx="260">
                  <c:v>0</c:v>
                </c:pt>
                <c:pt idx="261">
                  <c:v>0.1</c:v>
                </c:pt>
                <c:pt idx="262">
                  <c:v>0.2</c:v>
                </c:pt>
                <c:pt idx="263">
                  <c:v>0.30000000000000004</c:v>
                </c:pt>
                <c:pt idx="264">
                  <c:v>0.4</c:v>
                </c:pt>
                <c:pt idx="265">
                  <c:v>0.4</c:v>
                </c:pt>
                <c:pt idx="266">
                  <c:v>0.5</c:v>
                </c:pt>
                <c:pt idx="267">
                  <c:v>0.60000000000000009</c:v>
                </c:pt>
                <c:pt idx="268">
                  <c:v>0.60000000000000009</c:v>
                </c:pt>
                <c:pt idx="269">
                  <c:v>0.60000000000000009</c:v>
                </c:pt>
                <c:pt idx="270">
                  <c:v>0.5</c:v>
                </c:pt>
                <c:pt idx="271">
                  <c:v>0.4</c:v>
                </c:pt>
                <c:pt idx="272">
                  <c:v>0.30000000000000004</c:v>
                </c:pt>
                <c:pt idx="273">
                  <c:v>0.1</c:v>
                </c:pt>
                <c:pt idx="274">
                  <c:v>-0.1</c:v>
                </c:pt>
                <c:pt idx="275">
                  <c:v>-0.2</c:v>
                </c:pt>
                <c:pt idx="276">
                  <c:v>-0.30000000000000004</c:v>
                </c:pt>
                <c:pt idx="277">
                  <c:v>-0.4</c:v>
                </c:pt>
                <c:pt idx="278">
                  <c:v>-0.5</c:v>
                </c:pt>
                <c:pt idx="279">
                  <c:v>-0.60000000000000009</c:v>
                </c:pt>
                <c:pt idx="280">
                  <c:v>-0.60000000000000009</c:v>
                </c:pt>
                <c:pt idx="281">
                  <c:v>-0.70000000000000007</c:v>
                </c:pt>
                <c:pt idx="282">
                  <c:v>-0.70000000000000007</c:v>
                </c:pt>
                <c:pt idx="283">
                  <c:v>-0.70000000000000007</c:v>
                </c:pt>
                <c:pt idx="284">
                  <c:v>-0.70000000000000007</c:v>
                </c:pt>
                <c:pt idx="285">
                  <c:v>-0.70000000000000007</c:v>
                </c:pt>
                <c:pt idx="286">
                  <c:v>-0.60000000000000009</c:v>
                </c:pt>
                <c:pt idx="287">
                  <c:v>-0.60000000000000009</c:v>
                </c:pt>
                <c:pt idx="288">
                  <c:v>-0.5</c:v>
                </c:pt>
                <c:pt idx="289">
                  <c:v>-0.4</c:v>
                </c:pt>
                <c:pt idx="290">
                  <c:v>-0.2</c:v>
                </c:pt>
                <c:pt idx="291">
                  <c:v>-0.1</c:v>
                </c:pt>
                <c:pt idx="292">
                  <c:v>0.1</c:v>
                </c:pt>
                <c:pt idx="293">
                  <c:v>0.2</c:v>
                </c:pt>
                <c:pt idx="294">
                  <c:v>0.2</c:v>
                </c:pt>
                <c:pt idx="295">
                  <c:v>0.30000000000000004</c:v>
                </c:pt>
                <c:pt idx="296">
                  <c:v>0.30000000000000004</c:v>
                </c:pt>
                <c:pt idx="297">
                  <c:v>0.30000000000000004</c:v>
                </c:pt>
                <c:pt idx="298">
                  <c:v>0.2</c:v>
                </c:pt>
                <c:pt idx="299">
                  <c:v>0.1</c:v>
                </c:pt>
                <c:pt idx="300">
                  <c:v>0.1</c:v>
                </c:pt>
                <c:pt idx="301">
                  <c:v>0.1</c:v>
                </c:pt>
                <c:pt idx="302">
                  <c:v>0</c:v>
                </c:pt>
                <c:pt idx="303">
                  <c:v>0</c:v>
                </c:pt>
                <c:pt idx="304">
                  <c:v>-0.1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0.1</c:v>
                </c:pt>
                <c:pt idx="311">
                  <c:v>0.1</c:v>
                </c:pt>
                <c:pt idx="312">
                  <c:v>0.2</c:v>
                </c:pt>
                <c:pt idx="313">
                  <c:v>0.4</c:v>
                </c:pt>
                <c:pt idx="314">
                  <c:v>0.5</c:v>
                </c:pt>
                <c:pt idx="315">
                  <c:v>0.60000000000000009</c:v>
                </c:pt>
                <c:pt idx="316">
                  <c:v>0.60000000000000009</c:v>
                </c:pt>
                <c:pt idx="317">
                  <c:v>0.70000000000000007</c:v>
                </c:pt>
                <c:pt idx="318">
                  <c:v>0.8</c:v>
                </c:pt>
                <c:pt idx="319">
                  <c:v>0.8</c:v>
                </c:pt>
                <c:pt idx="320">
                  <c:v>0.8</c:v>
                </c:pt>
                <c:pt idx="321">
                  <c:v>0.8</c:v>
                </c:pt>
                <c:pt idx="322">
                  <c:v>0.8</c:v>
                </c:pt>
                <c:pt idx="323">
                  <c:v>0.8</c:v>
                </c:pt>
                <c:pt idx="324">
                  <c:v>0.8</c:v>
                </c:pt>
                <c:pt idx="325">
                  <c:v>0.70000000000000007</c:v>
                </c:pt>
                <c:pt idx="326">
                  <c:v>0.70000000000000007</c:v>
                </c:pt>
                <c:pt idx="327">
                  <c:v>0.5</c:v>
                </c:pt>
                <c:pt idx="328">
                  <c:v>0.4</c:v>
                </c:pt>
                <c:pt idx="329">
                  <c:v>0.30000000000000004</c:v>
                </c:pt>
                <c:pt idx="330">
                  <c:v>0.2</c:v>
                </c:pt>
                <c:pt idx="331">
                  <c:v>0.2</c:v>
                </c:pt>
                <c:pt idx="332">
                  <c:v>0.2</c:v>
                </c:pt>
                <c:pt idx="333">
                  <c:v>0.1</c:v>
                </c:pt>
                <c:pt idx="334">
                  <c:v>0.1</c:v>
                </c:pt>
                <c:pt idx="335">
                  <c:v>0.1</c:v>
                </c:pt>
                <c:pt idx="336">
                  <c:v>0.2</c:v>
                </c:pt>
                <c:pt idx="337">
                  <c:v>0.30000000000000004</c:v>
                </c:pt>
                <c:pt idx="338">
                  <c:v>0.4</c:v>
                </c:pt>
                <c:pt idx="339">
                  <c:v>0.4</c:v>
                </c:pt>
                <c:pt idx="340">
                  <c:v>0.5</c:v>
                </c:pt>
                <c:pt idx="341">
                  <c:v>0.5</c:v>
                </c:pt>
                <c:pt idx="342">
                  <c:v>0.60000000000000009</c:v>
                </c:pt>
                <c:pt idx="343">
                  <c:v>0.70000000000000007</c:v>
                </c:pt>
                <c:pt idx="344">
                  <c:v>0.70000000000000007</c:v>
                </c:pt>
                <c:pt idx="345">
                  <c:v>0.70000000000000007</c:v>
                </c:pt>
                <c:pt idx="346">
                  <c:v>0.70000000000000007</c:v>
                </c:pt>
                <c:pt idx="347">
                  <c:v>0.70000000000000007</c:v>
                </c:pt>
                <c:pt idx="348">
                  <c:v>0.60000000000000009</c:v>
                </c:pt>
                <c:pt idx="349">
                  <c:v>0.5</c:v>
                </c:pt>
                <c:pt idx="350">
                  <c:v>0.30000000000000004</c:v>
                </c:pt>
                <c:pt idx="351">
                  <c:v>0.2</c:v>
                </c:pt>
                <c:pt idx="352">
                  <c:v>0</c:v>
                </c:pt>
                <c:pt idx="353">
                  <c:v>-0.1</c:v>
                </c:pt>
                <c:pt idx="354">
                  <c:v>-0.30000000000000004</c:v>
                </c:pt>
                <c:pt idx="355">
                  <c:v>-0.4</c:v>
                </c:pt>
                <c:pt idx="356">
                  <c:v>-0.5</c:v>
                </c:pt>
                <c:pt idx="357">
                  <c:v>-0.5</c:v>
                </c:pt>
                <c:pt idx="358">
                  <c:v>-0.60000000000000009</c:v>
                </c:pt>
                <c:pt idx="359">
                  <c:v>-0.60000000000000009</c:v>
                </c:pt>
                <c:pt idx="360">
                  <c:v>-0.60000000000000009</c:v>
                </c:pt>
                <c:pt idx="361">
                  <c:v>-0.60000000000000009</c:v>
                </c:pt>
                <c:pt idx="362">
                  <c:v>-0.60000000000000009</c:v>
                </c:pt>
                <c:pt idx="363">
                  <c:v>-0.60000000000000009</c:v>
                </c:pt>
                <c:pt idx="364">
                  <c:v>-0.60000000000000009</c:v>
                </c:pt>
                <c:pt idx="365">
                  <c:v>-0.60000000000000009</c:v>
                </c:pt>
                <c:pt idx="366">
                  <c:v>-0.5</c:v>
                </c:pt>
                <c:pt idx="367">
                  <c:v>-0.5</c:v>
                </c:pt>
                <c:pt idx="368">
                  <c:v>-0.5</c:v>
                </c:pt>
                <c:pt idx="369">
                  <c:v>-0.5</c:v>
                </c:pt>
                <c:pt idx="370">
                  <c:v>-0.5</c:v>
                </c:pt>
                <c:pt idx="371">
                  <c:v>-0.5</c:v>
                </c:pt>
                <c:pt idx="372">
                  <c:v>-0.60000000000000009</c:v>
                </c:pt>
                <c:pt idx="373">
                  <c:v>-0.60000000000000009</c:v>
                </c:pt>
                <c:pt idx="374">
                  <c:v>-0.70000000000000007</c:v>
                </c:pt>
                <c:pt idx="375">
                  <c:v>-0.8</c:v>
                </c:pt>
                <c:pt idx="376">
                  <c:v>-0.9</c:v>
                </c:pt>
                <c:pt idx="377">
                  <c:v>-0.9</c:v>
                </c:pt>
                <c:pt idx="378">
                  <c:v>-0.9</c:v>
                </c:pt>
                <c:pt idx="379">
                  <c:v>-0.9</c:v>
                </c:pt>
                <c:pt idx="380">
                  <c:v>-1</c:v>
                </c:pt>
                <c:pt idx="381">
                  <c:v>-0.9</c:v>
                </c:pt>
                <c:pt idx="382">
                  <c:v>-0.9</c:v>
                </c:pt>
                <c:pt idx="383">
                  <c:v>-0.9</c:v>
                </c:pt>
                <c:pt idx="384">
                  <c:v>-0.9</c:v>
                </c:pt>
                <c:pt idx="385">
                  <c:v>-0.9</c:v>
                </c:pt>
                <c:pt idx="386">
                  <c:v>-0.9</c:v>
                </c:pt>
                <c:pt idx="387">
                  <c:v>-0.8</c:v>
                </c:pt>
                <c:pt idx="388">
                  <c:v>-0.9</c:v>
                </c:pt>
                <c:pt idx="389">
                  <c:v>-0.9</c:v>
                </c:pt>
                <c:pt idx="390">
                  <c:v>-0.8</c:v>
                </c:pt>
                <c:pt idx="391">
                  <c:v>-0.70000000000000007</c:v>
                </c:pt>
                <c:pt idx="392">
                  <c:v>-0.60000000000000009</c:v>
                </c:pt>
                <c:pt idx="393">
                  <c:v>-0.60000000000000009</c:v>
                </c:pt>
                <c:pt idx="394">
                  <c:v>-0.5</c:v>
                </c:pt>
                <c:pt idx="395">
                  <c:v>-0.5</c:v>
                </c:pt>
                <c:pt idx="396">
                  <c:v>-0.5</c:v>
                </c:pt>
                <c:pt idx="397">
                  <c:v>-0.5</c:v>
                </c:pt>
                <c:pt idx="398">
                  <c:v>-0.5</c:v>
                </c:pt>
                <c:pt idx="399">
                  <c:v>-0.4</c:v>
                </c:pt>
                <c:pt idx="400">
                  <c:v>-0.4</c:v>
                </c:pt>
                <c:pt idx="401">
                  <c:v>-0.30000000000000004</c:v>
                </c:pt>
                <c:pt idx="402">
                  <c:v>-0.30000000000000004</c:v>
                </c:pt>
                <c:pt idx="403">
                  <c:v>-0.2</c:v>
                </c:pt>
                <c:pt idx="404">
                  <c:v>-0.1</c:v>
                </c:pt>
                <c:pt idx="405">
                  <c:v>0</c:v>
                </c:pt>
                <c:pt idx="406">
                  <c:v>0.1</c:v>
                </c:pt>
                <c:pt idx="407">
                  <c:v>0</c:v>
                </c:pt>
                <c:pt idx="408">
                  <c:v>0</c:v>
                </c:pt>
                <c:pt idx="409">
                  <c:v>-0.1</c:v>
                </c:pt>
                <c:pt idx="410">
                  <c:v>-0.1</c:v>
                </c:pt>
                <c:pt idx="411">
                  <c:v>-0.1</c:v>
                </c:pt>
                <c:pt idx="412">
                  <c:v>-0.1</c:v>
                </c:pt>
                <c:pt idx="413">
                  <c:v>-0.1</c:v>
                </c:pt>
                <c:pt idx="414">
                  <c:v>0</c:v>
                </c:pt>
                <c:pt idx="415">
                  <c:v>0</c:v>
                </c:pt>
                <c:pt idx="416">
                  <c:v>0.1</c:v>
                </c:pt>
                <c:pt idx="417">
                  <c:v>0.2</c:v>
                </c:pt>
                <c:pt idx="418">
                  <c:v>0.2</c:v>
                </c:pt>
                <c:pt idx="419">
                  <c:v>0.1</c:v>
                </c:pt>
                <c:pt idx="420">
                  <c:v>0.1</c:v>
                </c:pt>
                <c:pt idx="421">
                  <c:v>0</c:v>
                </c:pt>
                <c:pt idx="422">
                  <c:v>-0.1</c:v>
                </c:pt>
                <c:pt idx="423">
                  <c:v>-0.2</c:v>
                </c:pt>
                <c:pt idx="424">
                  <c:v>-0.30000000000000004</c:v>
                </c:pt>
                <c:pt idx="425">
                  <c:v>-0.4</c:v>
                </c:pt>
                <c:pt idx="426">
                  <c:v>-0.5</c:v>
                </c:pt>
                <c:pt idx="427">
                  <c:v>-0.5</c:v>
                </c:pt>
                <c:pt idx="428">
                  <c:v>-0.5</c:v>
                </c:pt>
                <c:pt idx="429">
                  <c:v>-0.5</c:v>
                </c:pt>
                <c:pt idx="430">
                  <c:v>-0.60000000000000009</c:v>
                </c:pt>
                <c:pt idx="431">
                  <c:v>-0.60000000000000009</c:v>
                </c:pt>
                <c:pt idx="432">
                  <c:v>-0.60000000000000009</c:v>
                </c:pt>
                <c:pt idx="433">
                  <c:v>-0.60000000000000009</c:v>
                </c:pt>
                <c:pt idx="434">
                  <c:v>-0.60000000000000009</c:v>
                </c:pt>
                <c:pt idx="435">
                  <c:v>-0.5</c:v>
                </c:pt>
                <c:pt idx="436">
                  <c:v>-0.5</c:v>
                </c:pt>
                <c:pt idx="437">
                  <c:v>-0.4</c:v>
                </c:pt>
                <c:pt idx="438">
                  <c:v>-0.30000000000000004</c:v>
                </c:pt>
                <c:pt idx="439">
                  <c:v>-0.1</c:v>
                </c:pt>
                <c:pt idx="440">
                  <c:v>0</c:v>
                </c:pt>
                <c:pt idx="441">
                  <c:v>0.1</c:v>
                </c:pt>
                <c:pt idx="442">
                  <c:v>0.2</c:v>
                </c:pt>
                <c:pt idx="443">
                  <c:v>0.1</c:v>
                </c:pt>
                <c:pt idx="444">
                  <c:v>0.1</c:v>
                </c:pt>
                <c:pt idx="445">
                  <c:v>0.1</c:v>
                </c:pt>
                <c:pt idx="446">
                  <c:v>0.1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-0.1</c:v>
                </c:pt>
                <c:pt idx="458">
                  <c:v>-0.1</c:v>
                </c:pt>
                <c:pt idx="459">
                  <c:v>-0.1</c:v>
                </c:pt>
                <c:pt idx="460">
                  <c:v>0</c:v>
                </c:pt>
                <c:pt idx="461">
                  <c:v>0</c:v>
                </c:pt>
                <c:pt idx="462">
                  <c:v>-0.1</c:v>
                </c:pt>
                <c:pt idx="463">
                  <c:v>-0.1</c:v>
                </c:pt>
                <c:pt idx="464">
                  <c:v>-0.1</c:v>
                </c:pt>
                <c:pt idx="465">
                  <c:v>-0.2</c:v>
                </c:pt>
                <c:pt idx="466">
                  <c:v>-0.2</c:v>
                </c:pt>
                <c:pt idx="467">
                  <c:v>-0.30000000000000004</c:v>
                </c:pt>
                <c:pt idx="468">
                  <c:v>-0.30000000000000004</c:v>
                </c:pt>
                <c:pt idx="469">
                  <c:v>-0.4</c:v>
                </c:pt>
                <c:pt idx="470">
                  <c:v>-0.4</c:v>
                </c:pt>
                <c:pt idx="471">
                  <c:v>-0.4</c:v>
                </c:pt>
                <c:pt idx="472">
                  <c:v>-0.30000000000000004</c:v>
                </c:pt>
                <c:pt idx="473">
                  <c:v>-0.30000000000000004</c:v>
                </c:pt>
                <c:pt idx="474">
                  <c:v>-0.30000000000000004</c:v>
                </c:pt>
                <c:pt idx="475">
                  <c:v>-0.30000000000000004</c:v>
                </c:pt>
                <c:pt idx="476">
                  <c:v>-0.2</c:v>
                </c:pt>
                <c:pt idx="477">
                  <c:v>-0.2</c:v>
                </c:pt>
                <c:pt idx="478">
                  <c:v>-0.1</c:v>
                </c:pt>
                <c:pt idx="479">
                  <c:v>0</c:v>
                </c:pt>
                <c:pt idx="480">
                  <c:v>0.1</c:v>
                </c:pt>
                <c:pt idx="481">
                  <c:v>0.2</c:v>
                </c:pt>
                <c:pt idx="482">
                  <c:v>0.30000000000000004</c:v>
                </c:pt>
                <c:pt idx="483">
                  <c:v>0.30000000000000004</c:v>
                </c:pt>
                <c:pt idx="484">
                  <c:v>0.4</c:v>
                </c:pt>
                <c:pt idx="485">
                  <c:v>0.4</c:v>
                </c:pt>
                <c:pt idx="486">
                  <c:v>0.30000000000000004</c:v>
                </c:pt>
                <c:pt idx="487">
                  <c:v>0.30000000000000004</c:v>
                </c:pt>
                <c:pt idx="488">
                  <c:v>0.2</c:v>
                </c:pt>
                <c:pt idx="489">
                  <c:v>0.2</c:v>
                </c:pt>
                <c:pt idx="490">
                  <c:v>0.2</c:v>
                </c:pt>
                <c:pt idx="491">
                  <c:v>0.2</c:v>
                </c:pt>
                <c:pt idx="492">
                  <c:v>0.2</c:v>
                </c:pt>
                <c:pt idx="493">
                  <c:v>0.1</c:v>
                </c:pt>
                <c:pt idx="494">
                  <c:v>0</c:v>
                </c:pt>
                <c:pt idx="495">
                  <c:v>-0.1</c:v>
                </c:pt>
                <c:pt idx="496">
                  <c:v>-0.2</c:v>
                </c:pt>
                <c:pt idx="497">
                  <c:v>-0.30000000000000004</c:v>
                </c:pt>
                <c:pt idx="498">
                  <c:v>-0.5</c:v>
                </c:pt>
                <c:pt idx="499">
                  <c:v>-0.5</c:v>
                </c:pt>
                <c:pt idx="500">
                  <c:v>-0.60000000000000009</c:v>
                </c:pt>
                <c:pt idx="501">
                  <c:v>-0.70000000000000007</c:v>
                </c:pt>
                <c:pt idx="502">
                  <c:v>-0.70000000000000007</c:v>
                </c:pt>
                <c:pt idx="503">
                  <c:v>-0.70000000000000007</c:v>
                </c:pt>
                <c:pt idx="504">
                  <c:v>-0.70000000000000007</c:v>
                </c:pt>
                <c:pt idx="505">
                  <c:v>-0.8</c:v>
                </c:pt>
                <c:pt idx="506">
                  <c:v>-0.8</c:v>
                </c:pt>
                <c:pt idx="507">
                  <c:v>-0.8</c:v>
                </c:pt>
                <c:pt idx="508">
                  <c:v>-0.70000000000000007</c:v>
                </c:pt>
                <c:pt idx="509">
                  <c:v>-0.60000000000000009</c:v>
                </c:pt>
                <c:pt idx="510">
                  <c:v>-0.5</c:v>
                </c:pt>
                <c:pt idx="511">
                  <c:v>-0.4</c:v>
                </c:pt>
                <c:pt idx="512">
                  <c:v>-0.30000000000000004</c:v>
                </c:pt>
                <c:pt idx="513">
                  <c:v>-0.2</c:v>
                </c:pt>
                <c:pt idx="514">
                  <c:v>-0.1</c:v>
                </c:pt>
                <c:pt idx="515">
                  <c:v>0</c:v>
                </c:pt>
                <c:pt idx="516">
                  <c:v>0.1</c:v>
                </c:pt>
                <c:pt idx="517">
                  <c:v>0.1</c:v>
                </c:pt>
                <c:pt idx="518">
                  <c:v>0.1</c:v>
                </c:pt>
                <c:pt idx="519">
                  <c:v>0.1</c:v>
                </c:pt>
                <c:pt idx="520">
                  <c:v>0.1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-0.1</c:v>
                </c:pt>
                <c:pt idx="525">
                  <c:v>-0.2</c:v>
                </c:pt>
                <c:pt idx="526">
                  <c:v>-0.30000000000000004</c:v>
                </c:pt>
                <c:pt idx="527">
                  <c:v>-0.30000000000000004</c:v>
                </c:pt>
                <c:pt idx="528">
                  <c:v>-0.4</c:v>
                </c:pt>
                <c:pt idx="529">
                  <c:v>-0.4</c:v>
                </c:pt>
                <c:pt idx="530">
                  <c:v>-0.5</c:v>
                </c:pt>
                <c:pt idx="531">
                  <c:v>-0.60000000000000009</c:v>
                </c:pt>
                <c:pt idx="532">
                  <c:v>-0.60000000000000009</c:v>
                </c:pt>
                <c:pt idx="533">
                  <c:v>-0.5</c:v>
                </c:pt>
                <c:pt idx="534">
                  <c:v>-0.5</c:v>
                </c:pt>
                <c:pt idx="535">
                  <c:v>-0.4</c:v>
                </c:pt>
                <c:pt idx="536">
                  <c:v>-0.30000000000000004</c:v>
                </c:pt>
                <c:pt idx="537">
                  <c:v>-0.1</c:v>
                </c:pt>
                <c:pt idx="538">
                  <c:v>0</c:v>
                </c:pt>
                <c:pt idx="539">
                  <c:v>0.1</c:v>
                </c:pt>
                <c:pt idx="540">
                  <c:v>0.2</c:v>
                </c:pt>
                <c:pt idx="541">
                  <c:v>0.2</c:v>
                </c:pt>
                <c:pt idx="542">
                  <c:v>0.30000000000000004</c:v>
                </c:pt>
                <c:pt idx="543">
                  <c:v>0.30000000000000004</c:v>
                </c:pt>
                <c:pt idx="544">
                  <c:v>0.30000000000000004</c:v>
                </c:pt>
                <c:pt idx="545">
                  <c:v>0.30000000000000004</c:v>
                </c:pt>
                <c:pt idx="546">
                  <c:v>0.30000000000000004</c:v>
                </c:pt>
                <c:pt idx="547">
                  <c:v>0.30000000000000004</c:v>
                </c:pt>
                <c:pt idx="548">
                  <c:v>0.4</c:v>
                </c:pt>
                <c:pt idx="549">
                  <c:v>0.4</c:v>
                </c:pt>
                <c:pt idx="550">
                  <c:v>0.4</c:v>
                </c:pt>
                <c:pt idx="551">
                  <c:v>0.30000000000000004</c:v>
                </c:pt>
                <c:pt idx="552">
                  <c:v>0.30000000000000004</c:v>
                </c:pt>
                <c:pt idx="553">
                  <c:v>0.30000000000000004</c:v>
                </c:pt>
                <c:pt idx="554">
                  <c:v>0.2</c:v>
                </c:pt>
                <c:pt idx="555">
                  <c:v>0.1</c:v>
                </c:pt>
                <c:pt idx="556">
                  <c:v>0.1</c:v>
                </c:pt>
                <c:pt idx="557">
                  <c:v>0.1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0.1</c:v>
                </c:pt>
                <c:pt idx="562">
                  <c:v>0.1</c:v>
                </c:pt>
                <c:pt idx="563">
                  <c:v>0.1</c:v>
                </c:pt>
                <c:pt idx="564">
                  <c:v>0</c:v>
                </c:pt>
                <c:pt idx="565">
                  <c:v>0</c:v>
                </c:pt>
                <c:pt idx="566">
                  <c:v>-0.1</c:v>
                </c:pt>
                <c:pt idx="567">
                  <c:v>-0.1</c:v>
                </c:pt>
                <c:pt idx="568">
                  <c:v>-0.2</c:v>
                </c:pt>
                <c:pt idx="569">
                  <c:v>-0.30000000000000004</c:v>
                </c:pt>
                <c:pt idx="570">
                  <c:v>-0.30000000000000004</c:v>
                </c:pt>
                <c:pt idx="571">
                  <c:v>-0.4</c:v>
                </c:pt>
                <c:pt idx="572">
                  <c:v>-0.5</c:v>
                </c:pt>
                <c:pt idx="573">
                  <c:v>-0.5</c:v>
                </c:pt>
                <c:pt idx="574">
                  <c:v>-0.5</c:v>
                </c:pt>
                <c:pt idx="575">
                  <c:v>-0.60000000000000009</c:v>
                </c:pt>
                <c:pt idx="576">
                  <c:v>-0.70000000000000007</c:v>
                </c:pt>
                <c:pt idx="577">
                  <c:v>-0.9</c:v>
                </c:pt>
                <c:pt idx="578">
                  <c:v>-1</c:v>
                </c:pt>
                <c:pt idx="579">
                  <c:v>-1.1000000000000001</c:v>
                </c:pt>
                <c:pt idx="580">
                  <c:v>-1.2000000000000002</c:v>
                </c:pt>
                <c:pt idx="581">
                  <c:v>-1.3</c:v>
                </c:pt>
                <c:pt idx="582">
                  <c:v>-1.3</c:v>
                </c:pt>
                <c:pt idx="583">
                  <c:v>-1.3</c:v>
                </c:pt>
                <c:pt idx="584">
                  <c:v>-1.3</c:v>
                </c:pt>
                <c:pt idx="585">
                  <c:v>-1.2000000000000002</c:v>
                </c:pt>
                <c:pt idx="586">
                  <c:v>-1.2000000000000002</c:v>
                </c:pt>
                <c:pt idx="587">
                  <c:v>-1.1000000000000001</c:v>
                </c:pt>
                <c:pt idx="588">
                  <c:v>-0.9</c:v>
                </c:pt>
                <c:pt idx="589">
                  <c:v>-0.9</c:v>
                </c:pt>
                <c:pt idx="590">
                  <c:v>-0.8</c:v>
                </c:pt>
                <c:pt idx="591">
                  <c:v>-0.70000000000000007</c:v>
                </c:pt>
                <c:pt idx="592">
                  <c:v>-0.60000000000000009</c:v>
                </c:pt>
                <c:pt idx="593">
                  <c:v>-0.5</c:v>
                </c:pt>
                <c:pt idx="594">
                  <c:v>-0.30000000000000004</c:v>
                </c:pt>
                <c:pt idx="595">
                  <c:v>-0.2</c:v>
                </c:pt>
                <c:pt idx="596">
                  <c:v>-0.1</c:v>
                </c:pt>
                <c:pt idx="597">
                  <c:v>0.1</c:v>
                </c:pt>
                <c:pt idx="598">
                  <c:v>0.2</c:v>
                </c:pt>
                <c:pt idx="599">
                  <c:v>0.2</c:v>
                </c:pt>
                <c:pt idx="600">
                  <c:v>0.30000000000000004</c:v>
                </c:pt>
                <c:pt idx="601">
                  <c:v>0.30000000000000004</c:v>
                </c:pt>
                <c:pt idx="602">
                  <c:v>0.2</c:v>
                </c:pt>
                <c:pt idx="603">
                  <c:v>0.1</c:v>
                </c:pt>
                <c:pt idx="604">
                  <c:v>0</c:v>
                </c:pt>
                <c:pt idx="605">
                  <c:v>-0.2</c:v>
                </c:pt>
                <c:pt idx="606">
                  <c:v>-0.30000000000000004</c:v>
                </c:pt>
                <c:pt idx="607">
                  <c:v>-0.4</c:v>
                </c:pt>
                <c:pt idx="608">
                  <c:v>-0.60000000000000009</c:v>
                </c:pt>
                <c:pt idx="609">
                  <c:v>-0.70000000000000007</c:v>
                </c:pt>
                <c:pt idx="610">
                  <c:v>-0.8</c:v>
                </c:pt>
                <c:pt idx="611">
                  <c:v>-0.9</c:v>
                </c:pt>
                <c:pt idx="612">
                  <c:v>-1</c:v>
                </c:pt>
                <c:pt idx="613">
                  <c:v>-1.1000000000000001</c:v>
                </c:pt>
                <c:pt idx="614">
                  <c:v>-1.2000000000000002</c:v>
                </c:pt>
                <c:pt idx="615">
                  <c:v>-1.3</c:v>
                </c:pt>
                <c:pt idx="616">
                  <c:v>-1.4000000000000001</c:v>
                </c:pt>
                <c:pt idx="617">
                  <c:v>-1.5</c:v>
                </c:pt>
                <c:pt idx="618">
                  <c:v>-1.6</c:v>
                </c:pt>
                <c:pt idx="619">
                  <c:v>-1.7000000000000002</c:v>
                </c:pt>
                <c:pt idx="620">
                  <c:v>-1.7000000000000002</c:v>
                </c:pt>
                <c:pt idx="621">
                  <c:v>-1.7000000000000002</c:v>
                </c:pt>
                <c:pt idx="622">
                  <c:v>-1.7000000000000002</c:v>
                </c:pt>
                <c:pt idx="623">
                  <c:v>-1.7000000000000002</c:v>
                </c:pt>
                <c:pt idx="624">
                  <c:v>-1.6</c:v>
                </c:pt>
                <c:pt idx="625">
                  <c:v>-1.5</c:v>
                </c:pt>
                <c:pt idx="626">
                  <c:v>-1.5</c:v>
                </c:pt>
                <c:pt idx="627">
                  <c:v>-1.4000000000000001</c:v>
                </c:pt>
                <c:pt idx="628">
                  <c:v>-1.3</c:v>
                </c:pt>
                <c:pt idx="629">
                  <c:v>-1.2000000000000002</c:v>
                </c:pt>
                <c:pt idx="630">
                  <c:v>-1.1000000000000001</c:v>
                </c:pt>
                <c:pt idx="631">
                  <c:v>-1.1000000000000001</c:v>
                </c:pt>
                <c:pt idx="632">
                  <c:v>-1</c:v>
                </c:pt>
                <c:pt idx="633">
                  <c:v>-0.8</c:v>
                </c:pt>
                <c:pt idx="634">
                  <c:v>-0.70000000000000007</c:v>
                </c:pt>
                <c:pt idx="635">
                  <c:v>-0.60000000000000009</c:v>
                </c:pt>
                <c:pt idx="636">
                  <c:v>-0.5</c:v>
                </c:pt>
                <c:pt idx="637">
                  <c:v>-0.4</c:v>
                </c:pt>
                <c:pt idx="638">
                  <c:v>-0.4</c:v>
                </c:pt>
                <c:pt idx="639">
                  <c:v>-0.2</c:v>
                </c:pt>
                <c:pt idx="640">
                  <c:v>-0.2</c:v>
                </c:pt>
                <c:pt idx="641">
                  <c:v>-0.1</c:v>
                </c:pt>
                <c:pt idx="642">
                  <c:v>-0.1</c:v>
                </c:pt>
                <c:pt idx="643">
                  <c:v>-0.1</c:v>
                </c:pt>
                <c:pt idx="644">
                  <c:v>-0.1</c:v>
                </c:pt>
                <c:pt idx="645">
                  <c:v>-0.1</c:v>
                </c:pt>
                <c:pt idx="646">
                  <c:v>0</c:v>
                </c:pt>
                <c:pt idx="647">
                  <c:v>-0.1</c:v>
                </c:pt>
                <c:pt idx="648">
                  <c:v>-0.1</c:v>
                </c:pt>
                <c:pt idx="649">
                  <c:v>-0.2</c:v>
                </c:pt>
                <c:pt idx="650">
                  <c:v>-0.2</c:v>
                </c:pt>
                <c:pt idx="651">
                  <c:v>-0.2</c:v>
                </c:pt>
                <c:pt idx="652">
                  <c:v>-0.2</c:v>
                </c:pt>
                <c:pt idx="653">
                  <c:v>-0.2</c:v>
                </c:pt>
                <c:pt idx="654">
                  <c:v>-0.2</c:v>
                </c:pt>
                <c:pt idx="655">
                  <c:v>-0.30000000000000004</c:v>
                </c:pt>
                <c:pt idx="656">
                  <c:v>-0.30000000000000004</c:v>
                </c:pt>
                <c:pt idx="657">
                  <c:v>-0.30000000000000004</c:v>
                </c:pt>
                <c:pt idx="658">
                  <c:v>-0.30000000000000004</c:v>
                </c:pt>
                <c:pt idx="659">
                  <c:v>-0.30000000000000004</c:v>
                </c:pt>
                <c:pt idx="660">
                  <c:v>-0.4</c:v>
                </c:pt>
                <c:pt idx="661">
                  <c:v>-0.4</c:v>
                </c:pt>
                <c:pt idx="662">
                  <c:v>-0.4</c:v>
                </c:pt>
                <c:pt idx="663">
                  <c:v>-0.5</c:v>
                </c:pt>
                <c:pt idx="664">
                  <c:v>-0.4</c:v>
                </c:pt>
                <c:pt idx="665">
                  <c:v>-0.4</c:v>
                </c:pt>
                <c:pt idx="666">
                  <c:v>-0.4</c:v>
                </c:pt>
                <c:pt idx="667">
                  <c:v>-0.4</c:v>
                </c:pt>
                <c:pt idx="668">
                  <c:v>-0.4</c:v>
                </c:pt>
                <c:pt idx="669">
                  <c:v>-0.4</c:v>
                </c:pt>
                <c:pt idx="670">
                  <c:v>-0.30000000000000004</c:v>
                </c:pt>
                <c:pt idx="671">
                  <c:v>-0.30000000000000004</c:v>
                </c:pt>
                <c:pt idx="672">
                  <c:v>-0.2</c:v>
                </c:pt>
                <c:pt idx="673">
                  <c:v>-0.2</c:v>
                </c:pt>
                <c:pt idx="674">
                  <c:v>-0.2</c:v>
                </c:pt>
                <c:pt idx="675">
                  <c:v>-0.2</c:v>
                </c:pt>
                <c:pt idx="676">
                  <c:v>-0.2</c:v>
                </c:pt>
                <c:pt idx="677">
                  <c:v>-0.30000000000000004</c:v>
                </c:pt>
                <c:pt idx="678">
                  <c:v>-0.30000000000000004</c:v>
                </c:pt>
                <c:pt idx="679">
                  <c:v>-0.30000000000000004</c:v>
                </c:pt>
                <c:pt idx="680">
                  <c:v>-0.30000000000000004</c:v>
                </c:pt>
                <c:pt idx="681">
                  <c:v>-0.30000000000000004</c:v>
                </c:pt>
                <c:pt idx="682">
                  <c:v>-0.30000000000000004</c:v>
                </c:pt>
                <c:pt idx="683">
                  <c:v>-0.30000000000000004</c:v>
                </c:pt>
                <c:pt idx="684">
                  <c:v>-0.2</c:v>
                </c:pt>
                <c:pt idx="685">
                  <c:v>-0.2</c:v>
                </c:pt>
                <c:pt idx="686">
                  <c:v>-0.30000000000000004</c:v>
                </c:pt>
                <c:pt idx="687">
                  <c:v>-0.4</c:v>
                </c:pt>
                <c:pt idx="688">
                  <c:v>-0.4</c:v>
                </c:pt>
                <c:pt idx="689">
                  <c:v>-0.5</c:v>
                </c:pt>
                <c:pt idx="690">
                  <c:v>-0.5</c:v>
                </c:pt>
                <c:pt idx="691">
                  <c:v>-0.5</c:v>
                </c:pt>
                <c:pt idx="692">
                  <c:v>-0.5</c:v>
                </c:pt>
                <c:pt idx="693">
                  <c:v>-0.4</c:v>
                </c:pt>
                <c:pt idx="694">
                  <c:v>-0.30000000000000004</c:v>
                </c:pt>
                <c:pt idx="695">
                  <c:v>-0.2</c:v>
                </c:pt>
                <c:pt idx="696">
                  <c:v>-0.2</c:v>
                </c:pt>
                <c:pt idx="697">
                  <c:v>-0.1</c:v>
                </c:pt>
                <c:pt idx="698">
                  <c:v>-0.1</c:v>
                </c:pt>
                <c:pt idx="699">
                  <c:v>-0.1</c:v>
                </c:pt>
                <c:pt idx="700">
                  <c:v>-0.1</c:v>
                </c:pt>
                <c:pt idx="701">
                  <c:v>-0.1</c:v>
                </c:pt>
                <c:pt idx="702">
                  <c:v>-0.1</c:v>
                </c:pt>
                <c:pt idx="703">
                  <c:v>-0.1</c:v>
                </c:pt>
                <c:pt idx="704">
                  <c:v>0</c:v>
                </c:pt>
                <c:pt idx="705">
                  <c:v>0.1</c:v>
                </c:pt>
                <c:pt idx="706">
                  <c:v>0.1</c:v>
                </c:pt>
                <c:pt idx="707">
                  <c:v>0.1</c:v>
                </c:pt>
                <c:pt idx="708">
                  <c:v>0.1</c:v>
                </c:pt>
                <c:pt idx="709">
                  <c:v>0.1</c:v>
                </c:pt>
                <c:pt idx="710">
                  <c:v>0</c:v>
                </c:pt>
                <c:pt idx="711">
                  <c:v>0</c:v>
                </c:pt>
                <c:pt idx="712">
                  <c:v>-0.1</c:v>
                </c:pt>
                <c:pt idx="713">
                  <c:v>-0.2</c:v>
                </c:pt>
                <c:pt idx="714">
                  <c:v>-0.2</c:v>
                </c:pt>
                <c:pt idx="715">
                  <c:v>-0.2</c:v>
                </c:pt>
                <c:pt idx="716">
                  <c:v>-0.30000000000000004</c:v>
                </c:pt>
                <c:pt idx="717">
                  <c:v>-0.30000000000000004</c:v>
                </c:pt>
                <c:pt idx="718">
                  <c:v>-0.30000000000000004</c:v>
                </c:pt>
                <c:pt idx="719">
                  <c:v>-0.30000000000000004</c:v>
                </c:pt>
                <c:pt idx="720">
                  <c:v>-0.4</c:v>
                </c:pt>
                <c:pt idx="721">
                  <c:v>-0.4</c:v>
                </c:pt>
                <c:pt idx="722">
                  <c:v>-0.5</c:v>
                </c:pt>
                <c:pt idx="723">
                  <c:v>-0.5</c:v>
                </c:pt>
                <c:pt idx="724">
                  <c:v>-0.5</c:v>
                </c:pt>
                <c:pt idx="725">
                  <c:v>-0.5</c:v>
                </c:pt>
                <c:pt idx="726">
                  <c:v>-0.5</c:v>
                </c:pt>
                <c:pt idx="727">
                  <c:v>-0.60000000000000009</c:v>
                </c:pt>
                <c:pt idx="728">
                  <c:v>-0.60000000000000009</c:v>
                </c:pt>
                <c:pt idx="729">
                  <c:v>-0.60000000000000009</c:v>
                </c:pt>
                <c:pt idx="730">
                  <c:v>-0.60000000000000009</c:v>
                </c:pt>
                <c:pt idx="731">
                  <c:v>-0.5</c:v>
                </c:pt>
                <c:pt idx="732">
                  <c:v>-0.5</c:v>
                </c:pt>
                <c:pt idx="733">
                  <c:v>-0.5</c:v>
                </c:pt>
                <c:pt idx="734">
                  <c:v>-0.5</c:v>
                </c:pt>
                <c:pt idx="735">
                  <c:v>-0.4</c:v>
                </c:pt>
                <c:pt idx="736">
                  <c:v>-0.4</c:v>
                </c:pt>
                <c:pt idx="737">
                  <c:v>-0.30000000000000004</c:v>
                </c:pt>
                <c:pt idx="738">
                  <c:v>-0.30000000000000004</c:v>
                </c:pt>
                <c:pt idx="739">
                  <c:v>-0.30000000000000004</c:v>
                </c:pt>
                <c:pt idx="740">
                  <c:v>-0.2</c:v>
                </c:pt>
                <c:pt idx="741">
                  <c:v>-0.2</c:v>
                </c:pt>
                <c:pt idx="742">
                  <c:v>-0.1</c:v>
                </c:pt>
                <c:pt idx="743">
                  <c:v>0</c:v>
                </c:pt>
                <c:pt idx="744">
                  <c:v>0.1</c:v>
                </c:pt>
                <c:pt idx="745">
                  <c:v>0.1</c:v>
                </c:pt>
                <c:pt idx="746">
                  <c:v>0.2</c:v>
                </c:pt>
                <c:pt idx="747">
                  <c:v>0.2</c:v>
                </c:pt>
                <c:pt idx="748">
                  <c:v>0.2</c:v>
                </c:pt>
                <c:pt idx="749">
                  <c:v>0.1</c:v>
                </c:pt>
                <c:pt idx="750">
                  <c:v>0.1</c:v>
                </c:pt>
                <c:pt idx="751">
                  <c:v>0.1</c:v>
                </c:pt>
                <c:pt idx="752">
                  <c:v>0</c:v>
                </c:pt>
                <c:pt idx="753">
                  <c:v>-0.1</c:v>
                </c:pt>
                <c:pt idx="754">
                  <c:v>-0.2</c:v>
                </c:pt>
                <c:pt idx="755">
                  <c:v>-0.2</c:v>
                </c:pt>
                <c:pt idx="756">
                  <c:v>-0.30000000000000004</c:v>
                </c:pt>
                <c:pt idx="757">
                  <c:v>-0.30000000000000004</c:v>
                </c:pt>
                <c:pt idx="758">
                  <c:v>-0.4</c:v>
                </c:pt>
                <c:pt idx="759">
                  <c:v>-0.5</c:v>
                </c:pt>
                <c:pt idx="760">
                  <c:v>-0.60000000000000009</c:v>
                </c:pt>
                <c:pt idx="761">
                  <c:v>-0.60000000000000009</c:v>
                </c:pt>
                <c:pt idx="762">
                  <c:v>-0.70000000000000007</c:v>
                </c:pt>
                <c:pt idx="763">
                  <c:v>-0.70000000000000007</c:v>
                </c:pt>
                <c:pt idx="764">
                  <c:v>-0.70000000000000007</c:v>
                </c:pt>
                <c:pt idx="765">
                  <c:v>-0.60000000000000009</c:v>
                </c:pt>
                <c:pt idx="766">
                  <c:v>-0.60000000000000009</c:v>
                </c:pt>
                <c:pt idx="767">
                  <c:v>-0.5</c:v>
                </c:pt>
                <c:pt idx="768">
                  <c:v>-0.4</c:v>
                </c:pt>
                <c:pt idx="769">
                  <c:v>-0.4</c:v>
                </c:pt>
                <c:pt idx="770">
                  <c:v>-0.30000000000000004</c:v>
                </c:pt>
                <c:pt idx="771">
                  <c:v>-0.2</c:v>
                </c:pt>
                <c:pt idx="772">
                  <c:v>-0.2</c:v>
                </c:pt>
                <c:pt idx="773">
                  <c:v>-0.2</c:v>
                </c:pt>
                <c:pt idx="774">
                  <c:v>-0.2</c:v>
                </c:pt>
                <c:pt idx="775">
                  <c:v>-0.1</c:v>
                </c:pt>
                <c:pt idx="776">
                  <c:v>-0.1</c:v>
                </c:pt>
                <c:pt idx="777">
                  <c:v>0</c:v>
                </c:pt>
                <c:pt idx="778">
                  <c:v>0</c:v>
                </c:pt>
                <c:pt idx="779">
                  <c:v>0.1</c:v>
                </c:pt>
                <c:pt idx="780">
                  <c:v>0.1</c:v>
                </c:pt>
                <c:pt idx="781">
                  <c:v>0.1</c:v>
                </c:pt>
                <c:pt idx="782">
                  <c:v>0.1</c:v>
                </c:pt>
                <c:pt idx="783">
                  <c:v>0.1</c:v>
                </c:pt>
                <c:pt idx="784">
                  <c:v>0.1</c:v>
                </c:pt>
                <c:pt idx="785">
                  <c:v>0.1</c:v>
                </c:pt>
                <c:pt idx="786">
                  <c:v>0</c:v>
                </c:pt>
                <c:pt idx="787">
                  <c:v>0</c:v>
                </c:pt>
                <c:pt idx="788">
                  <c:v>-0.1</c:v>
                </c:pt>
                <c:pt idx="789">
                  <c:v>-0.1</c:v>
                </c:pt>
                <c:pt idx="790">
                  <c:v>-0.1</c:v>
                </c:pt>
                <c:pt idx="791">
                  <c:v>-0.1</c:v>
                </c:pt>
                <c:pt idx="792">
                  <c:v>-0.1</c:v>
                </c:pt>
                <c:pt idx="793">
                  <c:v>-0.2</c:v>
                </c:pt>
                <c:pt idx="794">
                  <c:v>-0.30000000000000004</c:v>
                </c:pt>
                <c:pt idx="795">
                  <c:v>-0.30000000000000004</c:v>
                </c:pt>
                <c:pt idx="796">
                  <c:v>-0.30000000000000004</c:v>
                </c:pt>
                <c:pt idx="797">
                  <c:v>-0.4</c:v>
                </c:pt>
                <c:pt idx="798">
                  <c:v>-0.4</c:v>
                </c:pt>
                <c:pt idx="799">
                  <c:v>-0.4</c:v>
                </c:pt>
                <c:pt idx="800">
                  <c:v>-0.4</c:v>
                </c:pt>
                <c:pt idx="801">
                  <c:v>-0.4</c:v>
                </c:pt>
                <c:pt idx="802">
                  <c:v>-0.30000000000000004</c:v>
                </c:pt>
                <c:pt idx="803">
                  <c:v>-0.2</c:v>
                </c:pt>
                <c:pt idx="804">
                  <c:v>-0.2</c:v>
                </c:pt>
                <c:pt idx="805">
                  <c:v>-0.1</c:v>
                </c:pt>
                <c:pt idx="806">
                  <c:v>-0.1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0.1</c:v>
                </c:pt>
                <c:pt idx="811">
                  <c:v>0</c:v>
                </c:pt>
                <c:pt idx="812">
                  <c:v>0</c:v>
                </c:pt>
                <c:pt idx="813">
                  <c:v>0.1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0.1</c:v>
                </c:pt>
                <c:pt idx="823">
                  <c:v>0.1</c:v>
                </c:pt>
                <c:pt idx="824">
                  <c:v>0.1</c:v>
                </c:pt>
                <c:pt idx="825">
                  <c:v>0.2</c:v>
                </c:pt>
                <c:pt idx="826">
                  <c:v>0.2</c:v>
                </c:pt>
                <c:pt idx="827">
                  <c:v>0.30000000000000004</c:v>
                </c:pt>
                <c:pt idx="828">
                  <c:v>0.4</c:v>
                </c:pt>
                <c:pt idx="829">
                  <c:v>0.4</c:v>
                </c:pt>
                <c:pt idx="830">
                  <c:v>0.5</c:v>
                </c:pt>
                <c:pt idx="831">
                  <c:v>0.5</c:v>
                </c:pt>
                <c:pt idx="832">
                  <c:v>0.5</c:v>
                </c:pt>
                <c:pt idx="833">
                  <c:v>0.60000000000000009</c:v>
                </c:pt>
                <c:pt idx="834">
                  <c:v>0.60000000000000009</c:v>
                </c:pt>
                <c:pt idx="835">
                  <c:v>0.5</c:v>
                </c:pt>
                <c:pt idx="836">
                  <c:v>0.5</c:v>
                </c:pt>
                <c:pt idx="837">
                  <c:v>0.4</c:v>
                </c:pt>
                <c:pt idx="838">
                  <c:v>0.4</c:v>
                </c:pt>
                <c:pt idx="839">
                  <c:v>0.4</c:v>
                </c:pt>
                <c:pt idx="840">
                  <c:v>0.4</c:v>
                </c:pt>
                <c:pt idx="841">
                  <c:v>0.5</c:v>
                </c:pt>
                <c:pt idx="842">
                  <c:v>0.5</c:v>
                </c:pt>
                <c:pt idx="843">
                  <c:v>0.5</c:v>
                </c:pt>
                <c:pt idx="844">
                  <c:v>0.5</c:v>
                </c:pt>
                <c:pt idx="845">
                  <c:v>0.5</c:v>
                </c:pt>
                <c:pt idx="846">
                  <c:v>0.5</c:v>
                </c:pt>
                <c:pt idx="847">
                  <c:v>0.60000000000000009</c:v>
                </c:pt>
                <c:pt idx="848">
                  <c:v>0.60000000000000009</c:v>
                </c:pt>
                <c:pt idx="849">
                  <c:v>0.70000000000000007</c:v>
                </c:pt>
                <c:pt idx="850">
                  <c:v>0.8</c:v>
                </c:pt>
                <c:pt idx="851">
                  <c:v>0.9</c:v>
                </c:pt>
                <c:pt idx="852">
                  <c:v>1</c:v>
                </c:pt>
                <c:pt idx="853">
                  <c:v>1.1000000000000001</c:v>
                </c:pt>
                <c:pt idx="854">
                  <c:v>1.1000000000000001</c:v>
                </c:pt>
                <c:pt idx="855">
                  <c:v>1.1000000000000001</c:v>
                </c:pt>
                <c:pt idx="856">
                  <c:v>1.1000000000000001</c:v>
                </c:pt>
                <c:pt idx="857">
                  <c:v>1.1000000000000001</c:v>
                </c:pt>
                <c:pt idx="858">
                  <c:v>1</c:v>
                </c:pt>
                <c:pt idx="859">
                  <c:v>0.9</c:v>
                </c:pt>
                <c:pt idx="860">
                  <c:v>0.9</c:v>
                </c:pt>
                <c:pt idx="861">
                  <c:v>0.9</c:v>
                </c:pt>
                <c:pt idx="862">
                  <c:v>0.8</c:v>
                </c:pt>
                <c:pt idx="863">
                  <c:v>0.70000000000000007</c:v>
                </c:pt>
                <c:pt idx="864">
                  <c:v>0.60000000000000009</c:v>
                </c:pt>
                <c:pt idx="865">
                  <c:v>0.4</c:v>
                </c:pt>
                <c:pt idx="866">
                  <c:v>0.30000000000000004</c:v>
                </c:pt>
                <c:pt idx="867">
                  <c:v>0.2</c:v>
                </c:pt>
                <c:pt idx="868">
                  <c:v>0</c:v>
                </c:pt>
                <c:pt idx="869">
                  <c:v>-0.1</c:v>
                </c:pt>
                <c:pt idx="870">
                  <c:v>-0.1</c:v>
                </c:pt>
                <c:pt idx="871">
                  <c:v>-0.2</c:v>
                </c:pt>
                <c:pt idx="872">
                  <c:v>-0.2</c:v>
                </c:pt>
                <c:pt idx="873">
                  <c:v>-0.2</c:v>
                </c:pt>
                <c:pt idx="874">
                  <c:v>-0.2</c:v>
                </c:pt>
                <c:pt idx="875">
                  <c:v>-0.2</c:v>
                </c:pt>
                <c:pt idx="876">
                  <c:v>-0.2</c:v>
                </c:pt>
                <c:pt idx="877">
                  <c:v>-0.1</c:v>
                </c:pt>
                <c:pt idx="878">
                  <c:v>0</c:v>
                </c:pt>
                <c:pt idx="879">
                  <c:v>0</c:v>
                </c:pt>
                <c:pt idx="880">
                  <c:v>0.1</c:v>
                </c:pt>
                <c:pt idx="881">
                  <c:v>0.1</c:v>
                </c:pt>
                <c:pt idx="882">
                  <c:v>0.2</c:v>
                </c:pt>
                <c:pt idx="883">
                  <c:v>0.2</c:v>
                </c:pt>
                <c:pt idx="884">
                  <c:v>0.2</c:v>
                </c:pt>
                <c:pt idx="885">
                  <c:v>0.2</c:v>
                </c:pt>
                <c:pt idx="886">
                  <c:v>0.1</c:v>
                </c:pt>
                <c:pt idx="887">
                  <c:v>0.1</c:v>
                </c:pt>
                <c:pt idx="888">
                  <c:v>0.1</c:v>
                </c:pt>
                <c:pt idx="889">
                  <c:v>0.1</c:v>
                </c:pt>
                <c:pt idx="890">
                  <c:v>0.1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-0.1</c:v>
                </c:pt>
                <c:pt idx="896">
                  <c:v>-0.1</c:v>
                </c:pt>
                <c:pt idx="897">
                  <c:v>-0.1</c:v>
                </c:pt>
                <c:pt idx="898">
                  <c:v>-0.2</c:v>
                </c:pt>
                <c:pt idx="899">
                  <c:v>-0.2</c:v>
                </c:pt>
                <c:pt idx="900">
                  <c:v>-0.2</c:v>
                </c:pt>
                <c:pt idx="901">
                  <c:v>-0.30000000000000004</c:v>
                </c:pt>
                <c:pt idx="902">
                  <c:v>-0.30000000000000004</c:v>
                </c:pt>
                <c:pt idx="903">
                  <c:v>-0.30000000000000004</c:v>
                </c:pt>
                <c:pt idx="904">
                  <c:v>-0.4</c:v>
                </c:pt>
                <c:pt idx="905">
                  <c:v>-0.4</c:v>
                </c:pt>
                <c:pt idx="906">
                  <c:v>-0.5</c:v>
                </c:pt>
                <c:pt idx="907">
                  <c:v>-0.5</c:v>
                </c:pt>
                <c:pt idx="908">
                  <c:v>-0.60000000000000009</c:v>
                </c:pt>
                <c:pt idx="909">
                  <c:v>-0.60000000000000009</c:v>
                </c:pt>
                <c:pt idx="910">
                  <c:v>-0.70000000000000007</c:v>
                </c:pt>
                <c:pt idx="911">
                  <c:v>-0.70000000000000007</c:v>
                </c:pt>
                <c:pt idx="912">
                  <c:v>-0.70000000000000007</c:v>
                </c:pt>
                <c:pt idx="913">
                  <c:v>-0.70000000000000007</c:v>
                </c:pt>
                <c:pt idx="914">
                  <c:v>-0.60000000000000009</c:v>
                </c:pt>
                <c:pt idx="915">
                  <c:v>-0.60000000000000009</c:v>
                </c:pt>
                <c:pt idx="916">
                  <c:v>-0.5</c:v>
                </c:pt>
                <c:pt idx="917">
                  <c:v>-0.4</c:v>
                </c:pt>
                <c:pt idx="918">
                  <c:v>-0.30000000000000004</c:v>
                </c:pt>
                <c:pt idx="919">
                  <c:v>-0.1</c:v>
                </c:pt>
                <c:pt idx="920">
                  <c:v>0</c:v>
                </c:pt>
                <c:pt idx="921">
                  <c:v>0</c:v>
                </c:pt>
                <c:pt idx="922">
                  <c:v>0.1</c:v>
                </c:pt>
                <c:pt idx="923">
                  <c:v>0.2</c:v>
                </c:pt>
                <c:pt idx="924">
                  <c:v>0.2</c:v>
                </c:pt>
                <c:pt idx="925">
                  <c:v>0.2</c:v>
                </c:pt>
                <c:pt idx="926">
                  <c:v>0.2</c:v>
                </c:pt>
                <c:pt idx="927">
                  <c:v>0.1</c:v>
                </c:pt>
                <c:pt idx="928">
                  <c:v>0.1</c:v>
                </c:pt>
                <c:pt idx="929">
                  <c:v>0</c:v>
                </c:pt>
                <c:pt idx="930">
                  <c:v>0</c:v>
                </c:pt>
                <c:pt idx="931">
                  <c:v>-0.1</c:v>
                </c:pt>
                <c:pt idx="932">
                  <c:v>-0.2</c:v>
                </c:pt>
                <c:pt idx="933">
                  <c:v>-0.30000000000000004</c:v>
                </c:pt>
                <c:pt idx="934">
                  <c:v>-0.30000000000000004</c:v>
                </c:pt>
                <c:pt idx="935">
                  <c:v>-0.5</c:v>
                </c:pt>
                <c:pt idx="936">
                  <c:v>-0.5</c:v>
                </c:pt>
                <c:pt idx="937">
                  <c:v>-0.5</c:v>
                </c:pt>
                <c:pt idx="938">
                  <c:v>-0.5</c:v>
                </c:pt>
                <c:pt idx="939">
                  <c:v>-0.60000000000000009</c:v>
                </c:pt>
                <c:pt idx="940">
                  <c:v>-0.60000000000000009</c:v>
                </c:pt>
                <c:pt idx="941">
                  <c:v>-0.5</c:v>
                </c:pt>
                <c:pt idx="942">
                  <c:v>-0.5</c:v>
                </c:pt>
                <c:pt idx="943">
                  <c:v>-0.4</c:v>
                </c:pt>
                <c:pt idx="944">
                  <c:v>-0.4</c:v>
                </c:pt>
                <c:pt idx="945">
                  <c:v>-0.4</c:v>
                </c:pt>
                <c:pt idx="946">
                  <c:v>-0.30000000000000004</c:v>
                </c:pt>
                <c:pt idx="947">
                  <c:v>-0.30000000000000004</c:v>
                </c:pt>
                <c:pt idx="948">
                  <c:v>-0.2</c:v>
                </c:pt>
                <c:pt idx="949">
                  <c:v>-0.1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-0.1</c:v>
                </c:pt>
                <c:pt idx="958">
                  <c:v>-0.1</c:v>
                </c:pt>
                <c:pt idx="959">
                  <c:v>-0.2</c:v>
                </c:pt>
                <c:pt idx="960">
                  <c:v>-0.2</c:v>
                </c:pt>
                <c:pt idx="961">
                  <c:v>-0.2</c:v>
                </c:pt>
                <c:pt idx="962">
                  <c:v>-0.2</c:v>
                </c:pt>
                <c:pt idx="963">
                  <c:v>-0.30000000000000004</c:v>
                </c:pt>
                <c:pt idx="964">
                  <c:v>-0.4</c:v>
                </c:pt>
                <c:pt idx="965">
                  <c:v>-0.5</c:v>
                </c:pt>
                <c:pt idx="966">
                  <c:v>-0.60000000000000009</c:v>
                </c:pt>
                <c:pt idx="967">
                  <c:v>-0.60000000000000009</c:v>
                </c:pt>
                <c:pt idx="968">
                  <c:v>-0.60000000000000009</c:v>
                </c:pt>
                <c:pt idx="969">
                  <c:v>-0.60000000000000009</c:v>
                </c:pt>
                <c:pt idx="970">
                  <c:v>-0.60000000000000009</c:v>
                </c:pt>
                <c:pt idx="971">
                  <c:v>-0.5</c:v>
                </c:pt>
                <c:pt idx="972">
                  <c:v>-0.4</c:v>
                </c:pt>
                <c:pt idx="973">
                  <c:v>-0.4</c:v>
                </c:pt>
                <c:pt idx="974">
                  <c:v>-0.4</c:v>
                </c:pt>
                <c:pt idx="975">
                  <c:v>-0.4</c:v>
                </c:pt>
                <c:pt idx="976">
                  <c:v>-0.4</c:v>
                </c:pt>
                <c:pt idx="977">
                  <c:v>-0.5</c:v>
                </c:pt>
                <c:pt idx="978">
                  <c:v>-0.5</c:v>
                </c:pt>
                <c:pt idx="979">
                  <c:v>-0.5</c:v>
                </c:pt>
                <c:pt idx="980">
                  <c:v>-0.60000000000000009</c:v>
                </c:pt>
                <c:pt idx="981">
                  <c:v>-0.60000000000000009</c:v>
                </c:pt>
                <c:pt idx="982">
                  <c:v>-0.60000000000000009</c:v>
                </c:pt>
                <c:pt idx="983">
                  <c:v>-0.8</c:v>
                </c:pt>
                <c:pt idx="984">
                  <c:v>-0.8</c:v>
                </c:pt>
                <c:pt idx="985">
                  <c:v>-0.9</c:v>
                </c:pt>
                <c:pt idx="986">
                  <c:v>-1</c:v>
                </c:pt>
                <c:pt idx="987">
                  <c:v>-1</c:v>
                </c:pt>
                <c:pt idx="988">
                  <c:v>-1.1000000000000001</c:v>
                </c:pt>
                <c:pt idx="989">
                  <c:v>-1.2000000000000002</c:v>
                </c:pt>
                <c:pt idx="990">
                  <c:v>-1.3</c:v>
                </c:pt>
                <c:pt idx="991">
                  <c:v>-1.3</c:v>
                </c:pt>
                <c:pt idx="992">
                  <c:v>-1.3</c:v>
                </c:pt>
                <c:pt idx="993">
                  <c:v>-1.3</c:v>
                </c:pt>
                <c:pt idx="994">
                  <c:v>-1.4000000000000001</c:v>
                </c:pt>
                <c:pt idx="995">
                  <c:v>-1.4000000000000001</c:v>
                </c:pt>
                <c:pt idx="996">
                  <c:v>-1.4000000000000001</c:v>
                </c:pt>
                <c:pt idx="997">
                  <c:v>-1.4000000000000001</c:v>
                </c:pt>
                <c:pt idx="998">
                  <c:v>-1.3</c:v>
                </c:pt>
                <c:pt idx="999">
                  <c:v>-1.2000000000000002</c:v>
                </c:pt>
                <c:pt idx="1000">
                  <c:v>-1.2000000000000002</c:v>
                </c:pt>
                <c:pt idx="1001">
                  <c:v>-1.1000000000000001</c:v>
                </c:pt>
                <c:pt idx="1002">
                  <c:v>-1</c:v>
                </c:pt>
                <c:pt idx="1003">
                  <c:v>-1</c:v>
                </c:pt>
                <c:pt idx="1004">
                  <c:v>-0.9</c:v>
                </c:pt>
                <c:pt idx="1005">
                  <c:v>-0.8</c:v>
                </c:pt>
                <c:pt idx="1006">
                  <c:v>-0.8</c:v>
                </c:pt>
                <c:pt idx="1007">
                  <c:v>-0.70000000000000007</c:v>
                </c:pt>
                <c:pt idx="1008">
                  <c:v>-0.70000000000000007</c:v>
                </c:pt>
                <c:pt idx="1009">
                  <c:v>-0.60000000000000009</c:v>
                </c:pt>
                <c:pt idx="1010">
                  <c:v>-0.4</c:v>
                </c:pt>
                <c:pt idx="1011">
                  <c:v>-0.30000000000000004</c:v>
                </c:pt>
                <c:pt idx="1012">
                  <c:v>-0.2</c:v>
                </c:pt>
                <c:pt idx="1013">
                  <c:v>-0.1</c:v>
                </c:pt>
                <c:pt idx="1014">
                  <c:v>0</c:v>
                </c:pt>
                <c:pt idx="1015">
                  <c:v>0.1</c:v>
                </c:pt>
                <c:pt idx="1016">
                  <c:v>0.2</c:v>
                </c:pt>
                <c:pt idx="1017">
                  <c:v>0.2</c:v>
                </c:pt>
                <c:pt idx="1018">
                  <c:v>0.30000000000000004</c:v>
                </c:pt>
                <c:pt idx="1019">
                  <c:v>0.30000000000000004</c:v>
                </c:pt>
                <c:pt idx="1020">
                  <c:v>0.30000000000000004</c:v>
                </c:pt>
                <c:pt idx="1021">
                  <c:v>0.4</c:v>
                </c:pt>
                <c:pt idx="1022">
                  <c:v>0.4</c:v>
                </c:pt>
                <c:pt idx="1023">
                  <c:v>0.5</c:v>
                </c:pt>
                <c:pt idx="1024">
                  <c:v>0.60000000000000009</c:v>
                </c:pt>
                <c:pt idx="1025">
                  <c:v>0.60000000000000009</c:v>
                </c:pt>
                <c:pt idx="1026">
                  <c:v>0.60000000000000009</c:v>
                </c:pt>
                <c:pt idx="1027">
                  <c:v>0.60000000000000009</c:v>
                </c:pt>
                <c:pt idx="1028">
                  <c:v>0.60000000000000009</c:v>
                </c:pt>
                <c:pt idx="1029">
                  <c:v>0.60000000000000009</c:v>
                </c:pt>
                <c:pt idx="1030">
                  <c:v>0.60000000000000009</c:v>
                </c:pt>
                <c:pt idx="1031">
                  <c:v>0.5</c:v>
                </c:pt>
                <c:pt idx="1032">
                  <c:v>0.5</c:v>
                </c:pt>
                <c:pt idx="1033">
                  <c:v>0.4</c:v>
                </c:pt>
                <c:pt idx="1034">
                  <c:v>0.30000000000000004</c:v>
                </c:pt>
                <c:pt idx="1035">
                  <c:v>0.30000000000000004</c:v>
                </c:pt>
                <c:pt idx="1036">
                  <c:v>0.2</c:v>
                </c:pt>
                <c:pt idx="1037">
                  <c:v>0.2</c:v>
                </c:pt>
                <c:pt idx="1038">
                  <c:v>0.2</c:v>
                </c:pt>
                <c:pt idx="1039">
                  <c:v>0.1</c:v>
                </c:pt>
                <c:pt idx="1040">
                  <c:v>0.1</c:v>
                </c:pt>
                <c:pt idx="1041">
                  <c:v>0.1</c:v>
                </c:pt>
                <c:pt idx="1042">
                  <c:v>0.1</c:v>
                </c:pt>
                <c:pt idx="1043">
                  <c:v>0.1</c:v>
                </c:pt>
                <c:pt idx="1044">
                  <c:v>0</c:v>
                </c:pt>
                <c:pt idx="1045">
                  <c:v>-0.1</c:v>
                </c:pt>
                <c:pt idx="1046">
                  <c:v>-0.2</c:v>
                </c:pt>
                <c:pt idx="1047">
                  <c:v>-0.2</c:v>
                </c:pt>
                <c:pt idx="1048">
                  <c:v>-0.30000000000000004</c:v>
                </c:pt>
                <c:pt idx="1049">
                  <c:v>-0.30000000000000004</c:v>
                </c:pt>
                <c:pt idx="1050">
                  <c:v>-0.4</c:v>
                </c:pt>
                <c:pt idx="1051">
                  <c:v>-0.4</c:v>
                </c:pt>
                <c:pt idx="1052">
                  <c:v>-0.4</c:v>
                </c:pt>
                <c:pt idx="1053">
                  <c:v>-0.4</c:v>
                </c:pt>
                <c:pt idx="1054">
                  <c:v>-0.5</c:v>
                </c:pt>
                <c:pt idx="1055">
                  <c:v>-0.5</c:v>
                </c:pt>
                <c:pt idx="1056">
                  <c:v>-0.60000000000000009</c:v>
                </c:pt>
                <c:pt idx="1057">
                  <c:v>-0.70000000000000007</c:v>
                </c:pt>
                <c:pt idx="1058">
                  <c:v>-0.8</c:v>
                </c:pt>
                <c:pt idx="1059">
                  <c:v>-0.8</c:v>
                </c:pt>
                <c:pt idx="1060">
                  <c:v>-0.8</c:v>
                </c:pt>
                <c:pt idx="1061">
                  <c:v>-0.8</c:v>
                </c:pt>
                <c:pt idx="1062">
                  <c:v>-0.8</c:v>
                </c:pt>
                <c:pt idx="1063">
                  <c:v>-0.8</c:v>
                </c:pt>
                <c:pt idx="1064">
                  <c:v>-0.8</c:v>
                </c:pt>
                <c:pt idx="1065">
                  <c:v>-0.70000000000000007</c:v>
                </c:pt>
                <c:pt idx="1066">
                  <c:v>-0.70000000000000007</c:v>
                </c:pt>
                <c:pt idx="1067">
                  <c:v>-0.70000000000000007</c:v>
                </c:pt>
                <c:pt idx="1068">
                  <c:v>-0.70000000000000007</c:v>
                </c:pt>
                <c:pt idx="1069">
                  <c:v>-0.70000000000000007</c:v>
                </c:pt>
                <c:pt idx="1070">
                  <c:v>-0.60000000000000009</c:v>
                </c:pt>
                <c:pt idx="1071">
                  <c:v>-0.60000000000000009</c:v>
                </c:pt>
                <c:pt idx="1072">
                  <c:v>-0.60000000000000009</c:v>
                </c:pt>
                <c:pt idx="1073">
                  <c:v>-0.5</c:v>
                </c:pt>
                <c:pt idx="1074">
                  <c:v>-0.5</c:v>
                </c:pt>
                <c:pt idx="1075">
                  <c:v>-0.5</c:v>
                </c:pt>
                <c:pt idx="1076">
                  <c:v>-0.5</c:v>
                </c:pt>
                <c:pt idx="1077">
                  <c:v>-0.5</c:v>
                </c:pt>
                <c:pt idx="1078">
                  <c:v>-0.60000000000000009</c:v>
                </c:pt>
                <c:pt idx="1079">
                  <c:v>-0.60000000000000009</c:v>
                </c:pt>
                <c:pt idx="1080">
                  <c:v>-0.70000000000000007</c:v>
                </c:pt>
                <c:pt idx="1081">
                  <c:v>-0.8</c:v>
                </c:pt>
                <c:pt idx="1082">
                  <c:v>-0.9</c:v>
                </c:pt>
                <c:pt idx="1083">
                  <c:v>-0.9</c:v>
                </c:pt>
                <c:pt idx="1084">
                  <c:v>-0.9</c:v>
                </c:pt>
                <c:pt idx="1085">
                  <c:v>-1</c:v>
                </c:pt>
                <c:pt idx="1086">
                  <c:v>-1.1000000000000001</c:v>
                </c:pt>
                <c:pt idx="1087">
                  <c:v>-1.2000000000000002</c:v>
                </c:pt>
                <c:pt idx="1088">
                  <c:v>-1.3</c:v>
                </c:pt>
                <c:pt idx="1089">
                  <c:v>-1.3</c:v>
                </c:pt>
                <c:pt idx="1090">
                  <c:v>-1.3</c:v>
                </c:pt>
                <c:pt idx="1091">
                  <c:v>-1.3</c:v>
                </c:pt>
                <c:pt idx="1092">
                  <c:v>-1.3</c:v>
                </c:pt>
                <c:pt idx="1093">
                  <c:v>-1.2000000000000002</c:v>
                </c:pt>
                <c:pt idx="1094">
                  <c:v>-1.1000000000000001</c:v>
                </c:pt>
                <c:pt idx="1095">
                  <c:v>-1</c:v>
                </c:pt>
                <c:pt idx="1096">
                  <c:v>-0.9</c:v>
                </c:pt>
                <c:pt idx="1097">
                  <c:v>-0.8</c:v>
                </c:pt>
                <c:pt idx="1098">
                  <c:v>-0.70000000000000007</c:v>
                </c:pt>
                <c:pt idx="1099">
                  <c:v>-0.70000000000000007</c:v>
                </c:pt>
                <c:pt idx="1100">
                  <c:v>-0.70000000000000007</c:v>
                </c:pt>
                <c:pt idx="1101">
                  <c:v>-0.60000000000000009</c:v>
                </c:pt>
                <c:pt idx="1102">
                  <c:v>-0.5</c:v>
                </c:pt>
                <c:pt idx="1103">
                  <c:v>-0.4</c:v>
                </c:pt>
                <c:pt idx="1104">
                  <c:v>-0.2</c:v>
                </c:pt>
                <c:pt idx="1105">
                  <c:v>-0.1</c:v>
                </c:pt>
                <c:pt idx="1106">
                  <c:v>0</c:v>
                </c:pt>
                <c:pt idx="1107">
                  <c:v>0</c:v>
                </c:pt>
                <c:pt idx="1108">
                  <c:v>0.1</c:v>
                </c:pt>
                <c:pt idx="1109">
                  <c:v>0.1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0.1</c:v>
                </c:pt>
                <c:pt idx="1115">
                  <c:v>0.1</c:v>
                </c:pt>
                <c:pt idx="1116">
                  <c:v>0.2</c:v>
                </c:pt>
                <c:pt idx="1117">
                  <c:v>0.30000000000000004</c:v>
                </c:pt>
                <c:pt idx="1118">
                  <c:v>0.4</c:v>
                </c:pt>
                <c:pt idx="1119">
                  <c:v>0.5</c:v>
                </c:pt>
                <c:pt idx="1120">
                  <c:v>0.5</c:v>
                </c:pt>
                <c:pt idx="1121">
                  <c:v>0.60000000000000009</c:v>
                </c:pt>
                <c:pt idx="1122">
                  <c:v>0.60000000000000009</c:v>
                </c:pt>
                <c:pt idx="1123">
                  <c:v>0.60000000000000009</c:v>
                </c:pt>
                <c:pt idx="1124">
                  <c:v>0.70000000000000007</c:v>
                </c:pt>
                <c:pt idx="1125">
                  <c:v>0.70000000000000007</c:v>
                </c:pt>
                <c:pt idx="1126">
                  <c:v>0.70000000000000007</c:v>
                </c:pt>
                <c:pt idx="1127">
                  <c:v>0.70000000000000007</c:v>
                </c:pt>
                <c:pt idx="1128">
                  <c:v>0.70000000000000007</c:v>
                </c:pt>
                <c:pt idx="1129">
                  <c:v>0.60000000000000009</c:v>
                </c:pt>
                <c:pt idx="1130">
                  <c:v>0.60000000000000009</c:v>
                </c:pt>
                <c:pt idx="1131">
                  <c:v>0.5</c:v>
                </c:pt>
                <c:pt idx="1132">
                  <c:v>0.4</c:v>
                </c:pt>
                <c:pt idx="1133">
                  <c:v>0.30000000000000004</c:v>
                </c:pt>
                <c:pt idx="1134">
                  <c:v>0.2</c:v>
                </c:pt>
                <c:pt idx="1135">
                  <c:v>0.1</c:v>
                </c:pt>
                <c:pt idx="1136">
                  <c:v>0</c:v>
                </c:pt>
                <c:pt idx="1137">
                  <c:v>-0.1</c:v>
                </c:pt>
                <c:pt idx="1138">
                  <c:v>-0.2</c:v>
                </c:pt>
                <c:pt idx="1139">
                  <c:v>-0.2</c:v>
                </c:pt>
                <c:pt idx="1140">
                  <c:v>-0.2</c:v>
                </c:pt>
                <c:pt idx="1141">
                  <c:v>-0.1</c:v>
                </c:pt>
                <c:pt idx="1142">
                  <c:v>0</c:v>
                </c:pt>
                <c:pt idx="1143">
                  <c:v>0.1</c:v>
                </c:pt>
                <c:pt idx="1144">
                  <c:v>0.1</c:v>
                </c:pt>
                <c:pt idx="1145">
                  <c:v>0.2</c:v>
                </c:pt>
                <c:pt idx="1146">
                  <c:v>0.30000000000000004</c:v>
                </c:pt>
                <c:pt idx="1147">
                  <c:v>0.4</c:v>
                </c:pt>
                <c:pt idx="1148">
                  <c:v>0.5</c:v>
                </c:pt>
                <c:pt idx="1149">
                  <c:v>0.5</c:v>
                </c:pt>
                <c:pt idx="1150">
                  <c:v>0.60000000000000009</c:v>
                </c:pt>
                <c:pt idx="1151">
                  <c:v>0.70000000000000007</c:v>
                </c:pt>
                <c:pt idx="1152">
                  <c:v>0.70000000000000007</c:v>
                </c:pt>
                <c:pt idx="1153">
                  <c:v>0.70000000000000007</c:v>
                </c:pt>
                <c:pt idx="1154">
                  <c:v>0.8</c:v>
                </c:pt>
                <c:pt idx="1155">
                  <c:v>0.70000000000000007</c:v>
                </c:pt>
                <c:pt idx="1156">
                  <c:v>0.70000000000000007</c:v>
                </c:pt>
                <c:pt idx="1157">
                  <c:v>0.60000000000000009</c:v>
                </c:pt>
                <c:pt idx="1158">
                  <c:v>0.5</c:v>
                </c:pt>
                <c:pt idx="1159">
                  <c:v>0.4</c:v>
                </c:pt>
                <c:pt idx="1160">
                  <c:v>0.30000000000000004</c:v>
                </c:pt>
                <c:pt idx="1161">
                  <c:v>0.1</c:v>
                </c:pt>
                <c:pt idx="1162">
                  <c:v>0</c:v>
                </c:pt>
                <c:pt idx="1163">
                  <c:v>-0.2</c:v>
                </c:pt>
                <c:pt idx="1164">
                  <c:v>-0.30000000000000004</c:v>
                </c:pt>
                <c:pt idx="1165">
                  <c:v>-0.4</c:v>
                </c:pt>
                <c:pt idx="1166">
                  <c:v>-0.5</c:v>
                </c:pt>
                <c:pt idx="1167">
                  <c:v>-0.60000000000000009</c:v>
                </c:pt>
                <c:pt idx="1168">
                  <c:v>-0.70000000000000007</c:v>
                </c:pt>
                <c:pt idx="1169">
                  <c:v>-0.8</c:v>
                </c:pt>
                <c:pt idx="1170">
                  <c:v>-0.9</c:v>
                </c:pt>
                <c:pt idx="1171">
                  <c:v>-1</c:v>
                </c:pt>
                <c:pt idx="1172">
                  <c:v>-1</c:v>
                </c:pt>
                <c:pt idx="1173">
                  <c:v>-1</c:v>
                </c:pt>
                <c:pt idx="1174">
                  <c:v>-0.9</c:v>
                </c:pt>
                <c:pt idx="1175">
                  <c:v>-0.9</c:v>
                </c:pt>
                <c:pt idx="1176">
                  <c:v>-0.8</c:v>
                </c:pt>
                <c:pt idx="1177">
                  <c:v>-0.70000000000000007</c:v>
                </c:pt>
                <c:pt idx="1178">
                  <c:v>-0.70000000000000007</c:v>
                </c:pt>
                <c:pt idx="1179">
                  <c:v>-0.60000000000000009</c:v>
                </c:pt>
                <c:pt idx="1180">
                  <c:v>-0.60000000000000009</c:v>
                </c:pt>
                <c:pt idx="1181">
                  <c:v>-0.60000000000000009</c:v>
                </c:pt>
                <c:pt idx="1182">
                  <c:v>-0.5</c:v>
                </c:pt>
                <c:pt idx="1183">
                  <c:v>-0.5</c:v>
                </c:pt>
                <c:pt idx="1184">
                  <c:v>-0.4</c:v>
                </c:pt>
                <c:pt idx="1185">
                  <c:v>-0.4</c:v>
                </c:pt>
                <c:pt idx="1186">
                  <c:v>-0.30000000000000004</c:v>
                </c:pt>
                <c:pt idx="1187">
                  <c:v>-0.30000000000000004</c:v>
                </c:pt>
                <c:pt idx="1188">
                  <c:v>-0.30000000000000004</c:v>
                </c:pt>
                <c:pt idx="1189">
                  <c:v>-0.4</c:v>
                </c:pt>
                <c:pt idx="1190">
                  <c:v>-0.4</c:v>
                </c:pt>
                <c:pt idx="1191">
                  <c:v>-0.5</c:v>
                </c:pt>
                <c:pt idx="1192">
                  <c:v>-0.60000000000000009</c:v>
                </c:pt>
                <c:pt idx="1193">
                  <c:v>-0.70000000000000007</c:v>
                </c:pt>
                <c:pt idx="1194">
                  <c:v>-0.8</c:v>
                </c:pt>
                <c:pt idx="1195">
                  <c:v>-0.9</c:v>
                </c:pt>
                <c:pt idx="1196">
                  <c:v>-0.9</c:v>
                </c:pt>
                <c:pt idx="1197">
                  <c:v>-0.9</c:v>
                </c:pt>
                <c:pt idx="1198">
                  <c:v>-0.9</c:v>
                </c:pt>
                <c:pt idx="1199">
                  <c:v>-0.9</c:v>
                </c:pt>
                <c:pt idx="1200">
                  <c:v>-0.9</c:v>
                </c:pt>
                <c:pt idx="1201">
                  <c:v>-0.8</c:v>
                </c:pt>
                <c:pt idx="1202">
                  <c:v>-0.8</c:v>
                </c:pt>
                <c:pt idx="1203">
                  <c:v>-0.8</c:v>
                </c:pt>
                <c:pt idx="1204">
                  <c:v>-0.8</c:v>
                </c:pt>
                <c:pt idx="1205">
                  <c:v>-0.70000000000000007</c:v>
                </c:pt>
                <c:pt idx="1206">
                  <c:v>-0.70000000000000007</c:v>
                </c:pt>
                <c:pt idx="1207">
                  <c:v>-0.70000000000000007</c:v>
                </c:pt>
                <c:pt idx="1208">
                  <c:v>-0.60000000000000009</c:v>
                </c:pt>
                <c:pt idx="1209">
                  <c:v>-0.60000000000000009</c:v>
                </c:pt>
                <c:pt idx="1210">
                  <c:v>-0.5</c:v>
                </c:pt>
                <c:pt idx="1211">
                  <c:v>-0.5</c:v>
                </c:pt>
                <c:pt idx="1212">
                  <c:v>-0.5</c:v>
                </c:pt>
                <c:pt idx="1213">
                  <c:v>-0.5</c:v>
                </c:pt>
                <c:pt idx="1214">
                  <c:v>-0.5</c:v>
                </c:pt>
                <c:pt idx="1215">
                  <c:v>-0.4</c:v>
                </c:pt>
                <c:pt idx="1216">
                  <c:v>-0.5</c:v>
                </c:pt>
                <c:pt idx="1217">
                  <c:v>-0.5</c:v>
                </c:pt>
                <c:pt idx="1218">
                  <c:v>-0.4</c:v>
                </c:pt>
                <c:pt idx="1219">
                  <c:v>-0.4</c:v>
                </c:pt>
                <c:pt idx="1220">
                  <c:v>-0.30000000000000004</c:v>
                </c:pt>
                <c:pt idx="1221">
                  <c:v>-0.30000000000000004</c:v>
                </c:pt>
                <c:pt idx="1222">
                  <c:v>-0.30000000000000004</c:v>
                </c:pt>
                <c:pt idx="1223">
                  <c:v>-0.30000000000000004</c:v>
                </c:pt>
                <c:pt idx="1224">
                  <c:v>-0.2</c:v>
                </c:pt>
                <c:pt idx="1225">
                  <c:v>-0.2</c:v>
                </c:pt>
                <c:pt idx="1226">
                  <c:v>-0.1</c:v>
                </c:pt>
                <c:pt idx="1227">
                  <c:v>-0.1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0.1</c:v>
                </c:pt>
                <c:pt idx="1232">
                  <c:v>0.1</c:v>
                </c:pt>
                <c:pt idx="1233">
                  <c:v>0.1</c:v>
                </c:pt>
                <c:pt idx="1234">
                  <c:v>0.1</c:v>
                </c:pt>
                <c:pt idx="1235">
                  <c:v>0.1</c:v>
                </c:pt>
                <c:pt idx="1236">
                  <c:v>0.1</c:v>
                </c:pt>
                <c:pt idx="1237">
                  <c:v>0.1</c:v>
                </c:pt>
                <c:pt idx="1238">
                  <c:v>0</c:v>
                </c:pt>
                <c:pt idx="1239">
                  <c:v>0.1</c:v>
                </c:pt>
                <c:pt idx="1240">
                  <c:v>0.1</c:v>
                </c:pt>
                <c:pt idx="1241">
                  <c:v>0</c:v>
                </c:pt>
                <c:pt idx="1242">
                  <c:v>0.1</c:v>
                </c:pt>
                <c:pt idx="1243">
                  <c:v>0.1</c:v>
                </c:pt>
                <c:pt idx="1244">
                  <c:v>0.1</c:v>
                </c:pt>
                <c:pt idx="1245">
                  <c:v>0.1</c:v>
                </c:pt>
                <c:pt idx="1246">
                  <c:v>0.1</c:v>
                </c:pt>
                <c:pt idx="1247">
                  <c:v>0</c:v>
                </c:pt>
                <c:pt idx="1248">
                  <c:v>0</c:v>
                </c:pt>
                <c:pt idx="1249">
                  <c:v>-0.1</c:v>
                </c:pt>
                <c:pt idx="1250">
                  <c:v>-0.2</c:v>
                </c:pt>
                <c:pt idx="1251">
                  <c:v>-0.30000000000000004</c:v>
                </c:pt>
                <c:pt idx="1252">
                  <c:v>-0.4</c:v>
                </c:pt>
                <c:pt idx="1253">
                  <c:v>-0.5</c:v>
                </c:pt>
                <c:pt idx="1254">
                  <c:v>-0.5</c:v>
                </c:pt>
                <c:pt idx="1255">
                  <c:v>-0.60000000000000009</c:v>
                </c:pt>
                <c:pt idx="1256">
                  <c:v>-0.60000000000000009</c:v>
                </c:pt>
                <c:pt idx="1257">
                  <c:v>-0.70000000000000007</c:v>
                </c:pt>
                <c:pt idx="1258">
                  <c:v>-0.70000000000000007</c:v>
                </c:pt>
                <c:pt idx="1259">
                  <c:v>-0.70000000000000007</c:v>
                </c:pt>
                <c:pt idx="1260">
                  <c:v>-0.70000000000000007</c:v>
                </c:pt>
                <c:pt idx="1261">
                  <c:v>-0.70000000000000007</c:v>
                </c:pt>
                <c:pt idx="1262">
                  <c:v>-0.8</c:v>
                </c:pt>
                <c:pt idx="1263">
                  <c:v>-0.8</c:v>
                </c:pt>
                <c:pt idx="1264">
                  <c:v>-0.8</c:v>
                </c:pt>
                <c:pt idx="1265">
                  <c:v>-0.70000000000000007</c:v>
                </c:pt>
                <c:pt idx="1266">
                  <c:v>-0.70000000000000007</c:v>
                </c:pt>
                <c:pt idx="1267">
                  <c:v>-0.70000000000000007</c:v>
                </c:pt>
                <c:pt idx="1268">
                  <c:v>-0.70000000000000007</c:v>
                </c:pt>
                <c:pt idx="1269">
                  <c:v>-0.70000000000000007</c:v>
                </c:pt>
                <c:pt idx="1270">
                  <c:v>-0.70000000000000007</c:v>
                </c:pt>
                <c:pt idx="1271">
                  <c:v>-0.70000000000000007</c:v>
                </c:pt>
                <c:pt idx="1272">
                  <c:v>-0.60000000000000009</c:v>
                </c:pt>
                <c:pt idx="1273">
                  <c:v>-0.70000000000000007</c:v>
                </c:pt>
                <c:pt idx="1274">
                  <c:v>-0.70000000000000007</c:v>
                </c:pt>
                <c:pt idx="1275">
                  <c:v>-0.70000000000000007</c:v>
                </c:pt>
                <c:pt idx="1276">
                  <c:v>-0.70000000000000007</c:v>
                </c:pt>
                <c:pt idx="1277">
                  <c:v>-0.70000000000000007</c:v>
                </c:pt>
                <c:pt idx="1278">
                  <c:v>-0.70000000000000007</c:v>
                </c:pt>
                <c:pt idx="1279">
                  <c:v>-0.70000000000000007</c:v>
                </c:pt>
                <c:pt idx="1280">
                  <c:v>-0.8</c:v>
                </c:pt>
                <c:pt idx="1281">
                  <c:v>-0.8</c:v>
                </c:pt>
                <c:pt idx="1282">
                  <c:v>-0.8</c:v>
                </c:pt>
                <c:pt idx="1283">
                  <c:v>-0.9</c:v>
                </c:pt>
                <c:pt idx="1284">
                  <c:v>-0.9</c:v>
                </c:pt>
                <c:pt idx="1285">
                  <c:v>-0.9</c:v>
                </c:pt>
                <c:pt idx="1286">
                  <c:v>-1</c:v>
                </c:pt>
                <c:pt idx="1287">
                  <c:v>-1.1000000000000001</c:v>
                </c:pt>
                <c:pt idx="1288">
                  <c:v>-1.1000000000000001</c:v>
                </c:pt>
                <c:pt idx="1289">
                  <c:v>-1.1000000000000001</c:v>
                </c:pt>
                <c:pt idx="1290">
                  <c:v>-1.1000000000000001</c:v>
                </c:pt>
                <c:pt idx="1291">
                  <c:v>-1.1000000000000001</c:v>
                </c:pt>
                <c:pt idx="1292">
                  <c:v>-1</c:v>
                </c:pt>
                <c:pt idx="1293">
                  <c:v>-1</c:v>
                </c:pt>
                <c:pt idx="1294">
                  <c:v>-1</c:v>
                </c:pt>
                <c:pt idx="1295">
                  <c:v>-0.9</c:v>
                </c:pt>
                <c:pt idx="1296">
                  <c:v>-0.8</c:v>
                </c:pt>
                <c:pt idx="1297">
                  <c:v>-0.8</c:v>
                </c:pt>
                <c:pt idx="1298">
                  <c:v>-0.70000000000000007</c:v>
                </c:pt>
                <c:pt idx="1299">
                  <c:v>-0.70000000000000007</c:v>
                </c:pt>
                <c:pt idx="1300">
                  <c:v>-0.70000000000000007</c:v>
                </c:pt>
                <c:pt idx="1301">
                  <c:v>-0.70000000000000007</c:v>
                </c:pt>
                <c:pt idx="1302">
                  <c:v>-0.60000000000000009</c:v>
                </c:pt>
                <c:pt idx="1303">
                  <c:v>-0.60000000000000009</c:v>
                </c:pt>
                <c:pt idx="1304">
                  <c:v>-0.5</c:v>
                </c:pt>
                <c:pt idx="1305">
                  <c:v>-0.5</c:v>
                </c:pt>
                <c:pt idx="1306">
                  <c:v>-0.60000000000000009</c:v>
                </c:pt>
                <c:pt idx="1307">
                  <c:v>-0.60000000000000009</c:v>
                </c:pt>
                <c:pt idx="1308">
                  <c:v>-0.60000000000000009</c:v>
                </c:pt>
                <c:pt idx="1309">
                  <c:v>-0.60000000000000009</c:v>
                </c:pt>
                <c:pt idx="1310">
                  <c:v>-0.60000000000000009</c:v>
                </c:pt>
                <c:pt idx="1311">
                  <c:v>-0.60000000000000009</c:v>
                </c:pt>
                <c:pt idx="1312">
                  <c:v>-0.60000000000000009</c:v>
                </c:pt>
                <c:pt idx="1313">
                  <c:v>-0.5</c:v>
                </c:pt>
                <c:pt idx="1314">
                  <c:v>-0.5</c:v>
                </c:pt>
                <c:pt idx="1315">
                  <c:v>-0.4</c:v>
                </c:pt>
                <c:pt idx="1316">
                  <c:v>-0.30000000000000004</c:v>
                </c:pt>
                <c:pt idx="1317">
                  <c:v>-0.2</c:v>
                </c:pt>
                <c:pt idx="1318">
                  <c:v>-0.1</c:v>
                </c:pt>
                <c:pt idx="1319">
                  <c:v>0.1</c:v>
                </c:pt>
                <c:pt idx="1320">
                  <c:v>0.2</c:v>
                </c:pt>
                <c:pt idx="1321">
                  <c:v>0.30000000000000004</c:v>
                </c:pt>
                <c:pt idx="1322">
                  <c:v>0.5</c:v>
                </c:pt>
                <c:pt idx="1323">
                  <c:v>0.60000000000000009</c:v>
                </c:pt>
                <c:pt idx="1324">
                  <c:v>0.70000000000000007</c:v>
                </c:pt>
                <c:pt idx="1325">
                  <c:v>0.70000000000000007</c:v>
                </c:pt>
                <c:pt idx="1326">
                  <c:v>0.8</c:v>
                </c:pt>
                <c:pt idx="1327">
                  <c:v>0.8</c:v>
                </c:pt>
                <c:pt idx="1328">
                  <c:v>0.8</c:v>
                </c:pt>
                <c:pt idx="1329">
                  <c:v>0.8</c:v>
                </c:pt>
                <c:pt idx="1330">
                  <c:v>0.70000000000000007</c:v>
                </c:pt>
                <c:pt idx="1331">
                  <c:v>0.70000000000000007</c:v>
                </c:pt>
                <c:pt idx="1332">
                  <c:v>0.70000000000000007</c:v>
                </c:pt>
                <c:pt idx="1333">
                  <c:v>0.70000000000000007</c:v>
                </c:pt>
                <c:pt idx="1334">
                  <c:v>0.70000000000000007</c:v>
                </c:pt>
                <c:pt idx="1335">
                  <c:v>0.70000000000000007</c:v>
                </c:pt>
                <c:pt idx="1336">
                  <c:v>0.70000000000000007</c:v>
                </c:pt>
                <c:pt idx="1337">
                  <c:v>0.60000000000000009</c:v>
                </c:pt>
                <c:pt idx="1338">
                  <c:v>0.60000000000000009</c:v>
                </c:pt>
                <c:pt idx="1339">
                  <c:v>0.5</c:v>
                </c:pt>
                <c:pt idx="1340">
                  <c:v>0.4</c:v>
                </c:pt>
                <c:pt idx="1341">
                  <c:v>0.4</c:v>
                </c:pt>
                <c:pt idx="1342">
                  <c:v>0.30000000000000004</c:v>
                </c:pt>
                <c:pt idx="1343">
                  <c:v>0.30000000000000004</c:v>
                </c:pt>
                <c:pt idx="1344">
                  <c:v>0.30000000000000004</c:v>
                </c:pt>
                <c:pt idx="1345">
                  <c:v>0.30000000000000004</c:v>
                </c:pt>
                <c:pt idx="1346">
                  <c:v>0.30000000000000004</c:v>
                </c:pt>
                <c:pt idx="1347">
                  <c:v>0.4</c:v>
                </c:pt>
                <c:pt idx="1348">
                  <c:v>0.30000000000000004</c:v>
                </c:pt>
                <c:pt idx="1349">
                  <c:v>0.30000000000000004</c:v>
                </c:pt>
                <c:pt idx="1350">
                  <c:v>0.30000000000000004</c:v>
                </c:pt>
                <c:pt idx="1351">
                  <c:v>0.2</c:v>
                </c:pt>
                <c:pt idx="1352">
                  <c:v>0.2</c:v>
                </c:pt>
                <c:pt idx="1353">
                  <c:v>0.2</c:v>
                </c:pt>
                <c:pt idx="1354">
                  <c:v>0.2</c:v>
                </c:pt>
                <c:pt idx="1355">
                  <c:v>0.2</c:v>
                </c:pt>
                <c:pt idx="1356">
                  <c:v>0.30000000000000004</c:v>
                </c:pt>
                <c:pt idx="1357">
                  <c:v>0.30000000000000004</c:v>
                </c:pt>
                <c:pt idx="1358">
                  <c:v>0.4</c:v>
                </c:pt>
                <c:pt idx="1359">
                  <c:v>0.4</c:v>
                </c:pt>
                <c:pt idx="1360">
                  <c:v>0.4</c:v>
                </c:pt>
                <c:pt idx="1361">
                  <c:v>0.30000000000000004</c:v>
                </c:pt>
                <c:pt idx="1362">
                  <c:v>0.30000000000000004</c:v>
                </c:pt>
                <c:pt idx="1363">
                  <c:v>0.2</c:v>
                </c:pt>
                <c:pt idx="1364">
                  <c:v>0.1</c:v>
                </c:pt>
                <c:pt idx="1365">
                  <c:v>0</c:v>
                </c:pt>
                <c:pt idx="1366">
                  <c:v>0</c:v>
                </c:pt>
                <c:pt idx="1367">
                  <c:v>-0.1</c:v>
                </c:pt>
                <c:pt idx="1368">
                  <c:v>-0.1</c:v>
                </c:pt>
                <c:pt idx="1369">
                  <c:v>-0.2</c:v>
                </c:pt>
                <c:pt idx="1370">
                  <c:v>-0.2</c:v>
                </c:pt>
                <c:pt idx="1371">
                  <c:v>-0.30000000000000004</c:v>
                </c:pt>
                <c:pt idx="1372">
                  <c:v>-0.30000000000000004</c:v>
                </c:pt>
                <c:pt idx="1373">
                  <c:v>-0.4</c:v>
                </c:pt>
                <c:pt idx="1374">
                  <c:v>-0.4</c:v>
                </c:pt>
                <c:pt idx="1375">
                  <c:v>-0.4</c:v>
                </c:pt>
                <c:pt idx="1376">
                  <c:v>-0.4</c:v>
                </c:pt>
                <c:pt idx="1377">
                  <c:v>-0.4</c:v>
                </c:pt>
                <c:pt idx="1378">
                  <c:v>-0.4</c:v>
                </c:pt>
                <c:pt idx="1379">
                  <c:v>-0.4</c:v>
                </c:pt>
                <c:pt idx="1380">
                  <c:v>-0.4</c:v>
                </c:pt>
                <c:pt idx="1381">
                  <c:v>-0.4</c:v>
                </c:pt>
                <c:pt idx="1382">
                  <c:v>-0.4</c:v>
                </c:pt>
                <c:pt idx="1383">
                  <c:v>-0.5</c:v>
                </c:pt>
                <c:pt idx="1384">
                  <c:v>-0.60000000000000009</c:v>
                </c:pt>
                <c:pt idx="1385">
                  <c:v>-0.60000000000000009</c:v>
                </c:pt>
                <c:pt idx="1386">
                  <c:v>-0.60000000000000009</c:v>
                </c:pt>
                <c:pt idx="1387">
                  <c:v>-0.70000000000000007</c:v>
                </c:pt>
                <c:pt idx="1388">
                  <c:v>-0.70000000000000007</c:v>
                </c:pt>
                <c:pt idx="1389">
                  <c:v>-0.8</c:v>
                </c:pt>
                <c:pt idx="1390">
                  <c:v>-0.8</c:v>
                </c:pt>
                <c:pt idx="1391">
                  <c:v>-0.8</c:v>
                </c:pt>
                <c:pt idx="1392">
                  <c:v>-0.8</c:v>
                </c:pt>
                <c:pt idx="1393">
                  <c:v>-0.8</c:v>
                </c:pt>
                <c:pt idx="1394">
                  <c:v>-0.70000000000000007</c:v>
                </c:pt>
                <c:pt idx="1395">
                  <c:v>-0.70000000000000007</c:v>
                </c:pt>
                <c:pt idx="1396">
                  <c:v>-0.70000000000000007</c:v>
                </c:pt>
                <c:pt idx="1397">
                  <c:v>-0.70000000000000007</c:v>
                </c:pt>
                <c:pt idx="1398">
                  <c:v>-0.60000000000000009</c:v>
                </c:pt>
                <c:pt idx="1399">
                  <c:v>-0.60000000000000009</c:v>
                </c:pt>
                <c:pt idx="1400">
                  <c:v>-0.60000000000000009</c:v>
                </c:pt>
                <c:pt idx="1401">
                  <c:v>-0.70000000000000007</c:v>
                </c:pt>
                <c:pt idx="1402">
                  <c:v>-0.8</c:v>
                </c:pt>
                <c:pt idx="1403">
                  <c:v>-0.8</c:v>
                </c:pt>
                <c:pt idx="1404">
                  <c:v>-0.8</c:v>
                </c:pt>
                <c:pt idx="1405">
                  <c:v>-0.8</c:v>
                </c:pt>
                <c:pt idx="1406">
                  <c:v>-0.8</c:v>
                </c:pt>
                <c:pt idx="1407">
                  <c:v>-0.8</c:v>
                </c:pt>
                <c:pt idx="1408">
                  <c:v>-0.8</c:v>
                </c:pt>
                <c:pt idx="1409">
                  <c:v>-0.8</c:v>
                </c:pt>
                <c:pt idx="1410">
                  <c:v>-0.8</c:v>
                </c:pt>
                <c:pt idx="1411">
                  <c:v>-0.8</c:v>
                </c:pt>
                <c:pt idx="1412">
                  <c:v>-0.70000000000000007</c:v>
                </c:pt>
                <c:pt idx="1413">
                  <c:v>-0.70000000000000007</c:v>
                </c:pt>
                <c:pt idx="1414">
                  <c:v>-0.70000000000000007</c:v>
                </c:pt>
                <c:pt idx="1415">
                  <c:v>-0.70000000000000007</c:v>
                </c:pt>
                <c:pt idx="1416">
                  <c:v>-0.60000000000000009</c:v>
                </c:pt>
                <c:pt idx="1417">
                  <c:v>-0.5</c:v>
                </c:pt>
                <c:pt idx="1418">
                  <c:v>-0.4</c:v>
                </c:pt>
                <c:pt idx="1419">
                  <c:v>-0.4</c:v>
                </c:pt>
                <c:pt idx="1420">
                  <c:v>-0.30000000000000004</c:v>
                </c:pt>
                <c:pt idx="1421">
                  <c:v>-0.30000000000000004</c:v>
                </c:pt>
                <c:pt idx="1422">
                  <c:v>-0.30000000000000004</c:v>
                </c:pt>
                <c:pt idx="1423">
                  <c:v>-0.30000000000000004</c:v>
                </c:pt>
                <c:pt idx="1424">
                  <c:v>-0.4</c:v>
                </c:pt>
                <c:pt idx="1425">
                  <c:v>-0.4</c:v>
                </c:pt>
                <c:pt idx="1426">
                  <c:v>-0.5</c:v>
                </c:pt>
                <c:pt idx="1427">
                  <c:v>-0.5</c:v>
                </c:pt>
                <c:pt idx="1428">
                  <c:v>-0.60000000000000009</c:v>
                </c:pt>
                <c:pt idx="1429">
                  <c:v>-0.60000000000000009</c:v>
                </c:pt>
                <c:pt idx="1430">
                  <c:v>-0.60000000000000009</c:v>
                </c:pt>
                <c:pt idx="1431">
                  <c:v>-0.60000000000000009</c:v>
                </c:pt>
                <c:pt idx="1432">
                  <c:v>-0.60000000000000009</c:v>
                </c:pt>
                <c:pt idx="1433">
                  <c:v>-0.5</c:v>
                </c:pt>
                <c:pt idx="1434">
                  <c:v>-0.4</c:v>
                </c:pt>
                <c:pt idx="1435">
                  <c:v>-0.30000000000000004</c:v>
                </c:pt>
                <c:pt idx="1436">
                  <c:v>-0.2</c:v>
                </c:pt>
                <c:pt idx="1437">
                  <c:v>-0.1</c:v>
                </c:pt>
                <c:pt idx="1438">
                  <c:v>0.1</c:v>
                </c:pt>
                <c:pt idx="1439">
                  <c:v>0.2</c:v>
                </c:pt>
                <c:pt idx="1440">
                  <c:v>0.30000000000000004</c:v>
                </c:pt>
                <c:pt idx="1441">
                  <c:v>0.30000000000000004</c:v>
                </c:pt>
                <c:pt idx="1442">
                  <c:v>0.4</c:v>
                </c:pt>
                <c:pt idx="1443">
                  <c:v>0.4</c:v>
                </c:pt>
                <c:pt idx="1444">
                  <c:v>0.5</c:v>
                </c:pt>
                <c:pt idx="1445">
                  <c:v>0.4</c:v>
                </c:pt>
                <c:pt idx="1446">
                  <c:v>0.30000000000000004</c:v>
                </c:pt>
                <c:pt idx="1447">
                  <c:v>0.30000000000000004</c:v>
                </c:pt>
                <c:pt idx="1448">
                  <c:v>0.2</c:v>
                </c:pt>
                <c:pt idx="1449">
                  <c:v>0.1</c:v>
                </c:pt>
                <c:pt idx="1450">
                  <c:v>0</c:v>
                </c:pt>
                <c:pt idx="1451">
                  <c:v>-0.1</c:v>
                </c:pt>
                <c:pt idx="1452">
                  <c:v>-0.2</c:v>
                </c:pt>
                <c:pt idx="1453">
                  <c:v>-0.30000000000000004</c:v>
                </c:pt>
                <c:pt idx="1454">
                  <c:v>-0.4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8F2-4AF7-B6C8-E9C440756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616008"/>
        <c:axId val="503618056"/>
      </c:scatterChart>
      <c:valAx>
        <c:axId val="503616008"/>
        <c:scaling>
          <c:orientation val="minMax"/>
          <c:max val="14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low"/>
        <c:crossAx val="503618056"/>
        <c:crosses val="autoZero"/>
        <c:crossBetween val="midCat"/>
        <c:majorUnit val="1400"/>
      </c:valAx>
      <c:valAx>
        <c:axId val="503618056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03616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Sem filtro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63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'[cs5530.xlsx]Sem|Com filtro 1'!$A$300:$A$1400</c:f>
              <c:numCache>
                <c:formatCode>General</c:formatCode>
                <c:ptCount val="1101"/>
                <c:pt idx="0">
                  <c:v>0.13</c:v>
                </c:pt>
                <c:pt idx="1">
                  <c:v>0.09</c:v>
                </c:pt>
                <c:pt idx="2">
                  <c:v>-0.11</c:v>
                </c:pt>
                <c:pt idx="3">
                  <c:v>0.21</c:v>
                </c:pt>
                <c:pt idx="4">
                  <c:v>0.06</c:v>
                </c:pt>
                <c:pt idx="5">
                  <c:v>0.18</c:v>
                </c:pt>
                <c:pt idx="6">
                  <c:v>0.18</c:v>
                </c:pt>
                <c:pt idx="7">
                  <c:v>0.32</c:v>
                </c:pt>
                <c:pt idx="8">
                  <c:v>0.12</c:v>
                </c:pt>
                <c:pt idx="9">
                  <c:v>0.14000000000000001</c:v>
                </c:pt>
                <c:pt idx="10">
                  <c:v>0.14000000000000001</c:v>
                </c:pt>
                <c:pt idx="11">
                  <c:v>-0.03</c:v>
                </c:pt>
                <c:pt idx="12">
                  <c:v>-0.05</c:v>
                </c:pt>
                <c:pt idx="13">
                  <c:v>0.08</c:v>
                </c:pt>
                <c:pt idx="14">
                  <c:v>-0.15</c:v>
                </c:pt>
                <c:pt idx="15">
                  <c:v>0.06</c:v>
                </c:pt>
                <c:pt idx="16">
                  <c:v>0.1</c:v>
                </c:pt>
                <c:pt idx="17">
                  <c:v>-0.08</c:v>
                </c:pt>
                <c:pt idx="18">
                  <c:v>0.2</c:v>
                </c:pt>
                <c:pt idx="19">
                  <c:v>0.18</c:v>
                </c:pt>
                <c:pt idx="20">
                  <c:v>0.04</c:v>
                </c:pt>
                <c:pt idx="21">
                  <c:v>-0.06</c:v>
                </c:pt>
                <c:pt idx="22">
                  <c:v>-0.18</c:v>
                </c:pt>
                <c:pt idx="23">
                  <c:v>0.09</c:v>
                </c:pt>
                <c:pt idx="24">
                  <c:v>0.13</c:v>
                </c:pt>
                <c:pt idx="25">
                  <c:v>0.2</c:v>
                </c:pt>
                <c:pt idx="26">
                  <c:v>0.09</c:v>
                </c:pt>
                <c:pt idx="27">
                  <c:v>-0.12</c:v>
                </c:pt>
                <c:pt idx="28">
                  <c:v>-0.02</c:v>
                </c:pt>
                <c:pt idx="29">
                  <c:v>0.13</c:v>
                </c:pt>
                <c:pt idx="30">
                  <c:v>-0.03</c:v>
                </c:pt>
                <c:pt idx="31">
                  <c:v>0.18</c:v>
                </c:pt>
                <c:pt idx="32">
                  <c:v>-7.0000000000000007E-2</c:v>
                </c:pt>
                <c:pt idx="33">
                  <c:v>0.14000000000000001</c:v>
                </c:pt>
                <c:pt idx="34">
                  <c:v>0.09</c:v>
                </c:pt>
                <c:pt idx="35">
                  <c:v>0.03</c:v>
                </c:pt>
                <c:pt idx="36">
                  <c:v>0.04</c:v>
                </c:pt>
                <c:pt idx="37">
                  <c:v>0</c:v>
                </c:pt>
                <c:pt idx="38">
                  <c:v>-0.02</c:v>
                </c:pt>
                <c:pt idx="39">
                  <c:v>0</c:v>
                </c:pt>
                <c:pt idx="40">
                  <c:v>0</c:v>
                </c:pt>
                <c:pt idx="41">
                  <c:v>0.22</c:v>
                </c:pt>
                <c:pt idx="42">
                  <c:v>-0.12</c:v>
                </c:pt>
                <c:pt idx="43">
                  <c:v>0.03</c:v>
                </c:pt>
                <c:pt idx="44">
                  <c:v>7.0000000000000007E-2</c:v>
                </c:pt>
                <c:pt idx="45">
                  <c:v>0.04</c:v>
                </c:pt>
                <c:pt idx="46">
                  <c:v>-0.04</c:v>
                </c:pt>
                <c:pt idx="47">
                  <c:v>0.05</c:v>
                </c:pt>
                <c:pt idx="48">
                  <c:v>-0.12</c:v>
                </c:pt>
                <c:pt idx="49">
                  <c:v>0.18</c:v>
                </c:pt>
                <c:pt idx="50">
                  <c:v>0.05</c:v>
                </c:pt>
                <c:pt idx="51">
                  <c:v>-0.01</c:v>
                </c:pt>
                <c:pt idx="52">
                  <c:v>0.17</c:v>
                </c:pt>
                <c:pt idx="53">
                  <c:v>0.16</c:v>
                </c:pt>
                <c:pt idx="54">
                  <c:v>0.05</c:v>
                </c:pt>
                <c:pt idx="55">
                  <c:v>-0.01</c:v>
                </c:pt>
                <c:pt idx="56">
                  <c:v>-7.0000000000000007E-2</c:v>
                </c:pt>
                <c:pt idx="57">
                  <c:v>7.0000000000000007E-2</c:v>
                </c:pt>
                <c:pt idx="58">
                  <c:v>0.14000000000000001</c:v>
                </c:pt>
                <c:pt idx="59">
                  <c:v>0.03</c:v>
                </c:pt>
                <c:pt idx="60">
                  <c:v>-0.09</c:v>
                </c:pt>
                <c:pt idx="61">
                  <c:v>0.25</c:v>
                </c:pt>
                <c:pt idx="62">
                  <c:v>-0.06</c:v>
                </c:pt>
                <c:pt idx="63">
                  <c:v>-0.08</c:v>
                </c:pt>
                <c:pt idx="64">
                  <c:v>0.17</c:v>
                </c:pt>
                <c:pt idx="65">
                  <c:v>0</c:v>
                </c:pt>
                <c:pt idx="66">
                  <c:v>7.0000000000000007E-2</c:v>
                </c:pt>
                <c:pt idx="67">
                  <c:v>0.02</c:v>
                </c:pt>
                <c:pt idx="68">
                  <c:v>0.1</c:v>
                </c:pt>
                <c:pt idx="69">
                  <c:v>-0.12</c:v>
                </c:pt>
                <c:pt idx="70">
                  <c:v>-0.11</c:v>
                </c:pt>
                <c:pt idx="71">
                  <c:v>-7.0000000000000007E-2</c:v>
                </c:pt>
                <c:pt idx="72">
                  <c:v>-0.04</c:v>
                </c:pt>
                <c:pt idx="73">
                  <c:v>0.03</c:v>
                </c:pt>
                <c:pt idx="74">
                  <c:v>0.21</c:v>
                </c:pt>
                <c:pt idx="75">
                  <c:v>0.05</c:v>
                </c:pt>
                <c:pt idx="76">
                  <c:v>0.12</c:v>
                </c:pt>
                <c:pt idx="77">
                  <c:v>0.23</c:v>
                </c:pt>
                <c:pt idx="78">
                  <c:v>0.17</c:v>
                </c:pt>
                <c:pt idx="79">
                  <c:v>0.12</c:v>
                </c:pt>
                <c:pt idx="80">
                  <c:v>0.24</c:v>
                </c:pt>
                <c:pt idx="81">
                  <c:v>0.01</c:v>
                </c:pt>
                <c:pt idx="82">
                  <c:v>0.08</c:v>
                </c:pt>
                <c:pt idx="83">
                  <c:v>0.03</c:v>
                </c:pt>
                <c:pt idx="84">
                  <c:v>0.15</c:v>
                </c:pt>
                <c:pt idx="85">
                  <c:v>0.02</c:v>
                </c:pt>
                <c:pt idx="86">
                  <c:v>0.27</c:v>
                </c:pt>
                <c:pt idx="87">
                  <c:v>0</c:v>
                </c:pt>
                <c:pt idx="88">
                  <c:v>-0.19</c:v>
                </c:pt>
                <c:pt idx="89">
                  <c:v>0</c:v>
                </c:pt>
                <c:pt idx="90">
                  <c:v>0.08</c:v>
                </c:pt>
                <c:pt idx="91">
                  <c:v>-0.04</c:v>
                </c:pt>
                <c:pt idx="92">
                  <c:v>0.31</c:v>
                </c:pt>
                <c:pt idx="93">
                  <c:v>-0.11</c:v>
                </c:pt>
                <c:pt idx="94">
                  <c:v>0.05</c:v>
                </c:pt>
                <c:pt idx="95">
                  <c:v>0.14000000000000001</c:v>
                </c:pt>
                <c:pt idx="96">
                  <c:v>0.16</c:v>
                </c:pt>
                <c:pt idx="97">
                  <c:v>0.03</c:v>
                </c:pt>
                <c:pt idx="98">
                  <c:v>-0.11</c:v>
                </c:pt>
                <c:pt idx="99">
                  <c:v>0.05</c:v>
                </c:pt>
                <c:pt idx="100">
                  <c:v>-0.08</c:v>
                </c:pt>
                <c:pt idx="101">
                  <c:v>0.11</c:v>
                </c:pt>
                <c:pt idx="102">
                  <c:v>-7.0000000000000007E-2</c:v>
                </c:pt>
                <c:pt idx="103">
                  <c:v>-0.09</c:v>
                </c:pt>
                <c:pt idx="104">
                  <c:v>0.14000000000000001</c:v>
                </c:pt>
                <c:pt idx="105">
                  <c:v>-0.13</c:v>
                </c:pt>
                <c:pt idx="106">
                  <c:v>-0.1</c:v>
                </c:pt>
                <c:pt idx="107">
                  <c:v>0.23</c:v>
                </c:pt>
                <c:pt idx="108">
                  <c:v>-0.05</c:v>
                </c:pt>
                <c:pt idx="109">
                  <c:v>0.27</c:v>
                </c:pt>
                <c:pt idx="110">
                  <c:v>0.05</c:v>
                </c:pt>
                <c:pt idx="111">
                  <c:v>0</c:v>
                </c:pt>
                <c:pt idx="112">
                  <c:v>-0.02</c:v>
                </c:pt>
                <c:pt idx="113">
                  <c:v>0.14000000000000001</c:v>
                </c:pt>
                <c:pt idx="114">
                  <c:v>0.01</c:v>
                </c:pt>
                <c:pt idx="115">
                  <c:v>0.25</c:v>
                </c:pt>
                <c:pt idx="116">
                  <c:v>0.16</c:v>
                </c:pt>
                <c:pt idx="117">
                  <c:v>0.12</c:v>
                </c:pt>
                <c:pt idx="118">
                  <c:v>0.24</c:v>
                </c:pt>
                <c:pt idx="119">
                  <c:v>0.14000000000000001</c:v>
                </c:pt>
                <c:pt idx="120">
                  <c:v>0.2</c:v>
                </c:pt>
                <c:pt idx="121">
                  <c:v>0.12</c:v>
                </c:pt>
                <c:pt idx="122">
                  <c:v>7.0000000000000007E-2</c:v>
                </c:pt>
                <c:pt idx="123">
                  <c:v>0.13</c:v>
                </c:pt>
                <c:pt idx="124">
                  <c:v>0.18</c:v>
                </c:pt>
                <c:pt idx="125">
                  <c:v>0.09</c:v>
                </c:pt>
                <c:pt idx="126">
                  <c:v>0.13</c:v>
                </c:pt>
                <c:pt idx="127">
                  <c:v>-0.04</c:v>
                </c:pt>
                <c:pt idx="128">
                  <c:v>0.1</c:v>
                </c:pt>
                <c:pt idx="129">
                  <c:v>7.0000000000000007E-2</c:v>
                </c:pt>
                <c:pt idx="130">
                  <c:v>-0.04</c:v>
                </c:pt>
                <c:pt idx="131">
                  <c:v>0.11</c:v>
                </c:pt>
                <c:pt idx="132">
                  <c:v>0.15</c:v>
                </c:pt>
                <c:pt idx="133">
                  <c:v>0.12</c:v>
                </c:pt>
                <c:pt idx="134">
                  <c:v>0.2</c:v>
                </c:pt>
                <c:pt idx="135">
                  <c:v>0.04</c:v>
                </c:pt>
                <c:pt idx="136">
                  <c:v>0</c:v>
                </c:pt>
                <c:pt idx="137">
                  <c:v>0.09</c:v>
                </c:pt>
                <c:pt idx="138">
                  <c:v>0.02</c:v>
                </c:pt>
                <c:pt idx="139">
                  <c:v>0.16</c:v>
                </c:pt>
                <c:pt idx="140">
                  <c:v>-0.09</c:v>
                </c:pt>
                <c:pt idx="141">
                  <c:v>0.16</c:v>
                </c:pt>
                <c:pt idx="142">
                  <c:v>0.08</c:v>
                </c:pt>
                <c:pt idx="143">
                  <c:v>-0.05</c:v>
                </c:pt>
                <c:pt idx="144">
                  <c:v>0.1</c:v>
                </c:pt>
                <c:pt idx="145">
                  <c:v>0.28000000000000003</c:v>
                </c:pt>
                <c:pt idx="146">
                  <c:v>0.14000000000000001</c:v>
                </c:pt>
                <c:pt idx="147">
                  <c:v>0.18</c:v>
                </c:pt>
                <c:pt idx="148">
                  <c:v>0.16</c:v>
                </c:pt>
                <c:pt idx="149">
                  <c:v>-0.09</c:v>
                </c:pt>
                <c:pt idx="150">
                  <c:v>-0.05</c:v>
                </c:pt>
                <c:pt idx="151">
                  <c:v>0.02</c:v>
                </c:pt>
                <c:pt idx="152">
                  <c:v>0.25</c:v>
                </c:pt>
                <c:pt idx="153">
                  <c:v>0.32</c:v>
                </c:pt>
                <c:pt idx="154">
                  <c:v>0.11</c:v>
                </c:pt>
                <c:pt idx="155">
                  <c:v>-0.08</c:v>
                </c:pt>
                <c:pt idx="156">
                  <c:v>0.32</c:v>
                </c:pt>
                <c:pt idx="157">
                  <c:v>0.04</c:v>
                </c:pt>
                <c:pt idx="158">
                  <c:v>0.09</c:v>
                </c:pt>
                <c:pt idx="159">
                  <c:v>0.28999999999999998</c:v>
                </c:pt>
                <c:pt idx="160">
                  <c:v>-0.02</c:v>
                </c:pt>
                <c:pt idx="161">
                  <c:v>0.12</c:v>
                </c:pt>
                <c:pt idx="162">
                  <c:v>0.28000000000000003</c:v>
                </c:pt>
                <c:pt idx="163">
                  <c:v>-0.1</c:v>
                </c:pt>
                <c:pt idx="164">
                  <c:v>0.09</c:v>
                </c:pt>
                <c:pt idx="165">
                  <c:v>0.21</c:v>
                </c:pt>
                <c:pt idx="166">
                  <c:v>0.12</c:v>
                </c:pt>
                <c:pt idx="167">
                  <c:v>0.13</c:v>
                </c:pt>
                <c:pt idx="168">
                  <c:v>0.14000000000000001</c:v>
                </c:pt>
                <c:pt idx="169">
                  <c:v>0.11</c:v>
                </c:pt>
                <c:pt idx="170">
                  <c:v>0.05</c:v>
                </c:pt>
                <c:pt idx="171">
                  <c:v>0.22</c:v>
                </c:pt>
                <c:pt idx="172">
                  <c:v>7.0000000000000007E-2</c:v>
                </c:pt>
                <c:pt idx="173">
                  <c:v>0.1</c:v>
                </c:pt>
                <c:pt idx="174">
                  <c:v>0.14000000000000001</c:v>
                </c:pt>
                <c:pt idx="175">
                  <c:v>0.04</c:v>
                </c:pt>
                <c:pt idx="176">
                  <c:v>0.14000000000000001</c:v>
                </c:pt>
                <c:pt idx="177">
                  <c:v>0.1</c:v>
                </c:pt>
                <c:pt idx="178">
                  <c:v>0.1</c:v>
                </c:pt>
                <c:pt idx="179">
                  <c:v>0.08</c:v>
                </c:pt>
                <c:pt idx="180">
                  <c:v>-0.1</c:v>
                </c:pt>
                <c:pt idx="181">
                  <c:v>0.23</c:v>
                </c:pt>
                <c:pt idx="182">
                  <c:v>0.13</c:v>
                </c:pt>
                <c:pt idx="183">
                  <c:v>0.09</c:v>
                </c:pt>
                <c:pt idx="184">
                  <c:v>0.12</c:v>
                </c:pt>
                <c:pt idx="185">
                  <c:v>0.25</c:v>
                </c:pt>
                <c:pt idx="186">
                  <c:v>-0.02</c:v>
                </c:pt>
                <c:pt idx="187">
                  <c:v>0.02</c:v>
                </c:pt>
                <c:pt idx="188">
                  <c:v>-0.01</c:v>
                </c:pt>
                <c:pt idx="189">
                  <c:v>0.18</c:v>
                </c:pt>
                <c:pt idx="190">
                  <c:v>-0.03</c:v>
                </c:pt>
                <c:pt idx="191">
                  <c:v>0.18</c:v>
                </c:pt>
                <c:pt idx="192">
                  <c:v>0.05</c:v>
                </c:pt>
                <c:pt idx="193">
                  <c:v>-0.04</c:v>
                </c:pt>
                <c:pt idx="194">
                  <c:v>0.11</c:v>
                </c:pt>
                <c:pt idx="195">
                  <c:v>0.09</c:v>
                </c:pt>
                <c:pt idx="196">
                  <c:v>0.16</c:v>
                </c:pt>
                <c:pt idx="197">
                  <c:v>0.05</c:v>
                </c:pt>
                <c:pt idx="198">
                  <c:v>0.1</c:v>
                </c:pt>
                <c:pt idx="199">
                  <c:v>0.2</c:v>
                </c:pt>
                <c:pt idx="200">
                  <c:v>0.05</c:v>
                </c:pt>
                <c:pt idx="201">
                  <c:v>-7.0000000000000007E-2</c:v>
                </c:pt>
                <c:pt idx="202">
                  <c:v>0.16</c:v>
                </c:pt>
                <c:pt idx="203">
                  <c:v>0.02</c:v>
                </c:pt>
                <c:pt idx="204">
                  <c:v>0.2</c:v>
                </c:pt>
                <c:pt idx="205">
                  <c:v>0.18</c:v>
                </c:pt>
                <c:pt idx="206">
                  <c:v>0.05</c:v>
                </c:pt>
                <c:pt idx="207">
                  <c:v>0.14000000000000001</c:v>
                </c:pt>
                <c:pt idx="208">
                  <c:v>0.12</c:v>
                </c:pt>
                <c:pt idx="209">
                  <c:v>0.14000000000000001</c:v>
                </c:pt>
                <c:pt idx="210">
                  <c:v>0.2</c:v>
                </c:pt>
                <c:pt idx="211">
                  <c:v>0.13</c:v>
                </c:pt>
                <c:pt idx="212">
                  <c:v>0.18</c:v>
                </c:pt>
                <c:pt idx="213">
                  <c:v>0.22</c:v>
                </c:pt>
                <c:pt idx="214">
                  <c:v>0.14000000000000001</c:v>
                </c:pt>
                <c:pt idx="215">
                  <c:v>0.22</c:v>
                </c:pt>
                <c:pt idx="216">
                  <c:v>-0.02</c:v>
                </c:pt>
                <c:pt idx="217">
                  <c:v>0.09</c:v>
                </c:pt>
                <c:pt idx="218">
                  <c:v>0.05</c:v>
                </c:pt>
                <c:pt idx="219">
                  <c:v>0.19</c:v>
                </c:pt>
                <c:pt idx="220">
                  <c:v>0.11</c:v>
                </c:pt>
                <c:pt idx="221">
                  <c:v>0.09</c:v>
                </c:pt>
                <c:pt idx="222">
                  <c:v>-0.13</c:v>
                </c:pt>
                <c:pt idx="223">
                  <c:v>7.0000000000000007E-2</c:v>
                </c:pt>
                <c:pt idx="224">
                  <c:v>0.16</c:v>
                </c:pt>
                <c:pt idx="225">
                  <c:v>-0.11</c:v>
                </c:pt>
                <c:pt idx="226">
                  <c:v>0.21</c:v>
                </c:pt>
                <c:pt idx="227">
                  <c:v>0.16</c:v>
                </c:pt>
                <c:pt idx="228">
                  <c:v>0.05</c:v>
                </c:pt>
                <c:pt idx="229">
                  <c:v>0.2</c:v>
                </c:pt>
                <c:pt idx="230">
                  <c:v>0.27</c:v>
                </c:pt>
                <c:pt idx="231">
                  <c:v>0.09</c:v>
                </c:pt>
                <c:pt idx="232">
                  <c:v>0.16</c:v>
                </c:pt>
                <c:pt idx="233">
                  <c:v>0.15</c:v>
                </c:pt>
                <c:pt idx="234">
                  <c:v>0.03</c:v>
                </c:pt>
                <c:pt idx="235">
                  <c:v>0.02</c:v>
                </c:pt>
                <c:pt idx="236">
                  <c:v>0.33</c:v>
                </c:pt>
                <c:pt idx="237">
                  <c:v>0.09</c:v>
                </c:pt>
                <c:pt idx="238">
                  <c:v>0.05</c:v>
                </c:pt>
                <c:pt idx="239">
                  <c:v>-0.11</c:v>
                </c:pt>
                <c:pt idx="240">
                  <c:v>0.11</c:v>
                </c:pt>
                <c:pt idx="241">
                  <c:v>0.38</c:v>
                </c:pt>
                <c:pt idx="242">
                  <c:v>0.05</c:v>
                </c:pt>
                <c:pt idx="243">
                  <c:v>0.12</c:v>
                </c:pt>
                <c:pt idx="244">
                  <c:v>0.08</c:v>
                </c:pt>
                <c:pt idx="245">
                  <c:v>0.16</c:v>
                </c:pt>
                <c:pt idx="246">
                  <c:v>0.13</c:v>
                </c:pt>
                <c:pt idx="247">
                  <c:v>0.12</c:v>
                </c:pt>
                <c:pt idx="248">
                  <c:v>0.25</c:v>
                </c:pt>
                <c:pt idx="249">
                  <c:v>0.15</c:v>
                </c:pt>
                <c:pt idx="250">
                  <c:v>-0.06</c:v>
                </c:pt>
                <c:pt idx="251">
                  <c:v>0.23</c:v>
                </c:pt>
                <c:pt idx="252">
                  <c:v>0.05</c:v>
                </c:pt>
                <c:pt idx="253">
                  <c:v>0.22</c:v>
                </c:pt>
                <c:pt idx="254">
                  <c:v>0.14000000000000001</c:v>
                </c:pt>
                <c:pt idx="255">
                  <c:v>0.18</c:v>
                </c:pt>
                <c:pt idx="256">
                  <c:v>0.12</c:v>
                </c:pt>
                <c:pt idx="257">
                  <c:v>0</c:v>
                </c:pt>
                <c:pt idx="258">
                  <c:v>0.01</c:v>
                </c:pt>
                <c:pt idx="259">
                  <c:v>0.04</c:v>
                </c:pt>
                <c:pt idx="260">
                  <c:v>0.09</c:v>
                </c:pt>
                <c:pt idx="261">
                  <c:v>-0.08</c:v>
                </c:pt>
                <c:pt idx="262">
                  <c:v>-0.05</c:v>
                </c:pt>
                <c:pt idx="263">
                  <c:v>-0.04</c:v>
                </c:pt>
                <c:pt idx="264">
                  <c:v>0.08</c:v>
                </c:pt>
                <c:pt idx="265">
                  <c:v>0.09</c:v>
                </c:pt>
                <c:pt idx="266">
                  <c:v>0.08</c:v>
                </c:pt>
                <c:pt idx="267">
                  <c:v>-0.05</c:v>
                </c:pt>
                <c:pt idx="268">
                  <c:v>0.16</c:v>
                </c:pt>
                <c:pt idx="269">
                  <c:v>0.09</c:v>
                </c:pt>
                <c:pt idx="270">
                  <c:v>0.23</c:v>
                </c:pt>
                <c:pt idx="271">
                  <c:v>7.0000000000000007E-2</c:v>
                </c:pt>
                <c:pt idx="272">
                  <c:v>0.08</c:v>
                </c:pt>
                <c:pt idx="273">
                  <c:v>-0.06</c:v>
                </c:pt>
                <c:pt idx="274">
                  <c:v>0.1</c:v>
                </c:pt>
                <c:pt idx="275">
                  <c:v>-0.03</c:v>
                </c:pt>
                <c:pt idx="276">
                  <c:v>0.06</c:v>
                </c:pt>
                <c:pt idx="277">
                  <c:v>0.24</c:v>
                </c:pt>
                <c:pt idx="278">
                  <c:v>0.02</c:v>
                </c:pt>
                <c:pt idx="279">
                  <c:v>0</c:v>
                </c:pt>
                <c:pt idx="280">
                  <c:v>0.11</c:v>
                </c:pt>
                <c:pt idx="281">
                  <c:v>0.32</c:v>
                </c:pt>
                <c:pt idx="282">
                  <c:v>0.02</c:v>
                </c:pt>
                <c:pt idx="283">
                  <c:v>0.2</c:v>
                </c:pt>
                <c:pt idx="284">
                  <c:v>0.16</c:v>
                </c:pt>
                <c:pt idx="285">
                  <c:v>0.09</c:v>
                </c:pt>
                <c:pt idx="286">
                  <c:v>0.11</c:v>
                </c:pt>
                <c:pt idx="287">
                  <c:v>0.11</c:v>
                </c:pt>
                <c:pt idx="288">
                  <c:v>0.11</c:v>
                </c:pt>
                <c:pt idx="289">
                  <c:v>0.04</c:v>
                </c:pt>
                <c:pt idx="290">
                  <c:v>7.0000000000000007E-2</c:v>
                </c:pt>
                <c:pt idx="291">
                  <c:v>0.05</c:v>
                </c:pt>
                <c:pt idx="292">
                  <c:v>0.18</c:v>
                </c:pt>
                <c:pt idx="293">
                  <c:v>0.03</c:v>
                </c:pt>
                <c:pt idx="294">
                  <c:v>0.11</c:v>
                </c:pt>
                <c:pt idx="295">
                  <c:v>0.12</c:v>
                </c:pt>
                <c:pt idx="296">
                  <c:v>-0.04</c:v>
                </c:pt>
                <c:pt idx="297">
                  <c:v>0.18</c:v>
                </c:pt>
                <c:pt idx="298">
                  <c:v>0.08</c:v>
                </c:pt>
                <c:pt idx="299">
                  <c:v>0.05</c:v>
                </c:pt>
                <c:pt idx="300">
                  <c:v>0.09</c:v>
                </c:pt>
                <c:pt idx="301">
                  <c:v>0.14000000000000001</c:v>
                </c:pt>
                <c:pt idx="302">
                  <c:v>0.04</c:v>
                </c:pt>
                <c:pt idx="303">
                  <c:v>0.11</c:v>
                </c:pt>
                <c:pt idx="304">
                  <c:v>0.2</c:v>
                </c:pt>
                <c:pt idx="305">
                  <c:v>0.18</c:v>
                </c:pt>
                <c:pt idx="306">
                  <c:v>-0.03</c:v>
                </c:pt>
                <c:pt idx="307">
                  <c:v>7.0000000000000007E-2</c:v>
                </c:pt>
                <c:pt idx="308">
                  <c:v>-0.04</c:v>
                </c:pt>
                <c:pt idx="309">
                  <c:v>0.06</c:v>
                </c:pt>
                <c:pt idx="310">
                  <c:v>0.34</c:v>
                </c:pt>
                <c:pt idx="311">
                  <c:v>-0.18</c:v>
                </c:pt>
                <c:pt idx="312">
                  <c:v>0.11</c:v>
                </c:pt>
                <c:pt idx="313">
                  <c:v>0.22</c:v>
                </c:pt>
                <c:pt idx="314">
                  <c:v>-0.2</c:v>
                </c:pt>
                <c:pt idx="315">
                  <c:v>0.22</c:v>
                </c:pt>
                <c:pt idx="316">
                  <c:v>0.09</c:v>
                </c:pt>
                <c:pt idx="317">
                  <c:v>-0.26</c:v>
                </c:pt>
                <c:pt idx="318">
                  <c:v>0.18</c:v>
                </c:pt>
                <c:pt idx="319">
                  <c:v>0.22</c:v>
                </c:pt>
                <c:pt idx="320">
                  <c:v>-0.02</c:v>
                </c:pt>
                <c:pt idx="321">
                  <c:v>0.18</c:v>
                </c:pt>
                <c:pt idx="322">
                  <c:v>0</c:v>
                </c:pt>
                <c:pt idx="323">
                  <c:v>0.06</c:v>
                </c:pt>
                <c:pt idx="324">
                  <c:v>0.26</c:v>
                </c:pt>
                <c:pt idx="325">
                  <c:v>-0.09</c:v>
                </c:pt>
                <c:pt idx="326">
                  <c:v>0</c:v>
                </c:pt>
                <c:pt idx="327">
                  <c:v>0.04</c:v>
                </c:pt>
                <c:pt idx="328">
                  <c:v>-0.13</c:v>
                </c:pt>
                <c:pt idx="329">
                  <c:v>7.0000000000000007E-2</c:v>
                </c:pt>
                <c:pt idx="330">
                  <c:v>0.18</c:v>
                </c:pt>
                <c:pt idx="331">
                  <c:v>-0.13</c:v>
                </c:pt>
                <c:pt idx="332">
                  <c:v>0.16</c:v>
                </c:pt>
                <c:pt idx="333">
                  <c:v>0.28000000000000003</c:v>
                </c:pt>
                <c:pt idx="334">
                  <c:v>0</c:v>
                </c:pt>
                <c:pt idx="335">
                  <c:v>0.13</c:v>
                </c:pt>
                <c:pt idx="336">
                  <c:v>0.23</c:v>
                </c:pt>
                <c:pt idx="337">
                  <c:v>0.12</c:v>
                </c:pt>
                <c:pt idx="338">
                  <c:v>0.14000000000000001</c:v>
                </c:pt>
                <c:pt idx="339">
                  <c:v>0</c:v>
                </c:pt>
                <c:pt idx="340">
                  <c:v>-0.03</c:v>
                </c:pt>
                <c:pt idx="341">
                  <c:v>0.22</c:v>
                </c:pt>
                <c:pt idx="342">
                  <c:v>-0.09</c:v>
                </c:pt>
                <c:pt idx="343">
                  <c:v>0.04</c:v>
                </c:pt>
                <c:pt idx="344">
                  <c:v>0.26</c:v>
                </c:pt>
                <c:pt idx="345">
                  <c:v>-0.22</c:v>
                </c:pt>
                <c:pt idx="346">
                  <c:v>0.06</c:v>
                </c:pt>
                <c:pt idx="347">
                  <c:v>0.08</c:v>
                </c:pt>
                <c:pt idx="348">
                  <c:v>-0.01</c:v>
                </c:pt>
                <c:pt idx="349">
                  <c:v>0.1</c:v>
                </c:pt>
                <c:pt idx="350">
                  <c:v>0.36</c:v>
                </c:pt>
                <c:pt idx="351">
                  <c:v>0.09</c:v>
                </c:pt>
                <c:pt idx="352">
                  <c:v>0.04</c:v>
                </c:pt>
                <c:pt idx="353">
                  <c:v>-0.04</c:v>
                </c:pt>
                <c:pt idx="354">
                  <c:v>-0.03</c:v>
                </c:pt>
                <c:pt idx="355">
                  <c:v>0.12</c:v>
                </c:pt>
                <c:pt idx="356">
                  <c:v>-0.06</c:v>
                </c:pt>
                <c:pt idx="357">
                  <c:v>0.1</c:v>
                </c:pt>
                <c:pt idx="358">
                  <c:v>0.15</c:v>
                </c:pt>
                <c:pt idx="359">
                  <c:v>-0.04</c:v>
                </c:pt>
                <c:pt idx="360">
                  <c:v>0.2</c:v>
                </c:pt>
                <c:pt idx="361">
                  <c:v>0.36</c:v>
                </c:pt>
                <c:pt idx="362">
                  <c:v>0.01</c:v>
                </c:pt>
                <c:pt idx="363">
                  <c:v>0.1</c:v>
                </c:pt>
                <c:pt idx="364">
                  <c:v>0.13</c:v>
                </c:pt>
                <c:pt idx="365">
                  <c:v>-7.0000000000000007E-2</c:v>
                </c:pt>
                <c:pt idx="366">
                  <c:v>-0.04</c:v>
                </c:pt>
                <c:pt idx="367">
                  <c:v>0.12</c:v>
                </c:pt>
                <c:pt idx="368">
                  <c:v>-0.02</c:v>
                </c:pt>
                <c:pt idx="369">
                  <c:v>0.32</c:v>
                </c:pt>
                <c:pt idx="370">
                  <c:v>0.02</c:v>
                </c:pt>
                <c:pt idx="371">
                  <c:v>-0.13</c:v>
                </c:pt>
                <c:pt idx="372">
                  <c:v>0.09</c:v>
                </c:pt>
                <c:pt idx="373">
                  <c:v>-0.02</c:v>
                </c:pt>
                <c:pt idx="374">
                  <c:v>-0.02</c:v>
                </c:pt>
                <c:pt idx="375">
                  <c:v>0.21</c:v>
                </c:pt>
                <c:pt idx="376">
                  <c:v>0.1</c:v>
                </c:pt>
                <c:pt idx="377">
                  <c:v>0.08</c:v>
                </c:pt>
                <c:pt idx="378">
                  <c:v>0.28999999999999998</c:v>
                </c:pt>
                <c:pt idx="379">
                  <c:v>0.21</c:v>
                </c:pt>
                <c:pt idx="380">
                  <c:v>-0.11</c:v>
                </c:pt>
                <c:pt idx="381">
                  <c:v>0.2</c:v>
                </c:pt>
                <c:pt idx="382">
                  <c:v>0.12</c:v>
                </c:pt>
                <c:pt idx="383">
                  <c:v>-0.09</c:v>
                </c:pt>
                <c:pt idx="384">
                  <c:v>0.11</c:v>
                </c:pt>
                <c:pt idx="385">
                  <c:v>0.21</c:v>
                </c:pt>
                <c:pt idx="386">
                  <c:v>0</c:v>
                </c:pt>
                <c:pt idx="387">
                  <c:v>0.18</c:v>
                </c:pt>
                <c:pt idx="388">
                  <c:v>-0.04</c:v>
                </c:pt>
                <c:pt idx="389">
                  <c:v>0.04</c:v>
                </c:pt>
                <c:pt idx="390">
                  <c:v>0.25</c:v>
                </c:pt>
                <c:pt idx="391">
                  <c:v>0.18</c:v>
                </c:pt>
                <c:pt idx="392">
                  <c:v>-0.09</c:v>
                </c:pt>
                <c:pt idx="393">
                  <c:v>0.23</c:v>
                </c:pt>
                <c:pt idx="394">
                  <c:v>0.11</c:v>
                </c:pt>
                <c:pt idx="395">
                  <c:v>0</c:v>
                </c:pt>
                <c:pt idx="396">
                  <c:v>0.31</c:v>
                </c:pt>
                <c:pt idx="397">
                  <c:v>-0.02</c:v>
                </c:pt>
                <c:pt idx="398">
                  <c:v>7.0000000000000007E-2</c:v>
                </c:pt>
                <c:pt idx="399">
                  <c:v>0.27</c:v>
                </c:pt>
                <c:pt idx="400">
                  <c:v>0.03</c:v>
                </c:pt>
                <c:pt idx="401">
                  <c:v>0</c:v>
                </c:pt>
                <c:pt idx="402">
                  <c:v>0.28999999999999998</c:v>
                </c:pt>
                <c:pt idx="403">
                  <c:v>0.2</c:v>
                </c:pt>
                <c:pt idx="404">
                  <c:v>0.04</c:v>
                </c:pt>
                <c:pt idx="405">
                  <c:v>0.28999999999999998</c:v>
                </c:pt>
                <c:pt idx="406">
                  <c:v>0.01</c:v>
                </c:pt>
                <c:pt idx="407">
                  <c:v>0.09</c:v>
                </c:pt>
                <c:pt idx="408">
                  <c:v>0.03</c:v>
                </c:pt>
                <c:pt idx="409">
                  <c:v>0.09</c:v>
                </c:pt>
                <c:pt idx="410">
                  <c:v>0.08</c:v>
                </c:pt>
                <c:pt idx="411">
                  <c:v>0.28999999999999998</c:v>
                </c:pt>
                <c:pt idx="412">
                  <c:v>0.13</c:v>
                </c:pt>
                <c:pt idx="413">
                  <c:v>7.0000000000000007E-2</c:v>
                </c:pt>
                <c:pt idx="414">
                  <c:v>-0.05</c:v>
                </c:pt>
                <c:pt idx="415">
                  <c:v>7.0000000000000007E-2</c:v>
                </c:pt>
                <c:pt idx="416">
                  <c:v>0.19</c:v>
                </c:pt>
                <c:pt idx="417">
                  <c:v>0.03</c:v>
                </c:pt>
                <c:pt idx="418">
                  <c:v>0.13</c:v>
                </c:pt>
                <c:pt idx="419">
                  <c:v>0.1</c:v>
                </c:pt>
                <c:pt idx="420">
                  <c:v>0.04</c:v>
                </c:pt>
                <c:pt idx="421">
                  <c:v>0.16</c:v>
                </c:pt>
                <c:pt idx="422">
                  <c:v>-0.06</c:v>
                </c:pt>
                <c:pt idx="423">
                  <c:v>-0.12</c:v>
                </c:pt>
                <c:pt idx="424">
                  <c:v>0.15</c:v>
                </c:pt>
                <c:pt idx="425">
                  <c:v>7.0000000000000007E-2</c:v>
                </c:pt>
                <c:pt idx="426">
                  <c:v>0.11</c:v>
                </c:pt>
                <c:pt idx="427">
                  <c:v>0.03</c:v>
                </c:pt>
                <c:pt idx="428">
                  <c:v>0.05</c:v>
                </c:pt>
                <c:pt idx="429">
                  <c:v>0</c:v>
                </c:pt>
                <c:pt idx="430">
                  <c:v>0.19</c:v>
                </c:pt>
                <c:pt idx="431">
                  <c:v>-0.02</c:v>
                </c:pt>
                <c:pt idx="432">
                  <c:v>0.19</c:v>
                </c:pt>
                <c:pt idx="433">
                  <c:v>-0.09</c:v>
                </c:pt>
                <c:pt idx="434">
                  <c:v>-0.02</c:v>
                </c:pt>
                <c:pt idx="435">
                  <c:v>0.09</c:v>
                </c:pt>
                <c:pt idx="436">
                  <c:v>0.12</c:v>
                </c:pt>
                <c:pt idx="437">
                  <c:v>0.16</c:v>
                </c:pt>
                <c:pt idx="438">
                  <c:v>0.19</c:v>
                </c:pt>
                <c:pt idx="439">
                  <c:v>0.03</c:v>
                </c:pt>
                <c:pt idx="440">
                  <c:v>0.23</c:v>
                </c:pt>
                <c:pt idx="441">
                  <c:v>0</c:v>
                </c:pt>
                <c:pt idx="442">
                  <c:v>-0.01</c:v>
                </c:pt>
                <c:pt idx="443">
                  <c:v>0.08</c:v>
                </c:pt>
                <c:pt idx="444">
                  <c:v>0.12</c:v>
                </c:pt>
                <c:pt idx="445">
                  <c:v>-0.16</c:v>
                </c:pt>
                <c:pt idx="446">
                  <c:v>0.12</c:v>
                </c:pt>
                <c:pt idx="447">
                  <c:v>-0.02</c:v>
                </c:pt>
                <c:pt idx="448">
                  <c:v>0.19</c:v>
                </c:pt>
                <c:pt idx="449">
                  <c:v>0.11</c:v>
                </c:pt>
                <c:pt idx="450">
                  <c:v>-0.05</c:v>
                </c:pt>
                <c:pt idx="451">
                  <c:v>0.03</c:v>
                </c:pt>
                <c:pt idx="452">
                  <c:v>7.0000000000000007E-2</c:v>
                </c:pt>
                <c:pt idx="453">
                  <c:v>0.15</c:v>
                </c:pt>
                <c:pt idx="454">
                  <c:v>0.03</c:v>
                </c:pt>
                <c:pt idx="455">
                  <c:v>-0.02</c:v>
                </c:pt>
                <c:pt idx="456">
                  <c:v>7.0000000000000007E-2</c:v>
                </c:pt>
                <c:pt idx="457">
                  <c:v>0.16</c:v>
                </c:pt>
                <c:pt idx="458">
                  <c:v>0.03</c:v>
                </c:pt>
                <c:pt idx="459">
                  <c:v>-0.02</c:v>
                </c:pt>
                <c:pt idx="460">
                  <c:v>0.16</c:v>
                </c:pt>
                <c:pt idx="461">
                  <c:v>-0.03</c:v>
                </c:pt>
                <c:pt idx="462">
                  <c:v>0.05</c:v>
                </c:pt>
                <c:pt idx="463">
                  <c:v>-0.06</c:v>
                </c:pt>
                <c:pt idx="464">
                  <c:v>0.08</c:v>
                </c:pt>
                <c:pt idx="465">
                  <c:v>0.23</c:v>
                </c:pt>
                <c:pt idx="466">
                  <c:v>-0.01</c:v>
                </c:pt>
                <c:pt idx="467">
                  <c:v>-0.02</c:v>
                </c:pt>
                <c:pt idx="468">
                  <c:v>0.23</c:v>
                </c:pt>
                <c:pt idx="469">
                  <c:v>-7.0000000000000007E-2</c:v>
                </c:pt>
                <c:pt idx="470">
                  <c:v>7.0000000000000007E-2</c:v>
                </c:pt>
                <c:pt idx="471">
                  <c:v>0.19</c:v>
                </c:pt>
                <c:pt idx="472">
                  <c:v>-0.13</c:v>
                </c:pt>
                <c:pt idx="473">
                  <c:v>0.24</c:v>
                </c:pt>
                <c:pt idx="474">
                  <c:v>0.14000000000000001</c:v>
                </c:pt>
                <c:pt idx="475">
                  <c:v>-0.01</c:v>
                </c:pt>
                <c:pt idx="476">
                  <c:v>0.27</c:v>
                </c:pt>
                <c:pt idx="477">
                  <c:v>0.12</c:v>
                </c:pt>
                <c:pt idx="478">
                  <c:v>0.11</c:v>
                </c:pt>
                <c:pt idx="479">
                  <c:v>0.32</c:v>
                </c:pt>
                <c:pt idx="480">
                  <c:v>0.18</c:v>
                </c:pt>
                <c:pt idx="481">
                  <c:v>0.03</c:v>
                </c:pt>
                <c:pt idx="482">
                  <c:v>0.12</c:v>
                </c:pt>
                <c:pt idx="483">
                  <c:v>-0.02</c:v>
                </c:pt>
                <c:pt idx="484">
                  <c:v>-0.05</c:v>
                </c:pt>
                <c:pt idx="485">
                  <c:v>0.26</c:v>
                </c:pt>
                <c:pt idx="486">
                  <c:v>0</c:v>
                </c:pt>
                <c:pt idx="487">
                  <c:v>0.09</c:v>
                </c:pt>
                <c:pt idx="488">
                  <c:v>0.26</c:v>
                </c:pt>
                <c:pt idx="489">
                  <c:v>0.23</c:v>
                </c:pt>
                <c:pt idx="490">
                  <c:v>0.05</c:v>
                </c:pt>
                <c:pt idx="491">
                  <c:v>0.23</c:v>
                </c:pt>
                <c:pt idx="492">
                  <c:v>-0.02</c:v>
                </c:pt>
                <c:pt idx="493">
                  <c:v>7.0000000000000007E-2</c:v>
                </c:pt>
                <c:pt idx="494">
                  <c:v>0.12</c:v>
                </c:pt>
                <c:pt idx="495">
                  <c:v>0</c:v>
                </c:pt>
                <c:pt idx="496">
                  <c:v>0.11</c:v>
                </c:pt>
                <c:pt idx="497">
                  <c:v>-0.05</c:v>
                </c:pt>
                <c:pt idx="498">
                  <c:v>-0.08</c:v>
                </c:pt>
                <c:pt idx="499">
                  <c:v>0.12</c:v>
                </c:pt>
                <c:pt idx="500">
                  <c:v>7.0000000000000007E-2</c:v>
                </c:pt>
                <c:pt idx="501">
                  <c:v>-0.02</c:v>
                </c:pt>
                <c:pt idx="502">
                  <c:v>0.05</c:v>
                </c:pt>
                <c:pt idx="503">
                  <c:v>0.15</c:v>
                </c:pt>
                <c:pt idx="504">
                  <c:v>-0.09</c:v>
                </c:pt>
                <c:pt idx="505">
                  <c:v>0.25</c:v>
                </c:pt>
                <c:pt idx="506">
                  <c:v>0.08</c:v>
                </c:pt>
                <c:pt idx="507">
                  <c:v>-0.01</c:v>
                </c:pt>
                <c:pt idx="508">
                  <c:v>0.01</c:v>
                </c:pt>
                <c:pt idx="509">
                  <c:v>0.12</c:v>
                </c:pt>
                <c:pt idx="510">
                  <c:v>0.06</c:v>
                </c:pt>
                <c:pt idx="511">
                  <c:v>0.18</c:v>
                </c:pt>
                <c:pt idx="512">
                  <c:v>0.14000000000000001</c:v>
                </c:pt>
                <c:pt idx="513">
                  <c:v>0.2</c:v>
                </c:pt>
                <c:pt idx="514">
                  <c:v>0.15</c:v>
                </c:pt>
                <c:pt idx="515">
                  <c:v>0.14000000000000001</c:v>
                </c:pt>
                <c:pt idx="516">
                  <c:v>-0.09</c:v>
                </c:pt>
                <c:pt idx="517">
                  <c:v>0.16</c:v>
                </c:pt>
                <c:pt idx="518">
                  <c:v>0.24</c:v>
                </c:pt>
                <c:pt idx="519">
                  <c:v>-0.06</c:v>
                </c:pt>
                <c:pt idx="520">
                  <c:v>0.09</c:v>
                </c:pt>
                <c:pt idx="521">
                  <c:v>0.28999999999999998</c:v>
                </c:pt>
                <c:pt idx="522">
                  <c:v>7.0000000000000007E-2</c:v>
                </c:pt>
                <c:pt idx="523">
                  <c:v>0.14000000000000001</c:v>
                </c:pt>
                <c:pt idx="524">
                  <c:v>0.26</c:v>
                </c:pt>
                <c:pt idx="525">
                  <c:v>0.19</c:v>
                </c:pt>
                <c:pt idx="526">
                  <c:v>0.04</c:v>
                </c:pt>
                <c:pt idx="527">
                  <c:v>0.03</c:v>
                </c:pt>
                <c:pt idx="528">
                  <c:v>0.05</c:v>
                </c:pt>
                <c:pt idx="529">
                  <c:v>0.08</c:v>
                </c:pt>
                <c:pt idx="530">
                  <c:v>0.12</c:v>
                </c:pt>
                <c:pt idx="531">
                  <c:v>-0.04</c:v>
                </c:pt>
                <c:pt idx="532">
                  <c:v>0.26</c:v>
                </c:pt>
                <c:pt idx="533">
                  <c:v>-0.15</c:v>
                </c:pt>
                <c:pt idx="534">
                  <c:v>0.13</c:v>
                </c:pt>
                <c:pt idx="535">
                  <c:v>0.43</c:v>
                </c:pt>
                <c:pt idx="536">
                  <c:v>-0.12</c:v>
                </c:pt>
                <c:pt idx="537">
                  <c:v>0.09</c:v>
                </c:pt>
                <c:pt idx="538">
                  <c:v>0.06</c:v>
                </c:pt>
                <c:pt idx="539">
                  <c:v>-0.01</c:v>
                </c:pt>
                <c:pt idx="540">
                  <c:v>-0.02</c:v>
                </c:pt>
                <c:pt idx="541">
                  <c:v>0.09</c:v>
                </c:pt>
                <c:pt idx="542">
                  <c:v>0.01</c:v>
                </c:pt>
                <c:pt idx="543">
                  <c:v>0</c:v>
                </c:pt>
                <c:pt idx="544">
                  <c:v>0.01</c:v>
                </c:pt>
                <c:pt idx="545">
                  <c:v>0.03</c:v>
                </c:pt>
                <c:pt idx="546">
                  <c:v>0.27</c:v>
                </c:pt>
                <c:pt idx="547">
                  <c:v>0.18</c:v>
                </c:pt>
                <c:pt idx="548">
                  <c:v>0.11</c:v>
                </c:pt>
                <c:pt idx="549">
                  <c:v>0</c:v>
                </c:pt>
                <c:pt idx="550">
                  <c:v>0.1</c:v>
                </c:pt>
                <c:pt idx="551">
                  <c:v>7.0000000000000007E-2</c:v>
                </c:pt>
                <c:pt idx="552">
                  <c:v>0.09</c:v>
                </c:pt>
                <c:pt idx="553">
                  <c:v>0.14000000000000001</c:v>
                </c:pt>
                <c:pt idx="554">
                  <c:v>0.21</c:v>
                </c:pt>
                <c:pt idx="555">
                  <c:v>-0.02</c:v>
                </c:pt>
                <c:pt idx="556">
                  <c:v>0.19</c:v>
                </c:pt>
                <c:pt idx="557">
                  <c:v>0.2</c:v>
                </c:pt>
                <c:pt idx="558">
                  <c:v>0.09</c:v>
                </c:pt>
                <c:pt idx="559">
                  <c:v>0.41</c:v>
                </c:pt>
                <c:pt idx="560">
                  <c:v>7.0000000000000007E-2</c:v>
                </c:pt>
                <c:pt idx="561">
                  <c:v>0.03</c:v>
                </c:pt>
                <c:pt idx="562">
                  <c:v>0.42</c:v>
                </c:pt>
                <c:pt idx="563">
                  <c:v>0</c:v>
                </c:pt>
                <c:pt idx="564">
                  <c:v>7.0000000000000007E-2</c:v>
                </c:pt>
                <c:pt idx="565">
                  <c:v>0.28999999999999998</c:v>
                </c:pt>
                <c:pt idx="566">
                  <c:v>7.0000000000000007E-2</c:v>
                </c:pt>
                <c:pt idx="567">
                  <c:v>0.03</c:v>
                </c:pt>
                <c:pt idx="568">
                  <c:v>0.14000000000000001</c:v>
                </c:pt>
                <c:pt idx="569">
                  <c:v>-0.04</c:v>
                </c:pt>
                <c:pt idx="570">
                  <c:v>0.05</c:v>
                </c:pt>
                <c:pt idx="571">
                  <c:v>0.25</c:v>
                </c:pt>
                <c:pt idx="572">
                  <c:v>-0.12</c:v>
                </c:pt>
                <c:pt idx="573">
                  <c:v>0.09</c:v>
                </c:pt>
                <c:pt idx="574">
                  <c:v>0.14000000000000001</c:v>
                </c:pt>
                <c:pt idx="575">
                  <c:v>0.1</c:v>
                </c:pt>
                <c:pt idx="576">
                  <c:v>0.08</c:v>
                </c:pt>
                <c:pt idx="577">
                  <c:v>0.21</c:v>
                </c:pt>
                <c:pt idx="578">
                  <c:v>-0.13</c:v>
                </c:pt>
                <c:pt idx="579">
                  <c:v>0.14000000000000001</c:v>
                </c:pt>
                <c:pt idx="580">
                  <c:v>7.0000000000000007E-2</c:v>
                </c:pt>
                <c:pt idx="581">
                  <c:v>-0.06</c:v>
                </c:pt>
                <c:pt idx="582">
                  <c:v>0.18</c:v>
                </c:pt>
                <c:pt idx="583">
                  <c:v>0.08</c:v>
                </c:pt>
                <c:pt idx="584">
                  <c:v>-0.06</c:v>
                </c:pt>
                <c:pt idx="585">
                  <c:v>0.2</c:v>
                </c:pt>
                <c:pt idx="586">
                  <c:v>-0.08</c:v>
                </c:pt>
                <c:pt idx="587">
                  <c:v>-0.08</c:v>
                </c:pt>
                <c:pt idx="588">
                  <c:v>0.26</c:v>
                </c:pt>
                <c:pt idx="589">
                  <c:v>-0.04</c:v>
                </c:pt>
                <c:pt idx="590">
                  <c:v>0.09</c:v>
                </c:pt>
                <c:pt idx="591">
                  <c:v>0.22</c:v>
                </c:pt>
                <c:pt idx="592">
                  <c:v>0.02</c:v>
                </c:pt>
                <c:pt idx="593">
                  <c:v>0.1</c:v>
                </c:pt>
                <c:pt idx="594">
                  <c:v>0.2</c:v>
                </c:pt>
                <c:pt idx="595">
                  <c:v>0.08</c:v>
                </c:pt>
                <c:pt idx="596">
                  <c:v>0.08</c:v>
                </c:pt>
                <c:pt idx="597">
                  <c:v>0.02</c:v>
                </c:pt>
                <c:pt idx="598">
                  <c:v>-0.08</c:v>
                </c:pt>
                <c:pt idx="599">
                  <c:v>0.34</c:v>
                </c:pt>
                <c:pt idx="600">
                  <c:v>-0.04</c:v>
                </c:pt>
                <c:pt idx="601">
                  <c:v>-0.09</c:v>
                </c:pt>
                <c:pt idx="602">
                  <c:v>0.32</c:v>
                </c:pt>
                <c:pt idx="603">
                  <c:v>-0.06</c:v>
                </c:pt>
                <c:pt idx="604">
                  <c:v>0.2</c:v>
                </c:pt>
                <c:pt idx="605">
                  <c:v>0.32</c:v>
                </c:pt>
                <c:pt idx="606">
                  <c:v>-0.02</c:v>
                </c:pt>
                <c:pt idx="607">
                  <c:v>0.02</c:v>
                </c:pt>
                <c:pt idx="608">
                  <c:v>-0.01</c:v>
                </c:pt>
                <c:pt idx="609">
                  <c:v>-0.01</c:v>
                </c:pt>
                <c:pt idx="610">
                  <c:v>0.23</c:v>
                </c:pt>
                <c:pt idx="611">
                  <c:v>0.21</c:v>
                </c:pt>
                <c:pt idx="612">
                  <c:v>0.03</c:v>
                </c:pt>
                <c:pt idx="613">
                  <c:v>0.25</c:v>
                </c:pt>
                <c:pt idx="614">
                  <c:v>0</c:v>
                </c:pt>
                <c:pt idx="615">
                  <c:v>-0.05</c:v>
                </c:pt>
                <c:pt idx="616">
                  <c:v>0.08</c:v>
                </c:pt>
                <c:pt idx="617">
                  <c:v>0.25</c:v>
                </c:pt>
                <c:pt idx="618">
                  <c:v>0</c:v>
                </c:pt>
                <c:pt idx="619">
                  <c:v>0.01</c:v>
                </c:pt>
                <c:pt idx="620">
                  <c:v>0.17</c:v>
                </c:pt>
                <c:pt idx="621">
                  <c:v>-0.11</c:v>
                </c:pt>
                <c:pt idx="622">
                  <c:v>0.15</c:v>
                </c:pt>
                <c:pt idx="623">
                  <c:v>0.21</c:v>
                </c:pt>
                <c:pt idx="624">
                  <c:v>-0.01</c:v>
                </c:pt>
                <c:pt idx="625">
                  <c:v>0.03</c:v>
                </c:pt>
                <c:pt idx="626">
                  <c:v>0.08</c:v>
                </c:pt>
                <c:pt idx="627">
                  <c:v>-0.14000000000000001</c:v>
                </c:pt>
                <c:pt idx="628">
                  <c:v>0.2</c:v>
                </c:pt>
                <c:pt idx="629">
                  <c:v>0.09</c:v>
                </c:pt>
                <c:pt idx="630">
                  <c:v>-0.18</c:v>
                </c:pt>
                <c:pt idx="631">
                  <c:v>0.19</c:v>
                </c:pt>
                <c:pt idx="632">
                  <c:v>0.06</c:v>
                </c:pt>
                <c:pt idx="633">
                  <c:v>-0.02</c:v>
                </c:pt>
                <c:pt idx="634">
                  <c:v>0.2</c:v>
                </c:pt>
                <c:pt idx="635">
                  <c:v>-0.09</c:v>
                </c:pt>
                <c:pt idx="636">
                  <c:v>0.2</c:v>
                </c:pt>
                <c:pt idx="637">
                  <c:v>0.1</c:v>
                </c:pt>
                <c:pt idx="638">
                  <c:v>0.04</c:v>
                </c:pt>
                <c:pt idx="639">
                  <c:v>0.1</c:v>
                </c:pt>
                <c:pt idx="640">
                  <c:v>0.26</c:v>
                </c:pt>
                <c:pt idx="641">
                  <c:v>0.06</c:v>
                </c:pt>
                <c:pt idx="642">
                  <c:v>0.12</c:v>
                </c:pt>
                <c:pt idx="643">
                  <c:v>0.14000000000000001</c:v>
                </c:pt>
                <c:pt idx="644">
                  <c:v>0.05</c:v>
                </c:pt>
                <c:pt idx="645">
                  <c:v>0.05</c:v>
                </c:pt>
                <c:pt idx="646">
                  <c:v>0.16</c:v>
                </c:pt>
                <c:pt idx="647">
                  <c:v>0.15</c:v>
                </c:pt>
                <c:pt idx="648">
                  <c:v>0.12</c:v>
                </c:pt>
                <c:pt idx="649">
                  <c:v>0.14000000000000001</c:v>
                </c:pt>
                <c:pt idx="650">
                  <c:v>7.0000000000000007E-2</c:v>
                </c:pt>
                <c:pt idx="651">
                  <c:v>0.09</c:v>
                </c:pt>
                <c:pt idx="652">
                  <c:v>-0.06</c:v>
                </c:pt>
                <c:pt idx="653">
                  <c:v>0.19</c:v>
                </c:pt>
                <c:pt idx="654">
                  <c:v>0.03</c:v>
                </c:pt>
                <c:pt idx="655">
                  <c:v>0.16</c:v>
                </c:pt>
                <c:pt idx="656">
                  <c:v>0</c:v>
                </c:pt>
                <c:pt idx="657">
                  <c:v>0.05</c:v>
                </c:pt>
                <c:pt idx="658">
                  <c:v>0.18</c:v>
                </c:pt>
                <c:pt idx="659">
                  <c:v>0.09</c:v>
                </c:pt>
                <c:pt idx="660">
                  <c:v>-0.05</c:v>
                </c:pt>
                <c:pt idx="661">
                  <c:v>0.12</c:v>
                </c:pt>
                <c:pt idx="662">
                  <c:v>0.05</c:v>
                </c:pt>
                <c:pt idx="663">
                  <c:v>-0.02</c:v>
                </c:pt>
                <c:pt idx="664">
                  <c:v>0.17</c:v>
                </c:pt>
                <c:pt idx="665">
                  <c:v>0.27</c:v>
                </c:pt>
                <c:pt idx="666">
                  <c:v>0.15</c:v>
                </c:pt>
                <c:pt idx="667">
                  <c:v>0.09</c:v>
                </c:pt>
                <c:pt idx="668">
                  <c:v>0</c:v>
                </c:pt>
                <c:pt idx="669">
                  <c:v>-0.04</c:v>
                </c:pt>
                <c:pt idx="670">
                  <c:v>-0.02</c:v>
                </c:pt>
                <c:pt idx="671">
                  <c:v>-0.06</c:v>
                </c:pt>
                <c:pt idx="672">
                  <c:v>0.12</c:v>
                </c:pt>
                <c:pt idx="673">
                  <c:v>0.19</c:v>
                </c:pt>
                <c:pt idx="674">
                  <c:v>0</c:v>
                </c:pt>
                <c:pt idx="675">
                  <c:v>-0.01</c:v>
                </c:pt>
                <c:pt idx="676">
                  <c:v>0.18</c:v>
                </c:pt>
                <c:pt idx="677">
                  <c:v>0.09</c:v>
                </c:pt>
                <c:pt idx="678">
                  <c:v>-0.09</c:v>
                </c:pt>
                <c:pt idx="679">
                  <c:v>0.08</c:v>
                </c:pt>
                <c:pt idx="680">
                  <c:v>0.14000000000000001</c:v>
                </c:pt>
                <c:pt idx="681">
                  <c:v>0.09</c:v>
                </c:pt>
                <c:pt idx="682">
                  <c:v>0.03</c:v>
                </c:pt>
                <c:pt idx="683">
                  <c:v>0.09</c:v>
                </c:pt>
                <c:pt idx="684">
                  <c:v>0.03</c:v>
                </c:pt>
                <c:pt idx="685">
                  <c:v>0.18</c:v>
                </c:pt>
                <c:pt idx="686">
                  <c:v>0.16</c:v>
                </c:pt>
                <c:pt idx="687">
                  <c:v>0.04</c:v>
                </c:pt>
                <c:pt idx="688">
                  <c:v>0.21</c:v>
                </c:pt>
                <c:pt idx="689">
                  <c:v>0.18</c:v>
                </c:pt>
                <c:pt idx="690">
                  <c:v>0.14000000000000001</c:v>
                </c:pt>
                <c:pt idx="691">
                  <c:v>0.15</c:v>
                </c:pt>
                <c:pt idx="692">
                  <c:v>0.06</c:v>
                </c:pt>
                <c:pt idx="693">
                  <c:v>0.02</c:v>
                </c:pt>
                <c:pt idx="694">
                  <c:v>0.05</c:v>
                </c:pt>
                <c:pt idx="695">
                  <c:v>0.09</c:v>
                </c:pt>
                <c:pt idx="696">
                  <c:v>-0.11</c:v>
                </c:pt>
                <c:pt idx="697">
                  <c:v>0.26</c:v>
                </c:pt>
                <c:pt idx="698">
                  <c:v>0.19</c:v>
                </c:pt>
                <c:pt idx="699">
                  <c:v>-0.01</c:v>
                </c:pt>
                <c:pt idx="700">
                  <c:v>-0.11</c:v>
                </c:pt>
                <c:pt idx="701">
                  <c:v>0.11</c:v>
                </c:pt>
                <c:pt idx="702">
                  <c:v>-0.1</c:v>
                </c:pt>
                <c:pt idx="703">
                  <c:v>0.14000000000000001</c:v>
                </c:pt>
                <c:pt idx="704">
                  <c:v>-0.03</c:v>
                </c:pt>
                <c:pt idx="705">
                  <c:v>-0.12</c:v>
                </c:pt>
                <c:pt idx="706">
                  <c:v>0.21</c:v>
                </c:pt>
                <c:pt idx="707">
                  <c:v>0.08</c:v>
                </c:pt>
                <c:pt idx="708">
                  <c:v>-0.11</c:v>
                </c:pt>
                <c:pt idx="709">
                  <c:v>0.28999999999999998</c:v>
                </c:pt>
                <c:pt idx="710">
                  <c:v>-0.09</c:v>
                </c:pt>
                <c:pt idx="711">
                  <c:v>0.03</c:v>
                </c:pt>
                <c:pt idx="712">
                  <c:v>0.2</c:v>
                </c:pt>
                <c:pt idx="713">
                  <c:v>0.09</c:v>
                </c:pt>
                <c:pt idx="714">
                  <c:v>0.09</c:v>
                </c:pt>
                <c:pt idx="715">
                  <c:v>0</c:v>
                </c:pt>
                <c:pt idx="716">
                  <c:v>-0.03</c:v>
                </c:pt>
                <c:pt idx="717">
                  <c:v>-0.02</c:v>
                </c:pt>
                <c:pt idx="718">
                  <c:v>0.13</c:v>
                </c:pt>
                <c:pt idx="719">
                  <c:v>7.0000000000000007E-2</c:v>
                </c:pt>
                <c:pt idx="720">
                  <c:v>0.16</c:v>
                </c:pt>
                <c:pt idx="721">
                  <c:v>0.05</c:v>
                </c:pt>
                <c:pt idx="722">
                  <c:v>0.27</c:v>
                </c:pt>
                <c:pt idx="723">
                  <c:v>0.16</c:v>
                </c:pt>
                <c:pt idx="724">
                  <c:v>0.12</c:v>
                </c:pt>
                <c:pt idx="725">
                  <c:v>-0.13</c:v>
                </c:pt>
                <c:pt idx="726">
                  <c:v>0.17</c:v>
                </c:pt>
                <c:pt idx="727">
                  <c:v>0.06</c:v>
                </c:pt>
                <c:pt idx="728">
                  <c:v>-0.13</c:v>
                </c:pt>
                <c:pt idx="729">
                  <c:v>0.18</c:v>
                </c:pt>
                <c:pt idx="730">
                  <c:v>0.13</c:v>
                </c:pt>
                <c:pt idx="731">
                  <c:v>-0.12</c:v>
                </c:pt>
                <c:pt idx="732">
                  <c:v>0.17</c:v>
                </c:pt>
                <c:pt idx="733">
                  <c:v>0.08</c:v>
                </c:pt>
                <c:pt idx="734">
                  <c:v>-0.01</c:v>
                </c:pt>
                <c:pt idx="735">
                  <c:v>0.22</c:v>
                </c:pt>
                <c:pt idx="736">
                  <c:v>-7.0000000000000007E-2</c:v>
                </c:pt>
                <c:pt idx="737">
                  <c:v>-0.3</c:v>
                </c:pt>
                <c:pt idx="738">
                  <c:v>-0.04</c:v>
                </c:pt>
                <c:pt idx="739">
                  <c:v>-0.23</c:v>
                </c:pt>
                <c:pt idx="740">
                  <c:v>0.03</c:v>
                </c:pt>
                <c:pt idx="741">
                  <c:v>0.09</c:v>
                </c:pt>
                <c:pt idx="742">
                  <c:v>-0.06</c:v>
                </c:pt>
                <c:pt idx="743">
                  <c:v>-0.1</c:v>
                </c:pt>
                <c:pt idx="744">
                  <c:v>0.23</c:v>
                </c:pt>
                <c:pt idx="745">
                  <c:v>-0.04</c:v>
                </c:pt>
                <c:pt idx="746">
                  <c:v>-0.06</c:v>
                </c:pt>
                <c:pt idx="747">
                  <c:v>0.17</c:v>
                </c:pt>
                <c:pt idx="748">
                  <c:v>-0.01</c:v>
                </c:pt>
                <c:pt idx="749">
                  <c:v>0.2</c:v>
                </c:pt>
                <c:pt idx="750">
                  <c:v>0.1</c:v>
                </c:pt>
                <c:pt idx="751">
                  <c:v>-0.06</c:v>
                </c:pt>
                <c:pt idx="752">
                  <c:v>0.04</c:v>
                </c:pt>
                <c:pt idx="753">
                  <c:v>7.0000000000000007E-2</c:v>
                </c:pt>
                <c:pt idx="754">
                  <c:v>-0.02</c:v>
                </c:pt>
                <c:pt idx="755">
                  <c:v>0.22</c:v>
                </c:pt>
                <c:pt idx="756">
                  <c:v>-0.06</c:v>
                </c:pt>
                <c:pt idx="757">
                  <c:v>-0.03</c:v>
                </c:pt>
                <c:pt idx="758">
                  <c:v>0.18</c:v>
                </c:pt>
                <c:pt idx="759">
                  <c:v>0.04</c:v>
                </c:pt>
                <c:pt idx="760">
                  <c:v>-0.2</c:v>
                </c:pt>
                <c:pt idx="761">
                  <c:v>0.22</c:v>
                </c:pt>
                <c:pt idx="762">
                  <c:v>0.12</c:v>
                </c:pt>
                <c:pt idx="763">
                  <c:v>-0.12</c:v>
                </c:pt>
                <c:pt idx="764">
                  <c:v>0.03</c:v>
                </c:pt>
                <c:pt idx="765">
                  <c:v>-0.06</c:v>
                </c:pt>
                <c:pt idx="766">
                  <c:v>-0.01</c:v>
                </c:pt>
                <c:pt idx="767">
                  <c:v>0.13</c:v>
                </c:pt>
                <c:pt idx="768">
                  <c:v>-0.02</c:v>
                </c:pt>
                <c:pt idx="769">
                  <c:v>0.13</c:v>
                </c:pt>
                <c:pt idx="770">
                  <c:v>0.03</c:v>
                </c:pt>
                <c:pt idx="771">
                  <c:v>0.08</c:v>
                </c:pt>
                <c:pt idx="772">
                  <c:v>0.12</c:v>
                </c:pt>
                <c:pt idx="773">
                  <c:v>0.12</c:v>
                </c:pt>
                <c:pt idx="774">
                  <c:v>-0.08</c:v>
                </c:pt>
                <c:pt idx="775">
                  <c:v>-0.04</c:v>
                </c:pt>
                <c:pt idx="776">
                  <c:v>0.13</c:v>
                </c:pt>
                <c:pt idx="777">
                  <c:v>0.19</c:v>
                </c:pt>
                <c:pt idx="778">
                  <c:v>-0.13</c:v>
                </c:pt>
                <c:pt idx="779">
                  <c:v>-0.13</c:v>
                </c:pt>
                <c:pt idx="780">
                  <c:v>0.11</c:v>
                </c:pt>
                <c:pt idx="781">
                  <c:v>-0.01</c:v>
                </c:pt>
                <c:pt idx="782">
                  <c:v>0.01</c:v>
                </c:pt>
                <c:pt idx="783">
                  <c:v>-0.04</c:v>
                </c:pt>
                <c:pt idx="784">
                  <c:v>0.01</c:v>
                </c:pt>
                <c:pt idx="785">
                  <c:v>0.05</c:v>
                </c:pt>
                <c:pt idx="786">
                  <c:v>-0.06</c:v>
                </c:pt>
                <c:pt idx="787">
                  <c:v>-0.12</c:v>
                </c:pt>
                <c:pt idx="788">
                  <c:v>7.0000000000000007E-2</c:v>
                </c:pt>
                <c:pt idx="789">
                  <c:v>-0.09</c:v>
                </c:pt>
                <c:pt idx="790">
                  <c:v>-0.04</c:v>
                </c:pt>
                <c:pt idx="791">
                  <c:v>0.11</c:v>
                </c:pt>
                <c:pt idx="792">
                  <c:v>-0.04</c:v>
                </c:pt>
                <c:pt idx="793">
                  <c:v>0.04</c:v>
                </c:pt>
                <c:pt idx="794">
                  <c:v>0.2</c:v>
                </c:pt>
                <c:pt idx="795">
                  <c:v>0.15</c:v>
                </c:pt>
                <c:pt idx="796">
                  <c:v>0.04</c:v>
                </c:pt>
                <c:pt idx="797">
                  <c:v>0.21</c:v>
                </c:pt>
                <c:pt idx="798">
                  <c:v>-0.04</c:v>
                </c:pt>
                <c:pt idx="799">
                  <c:v>-0.01</c:v>
                </c:pt>
                <c:pt idx="800">
                  <c:v>0.27</c:v>
                </c:pt>
                <c:pt idx="801">
                  <c:v>0.13</c:v>
                </c:pt>
                <c:pt idx="802">
                  <c:v>0.05</c:v>
                </c:pt>
                <c:pt idx="803">
                  <c:v>0.18</c:v>
                </c:pt>
                <c:pt idx="804">
                  <c:v>0</c:v>
                </c:pt>
                <c:pt idx="805">
                  <c:v>0.04</c:v>
                </c:pt>
                <c:pt idx="806">
                  <c:v>0.16</c:v>
                </c:pt>
                <c:pt idx="807">
                  <c:v>-0.04</c:v>
                </c:pt>
                <c:pt idx="808">
                  <c:v>0.18</c:v>
                </c:pt>
                <c:pt idx="809">
                  <c:v>0.2</c:v>
                </c:pt>
                <c:pt idx="810">
                  <c:v>-0.1</c:v>
                </c:pt>
                <c:pt idx="811">
                  <c:v>-0.02</c:v>
                </c:pt>
                <c:pt idx="812">
                  <c:v>0.05</c:v>
                </c:pt>
                <c:pt idx="813">
                  <c:v>-0.06</c:v>
                </c:pt>
                <c:pt idx="814">
                  <c:v>0.16</c:v>
                </c:pt>
                <c:pt idx="815">
                  <c:v>0.09</c:v>
                </c:pt>
                <c:pt idx="816">
                  <c:v>-0.11</c:v>
                </c:pt>
                <c:pt idx="817">
                  <c:v>0.19</c:v>
                </c:pt>
                <c:pt idx="818">
                  <c:v>0.09</c:v>
                </c:pt>
                <c:pt idx="819">
                  <c:v>-0.11</c:v>
                </c:pt>
                <c:pt idx="820">
                  <c:v>0.19</c:v>
                </c:pt>
                <c:pt idx="821">
                  <c:v>0.02</c:v>
                </c:pt>
                <c:pt idx="822">
                  <c:v>0.08</c:v>
                </c:pt>
                <c:pt idx="823">
                  <c:v>0.06</c:v>
                </c:pt>
                <c:pt idx="824">
                  <c:v>0.03</c:v>
                </c:pt>
                <c:pt idx="825">
                  <c:v>0.03</c:v>
                </c:pt>
                <c:pt idx="826">
                  <c:v>0.09</c:v>
                </c:pt>
                <c:pt idx="827">
                  <c:v>0.03</c:v>
                </c:pt>
                <c:pt idx="828">
                  <c:v>-0.1</c:v>
                </c:pt>
                <c:pt idx="829">
                  <c:v>7.0000000000000007E-2</c:v>
                </c:pt>
                <c:pt idx="830">
                  <c:v>-0.03</c:v>
                </c:pt>
                <c:pt idx="831">
                  <c:v>0.2</c:v>
                </c:pt>
                <c:pt idx="832">
                  <c:v>0.03</c:v>
                </c:pt>
                <c:pt idx="833">
                  <c:v>-0.04</c:v>
                </c:pt>
                <c:pt idx="834">
                  <c:v>0.03</c:v>
                </c:pt>
                <c:pt idx="835">
                  <c:v>-0.06</c:v>
                </c:pt>
                <c:pt idx="836">
                  <c:v>0.06</c:v>
                </c:pt>
                <c:pt idx="837">
                  <c:v>-0.06</c:v>
                </c:pt>
                <c:pt idx="838">
                  <c:v>0.23</c:v>
                </c:pt>
                <c:pt idx="839">
                  <c:v>0.09</c:v>
                </c:pt>
                <c:pt idx="840">
                  <c:v>-0.01</c:v>
                </c:pt>
                <c:pt idx="841">
                  <c:v>0.2</c:v>
                </c:pt>
                <c:pt idx="842">
                  <c:v>-0.04</c:v>
                </c:pt>
                <c:pt idx="843">
                  <c:v>-0.09</c:v>
                </c:pt>
                <c:pt idx="844">
                  <c:v>0.05</c:v>
                </c:pt>
                <c:pt idx="845">
                  <c:v>0.19</c:v>
                </c:pt>
                <c:pt idx="846">
                  <c:v>-0.12</c:v>
                </c:pt>
                <c:pt idx="847">
                  <c:v>0.28000000000000003</c:v>
                </c:pt>
                <c:pt idx="848">
                  <c:v>0.14000000000000001</c:v>
                </c:pt>
                <c:pt idx="849">
                  <c:v>0.12</c:v>
                </c:pt>
                <c:pt idx="850">
                  <c:v>7.0000000000000007E-2</c:v>
                </c:pt>
                <c:pt idx="851">
                  <c:v>-0.02</c:v>
                </c:pt>
                <c:pt idx="852">
                  <c:v>0.05</c:v>
                </c:pt>
                <c:pt idx="853">
                  <c:v>0.16</c:v>
                </c:pt>
                <c:pt idx="854">
                  <c:v>0.03</c:v>
                </c:pt>
                <c:pt idx="855">
                  <c:v>0.03</c:v>
                </c:pt>
                <c:pt idx="856">
                  <c:v>0.25</c:v>
                </c:pt>
                <c:pt idx="857">
                  <c:v>-0.13</c:v>
                </c:pt>
                <c:pt idx="858">
                  <c:v>-0.09</c:v>
                </c:pt>
                <c:pt idx="859">
                  <c:v>0.09</c:v>
                </c:pt>
                <c:pt idx="860">
                  <c:v>-0.15</c:v>
                </c:pt>
                <c:pt idx="861">
                  <c:v>0.17</c:v>
                </c:pt>
                <c:pt idx="862">
                  <c:v>0.12</c:v>
                </c:pt>
                <c:pt idx="863">
                  <c:v>-0.1</c:v>
                </c:pt>
                <c:pt idx="864">
                  <c:v>-0.06</c:v>
                </c:pt>
                <c:pt idx="865">
                  <c:v>7.0000000000000007E-2</c:v>
                </c:pt>
                <c:pt idx="866">
                  <c:v>0.06</c:v>
                </c:pt>
                <c:pt idx="867">
                  <c:v>0.14000000000000001</c:v>
                </c:pt>
                <c:pt idx="868">
                  <c:v>-0.06</c:v>
                </c:pt>
                <c:pt idx="869">
                  <c:v>-0.02</c:v>
                </c:pt>
                <c:pt idx="870">
                  <c:v>0.2</c:v>
                </c:pt>
                <c:pt idx="871">
                  <c:v>7.0000000000000007E-2</c:v>
                </c:pt>
                <c:pt idx="872">
                  <c:v>0.03</c:v>
                </c:pt>
                <c:pt idx="873">
                  <c:v>0.16</c:v>
                </c:pt>
                <c:pt idx="874">
                  <c:v>0.09</c:v>
                </c:pt>
                <c:pt idx="875">
                  <c:v>0.18</c:v>
                </c:pt>
                <c:pt idx="876">
                  <c:v>-0.11</c:v>
                </c:pt>
                <c:pt idx="877">
                  <c:v>-0.15</c:v>
                </c:pt>
                <c:pt idx="878">
                  <c:v>0.03</c:v>
                </c:pt>
                <c:pt idx="879">
                  <c:v>0.12</c:v>
                </c:pt>
                <c:pt idx="880">
                  <c:v>0.02</c:v>
                </c:pt>
                <c:pt idx="881">
                  <c:v>0.02</c:v>
                </c:pt>
                <c:pt idx="882">
                  <c:v>0.28000000000000003</c:v>
                </c:pt>
                <c:pt idx="883">
                  <c:v>0.1</c:v>
                </c:pt>
                <c:pt idx="884">
                  <c:v>0.03</c:v>
                </c:pt>
                <c:pt idx="885">
                  <c:v>0.08</c:v>
                </c:pt>
                <c:pt idx="886">
                  <c:v>0.05</c:v>
                </c:pt>
                <c:pt idx="887">
                  <c:v>0.14000000000000001</c:v>
                </c:pt>
                <c:pt idx="888">
                  <c:v>0.23</c:v>
                </c:pt>
                <c:pt idx="889">
                  <c:v>0.06</c:v>
                </c:pt>
                <c:pt idx="890">
                  <c:v>-0.05</c:v>
                </c:pt>
                <c:pt idx="891">
                  <c:v>-0.05</c:v>
                </c:pt>
                <c:pt idx="892">
                  <c:v>0.08</c:v>
                </c:pt>
                <c:pt idx="893">
                  <c:v>-0.08</c:v>
                </c:pt>
                <c:pt idx="894">
                  <c:v>-0.02</c:v>
                </c:pt>
                <c:pt idx="895">
                  <c:v>0.01</c:v>
                </c:pt>
                <c:pt idx="896">
                  <c:v>7.0000000000000007E-2</c:v>
                </c:pt>
                <c:pt idx="897">
                  <c:v>0.24</c:v>
                </c:pt>
                <c:pt idx="898">
                  <c:v>-0.04</c:v>
                </c:pt>
                <c:pt idx="899">
                  <c:v>0.12</c:v>
                </c:pt>
                <c:pt idx="900">
                  <c:v>0.03</c:v>
                </c:pt>
                <c:pt idx="901">
                  <c:v>-0.1</c:v>
                </c:pt>
                <c:pt idx="902">
                  <c:v>0.02</c:v>
                </c:pt>
                <c:pt idx="903">
                  <c:v>0.12</c:v>
                </c:pt>
                <c:pt idx="904">
                  <c:v>0.05</c:v>
                </c:pt>
                <c:pt idx="905">
                  <c:v>0.12</c:v>
                </c:pt>
                <c:pt idx="906">
                  <c:v>-0.01</c:v>
                </c:pt>
                <c:pt idx="907">
                  <c:v>0.11</c:v>
                </c:pt>
                <c:pt idx="908">
                  <c:v>-0.02</c:v>
                </c:pt>
                <c:pt idx="909">
                  <c:v>-0.05</c:v>
                </c:pt>
                <c:pt idx="910">
                  <c:v>0.01</c:v>
                </c:pt>
                <c:pt idx="911">
                  <c:v>0.21</c:v>
                </c:pt>
                <c:pt idx="912">
                  <c:v>-0.06</c:v>
                </c:pt>
                <c:pt idx="913">
                  <c:v>0.25</c:v>
                </c:pt>
                <c:pt idx="914">
                  <c:v>7.0000000000000007E-2</c:v>
                </c:pt>
                <c:pt idx="915">
                  <c:v>0</c:v>
                </c:pt>
                <c:pt idx="916">
                  <c:v>0.03</c:v>
                </c:pt>
                <c:pt idx="917">
                  <c:v>0.15</c:v>
                </c:pt>
                <c:pt idx="918">
                  <c:v>0</c:v>
                </c:pt>
                <c:pt idx="919">
                  <c:v>0.16</c:v>
                </c:pt>
                <c:pt idx="920">
                  <c:v>-0.05</c:v>
                </c:pt>
                <c:pt idx="921">
                  <c:v>-0.06</c:v>
                </c:pt>
                <c:pt idx="922">
                  <c:v>0.18</c:v>
                </c:pt>
                <c:pt idx="923">
                  <c:v>0.1</c:v>
                </c:pt>
                <c:pt idx="924">
                  <c:v>0.08</c:v>
                </c:pt>
                <c:pt idx="925">
                  <c:v>0.03</c:v>
                </c:pt>
                <c:pt idx="926">
                  <c:v>-0.06</c:v>
                </c:pt>
                <c:pt idx="927">
                  <c:v>0.02</c:v>
                </c:pt>
                <c:pt idx="928">
                  <c:v>0.2</c:v>
                </c:pt>
                <c:pt idx="929">
                  <c:v>0.23</c:v>
                </c:pt>
                <c:pt idx="930">
                  <c:v>0.08</c:v>
                </c:pt>
                <c:pt idx="931">
                  <c:v>7.0000000000000007E-2</c:v>
                </c:pt>
                <c:pt idx="932">
                  <c:v>-0.11</c:v>
                </c:pt>
                <c:pt idx="933">
                  <c:v>0.33</c:v>
                </c:pt>
                <c:pt idx="934">
                  <c:v>0.05</c:v>
                </c:pt>
                <c:pt idx="935">
                  <c:v>0.17</c:v>
                </c:pt>
                <c:pt idx="936">
                  <c:v>0.06</c:v>
                </c:pt>
                <c:pt idx="937">
                  <c:v>7.0000000000000007E-2</c:v>
                </c:pt>
                <c:pt idx="938">
                  <c:v>-0.05</c:v>
                </c:pt>
                <c:pt idx="939">
                  <c:v>0.19</c:v>
                </c:pt>
                <c:pt idx="940">
                  <c:v>-0.05</c:v>
                </c:pt>
                <c:pt idx="941">
                  <c:v>0.1</c:v>
                </c:pt>
                <c:pt idx="942">
                  <c:v>-0.02</c:v>
                </c:pt>
                <c:pt idx="943">
                  <c:v>0.05</c:v>
                </c:pt>
                <c:pt idx="944">
                  <c:v>0.05</c:v>
                </c:pt>
                <c:pt idx="945">
                  <c:v>0</c:v>
                </c:pt>
                <c:pt idx="946">
                  <c:v>-0.1</c:v>
                </c:pt>
                <c:pt idx="947">
                  <c:v>-0.09</c:v>
                </c:pt>
                <c:pt idx="948">
                  <c:v>-0.08</c:v>
                </c:pt>
                <c:pt idx="949">
                  <c:v>0.16</c:v>
                </c:pt>
                <c:pt idx="950">
                  <c:v>-0.08</c:v>
                </c:pt>
                <c:pt idx="951">
                  <c:v>0.21</c:v>
                </c:pt>
                <c:pt idx="952">
                  <c:v>7.0000000000000007E-2</c:v>
                </c:pt>
                <c:pt idx="953">
                  <c:v>-0.03</c:v>
                </c:pt>
                <c:pt idx="954">
                  <c:v>0.12</c:v>
                </c:pt>
                <c:pt idx="955">
                  <c:v>0.04</c:v>
                </c:pt>
                <c:pt idx="956">
                  <c:v>0.08</c:v>
                </c:pt>
                <c:pt idx="957">
                  <c:v>0.11</c:v>
                </c:pt>
                <c:pt idx="958">
                  <c:v>0.14000000000000001</c:v>
                </c:pt>
                <c:pt idx="959">
                  <c:v>-0.22</c:v>
                </c:pt>
                <c:pt idx="960">
                  <c:v>0.17</c:v>
                </c:pt>
                <c:pt idx="961">
                  <c:v>0.04</c:v>
                </c:pt>
                <c:pt idx="962">
                  <c:v>-0.04</c:v>
                </c:pt>
                <c:pt idx="963">
                  <c:v>0.28000000000000003</c:v>
                </c:pt>
                <c:pt idx="964">
                  <c:v>0.02</c:v>
                </c:pt>
                <c:pt idx="965">
                  <c:v>-0.03</c:v>
                </c:pt>
                <c:pt idx="966">
                  <c:v>0.16</c:v>
                </c:pt>
                <c:pt idx="967">
                  <c:v>-0.14000000000000001</c:v>
                </c:pt>
                <c:pt idx="968">
                  <c:v>0.12</c:v>
                </c:pt>
                <c:pt idx="969">
                  <c:v>0.14000000000000001</c:v>
                </c:pt>
                <c:pt idx="970">
                  <c:v>-0.08</c:v>
                </c:pt>
                <c:pt idx="971">
                  <c:v>-0.04</c:v>
                </c:pt>
                <c:pt idx="972">
                  <c:v>0.24</c:v>
                </c:pt>
                <c:pt idx="973">
                  <c:v>-0.15</c:v>
                </c:pt>
                <c:pt idx="974">
                  <c:v>0.03</c:v>
                </c:pt>
                <c:pt idx="975">
                  <c:v>0.12</c:v>
                </c:pt>
                <c:pt idx="976">
                  <c:v>-0.05</c:v>
                </c:pt>
                <c:pt idx="977">
                  <c:v>0.02</c:v>
                </c:pt>
                <c:pt idx="978">
                  <c:v>0.22</c:v>
                </c:pt>
                <c:pt idx="979">
                  <c:v>-0.15</c:v>
                </c:pt>
                <c:pt idx="980">
                  <c:v>0.13</c:v>
                </c:pt>
                <c:pt idx="981">
                  <c:v>0.16</c:v>
                </c:pt>
                <c:pt idx="982">
                  <c:v>-0.11</c:v>
                </c:pt>
                <c:pt idx="983">
                  <c:v>-0.06</c:v>
                </c:pt>
                <c:pt idx="984">
                  <c:v>0.17</c:v>
                </c:pt>
                <c:pt idx="985">
                  <c:v>-0.23</c:v>
                </c:pt>
                <c:pt idx="986">
                  <c:v>0.02</c:v>
                </c:pt>
                <c:pt idx="987">
                  <c:v>0.18</c:v>
                </c:pt>
                <c:pt idx="988">
                  <c:v>0.01</c:v>
                </c:pt>
                <c:pt idx="989">
                  <c:v>0.14000000000000001</c:v>
                </c:pt>
                <c:pt idx="990">
                  <c:v>0.22</c:v>
                </c:pt>
                <c:pt idx="991">
                  <c:v>-0.1</c:v>
                </c:pt>
                <c:pt idx="992">
                  <c:v>0.05</c:v>
                </c:pt>
                <c:pt idx="993">
                  <c:v>-0.22</c:v>
                </c:pt>
                <c:pt idx="994">
                  <c:v>-0.04</c:v>
                </c:pt>
                <c:pt idx="995">
                  <c:v>0.31</c:v>
                </c:pt>
                <c:pt idx="996">
                  <c:v>0.24</c:v>
                </c:pt>
                <c:pt idx="997">
                  <c:v>-0.11</c:v>
                </c:pt>
                <c:pt idx="998">
                  <c:v>0.34</c:v>
                </c:pt>
                <c:pt idx="999">
                  <c:v>-0.11</c:v>
                </c:pt>
                <c:pt idx="1000">
                  <c:v>-0.03</c:v>
                </c:pt>
                <c:pt idx="1001">
                  <c:v>0.13</c:v>
                </c:pt>
                <c:pt idx="1002">
                  <c:v>-0.11</c:v>
                </c:pt>
                <c:pt idx="1003">
                  <c:v>0.03</c:v>
                </c:pt>
                <c:pt idx="1004">
                  <c:v>0.38</c:v>
                </c:pt>
                <c:pt idx="1005">
                  <c:v>0.02</c:v>
                </c:pt>
                <c:pt idx="1006">
                  <c:v>-7.0000000000000007E-2</c:v>
                </c:pt>
                <c:pt idx="1007">
                  <c:v>0</c:v>
                </c:pt>
                <c:pt idx="1008">
                  <c:v>-0.11</c:v>
                </c:pt>
                <c:pt idx="1009">
                  <c:v>0.09</c:v>
                </c:pt>
                <c:pt idx="1010">
                  <c:v>0.15</c:v>
                </c:pt>
                <c:pt idx="1011">
                  <c:v>0.01</c:v>
                </c:pt>
                <c:pt idx="1012">
                  <c:v>0</c:v>
                </c:pt>
                <c:pt idx="1013">
                  <c:v>0.08</c:v>
                </c:pt>
                <c:pt idx="1014">
                  <c:v>-0.06</c:v>
                </c:pt>
                <c:pt idx="1015">
                  <c:v>0.05</c:v>
                </c:pt>
                <c:pt idx="1016">
                  <c:v>0.08</c:v>
                </c:pt>
                <c:pt idx="1017">
                  <c:v>0.03</c:v>
                </c:pt>
                <c:pt idx="1018">
                  <c:v>-0.15</c:v>
                </c:pt>
                <c:pt idx="1019">
                  <c:v>0.01</c:v>
                </c:pt>
                <c:pt idx="1020">
                  <c:v>-0.02</c:v>
                </c:pt>
                <c:pt idx="1021">
                  <c:v>-0.06</c:v>
                </c:pt>
                <c:pt idx="1022">
                  <c:v>0.18</c:v>
                </c:pt>
                <c:pt idx="1023">
                  <c:v>-0.03</c:v>
                </c:pt>
                <c:pt idx="1024">
                  <c:v>0.12</c:v>
                </c:pt>
                <c:pt idx="1025">
                  <c:v>0.23</c:v>
                </c:pt>
                <c:pt idx="1026">
                  <c:v>-0.11</c:v>
                </c:pt>
                <c:pt idx="1027">
                  <c:v>0.1</c:v>
                </c:pt>
                <c:pt idx="1028">
                  <c:v>0.17</c:v>
                </c:pt>
                <c:pt idx="1029">
                  <c:v>0.01</c:v>
                </c:pt>
                <c:pt idx="1030">
                  <c:v>7.0000000000000007E-2</c:v>
                </c:pt>
                <c:pt idx="1031">
                  <c:v>0.27</c:v>
                </c:pt>
                <c:pt idx="1032">
                  <c:v>-0.08</c:v>
                </c:pt>
                <c:pt idx="1033">
                  <c:v>0</c:v>
                </c:pt>
                <c:pt idx="1034">
                  <c:v>0.15</c:v>
                </c:pt>
                <c:pt idx="1035">
                  <c:v>-0.1</c:v>
                </c:pt>
                <c:pt idx="1036">
                  <c:v>0.05</c:v>
                </c:pt>
                <c:pt idx="1037">
                  <c:v>0.27</c:v>
                </c:pt>
                <c:pt idx="1038">
                  <c:v>-0.15</c:v>
                </c:pt>
                <c:pt idx="1039">
                  <c:v>0.11</c:v>
                </c:pt>
                <c:pt idx="1040">
                  <c:v>0.14000000000000001</c:v>
                </c:pt>
                <c:pt idx="1041">
                  <c:v>0.05</c:v>
                </c:pt>
                <c:pt idx="1042">
                  <c:v>-0.09</c:v>
                </c:pt>
                <c:pt idx="1043">
                  <c:v>0.28999999999999998</c:v>
                </c:pt>
                <c:pt idx="1044">
                  <c:v>-0.15</c:v>
                </c:pt>
                <c:pt idx="1045">
                  <c:v>0.11</c:v>
                </c:pt>
                <c:pt idx="1046">
                  <c:v>0.1</c:v>
                </c:pt>
                <c:pt idx="1047">
                  <c:v>0</c:v>
                </c:pt>
                <c:pt idx="1048">
                  <c:v>7.0000000000000007E-2</c:v>
                </c:pt>
                <c:pt idx="1049">
                  <c:v>7.0000000000000007E-2</c:v>
                </c:pt>
                <c:pt idx="1050">
                  <c:v>-0.15</c:v>
                </c:pt>
                <c:pt idx="1051">
                  <c:v>0.26</c:v>
                </c:pt>
                <c:pt idx="1052">
                  <c:v>0.13</c:v>
                </c:pt>
                <c:pt idx="1053">
                  <c:v>-0.2</c:v>
                </c:pt>
                <c:pt idx="1054">
                  <c:v>-0.05</c:v>
                </c:pt>
                <c:pt idx="1055">
                  <c:v>0.12</c:v>
                </c:pt>
                <c:pt idx="1056">
                  <c:v>-0.11</c:v>
                </c:pt>
                <c:pt idx="1057">
                  <c:v>0.1</c:v>
                </c:pt>
                <c:pt idx="1058">
                  <c:v>-0.16</c:v>
                </c:pt>
                <c:pt idx="1059">
                  <c:v>-0.22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C6-410E-BF9E-3FA646E928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897552"/>
        <c:axId val="976899952"/>
      </c:scatterChart>
      <c:valAx>
        <c:axId val="976897552"/>
        <c:scaling>
          <c:orientation val="minMax"/>
          <c:max val="11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low"/>
        <c:crossAx val="976899952"/>
        <c:crosses val="autoZero"/>
        <c:crossBetween val="midCat"/>
        <c:majorUnit val="1100"/>
      </c:valAx>
      <c:valAx>
        <c:axId val="976899952"/>
        <c:scaling>
          <c:orientation val="minMax"/>
          <c:min val="-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6897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sz="11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Com filtro duplo 8&amp;16, resolução 0,1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yVal>
            <c:numRef>
              <c:f>'[cs5530.xlsx]Sem|Com filtro 1'!$E$300:$E$1400</c:f>
              <c:numCache>
                <c:formatCode>General</c:formatCode>
                <c:ptCount val="1101"/>
                <c:pt idx="0">
                  <c:v>-0.1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0.1</c:v>
                </c:pt>
                <c:pt idx="15">
                  <c:v>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0.1</c:v>
                </c:pt>
                <c:pt idx="125">
                  <c:v>0.1</c:v>
                </c:pt>
                <c:pt idx="126">
                  <c:v>0.1</c:v>
                </c:pt>
                <c:pt idx="127">
                  <c:v>0.1</c:v>
                </c:pt>
                <c:pt idx="128">
                  <c:v>0.1</c:v>
                </c:pt>
                <c:pt idx="129">
                  <c:v>0.1</c:v>
                </c:pt>
                <c:pt idx="130">
                  <c:v>0.1</c:v>
                </c:pt>
                <c:pt idx="131">
                  <c:v>0.1</c:v>
                </c:pt>
                <c:pt idx="132">
                  <c:v>0.1</c:v>
                </c:pt>
                <c:pt idx="133">
                  <c:v>0.1</c:v>
                </c:pt>
                <c:pt idx="134">
                  <c:v>0.1</c:v>
                </c:pt>
                <c:pt idx="135">
                  <c:v>0.1</c:v>
                </c:pt>
                <c:pt idx="136">
                  <c:v>0.1</c:v>
                </c:pt>
                <c:pt idx="137">
                  <c:v>0.1</c:v>
                </c:pt>
                <c:pt idx="138">
                  <c:v>0.1</c:v>
                </c:pt>
                <c:pt idx="139">
                  <c:v>0.1</c:v>
                </c:pt>
                <c:pt idx="140">
                  <c:v>0.1</c:v>
                </c:pt>
                <c:pt idx="141">
                  <c:v>0.1</c:v>
                </c:pt>
                <c:pt idx="142">
                  <c:v>0.1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0.1</c:v>
                </c:pt>
                <c:pt idx="160">
                  <c:v>0.1</c:v>
                </c:pt>
                <c:pt idx="161">
                  <c:v>0.1</c:v>
                </c:pt>
                <c:pt idx="162">
                  <c:v>0.1</c:v>
                </c:pt>
                <c:pt idx="163">
                  <c:v>0.1</c:v>
                </c:pt>
                <c:pt idx="164">
                  <c:v>0.1</c:v>
                </c:pt>
                <c:pt idx="165">
                  <c:v>0.1</c:v>
                </c:pt>
                <c:pt idx="166">
                  <c:v>0.1</c:v>
                </c:pt>
                <c:pt idx="167">
                  <c:v>0.1</c:v>
                </c:pt>
                <c:pt idx="168">
                  <c:v>0.1</c:v>
                </c:pt>
                <c:pt idx="169">
                  <c:v>0.1</c:v>
                </c:pt>
                <c:pt idx="170">
                  <c:v>0.1</c:v>
                </c:pt>
                <c:pt idx="171">
                  <c:v>0.1</c:v>
                </c:pt>
                <c:pt idx="172">
                  <c:v>0.1</c:v>
                </c:pt>
                <c:pt idx="173">
                  <c:v>0.1</c:v>
                </c:pt>
                <c:pt idx="174">
                  <c:v>0.1</c:v>
                </c:pt>
                <c:pt idx="175">
                  <c:v>0.1</c:v>
                </c:pt>
                <c:pt idx="176">
                  <c:v>0.1</c:v>
                </c:pt>
                <c:pt idx="177">
                  <c:v>0.1</c:v>
                </c:pt>
                <c:pt idx="178">
                  <c:v>0.1</c:v>
                </c:pt>
                <c:pt idx="179">
                  <c:v>0.1</c:v>
                </c:pt>
                <c:pt idx="180">
                  <c:v>0.1</c:v>
                </c:pt>
                <c:pt idx="181">
                  <c:v>0.1</c:v>
                </c:pt>
                <c:pt idx="182">
                  <c:v>0.1</c:v>
                </c:pt>
                <c:pt idx="183">
                  <c:v>0.1</c:v>
                </c:pt>
                <c:pt idx="184">
                  <c:v>0.1</c:v>
                </c:pt>
                <c:pt idx="185">
                  <c:v>0.1</c:v>
                </c:pt>
                <c:pt idx="186">
                  <c:v>0.1</c:v>
                </c:pt>
                <c:pt idx="187">
                  <c:v>0.1</c:v>
                </c:pt>
                <c:pt idx="188">
                  <c:v>0.1</c:v>
                </c:pt>
                <c:pt idx="189">
                  <c:v>0.1</c:v>
                </c:pt>
                <c:pt idx="190">
                  <c:v>0.1</c:v>
                </c:pt>
                <c:pt idx="191">
                  <c:v>0.1</c:v>
                </c:pt>
                <c:pt idx="192">
                  <c:v>0.1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0.1</c:v>
                </c:pt>
                <c:pt idx="210">
                  <c:v>0.1</c:v>
                </c:pt>
                <c:pt idx="211">
                  <c:v>0.1</c:v>
                </c:pt>
                <c:pt idx="212">
                  <c:v>0.1</c:v>
                </c:pt>
                <c:pt idx="213">
                  <c:v>0.1</c:v>
                </c:pt>
                <c:pt idx="214">
                  <c:v>0.1</c:v>
                </c:pt>
                <c:pt idx="215">
                  <c:v>0.1</c:v>
                </c:pt>
                <c:pt idx="216">
                  <c:v>0.1</c:v>
                </c:pt>
                <c:pt idx="217">
                  <c:v>0.1</c:v>
                </c:pt>
                <c:pt idx="218">
                  <c:v>0.1</c:v>
                </c:pt>
                <c:pt idx="219">
                  <c:v>0.1</c:v>
                </c:pt>
                <c:pt idx="220">
                  <c:v>0.1</c:v>
                </c:pt>
                <c:pt idx="221">
                  <c:v>0.1</c:v>
                </c:pt>
                <c:pt idx="222">
                  <c:v>0.1</c:v>
                </c:pt>
                <c:pt idx="223">
                  <c:v>0.1</c:v>
                </c:pt>
                <c:pt idx="224">
                  <c:v>0.1</c:v>
                </c:pt>
                <c:pt idx="225">
                  <c:v>0.1</c:v>
                </c:pt>
                <c:pt idx="226">
                  <c:v>0.1</c:v>
                </c:pt>
                <c:pt idx="227">
                  <c:v>0.1</c:v>
                </c:pt>
                <c:pt idx="228">
                  <c:v>0.1</c:v>
                </c:pt>
                <c:pt idx="229">
                  <c:v>0.1</c:v>
                </c:pt>
                <c:pt idx="230">
                  <c:v>0.1</c:v>
                </c:pt>
                <c:pt idx="231">
                  <c:v>0.1</c:v>
                </c:pt>
                <c:pt idx="232">
                  <c:v>0.1</c:v>
                </c:pt>
                <c:pt idx="233">
                  <c:v>0.1</c:v>
                </c:pt>
                <c:pt idx="234">
                  <c:v>0.1</c:v>
                </c:pt>
                <c:pt idx="235">
                  <c:v>0.1</c:v>
                </c:pt>
                <c:pt idx="236">
                  <c:v>0.1</c:v>
                </c:pt>
                <c:pt idx="237">
                  <c:v>0.1</c:v>
                </c:pt>
                <c:pt idx="238">
                  <c:v>0.1</c:v>
                </c:pt>
                <c:pt idx="239">
                  <c:v>0.1</c:v>
                </c:pt>
                <c:pt idx="240">
                  <c:v>0.1</c:v>
                </c:pt>
                <c:pt idx="241">
                  <c:v>0.1</c:v>
                </c:pt>
                <c:pt idx="242">
                  <c:v>0.1</c:v>
                </c:pt>
                <c:pt idx="243">
                  <c:v>0.1</c:v>
                </c:pt>
                <c:pt idx="244">
                  <c:v>0.1</c:v>
                </c:pt>
                <c:pt idx="245">
                  <c:v>0.1</c:v>
                </c:pt>
                <c:pt idx="246">
                  <c:v>0.1</c:v>
                </c:pt>
                <c:pt idx="247">
                  <c:v>0.1</c:v>
                </c:pt>
                <c:pt idx="248">
                  <c:v>0.1</c:v>
                </c:pt>
                <c:pt idx="249">
                  <c:v>0.1</c:v>
                </c:pt>
                <c:pt idx="250">
                  <c:v>0.1</c:v>
                </c:pt>
                <c:pt idx="251">
                  <c:v>0.1</c:v>
                </c:pt>
                <c:pt idx="252">
                  <c:v>0.1</c:v>
                </c:pt>
                <c:pt idx="253">
                  <c:v>0.1</c:v>
                </c:pt>
                <c:pt idx="254">
                  <c:v>0.1</c:v>
                </c:pt>
                <c:pt idx="255">
                  <c:v>0.1</c:v>
                </c:pt>
                <c:pt idx="256">
                  <c:v>0.1</c:v>
                </c:pt>
                <c:pt idx="257">
                  <c:v>0.1</c:v>
                </c:pt>
                <c:pt idx="258">
                  <c:v>0.1</c:v>
                </c:pt>
                <c:pt idx="259">
                  <c:v>0.1</c:v>
                </c:pt>
                <c:pt idx="260">
                  <c:v>0.1</c:v>
                </c:pt>
                <c:pt idx="261">
                  <c:v>0.1</c:v>
                </c:pt>
                <c:pt idx="262">
                  <c:v>0.1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0.1</c:v>
                </c:pt>
                <c:pt idx="286">
                  <c:v>0.1</c:v>
                </c:pt>
                <c:pt idx="287">
                  <c:v>0.1</c:v>
                </c:pt>
                <c:pt idx="288">
                  <c:v>0.1</c:v>
                </c:pt>
                <c:pt idx="289">
                  <c:v>0.1</c:v>
                </c:pt>
                <c:pt idx="290">
                  <c:v>0.1</c:v>
                </c:pt>
                <c:pt idx="291">
                  <c:v>0.1</c:v>
                </c:pt>
                <c:pt idx="292">
                  <c:v>0.1</c:v>
                </c:pt>
                <c:pt idx="293">
                  <c:v>0.1</c:v>
                </c:pt>
                <c:pt idx="294">
                  <c:v>0.1</c:v>
                </c:pt>
                <c:pt idx="295">
                  <c:v>0.1</c:v>
                </c:pt>
                <c:pt idx="296">
                  <c:v>0.1</c:v>
                </c:pt>
                <c:pt idx="297">
                  <c:v>0.1</c:v>
                </c:pt>
                <c:pt idx="298">
                  <c:v>0.1</c:v>
                </c:pt>
                <c:pt idx="299">
                  <c:v>0.1</c:v>
                </c:pt>
                <c:pt idx="300">
                  <c:v>0.1</c:v>
                </c:pt>
                <c:pt idx="301">
                  <c:v>0.1</c:v>
                </c:pt>
                <c:pt idx="302">
                  <c:v>0.1</c:v>
                </c:pt>
                <c:pt idx="303">
                  <c:v>0.1</c:v>
                </c:pt>
                <c:pt idx="304">
                  <c:v>0.1</c:v>
                </c:pt>
                <c:pt idx="305">
                  <c:v>0.1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0.1</c:v>
                </c:pt>
                <c:pt idx="310">
                  <c:v>0.1</c:v>
                </c:pt>
                <c:pt idx="311">
                  <c:v>0.1</c:v>
                </c:pt>
                <c:pt idx="312">
                  <c:v>0.1</c:v>
                </c:pt>
                <c:pt idx="313">
                  <c:v>0.1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0.1</c:v>
                </c:pt>
                <c:pt idx="394">
                  <c:v>0.1</c:v>
                </c:pt>
                <c:pt idx="395">
                  <c:v>0.1</c:v>
                </c:pt>
                <c:pt idx="396">
                  <c:v>0.1</c:v>
                </c:pt>
                <c:pt idx="397">
                  <c:v>0.1</c:v>
                </c:pt>
                <c:pt idx="398">
                  <c:v>0.1</c:v>
                </c:pt>
                <c:pt idx="399">
                  <c:v>0.1</c:v>
                </c:pt>
                <c:pt idx="400">
                  <c:v>0.1</c:v>
                </c:pt>
                <c:pt idx="401">
                  <c:v>0.1</c:v>
                </c:pt>
                <c:pt idx="402">
                  <c:v>0.1</c:v>
                </c:pt>
                <c:pt idx="403">
                  <c:v>0.1</c:v>
                </c:pt>
                <c:pt idx="404">
                  <c:v>0.1</c:v>
                </c:pt>
                <c:pt idx="405">
                  <c:v>0.1</c:v>
                </c:pt>
                <c:pt idx="406">
                  <c:v>0.1</c:v>
                </c:pt>
                <c:pt idx="407">
                  <c:v>0.1</c:v>
                </c:pt>
                <c:pt idx="408">
                  <c:v>0.1</c:v>
                </c:pt>
                <c:pt idx="409">
                  <c:v>0.1</c:v>
                </c:pt>
                <c:pt idx="410">
                  <c:v>0.1</c:v>
                </c:pt>
                <c:pt idx="411">
                  <c:v>0.1</c:v>
                </c:pt>
                <c:pt idx="412">
                  <c:v>0.1</c:v>
                </c:pt>
                <c:pt idx="413">
                  <c:v>0.1</c:v>
                </c:pt>
                <c:pt idx="414">
                  <c:v>0.1</c:v>
                </c:pt>
                <c:pt idx="415">
                  <c:v>0.1</c:v>
                </c:pt>
                <c:pt idx="416">
                  <c:v>0.1</c:v>
                </c:pt>
                <c:pt idx="417">
                  <c:v>0.1</c:v>
                </c:pt>
                <c:pt idx="418">
                  <c:v>0.1</c:v>
                </c:pt>
                <c:pt idx="419">
                  <c:v>0.1</c:v>
                </c:pt>
                <c:pt idx="420">
                  <c:v>0.1</c:v>
                </c:pt>
                <c:pt idx="421">
                  <c:v>0.1</c:v>
                </c:pt>
                <c:pt idx="422">
                  <c:v>0.1</c:v>
                </c:pt>
                <c:pt idx="423">
                  <c:v>0.1</c:v>
                </c:pt>
                <c:pt idx="424">
                  <c:v>0.1</c:v>
                </c:pt>
                <c:pt idx="425">
                  <c:v>0.1</c:v>
                </c:pt>
                <c:pt idx="426">
                  <c:v>0.1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0.1</c:v>
                </c:pt>
                <c:pt idx="481">
                  <c:v>0.1</c:v>
                </c:pt>
                <c:pt idx="482">
                  <c:v>0.1</c:v>
                </c:pt>
                <c:pt idx="483">
                  <c:v>0.1</c:v>
                </c:pt>
                <c:pt idx="484">
                  <c:v>0.1</c:v>
                </c:pt>
                <c:pt idx="485">
                  <c:v>0.1</c:v>
                </c:pt>
                <c:pt idx="486">
                  <c:v>0.1</c:v>
                </c:pt>
                <c:pt idx="487">
                  <c:v>0.1</c:v>
                </c:pt>
                <c:pt idx="488">
                  <c:v>0.1</c:v>
                </c:pt>
                <c:pt idx="489">
                  <c:v>0.1</c:v>
                </c:pt>
                <c:pt idx="490">
                  <c:v>0.1</c:v>
                </c:pt>
                <c:pt idx="491">
                  <c:v>0.1</c:v>
                </c:pt>
                <c:pt idx="492">
                  <c:v>0.1</c:v>
                </c:pt>
                <c:pt idx="493">
                  <c:v>0.1</c:v>
                </c:pt>
                <c:pt idx="494">
                  <c:v>0.1</c:v>
                </c:pt>
                <c:pt idx="495">
                  <c:v>0.1</c:v>
                </c:pt>
                <c:pt idx="496">
                  <c:v>0.1</c:v>
                </c:pt>
                <c:pt idx="497">
                  <c:v>0.1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0.1</c:v>
                </c:pt>
                <c:pt idx="521">
                  <c:v>0.1</c:v>
                </c:pt>
                <c:pt idx="522">
                  <c:v>0.1</c:v>
                </c:pt>
                <c:pt idx="523">
                  <c:v>0.1</c:v>
                </c:pt>
                <c:pt idx="524">
                  <c:v>0.1</c:v>
                </c:pt>
                <c:pt idx="525">
                  <c:v>0.1</c:v>
                </c:pt>
                <c:pt idx="526">
                  <c:v>0.1</c:v>
                </c:pt>
                <c:pt idx="527">
                  <c:v>0.1</c:v>
                </c:pt>
                <c:pt idx="528">
                  <c:v>0.1</c:v>
                </c:pt>
                <c:pt idx="529">
                  <c:v>0.1</c:v>
                </c:pt>
                <c:pt idx="530">
                  <c:v>0.1</c:v>
                </c:pt>
                <c:pt idx="531">
                  <c:v>0.1</c:v>
                </c:pt>
                <c:pt idx="532">
                  <c:v>0.1</c:v>
                </c:pt>
                <c:pt idx="533">
                  <c:v>0.1</c:v>
                </c:pt>
                <c:pt idx="534">
                  <c:v>0.1</c:v>
                </c:pt>
                <c:pt idx="535">
                  <c:v>0.1</c:v>
                </c:pt>
                <c:pt idx="536">
                  <c:v>0.1</c:v>
                </c:pt>
                <c:pt idx="537">
                  <c:v>0.1</c:v>
                </c:pt>
                <c:pt idx="538">
                  <c:v>0.1</c:v>
                </c:pt>
                <c:pt idx="539">
                  <c:v>0.1</c:v>
                </c:pt>
                <c:pt idx="540">
                  <c:v>0.1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0.1</c:v>
                </c:pt>
                <c:pt idx="561">
                  <c:v>0.1</c:v>
                </c:pt>
                <c:pt idx="562">
                  <c:v>0.1</c:v>
                </c:pt>
                <c:pt idx="563">
                  <c:v>0.1</c:v>
                </c:pt>
                <c:pt idx="564">
                  <c:v>0.1</c:v>
                </c:pt>
                <c:pt idx="565">
                  <c:v>0.1</c:v>
                </c:pt>
                <c:pt idx="566">
                  <c:v>0.1</c:v>
                </c:pt>
                <c:pt idx="567">
                  <c:v>0.1</c:v>
                </c:pt>
                <c:pt idx="568">
                  <c:v>0.1</c:v>
                </c:pt>
                <c:pt idx="569">
                  <c:v>0.1</c:v>
                </c:pt>
                <c:pt idx="570">
                  <c:v>0.1</c:v>
                </c:pt>
                <c:pt idx="571">
                  <c:v>0.1</c:v>
                </c:pt>
                <c:pt idx="572">
                  <c:v>0.1</c:v>
                </c:pt>
                <c:pt idx="573">
                  <c:v>0.1</c:v>
                </c:pt>
                <c:pt idx="574">
                  <c:v>0.1</c:v>
                </c:pt>
                <c:pt idx="575">
                  <c:v>0.1</c:v>
                </c:pt>
                <c:pt idx="576">
                  <c:v>0.1</c:v>
                </c:pt>
                <c:pt idx="577">
                  <c:v>0.1</c:v>
                </c:pt>
                <c:pt idx="578">
                  <c:v>0.1</c:v>
                </c:pt>
                <c:pt idx="579">
                  <c:v>0.1</c:v>
                </c:pt>
                <c:pt idx="580">
                  <c:v>0.1</c:v>
                </c:pt>
                <c:pt idx="581">
                  <c:v>0.1</c:v>
                </c:pt>
                <c:pt idx="582">
                  <c:v>0.1</c:v>
                </c:pt>
                <c:pt idx="583">
                  <c:v>0.1</c:v>
                </c:pt>
                <c:pt idx="584">
                  <c:v>0.1</c:v>
                </c:pt>
                <c:pt idx="585">
                  <c:v>0.1</c:v>
                </c:pt>
                <c:pt idx="586">
                  <c:v>0.1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0.1</c:v>
                </c:pt>
                <c:pt idx="607">
                  <c:v>0.1</c:v>
                </c:pt>
                <c:pt idx="608">
                  <c:v>0.1</c:v>
                </c:pt>
                <c:pt idx="609">
                  <c:v>0.1</c:v>
                </c:pt>
                <c:pt idx="610">
                  <c:v>0.1</c:v>
                </c:pt>
                <c:pt idx="611">
                  <c:v>0.1</c:v>
                </c:pt>
                <c:pt idx="612">
                  <c:v>0.1</c:v>
                </c:pt>
                <c:pt idx="613">
                  <c:v>0.1</c:v>
                </c:pt>
                <c:pt idx="614">
                  <c:v>0.1</c:v>
                </c:pt>
                <c:pt idx="615">
                  <c:v>0.1</c:v>
                </c:pt>
                <c:pt idx="616">
                  <c:v>0.1</c:v>
                </c:pt>
                <c:pt idx="617">
                  <c:v>0.1</c:v>
                </c:pt>
                <c:pt idx="618">
                  <c:v>0.1</c:v>
                </c:pt>
                <c:pt idx="619">
                  <c:v>0.1</c:v>
                </c:pt>
                <c:pt idx="620">
                  <c:v>0.1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0.1</c:v>
                </c:pt>
                <c:pt idx="650">
                  <c:v>0.1</c:v>
                </c:pt>
                <c:pt idx="651">
                  <c:v>0.1</c:v>
                </c:pt>
                <c:pt idx="652">
                  <c:v>0.1</c:v>
                </c:pt>
                <c:pt idx="653">
                  <c:v>0.1</c:v>
                </c:pt>
                <c:pt idx="654">
                  <c:v>0.1</c:v>
                </c:pt>
                <c:pt idx="655">
                  <c:v>0.1</c:v>
                </c:pt>
                <c:pt idx="656">
                  <c:v>0.1</c:v>
                </c:pt>
                <c:pt idx="657">
                  <c:v>0.1</c:v>
                </c:pt>
                <c:pt idx="658">
                  <c:v>0.1</c:v>
                </c:pt>
                <c:pt idx="659">
                  <c:v>0.1</c:v>
                </c:pt>
                <c:pt idx="660">
                  <c:v>0.1</c:v>
                </c:pt>
                <c:pt idx="661">
                  <c:v>0.1</c:v>
                </c:pt>
                <c:pt idx="662">
                  <c:v>0.1</c:v>
                </c:pt>
                <c:pt idx="663">
                  <c:v>0.1</c:v>
                </c:pt>
                <c:pt idx="664">
                  <c:v>0.1</c:v>
                </c:pt>
                <c:pt idx="665">
                  <c:v>0.1</c:v>
                </c:pt>
                <c:pt idx="666">
                  <c:v>0.1</c:v>
                </c:pt>
                <c:pt idx="667">
                  <c:v>0.1</c:v>
                </c:pt>
                <c:pt idx="668">
                  <c:v>0.1</c:v>
                </c:pt>
                <c:pt idx="669">
                  <c:v>0.1</c:v>
                </c:pt>
                <c:pt idx="670">
                  <c:v>0.1</c:v>
                </c:pt>
                <c:pt idx="671">
                  <c:v>0.1</c:v>
                </c:pt>
                <c:pt idx="672">
                  <c:v>0.1</c:v>
                </c:pt>
                <c:pt idx="673">
                  <c:v>0.1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0.1</c:v>
                </c:pt>
                <c:pt idx="693">
                  <c:v>0.1</c:v>
                </c:pt>
                <c:pt idx="694">
                  <c:v>0.1</c:v>
                </c:pt>
                <c:pt idx="695">
                  <c:v>0.1</c:v>
                </c:pt>
                <c:pt idx="696">
                  <c:v>0.1</c:v>
                </c:pt>
                <c:pt idx="697">
                  <c:v>0.1</c:v>
                </c:pt>
                <c:pt idx="698">
                  <c:v>0.1</c:v>
                </c:pt>
                <c:pt idx="699">
                  <c:v>0.1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0.1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C4-48E8-BAA2-E219747C1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897552"/>
        <c:axId val="976899952"/>
      </c:scatterChart>
      <c:valAx>
        <c:axId val="976897552"/>
        <c:scaling>
          <c:orientation val="minMax"/>
          <c:max val="1100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low"/>
        <c:crossAx val="976899952"/>
        <c:crosses val="autoZero"/>
        <c:crossBetween val="midCat"/>
        <c:majorUnit val="1100"/>
      </c:valAx>
      <c:valAx>
        <c:axId val="976899952"/>
        <c:scaling>
          <c:orientation val="minMax"/>
          <c:min val="-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7689755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pt-BR" dirty="0"/>
              <a:t>25</a:t>
            </a:r>
            <a:r>
              <a:rPr lang="pt-BR" baseline="0" dirty="0"/>
              <a:t> amostras, 40% def. </a:t>
            </a:r>
            <a:endParaRPr lang="pt-BR" dirty="0"/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[MSA.xlsx]Absoluto!$C$1</c:f>
              <c:strCache>
                <c:ptCount val="1"/>
                <c:pt idx="0">
                  <c:v>Dureza(gf)</c:v>
                </c:pt>
              </c:strCache>
            </c:strRef>
          </c:tx>
          <c:xVal>
            <c:numRef>
              <c:f>[MSA.xlsx]Absoluto!$A$2:$A$26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[MSA.xlsx]Absoluto!$C$2:$C$26</c:f>
              <c:numCache>
                <c:formatCode>General</c:formatCode>
                <c:ptCount val="25"/>
                <c:pt idx="0">
                  <c:v>1996.7</c:v>
                </c:pt>
                <c:pt idx="1">
                  <c:v>1993.2</c:v>
                </c:pt>
                <c:pt idx="2">
                  <c:v>2010.1</c:v>
                </c:pt>
                <c:pt idx="3">
                  <c:v>1998.7</c:v>
                </c:pt>
                <c:pt idx="4">
                  <c:v>2007.4</c:v>
                </c:pt>
                <c:pt idx="5">
                  <c:v>1996.5</c:v>
                </c:pt>
                <c:pt idx="6">
                  <c:v>2011.1</c:v>
                </c:pt>
                <c:pt idx="7">
                  <c:v>1990.4</c:v>
                </c:pt>
                <c:pt idx="8">
                  <c:v>1990.8</c:v>
                </c:pt>
                <c:pt idx="9">
                  <c:v>2000.6</c:v>
                </c:pt>
                <c:pt idx="10">
                  <c:v>2007.4</c:v>
                </c:pt>
                <c:pt idx="11">
                  <c:v>2005.8</c:v>
                </c:pt>
                <c:pt idx="12">
                  <c:v>2004.3</c:v>
                </c:pt>
                <c:pt idx="13">
                  <c:v>2012.1</c:v>
                </c:pt>
                <c:pt idx="14">
                  <c:v>2001.9</c:v>
                </c:pt>
                <c:pt idx="15">
                  <c:v>2004.8</c:v>
                </c:pt>
                <c:pt idx="16">
                  <c:v>2009.6</c:v>
                </c:pt>
                <c:pt idx="17">
                  <c:v>2005.4</c:v>
                </c:pt>
                <c:pt idx="18">
                  <c:v>1995.7</c:v>
                </c:pt>
                <c:pt idx="19">
                  <c:v>2014.8</c:v>
                </c:pt>
                <c:pt idx="20">
                  <c:v>2014.4</c:v>
                </c:pt>
                <c:pt idx="21">
                  <c:v>2001.6</c:v>
                </c:pt>
                <c:pt idx="22">
                  <c:v>2012.3</c:v>
                </c:pt>
                <c:pt idx="23">
                  <c:v>2005.2</c:v>
                </c:pt>
                <c:pt idx="24">
                  <c:v>2013.6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E8-49B0-9E0F-A5748E26A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5916896"/>
        <c:axId val="705927456"/>
      </c:scatterChart>
      <c:scatterChart>
        <c:scatterStyle val="lineMarker"/>
        <c:varyColors val="0"/>
        <c:ser>
          <c:idx val="2"/>
          <c:order val="1"/>
          <c:tx>
            <c:strRef>
              <c:f>[MSA.xlsx]Absoluto!$P$1</c:f>
              <c:strCache>
                <c:ptCount val="1"/>
                <c:pt idx="0">
                  <c:v>Tempo dif. 1:2(s)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xVal>
            <c:numRef>
              <c:f>[MSA.xlsx]Absoluto!$A$2:$A$26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[MSA.xlsx]Absoluto!$P$2:$P$26</c:f>
              <c:numCache>
                <c:formatCode>General</c:formatCode>
                <c:ptCount val="25"/>
                <c:pt idx="0">
                  <c:v>2.4990000000000001</c:v>
                </c:pt>
                <c:pt idx="1">
                  <c:v>2.4980000000000002</c:v>
                </c:pt>
                <c:pt idx="2">
                  <c:v>2.5310000000000001</c:v>
                </c:pt>
                <c:pt idx="3">
                  <c:v>2.52</c:v>
                </c:pt>
                <c:pt idx="4">
                  <c:v>2.5310000000000001</c:v>
                </c:pt>
                <c:pt idx="5">
                  <c:v>2.52</c:v>
                </c:pt>
                <c:pt idx="6">
                  <c:v>2.5419999999999998</c:v>
                </c:pt>
                <c:pt idx="7">
                  <c:v>2.52</c:v>
                </c:pt>
                <c:pt idx="8">
                  <c:v>2.52</c:v>
                </c:pt>
                <c:pt idx="9">
                  <c:v>2.5310000000000001</c:v>
                </c:pt>
                <c:pt idx="10">
                  <c:v>2.5419999999999998</c:v>
                </c:pt>
                <c:pt idx="11">
                  <c:v>2.5419999999999998</c:v>
                </c:pt>
                <c:pt idx="12">
                  <c:v>2.5419999999999998</c:v>
                </c:pt>
                <c:pt idx="13">
                  <c:v>2.5640000000000001</c:v>
                </c:pt>
                <c:pt idx="14">
                  <c:v>2.5419999999999998</c:v>
                </c:pt>
                <c:pt idx="15">
                  <c:v>2.5529999999999999</c:v>
                </c:pt>
                <c:pt idx="16">
                  <c:v>2.5640000000000001</c:v>
                </c:pt>
                <c:pt idx="17">
                  <c:v>2.5640000000000001</c:v>
                </c:pt>
                <c:pt idx="18">
                  <c:v>2.5419999999999998</c:v>
                </c:pt>
                <c:pt idx="19">
                  <c:v>2.5750000000000002</c:v>
                </c:pt>
                <c:pt idx="20">
                  <c:v>2.5640000000000001</c:v>
                </c:pt>
                <c:pt idx="21">
                  <c:v>2.5529999999999999</c:v>
                </c:pt>
                <c:pt idx="22">
                  <c:v>2.5640000000000001</c:v>
                </c:pt>
                <c:pt idx="23">
                  <c:v>2.5640000000000001</c:v>
                </c:pt>
                <c:pt idx="24">
                  <c:v>2.5750000000000002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E8-49B0-9E0F-A5748E26ACB2}"/>
            </c:ext>
          </c:extLst>
        </c:ser>
        <c:ser>
          <c:idx val="0"/>
          <c:order val="2"/>
          <c:tx>
            <c:strRef>
              <c:f>[MSA.xlsx]Absoluto!$B$1</c:f>
              <c:strCache>
                <c:ptCount val="1"/>
                <c:pt idx="0">
                  <c:v>Altura(mm)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[MSA.xlsx]Absoluto!$A$2:$A$26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[MSA.xlsx]Absoluto!$B$2:$B$26</c:f>
              <c:numCache>
                <c:formatCode>General</c:formatCode>
                <c:ptCount val="25"/>
                <c:pt idx="0">
                  <c:v>30.2</c:v>
                </c:pt>
                <c:pt idx="1">
                  <c:v>30.2</c:v>
                </c:pt>
                <c:pt idx="2">
                  <c:v>30.3</c:v>
                </c:pt>
                <c:pt idx="3">
                  <c:v>30.4</c:v>
                </c:pt>
                <c:pt idx="4">
                  <c:v>30.3</c:v>
                </c:pt>
                <c:pt idx="5">
                  <c:v>30.5</c:v>
                </c:pt>
                <c:pt idx="6">
                  <c:v>30.4</c:v>
                </c:pt>
                <c:pt idx="7">
                  <c:v>30.4</c:v>
                </c:pt>
                <c:pt idx="8">
                  <c:v>30.4</c:v>
                </c:pt>
                <c:pt idx="9">
                  <c:v>30.5</c:v>
                </c:pt>
                <c:pt idx="10">
                  <c:v>30.6</c:v>
                </c:pt>
                <c:pt idx="11">
                  <c:v>30.5</c:v>
                </c:pt>
                <c:pt idx="12">
                  <c:v>30.5</c:v>
                </c:pt>
                <c:pt idx="13">
                  <c:v>30.6</c:v>
                </c:pt>
                <c:pt idx="14">
                  <c:v>30.6</c:v>
                </c:pt>
                <c:pt idx="15">
                  <c:v>30.6</c:v>
                </c:pt>
                <c:pt idx="16">
                  <c:v>30.6</c:v>
                </c:pt>
                <c:pt idx="17">
                  <c:v>30.7</c:v>
                </c:pt>
                <c:pt idx="18">
                  <c:v>30.7</c:v>
                </c:pt>
                <c:pt idx="19">
                  <c:v>30.7</c:v>
                </c:pt>
                <c:pt idx="20">
                  <c:v>30.7</c:v>
                </c:pt>
                <c:pt idx="21">
                  <c:v>30.7</c:v>
                </c:pt>
                <c:pt idx="22">
                  <c:v>30.7</c:v>
                </c:pt>
                <c:pt idx="23">
                  <c:v>30.7</c:v>
                </c:pt>
                <c:pt idx="24">
                  <c:v>30.8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E8-49B0-9E0F-A5748E26AC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6393520"/>
        <c:axId val="716391120"/>
      </c:scatterChart>
      <c:valAx>
        <c:axId val="705916896"/>
        <c:scaling>
          <c:orientation val="minMax"/>
          <c:max val="25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5927456"/>
        <c:crosses val="autoZero"/>
        <c:crossBetween val="midCat"/>
      </c:valAx>
      <c:valAx>
        <c:axId val="705927456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05916896"/>
        <c:crosses val="autoZero"/>
        <c:crossBetween val="midCat"/>
      </c:valAx>
      <c:valAx>
        <c:axId val="71639112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716393520"/>
        <c:crosses val="max"/>
        <c:crossBetween val="midCat"/>
      </c:valAx>
      <c:valAx>
        <c:axId val="716393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6391120"/>
        <c:crosses val="autoZero"/>
        <c:crossBetween val="midCat"/>
      </c:valAx>
    </c:plotArea>
    <c:legend>
      <c:legendPos val="b"/>
      <c:overlay val="0"/>
    </c:legend>
    <c:plotVisOnly val="1"/>
    <c:dispBlanksAs val="gap"/>
    <c:showDLblsOverMax val="0"/>
    <c:extLst/>
  </c:chart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dirty="0"/>
              <a:t>Linearidade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'[MSA.xlsx]Linearidade média'!$C$1</c:f>
              <c:strCache>
                <c:ptCount val="1"/>
                <c:pt idx="0">
                  <c:v>Dureza(gf)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3680797219445112"/>
                  <c:y val="-7.7652165379546358E-3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'[MSA.xlsx]Linearidade média'!$A$2:$A$13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</c:numCache>
            </c:numRef>
          </c:xVal>
          <c:yVal>
            <c:numRef>
              <c:f>'[MSA.xlsx]Linearidade média'!$C$2:$C$13</c:f>
              <c:numCache>
                <c:formatCode>0.00</c:formatCode>
                <c:ptCount val="12"/>
                <c:pt idx="0">
                  <c:v>377.73333333333335</c:v>
                </c:pt>
                <c:pt idx="1">
                  <c:v>630.6</c:v>
                </c:pt>
                <c:pt idx="2">
                  <c:v>857.1</c:v>
                </c:pt>
                <c:pt idx="3">
                  <c:v>1081.4666666666667</c:v>
                </c:pt>
                <c:pt idx="4">
                  <c:v>1307.0666666666666</c:v>
                </c:pt>
                <c:pt idx="5">
                  <c:v>1533.3666666666668</c:v>
                </c:pt>
                <c:pt idx="6">
                  <c:v>1759.3666666666668</c:v>
                </c:pt>
                <c:pt idx="7">
                  <c:v>2008.5</c:v>
                </c:pt>
                <c:pt idx="8">
                  <c:v>2191.1</c:v>
                </c:pt>
                <c:pt idx="9">
                  <c:v>2366.5666666666666</c:v>
                </c:pt>
                <c:pt idx="10">
                  <c:v>2740.6666666666665</c:v>
                </c:pt>
                <c:pt idx="11">
                  <c:v>3235.7666666666664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90-472B-9774-97A2383F8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8335904"/>
        <c:axId val="718336384"/>
      </c:scatterChart>
      <c:scatterChart>
        <c:scatterStyle val="lineMarker"/>
        <c:varyColors val="0"/>
        <c:ser>
          <c:idx val="13"/>
          <c:order val="1"/>
          <c:tx>
            <c:strRef>
              <c:f>'[MSA.xlsx]Linearidade média'!$P$1</c:f>
              <c:strCache>
                <c:ptCount val="1"/>
                <c:pt idx="0">
                  <c:v>Tempo dif. 1:2(s)</c:v>
                </c:pt>
              </c:strCache>
            </c:strRef>
          </c:tx>
          <c:spPr>
            <a:ln w="19050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>
                    <a:lumMod val="80000"/>
                    <a:lumOff val="20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8294314737993204E-2"/>
                  <c:y val="0.3059174312908266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</c:trendlineLbl>
          </c:trendline>
          <c:xVal>
            <c:numRef>
              <c:f>'[MSA.xlsx]Linearidade média'!$A$2:$A$13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</c:numCache>
            </c:numRef>
          </c:xVal>
          <c:yVal>
            <c:numRef>
              <c:f>'[MSA.xlsx]Linearidade média'!$P$2:$P$13</c:f>
              <c:numCache>
                <c:formatCode>0.00</c:formatCode>
                <c:ptCount val="12"/>
                <c:pt idx="0">
                  <c:v>0.41899999999999998</c:v>
                </c:pt>
                <c:pt idx="1">
                  <c:v>0.70866666666666667</c:v>
                </c:pt>
                <c:pt idx="2">
                  <c:v>1.0203333333333333</c:v>
                </c:pt>
                <c:pt idx="3">
                  <c:v>1.3356666666666666</c:v>
                </c:pt>
                <c:pt idx="4">
                  <c:v>1.6363333333333332</c:v>
                </c:pt>
                <c:pt idx="5">
                  <c:v>1.9370000000000001</c:v>
                </c:pt>
                <c:pt idx="6">
                  <c:v>2.2303333333333333</c:v>
                </c:pt>
                <c:pt idx="7">
                  <c:v>2.5383333333333336</c:v>
                </c:pt>
                <c:pt idx="8">
                  <c:v>2.8353333333333333</c:v>
                </c:pt>
                <c:pt idx="9">
                  <c:v>3.125</c:v>
                </c:pt>
                <c:pt idx="10">
                  <c:v>3.722666666666667</c:v>
                </c:pt>
                <c:pt idx="11">
                  <c:v>4.3313333333333333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490-472B-9774-97A2383F8C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8619072"/>
        <c:axId val="561519504"/>
      </c:scatterChart>
      <c:valAx>
        <c:axId val="718335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Deformação</a:t>
                </a:r>
                <a:r>
                  <a:rPr lang="pt-BR" baseline="0" dirty="0"/>
                  <a:t> (%)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8336384"/>
        <c:crosses val="autoZero"/>
        <c:crossBetween val="midCat"/>
      </c:valAx>
      <c:valAx>
        <c:axId val="71833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Dureza (</a:t>
                </a:r>
                <a:r>
                  <a:rPr lang="pt-BR" dirty="0" err="1"/>
                  <a:t>gf</a:t>
                </a:r>
                <a:r>
                  <a:rPr lang="pt-BR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8335904"/>
        <c:crosses val="autoZero"/>
        <c:crossBetween val="midCat"/>
      </c:valAx>
      <c:valAx>
        <c:axId val="56151950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BR" dirty="0"/>
                  <a:t>Tempo</a:t>
                </a:r>
                <a:r>
                  <a:rPr lang="pt-BR" baseline="0" dirty="0"/>
                  <a:t> (s)</a:t>
                </a:r>
                <a:endParaRPr lang="pt-B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BR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98619072"/>
        <c:crosses val="max"/>
        <c:crossBetween val="midCat"/>
      </c:valAx>
      <c:valAx>
        <c:axId val="3986190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15195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'[MSA.xlsx]Linearidade média'!$D$1</c:f>
              <c:strCache>
                <c:ptCount val="1"/>
                <c:pt idx="0">
                  <c:v>Elasticidade(%)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'[MSA.xlsx]Linearidade média'!$A$2:$A$13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</c:numCache>
            </c:numRef>
          </c:xVal>
          <c:yVal>
            <c:numRef>
              <c:f>'[MSA.xlsx]Linearidade média'!$D$2:$D$13</c:f>
              <c:numCache>
                <c:formatCode>0.00%</c:formatCode>
                <c:ptCount val="12"/>
                <c:pt idx="0">
                  <c:v>0.93156666666666654</c:v>
                </c:pt>
                <c:pt idx="1">
                  <c:v>0.96476666666666666</c:v>
                </c:pt>
                <c:pt idx="2">
                  <c:v>0.96866666666666668</c:v>
                </c:pt>
                <c:pt idx="3">
                  <c:v>0.9788</c:v>
                </c:pt>
                <c:pt idx="4">
                  <c:v>0.97596666666666676</c:v>
                </c:pt>
                <c:pt idx="5">
                  <c:v>0.9796999999999999</c:v>
                </c:pt>
                <c:pt idx="6">
                  <c:v>0.99060000000000004</c:v>
                </c:pt>
                <c:pt idx="7">
                  <c:v>0.98739999999999994</c:v>
                </c:pt>
                <c:pt idx="8">
                  <c:v>0.98226666666666673</c:v>
                </c:pt>
                <c:pt idx="9">
                  <c:v>0.98506666666666665</c:v>
                </c:pt>
                <c:pt idx="10">
                  <c:v>0.9884666666666666</c:v>
                </c:pt>
                <c:pt idx="11">
                  <c:v>0.99176666666666657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A0C-4536-971E-FD089AD36F0F}"/>
            </c:ext>
          </c:extLst>
        </c:ser>
        <c:ser>
          <c:idx val="1"/>
          <c:order val="1"/>
          <c:tx>
            <c:strRef>
              <c:f>'[MSA.xlsx]Linearidade média'!$E$1</c:f>
              <c:strCache>
                <c:ptCount val="1"/>
                <c:pt idx="0">
                  <c:v>Coesividade(%)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'[MSA.xlsx]Linearidade média'!$A$2:$A$13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</c:numCache>
            </c:numRef>
          </c:xVal>
          <c:yVal>
            <c:numRef>
              <c:f>'[MSA.xlsx]Linearidade média'!$E$2:$E$13</c:f>
              <c:numCache>
                <c:formatCode>0.00%</c:formatCode>
                <c:ptCount val="12"/>
                <c:pt idx="0">
                  <c:v>0.88586666666666669</c:v>
                </c:pt>
                <c:pt idx="1">
                  <c:v>0.94043333333333334</c:v>
                </c:pt>
                <c:pt idx="2">
                  <c:v>0.95266666666666666</c:v>
                </c:pt>
                <c:pt idx="3">
                  <c:v>0.96683333333333332</c:v>
                </c:pt>
                <c:pt idx="4">
                  <c:v>0.96430000000000005</c:v>
                </c:pt>
                <c:pt idx="5">
                  <c:v>0.96523333333333339</c:v>
                </c:pt>
                <c:pt idx="6">
                  <c:v>0.97786666666666677</c:v>
                </c:pt>
                <c:pt idx="7">
                  <c:v>0.97716666666666663</c:v>
                </c:pt>
                <c:pt idx="8">
                  <c:v>0.97163333333333346</c:v>
                </c:pt>
                <c:pt idx="9">
                  <c:v>0.9744666666666667</c:v>
                </c:pt>
                <c:pt idx="10">
                  <c:v>0.97846666666666648</c:v>
                </c:pt>
                <c:pt idx="11">
                  <c:v>0.98070000000000002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C-4536-971E-FD089AD36F0F}"/>
            </c:ext>
          </c:extLst>
        </c:ser>
        <c:ser>
          <c:idx val="2"/>
          <c:order val="2"/>
          <c:tx>
            <c:strRef>
              <c:f>'[MSA.xlsx]Linearidade média'!$F$1</c:f>
              <c:strCache>
                <c:ptCount val="1"/>
                <c:pt idx="0">
                  <c:v>Resiliência(%)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'[MSA.xlsx]Linearidade média'!$A$2:$A$13</c:f>
              <c:numCache>
                <c:formatCode>General</c:formatCode>
                <c:ptCount val="12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60</c:v>
                </c:pt>
                <c:pt idx="11">
                  <c:v>70</c:v>
                </c:pt>
              </c:numCache>
            </c:numRef>
          </c:xVal>
          <c:yVal>
            <c:numRef>
              <c:f>'[MSA.xlsx]Linearidade média'!$F$2:$F$13</c:f>
              <c:numCache>
                <c:formatCode>0.00%</c:formatCode>
                <c:ptCount val="12"/>
                <c:pt idx="0">
                  <c:v>0.97619999999999996</c:v>
                </c:pt>
                <c:pt idx="1">
                  <c:v>0.9710333333333333</c:v>
                </c:pt>
                <c:pt idx="2">
                  <c:v>0.94446666666666668</c:v>
                </c:pt>
                <c:pt idx="3">
                  <c:v>0.90346666666666664</c:v>
                </c:pt>
                <c:pt idx="4">
                  <c:v>0.89366666666666672</c:v>
                </c:pt>
                <c:pt idx="5">
                  <c:v>0.88996666666666668</c:v>
                </c:pt>
                <c:pt idx="6">
                  <c:v>0.89723333333333333</c:v>
                </c:pt>
                <c:pt idx="7">
                  <c:v>0.88943333333333341</c:v>
                </c:pt>
                <c:pt idx="8">
                  <c:v>0.88613333333333344</c:v>
                </c:pt>
                <c:pt idx="9">
                  <c:v>0.88056666666666672</c:v>
                </c:pt>
                <c:pt idx="10">
                  <c:v>0.8511333333333333</c:v>
                </c:pt>
                <c:pt idx="11">
                  <c:v>0.83073333333333343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A0C-4536-971E-FD089AD36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19642352"/>
        <c:axId val="715372448"/>
      </c:scatterChart>
      <c:valAx>
        <c:axId val="7196423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5372448"/>
        <c:crosses val="autoZero"/>
        <c:crossBetween val="midCat"/>
      </c:valAx>
      <c:valAx>
        <c:axId val="7153724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19642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0.1185</cdr:x>
      <cdr:y>0.0859</cdr:y>
    </cdr:from>
    <cdr:to>
      <cdr:x>0.26195</cdr:x>
      <cdr:y>0.84765</cdr:y>
    </cdr:to>
    <cdr:sp macro="" textlink="">
      <cdr:nvSpPr>
        <cdr:cNvPr id="2" name="Retângulo 1">
          <a:extLst xmlns:a="http://schemas.openxmlformats.org/drawingml/2006/main">
            <a:ext uri="{FF2B5EF4-FFF2-40B4-BE49-F238E27FC236}">
              <a16:creationId xmlns:a16="http://schemas.microsoft.com/office/drawing/2014/main" id="{9BC59061-A23B-05A9-1128-DE5D17A8E488}"/>
            </a:ext>
          </a:extLst>
        </cdr:cNvPr>
        <cdr:cNvSpPr/>
      </cdr:nvSpPr>
      <cdr:spPr>
        <a:xfrm xmlns:a="http://schemas.openxmlformats.org/drawingml/2006/main">
          <a:off x="542926" y="252414"/>
          <a:ext cx="657225" cy="2238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/>
      </cdr:spPr>
      <cdr:style>
        <a:lnRef xmlns:a="http://schemas.openxmlformats.org/drawingml/2006/main" idx="2">
          <a:schemeClr val="accent2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pt-BR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D012E-3924-08AA-1C92-AA9685D5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65FB9F-B465-531E-F4FA-87D2081AF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3435FD-C33F-0B9C-FBBF-30F18FC2B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FE799-B99B-A3FA-0862-94C2B573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B57273-4A2E-3A78-5DEA-DBA01208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52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5FB49-D09A-9788-120E-1D3BBF5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427D96-1617-FC1A-8445-0B22BCFB7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91020B-5063-9B80-F148-E79499EB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AA274F-A8FB-B1C3-2C2F-CC6D22DA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BC59C-F46B-4ADB-3C12-35D96894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36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E09B49-997B-E8D7-DBD4-D4328FC93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F2E107-E747-E232-4402-86F64C621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FBD678-7C44-D1E6-E05D-8F2F87E3D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2847A4-7FF5-5F80-185C-5F763B86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10F07C-9792-5647-2FF1-E8ED0D97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7F28D-2F47-4FEB-812C-345B372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0AC75-1C7C-B0A5-010E-1ABCDBA4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C3BCD2-8CD4-D04C-F2DC-1B641DBC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29133-0C80-DFC4-ED5E-976AF80F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E24219-65C5-F222-2D00-323997A96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57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945F1-7FA8-979E-738A-AE562AE3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834F4E-DD33-A277-C0E5-D9D6276EB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03C75-CEBE-D953-9FF4-AE4A426D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56BB68-12E5-CB88-9C52-114D08DB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0534F7-35C7-49AA-E2DD-EFD34AEF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55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68521-532A-21B9-848B-883B1EFB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B4B7C7-D8CA-E849-4C7F-E33DD8999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DB513-CB62-D99F-366F-E74F22B9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9D014C-75C3-3C46-5BD4-04751290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E40C12-CECE-1D99-4798-CAB46445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78D9E0-59E2-3DA2-019C-FA9D4C3B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6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4CB69-9702-63CA-6472-8B0BF48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3E7425-681E-61F9-783B-AA1047B18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A88C-8C51-6EC6-BBBE-4B095909E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BC641A3-3DED-0EAB-01DC-822956678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38E5BF-66EB-C7BC-9733-F8DE6E7C5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CF94610-B25F-FBC8-8968-F7A319337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AEFC83-A72D-B2D4-1CD4-A49268F7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C7985FD-0FD3-C9CA-D5AB-85D61FEF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3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7E0E7-D8F3-0EA7-012B-AB1E6390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6F8EE-4088-BE6D-E44A-BE2ED0773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332770-30EA-7EC4-FCD4-0004E56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0D1D01-7A38-3668-3C26-05982AC44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3FFAA6C-1C77-833F-4938-DC0A0342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4528C1-85CC-4829-3E03-FE7DF68D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E3F32D-31D3-DC99-9D13-84C0BADC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39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DDED8-71AB-30DD-828F-EAC07A35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7CB9A-4D8D-9A3A-A120-828A8D7E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52AD6-E1E1-023A-8ED3-406311287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5900C4-2F0A-3522-EA89-89AE97A7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D8167-068F-57B6-1DC2-2A3A5123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C4044D4-4C50-5879-83F2-46F60E39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25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A130-E9D7-A99A-7E2A-8A4887A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802016-EB8D-5920-BCE7-AACB3AABD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D06ACF-61F9-D21A-7B02-5585CBF6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05207-8DD8-D1B3-31BF-AA6A2C27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2771CA-7DEB-4DD8-E5E7-2E4371A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642CC5-F983-7E64-670F-EE71D73A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67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C54D7D8-8F6A-732E-48EA-AD1F81F33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E8B6B7-39D9-D056-4130-004872DDF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252941-8F87-E147-F665-42C9A8963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6E508-C72A-4F0B-9190-E59E1AD11D02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9DE03-7C0E-10F9-FCC6-67773CDF6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F3FC30-2577-BABB-3318-329CE1AD4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10519-7DDB-41F2-AB36-DAFCDCDC40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1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45E9-A04F-1F6B-70F6-19751872E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694" y="541188"/>
            <a:ext cx="8359515" cy="988713"/>
          </a:xfrm>
        </p:spPr>
        <p:txBody>
          <a:bodyPr>
            <a:normAutofit/>
          </a:bodyPr>
          <a:lstStyle/>
          <a:p>
            <a:pPr algn="l"/>
            <a:r>
              <a:rPr lang="pt-BR" sz="4400" dirty="0"/>
              <a:t>Motor de passo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5DE429-AE54-4DBD-AF42-B830E046E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A060B8EA-4CD5-01DA-10AA-66F0799E43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199415"/>
              </p:ext>
            </p:extLst>
          </p:nvPr>
        </p:nvGraphicFramePr>
        <p:xfrm>
          <a:off x="236613" y="2364881"/>
          <a:ext cx="5024936" cy="3190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10AFFB9-1EF2-A70A-884D-A676F0F7C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095034"/>
              </p:ext>
            </p:extLst>
          </p:nvPr>
        </p:nvGraphicFramePr>
        <p:xfrm>
          <a:off x="5486400" y="2364881"/>
          <a:ext cx="5986306" cy="34575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985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9951C-8998-9179-4D5A-8CF79F77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01"/>
            <a:ext cx="10515600" cy="1325563"/>
          </a:xfrm>
        </p:spPr>
        <p:txBody>
          <a:bodyPr/>
          <a:lstStyle/>
          <a:p>
            <a:r>
              <a:rPr lang="pt-BR" dirty="0"/>
              <a:t>HX711 – Célula de carga 10kg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8AC4936F-AF84-AEA9-DBD4-4BB520B2F6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011779"/>
              </p:ext>
            </p:extLst>
          </p:nvPr>
        </p:nvGraphicFramePr>
        <p:xfrm>
          <a:off x="496393" y="1502763"/>
          <a:ext cx="7148591" cy="2409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779621A-7CCE-4CD9-B069-A9A0CCBC1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75506"/>
              </p:ext>
            </p:extLst>
          </p:nvPr>
        </p:nvGraphicFramePr>
        <p:xfrm>
          <a:off x="7670590" y="1754473"/>
          <a:ext cx="2237908" cy="868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954">
                  <a:extLst>
                    <a:ext uri="{9D8B030D-6E8A-4147-A177-3AD203B41FA5}">
                      <a16:colId xmlns:a16="http://schemas.microsoft.com/office/drawing/2014/main" val="2207134910"/>
                    </a:ext>
                  </a:extLst>
                </a:gridCol>
                <a:gridCol w="1118954">
                  <a:extLst>
                    <a:ext uri="{9D8B030D-6E8A-4147-A177-3AD203B41FA5}">
                      <a16:colId xmlns:a16="http://schemas.microsoft.com/office/drawing/2014/main" val="1933364816"/>
                    </a:ext>
                  </a:extLst>
                </a:gridCol>
              </a:tblGrid>
              <a:tr h="4344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 x̅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006714"/>
                  </a:ext>
                </a:extLst>
              </a:tr>
              <a:tr h="4344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>
                          <a:effectLst/>
                        </a:rPr>
                        <a:t>-0,18249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</a:rPr>
                        <a:t>1,901054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063562"/>
                  </a:ext>
                </a:extLst>
              </a:tr>
            </a:tbl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52BEF49-C7F7-943F-9DF8-961EDE7960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117981"/>
              </p:ext>
            </p:extLst>
          </p:nvPr>
        </p:nvGraphicFramePr>
        <p:xfrm>
          <a:off x="496393" y="4129789"/>
          <a:ext cx="6952313" cy="2293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3A21A17-6BF2-CDEF-B320-6773C1E27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97741"/>
              </p:ext>
            </p:extLst>
          </p:nvPr>
        </p:nvGraphicFramePr>
        <p:xfrm>
          <a:off x="7570342" y="4602605"/>
          <a:ext cx="2237908" cy="868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8954">
                  <a:extLst>
                    <a:ext uri="{9D8B030D-6E8A-4147-A177-3AD203B41FA5}">
                      <a16:colId xmlns:a16="http://schemas.microsoft.com/office/drawing/2014/main" val="2458273951"/>
                    </a:ext>
                  </a:extLst>
                </a:gridCol>
                <a:gridCol w="1118954">
                  <a:extLst>
                    <a:ext uri="{9D8B030D-6E8A-4147-A177-3AD203B41FA5}">
                      <a16:colId xmlns:a16="http://schemas.microsoft.com/office/drawing/2014/main" val="2688542744"/>
                    </a:ext>
                  </a:extLst>
                </a:gridCol>
              </a:tblGrid>
              <a:tr h="43440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 x̅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2599648"/>
                  </a:ext>
                </a:extLst>
              </a:tr>
              <a:tr h="434403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-0,18433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0,495719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505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46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8FC3F52-72F5-8143-16CB-868EA046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01"/>
            <a:ext cx="10515600" cy="1325563"/>
          </a:xfrm>
        </p:spPr>
        <p:txBody>
          <a:bodyPr/>
          <a:lstStyle/>
          <a:p>
            <a:r>
              <a:rPr lang="pt-BR" dirty="0"/>
              <a:t>CS5530 – Célula de carga 15kg (Alfa inst.)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7EE5FD1-C327-6580-A791-4C14EAAB5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73003"/>
              </p:ext>
            </p:extLst>
          </p:nvPr>
        </p:nvGraphicFramePr>
        <p:xfrm>
          <a:off x="504434" y="1502764"/>
          <a:ext cx="7395383" cy="2139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CCA198BE-D897-4C72-2A43-DD862D9A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1946"/>
              </p:ext>
            </p:extLst>
          </p:nvPr>
        </p:nvGraphicFramePr>
        <p:xfrm>
          <a:off x="8244589" y="2041475"/>
          <a:ext cx="2488368" cy="9137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4184">
                  <a:extLst>
                    <a:ext uri="{9D8B030D-6E8A-4147-A177-3AD203B41FA5}">
                      <a16:colId xmlns:a16="http://schemas.microsoft.com/office/drawing/2014/main" val="147452964"/>
                    </a:ext>
                  </a:extLst>
                </a:gridCol>
                <a:gridCol w="1244184">
                  <a:extLst>
                    <a:ext uri="{9D8B030D-6E8A-4147-A177-3AD203B41FA5}">
                      <a16:colId xmlns:a16="http://schemas.microsoft.com/office/drawing/2014/main" val="763366409"/>
                    </a:ext>
                  </a:extLst>
                </a:gridCol>
              </a:tblGrid>
              <a:tr h="45688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>
                          <a:effectLst/>
                        </a:rPr>
                        <a:t> x̅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u="none" strike="noStrike" dirty="0">
                          <a:effectLst/>
                        </a:rPr>
                        <a:t>σ</a:t>
                      </a:r>
                      <a:endParaRPr lang="el-G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9458979"/>
                  </a:ext>
                </a:extLst>
              </a:tr>
              <a:tr h="456887"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0,070075</a:t>
                      </a:r>
                      <a:endParaRPr lang="pt-B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0,116027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3321085"/>
                  </a:ext>
                </a:extLst>
              </a:tr>
            </a:tbl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E9128B0-21B2-4A42-ABDB-EFB80FDB9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027911"/>
              </p:ext>
            </p:extLst>
          </p:nvPr>
        </p:nvGraphicFramePr>
        <p:xfrm>
          <a:off x="504434" y="3902752"/>
          <a:ext cx="7395383" cy="2657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BE9140B-9241-1655-0CD9-94815BD77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79994"/>
              </p:ext>
            </p:extLst>
          </p:nvPr>
        </p:nvGraphicFramePr>
        <p:xfrm>
          <a:off x="8244589" y="4389619"/>
          <a:ext cx="2278506" cy="9137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9253">
                  <a:extLst>
                    <a:ext uri="{9D8B030D-6E8A-4147-A177-3AD203B41FA5}">
                      <a16:colId xmlns:a16="http://schemas.microsoft.com/office/drawing/2014/main" val="4247792534"/>
                    </a:ext>
                  </a:extLst>
                </a:gridCol>
                <a:gridCol w="1139253">
                  <a:extLst>
                    <a:ext uri="{9D8B030D-6E8A-4147-A177-3AD203B41FA5}">
                      <a16:colId xmlns:a16="http://schemas.microsoft.com/office/drawing/2014/main" val="299185983"/>
                    </a:ext>
                  </a:extLst>
                </a:gridCol>
              </a:tblGrid>
              <a:tr h="45688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>
                          <a:effectLst/>
                        </a:rPr>
                        <a:t> x̅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l-GR" sz="1600" b="1" u="none" strike="noStrike" dirty="0">
                          <a:effectLst/>
                        </a:rPr>
                        <a:t>σ</a:t>
                      </a:r>
                      <a:endParaRPr lang="el-G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9742252"/>
                  </a:ext>
                </a:extLst>
              </a:tr>
              <a:tr h="456886"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>
                          <a:effectLst/>
                        </a:rPr>
                        <a:t>0,070352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600" u="none" strike="noStrike" dirty="0">
                          <a:effectLst/>
                        </a:rPr>
                        <a:t>0,029352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8049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12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A76EB-91BD-FB16-11B0-BF9A7A25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Repetibilidade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D71C3CDA-B9B8-493C-8B3D-5F93AEA0B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422837"/>
              </p:ext>
            </p:extLst>
          </p:nvPr>
        </p:nvGraphicFramePr>
        <p:xfrm>
          <a:off x="671434" y="1532041"/>
          <a:ext cx="10849131" cy="2714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1D8105C9-A7A5-C739-996E-D5AF4593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13504"/>
              </p:ext>
            </p:extLst>
          </p:nvPr>
        </p:nvGraphicFramePr>
        <p:xfrm>
          <a:off x="2542080" y="4439743"/>
          <a:ext cx="4982983" cy="886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913">
                  <a:extLst>
                    <a:ext uri="{9D8B030D-6E8A-4147-A177-3AD203B41FA5}">
                      <a16:colId xmlns:a16="http://schemas.microsoft.com/office/drawing/2014/main" val="1110238971"/>
                    </a:ext>
                  </a:extLst>
                </a:gridCol>
                <a:gridCol w="1334125">
                  <a:extLst>
                    <a:ext uri="{9D8B030D-6E8A-4147-A177-3AD203B41FA5}">
                      <a16:colId xmlns:a16="http://schemas.microsoft.com/office/drawing/2014/main" val="1553648853"/>
                    </a:ext>
                  </a:extLst>
                </a:gridCol>
                <a:gridCol w="1321942">
                  <a:extLst>
                    <a:ext uri="{9D8B030D-6E8A-4147-A177-3AD203B41FA5}">
                      <a16:colId xmlns:a16="http://schemas.microsoft.com/office/drawing/2014/main" val="2097740711"/>
                    </a:ext>
                  </a:extLst>
                </a:gridCol>
                <a:gridCol w="1811003">
                  <a:extLst>
                    <a:ext uri="{9D8B030D-6E8A-4147-A177-3AD203B41FA5}">
                      <a16:colId xmlns:a16="http://schemas.microsoft.com/office/drawing/2014/main" val="1176164643"/>
                    </a:ext>
                  </a:extLst>
                </a:gridCol>
              </a:tblGrid>
              <a:tr h="44310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u="none" strike="noStrike" dirty="0">
                          <a:effectLst/>
                          <a:highlight>
                            <a:srgbClr val="002060"/>
                          </a:highlight>
                        </a:rPr>
                        <a:t> </a:t>
                      </a:r>
                      <a:endParaRPr lang="pt-BR" sz="1800" b="1" i="0" u="none" strike="noStrike" dirty="0">
                        <a:solidFill>
                          <a:srgbClr val="FFFFFF"/>
                        </a:solidFill>
                        <a:effectLst/>
                        <a:highlight>
                          <a:srgbClr val="00206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Altura(mm)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206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Dureza(</a:t>
                      </a:r>
                      <a:r>
                        <a:rPr lang="pt-BR" sz="1800" b="1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gf</a:t>
                      </a:r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)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206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Tempo dif. 1:2(s)</a:t>
                      </a:r>
                      <a:endParaRPr lang="pt-BR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206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55364"/>
                  </a:ext>
                </a:extLst>
              </a:tr>
              <a:tr h="443108">
                <a:tc>
                  <a:txBody>
                    <a:bodyPr/>
                    <a:lstStyle/>
                    <a:p>
                      <a:pPr algn="ctr" fontAlgn="b"/>
                      <a:r>
                        <a:rPr lang="el-GR" sz="1800" b="1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2060"/>
                          </a:highlight>
                        </a:rPr>
                        <a:t>σ%</a:t>
                      </a:r>
                      <a:endParaRPr lang="el-GR" sz="18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206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>
                          <a:effectLst/>
                        </a:rPr>
                        <a:t>1,7%</a:t>
                      </a:r>
                      <a:endParaRPr lang="pt-BR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1,1%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800" u="none" strike="noStrike" dirty="0">
                          <a:effectLst/>
                        </a:rPr>
                        <a:t>2,6%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37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85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A76EB-91BD-FB16-11B0-BF9A7A25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Repetibilidade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875AB5-0C9B-ADD7-AF15-2A61BE76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01" y="1690688"/>
            <a:ext cx="9839797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3F57F-22B1-D78B-CBB8-A4F67FDC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566"/>
          </a:xfrm>
        </p:spPr>
        <p:txBody>
          <a:bodyPr>
            <a:normAutofit fontScale="90000"/>
          </a:bodyPr>
          <a:lstStyle/>
          <a:p>
            <a:r>
              <a:rPr lang="pt-BR" dirty="0"/>
              <a:t>Linearidade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7F6EB6-C08B-ADAD-7A72-093B1814B0FF}"/>
              </a:ext>
            </a:extLst>
          </p:cNvPr>
          <p:cNvSpPr txBox="1"/>
          <p:nvPr/>
        </p:nvSpPr>
        <p:spPr>
          <a:xfrm>
            <a:off x="733269" y="1062122"/>
            <a:ext cx="584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5%,10%,15%,20%,25%,30%,35%,40%,45%,50%,60%,70</a:t>
            </a: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61E0E47A-285A-1CD2-F68F-2C47787B2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846487"/>
              </p:ext>
            </p:extLst>
          </p:nvPr>
        </p:nvGraphicFramePr>
        <p:xfrm>
          <a:off x="314794" y="1810625"/>
          <a:ext cx="6990412" cy="4682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B49113E-1129-0582-5BB0-59775BDAB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45828"/>
              </p:ext>
            </p:extLst>
          </p:nvPr>
        </p:nvGraphicFramePr>
        <p:xfrm>
          <a:off x="7355173" y="25536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0698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96C23-5ED9-40C6-7D39-AD453283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Comparativo MAUÁ esponja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DC6EED9-7B10-475D-5366-623FA513126F}"/>
              </a:ext>
            </a:extLst>
          </p:cNvPr>
          <p:cNvGrpSpPr/>
          <p:nvPr/>
        </p:nvGrpSpPr>
        <p:grpSpPr>
          <a:xfrm>
            <a:off x="962130" y="1589853"/>
            <a:ext cx="10700218" cy="4016468"/>
            <a:chOff x="962130" y="1589853"/>
            <a:chExt cx="10267740" cy="367829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2C4CD02-279E-48D5-9AE3-195A002D3B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419" y="1589853"/>
              <a:ext cx="10216451" cy="364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" name="Gráfico 4">
              <a:extLst>
                <a:ext uri="{FF2B5EF4-FFF2-40B4-BE49-F238E27FC236}">
                  <a16:creationId xmlns:a16="http://schemas.microsoft.com/office/drawing/2014/main" id="{2521C88A-BC67-405B-B9D9-89711F8EFE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9998562"/>
                </p:ext>
              </p:extLst>
            </p:nvPr>
          </p:nvGraphicFramePr>
          <p:xfrm>
            <a:off x="962130" y="1619161"/>
            <a:ext cx="9679557" cy="36489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0384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7483-98DE-5590-C763-78D777CF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TPA </a:t>
            </a:r>
            <a:r>
              <a:rPr lang="pt-BR" dirty="0" err="1"/>
              <a:t>mauá</a:t>
            </a:r>
            <a:r>
              <a:rPr lang="pt-BR" dirty="0"/>
              <a:t> pão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EE85E0-539E-AD24-801C-B8909EB8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 r="60829"/>
          <a:stretch/>
        </p:blipFill>
        <p:spPr>
          <a:xfrm>
            <a:off x="3081055" y="1690688"/>
            <a:ext cx="6977345" cy="45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63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67483-98DE-5590-C763-78D777CF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Comparação TPA </a:t>
            </a:r>
            <a:r>
              <a:rPr lang="pt-BR" dirty="0" err="1"/>
              <a:t>mauá</a:t>
            </a:r>
            <a:r>
              <a:rPr lang="pt-BR" dirty="0"/>
              <a:t> pão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3C4059E-8754-83F2-60A4-C9BD2F1E43A7}"/>
              </a:ext>
            </a:extLst>
          </p:cNvPr>
          <p:cNvGrpSpPr/>
          <p:nvPr/>
        </p:nvGrpSpPr>
        <p:grpSpPr>
          <a:xfrm>
            <a:off x="1119244" y="1958584"/>
            <a:ext cx="10393202" cy="3932550"/>
            <a:chOff x="1119244" y="1958584"/>
            <a:chExt cx="9353905" cy="2939647"/>
          </a:xfrm>
        </p:grpSpPr>
        <p:graphicFrame>
          <p:nvGraphicFramePr>
            <p:cNvPr id="4" name="Gráfico 3">
              <a:extLst>
                <a:ext uri="{FF2B5EF4-FFF2-40B4-BE49-F238E27FC236}">
                  <a16:creationId xmlns:a16="http://schemas.microsoft.com/office/drawing/2014/main" id="{41513C86-4DF3-5F94-0661-395CEFCC5E9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0505334"/>
                </p:ext>
              </p:extLst>
            </p:nvPr>
          </p:nvGraphicFramePr>
          <p:xfrm>
            <a:off x="5898428" y="1958584"/>
            <a:ext cx="4574721" cy="28882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Gráfico 4">
              <a:extLst>
                <a:ext uri="{FF2B5EF4-FFF2-40B4-BE49-F238E27FC236}">
                  <a16:creationId xmlns:a16="http://schemas.microsoft.com/office/drawing/2014/main" id="{437B1E56-6457-0281-3558-3B8C400066E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77997326"/>
                </p:ext>
              </p:extLst>
            </p:nvPr>
          </p:nvGraphicFramePr>
          <p:xfrm>
            <a:off x="1119244" y="1959768"/>
            <a:ext cx="4581525" cy="29384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5F21D93-5DF3-D441-BC3B-1701E96A5CDE}"/>
                </a:ext>
              </a:extLst>
            </p:cNvPr>
            <p:cNvCxnSpPr/>
            <p:nvPr/>
          </p:nvCxnSpPr>
          <p:spPr>
            <a:xfrm>
              <a:off x="2319395" y="3517107"/>
              <a:ext cx="3581400" cy="2190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01354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Calibri</vt:lpstr>
      <vt:lpstr>Tema do Office</vt:lpstr>
      <vt:lpstr>Motor de passo</vt:lpstr>
      <vt:lpstr>HX711 – Célula de carga 10kg</vt:lpstr>
      <vt:lpstr>CS5530 – Célula de carga 15kg (Alfa inst.)</vt:lpstr>
      <vt:lpstr>Repetibilidade</vt:lpstr>
      <vt:lpstr>Repetibilidade</vt:lpstr>
      <vt:lpstr>Linearidade </vt:lpstr>
      <vt:lpstr>Comparativo MAUÁ esponja</vt:lpstr>
      <vt:lpstr>Comparação TPA mauá pão</vt:lpstr>
      <vt:lpstr>Comparação TPA mauá pão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 de passo</dc:title>
  <dc:creator>MATEUS QUINTINO GAMA</dc:creator>
  <cp:lastModifiedBy>MATEUS QUINTINO GAMA</cp:lastModifiedBy>
  <cp:revision>5</cp:revision>
  <dcterms:created xsi:type="dcterms:W3CDTF">2024-05-15T11:12:55Z</dcterms:created>
  <dcterms:modified xsi:type="dcterms:W3CDTF">2024-05-16T10:35:12Z</dcterms:modified>
</cp:coreProperties>
</file>