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_rels/.rels" ContentType="application/vnd.openxmlformats-package.relationship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2.xml" ContentType="application/vnd.openxmlformats-officedocument.theme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_rels/presentation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</p:sldMasterIdLst>
  <p:sldIdLst>
    <p:sldId id="256" r:id="rId4"/>
    <p:sldId id="257" r:id="rId5"/>
    <p:sldId id="258" r:id="rId6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Blue_Cur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060"/>
              </a:spcBef>
              <a:buNone/>
            </a:pP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68BF628-D9EF-4FCA-B9D8-4BE1BFE9775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Blue_Curv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060"/>
              </a:spcBef>
              <a:buNone/>
            </a:pP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9D6996C-57B6-4F6A-885A-35C9EE1F5ED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"/>
          <p:cNvSpPr/>
          <p:nvPr/>
        </p:nvSpPr>
        <p:spPr>
          <a:xfrm flipH="1" flipV="1">
            <a:off x="0" y="4500000"/>
            <a:ext cx="10080000" cy="1170000"/>
          </a:xfrm>
          <a:prstGeom prst="flowChartDocument">
            <a:avLst/>
          </a:prstGeom>
          <a:gradFill rotWithShape="0">
            <a:gsLst>
              <a:gs pos="0">
                <a:srgbClr val="77caee"/>
              </a:gs>
              <a:gs pos="1563">
                <a:srgbClr val="77caee"/>
              </a:gs>
              <a:gs pos="1563">
                <a:srgbClr val="75c9ee"/>
              </a:gs>
              <a:gs pos="3125">
                <a:srgbClr val="75c9ee"/>
              </a:gs>
              <a:gs pos="3125">
                <a:srgbClr val="73c9ed"/>
              </a:gs>
              <a:gs pos="4688">
                <a:srgbClr val="73c9ed"/>
              </a:gs>
              <a:gs pos="4688">
                <a:srgbClr val="71c8ed"/>
              </a:gs>
              <a:gs pos="6250">
                <a:srgbClr val="71c8ed"/>
              </a:gs>
              <a:gs pos="6250">
                <a:srgbClr val="6fc7ed"/>
              </a:gs>
              <a:gs pos="7813">
                <a:srgbClr val="6fc7ed"/>
              </a:gs>
              <a:gs pos="7813">
                <a:srgbClr val="6ec6ed"/>
              </a:gs>
              <a:gs pos="9375">
                <a:srgbClr val="6ec6ed"/>
              </a:gs>
              <a:gs pos="9375">
                <a:srgbClr val="6cc6ec"/>
              </a:gs>
              <a:gs pos="10938">
                <a:srgbClr val="6cc6ec"/>
              </a:gs>
              <a:gs pos="10938">
                <a:srgbClr val="6ac5ec"/>
              </a:gs>
              <a:gs pos="12500">
                <a:srgbClr val="6ac5ec"/>
              </a:gs>
              <a:gs pos="12500">
                <a:srgbClr val="68c4ec"/>
              </a:gs>
              <a:gs pos="14063">
                <a:srgbClr val="68c4ec"/>
              </a:gs>
              <a:gs pos="14063">
                <a:srgbClr val="66c3ec"/>
              </a:gs>
              <a:gs pos="15625">
                <a:srgbClr val="66c3ec"/>
              </a:gs>
              <a:gs pos="15625">
                <a:srgbClr val="64c3eb"/>
              </a:gs>
              <a:gs pos="17188">
                <a:srgbClr val="64c3eb"/>
              </a:gs>
              <a:gs pos="17188">
                <a:srgbClr val="62c2eb"/>
              </a:gs>
              <a:gs pos="18750">
                <a:srgbClr val="62c2eb"/>
              </a:gs>
              <a:gs pos="18750">
                <a:srgbClr val="60c1eb"/>
              </a:gs>
              <a:gs pos="20313">
                <a:srgbClr val="60c1eb"/>
              </a:gs>
              <a:gs pos="20313">
                <a:srgbClr val="5ec0ea"/>
              </a:gs>
              <a:gs pos="21875">
                <a:srgbClr val="5ec0ea"/>
              </a:gs>
              <a:gs pos="21875">
                <a:srgbClr val="5dc0ea"/>
              </a:gs>
              <a:gs pos="23438">
                <a:srgbClr val="5dc0ea"/>
              </a:gs>
              <a:gs pos="23438">
                <a:srgbClr val="5bbfea"/>
              </a:gs>
              <a:gs pos="25000">
                <a:srgbClr val="5bbfea"/>
              </a:gs>
              <a:gs pos="25000">
                <a:srgbClr val="59beea"/>
              </a:gs>
              <a:gs pos="26563">
                <a:srgbClr val="59beea"/>
              </a:gs>
              <a:gs pos="26563">
                <a:srgbClr val="57bde9"/>
              </a:gs>
              <a:gs pos="28125">
                <a:srgbClr val="57bde9"/>
              </a:gs>
              <a:gs pos="28125">
                <a:srgbClr val="55bde9"/>
              </a:gs>
              <a:gs pos="29688">
                <a:srgbClr val="55bde9"/>
              </a:gs>
              <a:gs pos="29688">
                <a:srgbClr val="53bce9"/>
              </a:gs>
              <a:gs pos="31250">
                <a:srgbClr val="53bce9"/>
              </a:gs>
              <a:gs pos="31250">
                <a:srgbClr val="51bbe9"/>
              </a:gs>
              <a:gs pos="32813">
                <a:srgbClr val="51bbe9"/>
              </a:gs>
              <a:gs pos="32813">
                <a:srgbClr val="4fbae8"/>
              </a:gs>
              <a:gs pos="34375">
                <a:srgbClr val="4fbae8"/>
              </a:gs>
              <a:gs pos="34375">
                <a:srgbClr val="4dbae8"/>
              </a:gs>
              <a:gs pos="35938">
                <a:srgbClr val="4dbae8"/>
              </a:gs>
              <a:gs pos="35938">
                <a:srgbClr val="4cb9e8"/>
              </a:gs>
              <a:gs pos="37500">
                <a:srgbClr val="4cb9e8"/>
              </a:gs>
              <a:gs pos="37500">
                <a:srgbClr val="4ab8e8"/>
              </a:gs>
              <a:gs pos="39063">
                <a:srgbClr val="4ab8e8"/>
              </a:gs>
              <a:gs pos="39063">
                <a:srgbClr val="48b7e7"/>
              </a:gs>
              <a:gs pos="40625">
                <a:srgbClr val="48b7e7"/>
              </a:gs>
              <a:gs pos="40625">
                <a:srgbClr val="46b7e7"/>
              </a:gs>
              <a:gs pos="42188">
                <a:srgbClr val="46b7e7"/>
              </a:gs>
              <a:gs pos="42188">
                <a:srgbClr val="44b6e7"/>
              </a:gs>
              <a:gs pos="43750">
                <a:srgbClr val="44b6e7"/>
              </a:gs>
              <a:gs pos="43750">
                <a:srgbClr val="42b5e6"/>
              </a:gs>
              <a:gs pos="45313">
                <a:srgbClr val="42b5e6"/>
              </a:gs>
              <a:gs pos="45313">
                <a:srgbClr val="40b4e6"/>
              </a:gs>
              <a:gs pos="46875">
                <a:srgbClr val="40b4e6"/>
              </a:gs>
              <a:gs pos="46875">
                <a:srgbClr val="3eb4e6"/>
              </a:gs>
              <a:gs pos="48438">
                <a:srgbClr val="3eb4e6"/>
              </a:gs>
              <a:gs pos="48438">
                <a:srgbClr val="3cb3e6"/>
              </a:gs>
              <a:gs pos="50000">
                <a:srgbClr val="3cb3e6"/>
              </a:gs>
              <a:gs pos="50000">
                <a:srgbClr val="3bb2e5"/>
              </a:gs>
              <a:gs pos="51563">
                <a:srgbClr val="3bb2e5"/>
              </a:gs>
              <a:gs pos="51563">
                <a:srgbClr val="39b1e5"/>
              </a:gs>
              <a:gs pos="53125">
                <a:srgbClr val="39b1e5"/>
              </a:gs>
              <a:gs pos="53125">
                <a:srgbClr val="37b1e5"/>
              </a:gs>
              <a:gs pos="54688">
                <a:srgbClr val="37b1e5"/>
              </a:gs>
              <a:gs pos="54688">
                <a:srgbClr val="35b0e5"/>
              </a:gs>
              <a:gs pos="56250">
                <a:srgbClr val="35b0e5"/>
              </a:gs>
              <a:gs pos="56250">
                <a:srgbClr val="33afe4"/>
              </a:gs>
              <a:gs pos="57813">
                <a:srgbClr val="33afe4"/>
              </a:gs>
              <a:gs pos="57813">
                <a:srgbClr val="31aee4"/>
              </a:gs>
              <a:gs pos="59375">
                <a:srgbClr val="31aee4"/>
              </a:gs>
              <a:gs pos="59375">
                <a:srgbClr val="2faee4"/>
              </a:gs>
              <a:gs pos="60938">
                <a:srgbClr val="2faee4"/>
              </a:gs>
              <a:gs pos="60938">
                <a:srgbClr val="2dade3"/>
              </a:gs>
              <a:gs pos="62500">
                <a:srgbClr val="2dade3"/>
              </a:gs>
              <a:gs pos="62500">
                <a:srgbClr val="2bace3"/>
              </a:gs>
              <a:gs pos="64063">
                <a:srgbClr val="2bace3"/>
              </a:gs>
              <a:gs pos="64063">
                <a:srgbClr val="2aabe3"/>
              </a:gs>
              <a:gs pos="65625">
                <a:srgbClr val="2aabe3"/>
              </a:gs>
              <a:gs pos="65625">
                <a:srgbClr val="28abe3"/>
              </a:gs>
              <a:gs pos="67188">
                <a:srgbClr val="28abe3"/>
              </a:gs>
              <a:gs pos="67188">
                <a:srgbClr val="26aae2"/>
              </a:gs>
              <a:gs pos="68750">
                <a:srgbClr val="26aae2"/>
              </a:gs>
              <a:gs pos="68750">
                <a:srgbClr val="24a9e2"/>
              </a:gs>
              <a:gs pos="70313">
                <a:srgbClr val="24a9e2"/>
              </a:gs>
              <a:gs pos="70313">
                <a:srgbClr val="22a8e2"/>
              </a:gs>
              <a:gs pos="71875">
                <a:srgbClr val="22a8e2"/>
              </a:gs>
              <a:gs pos="71875">
                <a:srgbClr val="20a8e2"/>
              </a:gs>
              <a:gs pos="73438">
                <a:srgbClr val="20a8e2"/>
              </a:gs>
              <a:gs pos="73438">
                <a:srgbClr val="1ea7e1"/>
              </a:gs>
              <a:gs pos="75000">
                <a:srgbClr val="1ea7e1"/>
              </a:gs>
              <a:gs pos="75000">
                <a:srgbClr val="1ca6e1"/>
              </a:gs>
              <a:gs pos="76563">
                <a:srgbClr val="1ca6e1"/>
              </a:gs>
              <a:gs pos="76563">
                <a:srgbClr val="1aa5e1"/>
              </a:gs>
              <a:gs pos="78125">
                <a:srgbClr val="1aa5e1"/>
              </a:gs>
              <a:gs pos="78125">
                <a:srgbClr val="19a5e1"/>
              </a:gs>
              <a:gs pos="79688">
                <a:srgbClr val="19a5e1"/>
              </a:gs>
              <a:gs pos="79688">
                <a:srgbClr val="17a4e0"/>
              </a:gs>
              <a:gs pos="81250">
                <a:srgbClr val="17a4e0"/>
              </a:gs>
              <a:gs pos="81250">
                <a:srgbClr val="15a3e0"/>
              </a:gs>
              <a:gs pos="82813">
                <a:srgbClr val="15a3e0"/>
              </a:gs>
              <a:gs pos="82813">
                <a:srgbClr val="13a2e0"/>
              </a:gs>
              <a:gs pos="84375">
                <a:srgbClr val="13a2e0"/>
              </a:gs>
              <a:gs pos="84375">
                <a:srgbClr val="11a2df"/>
              </a:gs>
              <a:gs pos="85938">
                <a:srgbClr val="11a2df"/>
              </a:gs>
              <a:gs pos="85938">
                <a:srgbClr val="0fa1df"/>
              </a:gs>
              <a:gs pos="87500">
                <a:srgbClr val="0fa1df"/>
              </a:gs>
              <a:gs pos="87500">
                <a:srgbClr val="0da0df"/>
              </a:gs>
              <a:gs pos="89063">
                <a:srgbClr val="0da0df"/>
              </a:gs>
              <a:gs pos="89063">
                <a:srgbClr val="0b9fdf"/>
              </a:gs>
              <a:gs pos="90625">
                <a:srgbClr val="0b9fdf"/>
              </a:gs>
              <a:gs pos="90625">
                <a:srgbClr val="099fde"/>
              </a:gs>
              <a:gs pos="92188">
                <a:srgbClr val="099fde"/>
              </a:gs>
              <a:gs pos="92188">
                <a:srgbClr val="089ede"/>
              </a:gs>
              <a:gs pos="93750">
                <a:srgbClr val="089ede"/>
              </a:gs>
              <a:gs pos="93750">
                <a:srgbClr val="069dde"/>
              </a:gs>
              <a:gs pos="95313">
                <a:srgbClr val="069dde"/>
              </a:gs>
              <a:gs pos="95313">
                <a:srgbClr val="049cde"/>
              </a:gs>
              <a:gs pos="96875">
                <a:srgbClr val="049cde"/>
              </a:gs>
              <a:gs pos="96875">
                <a:srgbClr val="029cdd"/>
              </a:gs>
              <a:gs pos="98438">
                <a:srgbClr val="029cdd"/>
              </a:gs>
              <a:gs pos="98438">
                <a:srgbClr val="009bdd"/>
              </a:gs>
              <a:gs pos="100000">
                <a:srgbClr val="009bdd"/>
              </a:gs>
            </a:gsLst>
            <a:lin ang="10800000"/>
          </a:gradFill>
          <a:ln w="18000">
            <a:noFill/>
          </a:ln>
          <a:effectLst>
            <a:outerShdw dist="10800" dir="5400000" blurRad="0" rotWithShape="0">
              <a:srgbClr val="009bdd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0" y="1620000"/>
            <a:ext cx="9000000" cy="10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3300" spc="-1" strike="noStrike">
                <a:solidFill>
                  <a:srgbClr val="dd4100"/>
                </a:solidFill>
                <a:latin typeface="Arial"/>
              </a:rPr>
              <a:t>Click to edit the title text format</a:t>
            </a:r>
            <a:endParaRPr b="0" lang="en-US" sz="3300" spc="-1" strike="noStrike">
              <a:solidFill>
                <a:srgbClr val="dd4100"/>
              </a:solid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360000" y="2880000"/>
            <a:ext cx="936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6219"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Click to edit the outline text format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9bdd"/>
                </a:solidFill>
                <a:latin typeface="Arial"/>
              </a:rPr>
              <a:t>Second Outline Level</a:t>
            </a:r>
            <a:endParaRPr b="0" lang="en-US" sz="2100" spc="-1" strike="noStrike">
              <a:solidFill>
                <a:srgbClr val="009bdd"/>
              </a:solidFill>
              <a:latin typeface="Arial"/>
            </a:endParaRPr>
          </a:p>
          <a:p>
            <a:pPr lvl="2" marL="1296000" indent="-288000">
              <a:spcBef>
                <a:spcPts val="635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9bdd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9bdd"/>
              </a:solidFill>
              <a:latin typeface="Arial"/>
            </a:endParaRPr>
          </a:p>
          <a:p>
            <a:pPr lvl="3" marL="1728000" indent="-216000">
              <a:spcBef>
                <a:spcPts val="422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9bdd"/>
                </a:solidFill>
                <a:latin typeface="Arial"/>
              </a:rPr>
              <a:t>Fourth Outline Level</a:t>
            </a:r>
            <a:endParaRPr b="0" lang="en-US" sz="1500" spc="-1" strike="noStrike">
              <a:solidFill>
                <a:srgbClr val="009bdd"/>
              </a:solidFill>
              <a:latin typeface="Arial"/>
            </a:endParaRPr>
          </a:p>
          <a:p>
            <a:pPr lvl="4" marL="2160000" indent="-216000">
              <a:spcBef>
                <a:spcPts val="21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9bdd"/>
                </a:solidFill>
                <a:latin typeface="Arial"/>
              </a:rPr>
              <a:t>Fifth Outline Level</a:t>
            </a:r>
            <a:endParaRPr b="0" lang="en-US" sz="1500" spc="-1" strike="noStrike">
              <a:solidFill>
                <a:srgbClr val="009bdd"/>
              </a:solidFill>
              <a:latin typeface="Arial"/>
            </a:endParaRPr>
          </a:p>
          <a:p>
            <a:pPr lvl="5" marL="2592000" indent="-216000">
              <a:spcBef>
                <a:spcPts val="21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9bdd"/>
                </a:solidFill>
                <a:latin typeface="Arial"/>
              </a:rPr>
              <a:t>Sixth Outline Level</a:t>
            </a:r>
            <a:endParaRPr b="0" lang="en-US" sz="1500" spc="-1" strike="noStrike">
              <a:solidFill>
                <a:srgbClr val="009bdd"/>
              </a:solidFill>
              <a:latin typeface="Arial"/>
            </a:endParaRPr>
          </a:p>
          <a:p>
            <a:pPr lvl="6" marL="3024000" indent="-216000">
              <a:spcBef>
                <a:spcPts val="21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9bdd"/>
                </a:solidFill>
                <a:latin typeface="Arial"/>
              </a:rPr>
              <a:t>Seventh Outline Level</a:t>
            </a:r>
            <a:endParaRPr b="0" lang="en-US" sz="15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dt" idx="1"/>
          </p:nvPr>
        </p:nvSpPr>
        <p:spPr>
          <a:xfrm>
            <a:off x="360000" y="5220000"/>
            <a:ext cx="23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&lt;date/time&gt;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ftr" idx="2"/>
          </p:nvPr>
        </p:nvSpPr>
        <p:spPr>
          <a:xfrm>
            <a:off x="3420000" y="5220000"/>
            <a:ext cx="32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&lt;footer&gt;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sldNum" idx="3"/>
          </p:nvPr>
        </p:nvSpPr>
        <p:spPr>
          <a:xfrm>
            <a:off x="7380000" y="5220000"/>
            <a:ext cx="23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 algn="r">
              <a:buNone/>
            </a:pPr>
            <a:fld id="{0E2C8959-2E8A-4BF8-8C67-10D77A683A57}" type="slidenum">
              <a:rPr b="0" lang="en-US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"/>
          <p:cNvSpPr/>
          <p:nvPr/>
        </p:nvSpPr>
        <p:spPr>
          <a:xfrm>
            <a:off x="0" y="0"/>
            <a:ext cx="10076760" cy="720000"/>
          </a:xfrm>
          <a:prstGeom prst="rect">
            <a:avLst/>
          </a:prstGeom>
          <a:gradFill rotWithShape="0">
            <a:gsLst>
              <a:gs pos="0">
                <a:srgbClr val="77caee"/>
              </a:gs>
              <a:gs pos="1563">
                <a:srgbClr val="77caee"/>
              </a:gs>
              <a:gs pos="1563">
                <a:srgbClr val="75c9ee"/>
              </a:gs>
              <a:gs pos="3125">
                <a:srgbClr val="75c9ee"/>
              </a:gs>
              <a:gs pos="3125">
                <a:srgbClr val="73c9ed"/>
              </a:gs>
              <a:gs pos="4688">
                <a:srgbClr val="73c9ed"/>
              </a:gs>
              <a:gs pos="4688">
                <a:srgbClr val="71c8ed"/>
              </a:gs>
              <a:gs pos="6250">
                <a:srgbClr val="71c8ed"/>
              </a:gs>
              <a:gs pos="6250">
                <a:srgbClr val="6fc7ed"/>
              </a:gs>
              <a:gs pos="7813">
                <a:srgbClr val="6fc7ed"/>
              </a:gs>
              <a:gs pos="7813">
                <a:srgbClr val="6ec6ed"/>
              </a:gs>
              <a:gs pos="9375">
                <a:srgbClr val="6ec6ed"/>
              </a:gs>
              <a:gs pos="9375">
                <a:srgbClr val="6cc6ec"/>
              </a:gs>
              <a:gs pos="10938">
                <a:srgbClr val="6cc6ec"/>
              </a:gs>
              <a:gs pos="10938">
                <a:srgbClr val="6ac5ec"/>
              </a:gs>
              <a:gs pos="12500">
                <a:srgbClr val="6ac5ec"/>
              </a:gs>
              <a:gs pos="12500">
                <a:srgbClr val="68c4ec"/>
              </a:gs>
              <a:gs pos="14063">
                <a:srgbClr val="68c4ec"/>
              </a:gs>
              <a:gs pos="14063">
                <a:srgbClr val="66c3ec"/>
              </a:gs>
              <a:gs pos="15625">
                <a:srgbClr val="66c3ec"/>
              </a:gs>
              <a:gs pos="15625">
                <a:srgbClr val="64c3eb"/>
              </a:gs>
              <a:gs pos="17188">
                <a:srgbClr val="64c3eb"/>
              </a:gs>
              <a:gs pos="17188">
                <a:srgbClr val="62c2eb"/>
              </a:gs>
              <a:gs pos="18750">
                <a:srgbClr val="62c2eb"/>
              </a:gs>
              <a:gs pos="18750">
                <a:srgbClr val="60c1eb"/>
              </a:gs>
              <a:gs pos="20313">
                <a:srgbClr val="60c1eb"/>
              </a:gs>
              <a:gs pos="20313">
                <a:srgbClr val="5ec0ea"/>
              </a:gs>
              <a:gs pos="21875">
                <a:srgbClr val="5ec0ea"/>
              </a:gs>
              <a:gs pos="21875">
                <a:srgbClr val="5dc0ea"/>
              </a:gs>
              <a:gs pos="23438">
                <a:srgbClr val="5dc0ea"/>
              </a:gs>
              <a:gs pos="23438">
                <a:srgbClr val="5bbfea"/>
              </a:gs>
              <a:gs pos="25000">
                <a:srgbClr val="5bbfea"/>
              </a:gs>
              <a:gs pos="25000">
                <a:srgbClr val="59beea"/>
              </a:gs>
              <a:gs pos="26563">
                <a:srgbClr val="59beea"/>
              </a:gs>
              <a:gs pos="26563">
                <a:srgbClr val="57bde9"/>
              </a:gs>
              <a:gs pos="28125">
                <a:srgbClr val="57bde9"/>
              </a:gs>
              <a:gs pos="28125">
                <a:srgbClr val="55bde9"/>
              </a:gs>
              <a:gs pos="29688">
                <a:srgbClr val="55bde9"/>
              </a:gs>
              <a:gs pos="29688">
                <a:srgbClr val="53bce9"/>
              </a:gs>
              <a:gs pos="31250">
                <a:srgbClr val="53bce9"/>
              </a:gs>
              <a:gs pos="31250">
                <a:srgbClr val="51bbe9"/>
              </a:gs>
              <a:gs pos="32813">
                <a:srgbClr val="51bbe9"/>
              </a:gs>
              <a:gs pos="32813">
                <a:srgbClr val="4fbae8"/>
              </a:gs>
              <a:gs pos="34375">
                <a:srgbClr val="4fbae8"/>
              </a:gs>
              <a:gs pos="34375">
                <a:srgbClr val="4dbae8"/>
              </a:gs>
              <a:gs pos="35938">
                <a:srgbClr val="4dbae8"/>
              </a:gs>
              <a:gs pos="35938">
                <a:srgbClr val="4cb9e8"/>
              </a:gs>
              <a:gs pos="37500">
                <a:srgbClr val="4cb9e8"/>
              </a:gs>
              <a:gs pos="37500">
                <a:srgbClr val="4ab8e8"/>
              </a:gs>
              <a:gs pos="39063">
                <a:srgbClr val="4ab8e8"/>
              </a:gs>
              <a:gs pos="39063">
                <a:srgbClr val="48b7e7"/>
              </a:gs>
              <a:gs pos="40625">
                <a:srgbClr val="48b7e7"/>
              </a:gs>
              <a:gs pos="40625">
                <a:srgbClr val="46b7e7"/>
              </a:gs>
              <a:gs pos="42188">
                <a:srgbClr val="46b7e7"/>
              </a:gs>
              <a:gs pos="42188">
                <a:srgbClr val="44b6e7"/>
              </a:gs>
              <a:gs pos="43750">
                <a:srgbClr val="44b6e7"/>
              </a:gs>
              <a:gs pos="43750">
                <a:srgbClr val="42b5e6"/>
              </a:gs>
              <a:gs pos="45313">
                <a:srgbClr val="42b5e6"/>
              </a:gs>
              <a:gs pos="45313">
                <a:srgbClr val="40b4e6"/>
              </a:gs>
              <a:gs pos="46875">
                <a:srgbClr val="40b4e6"/>
              </a:gs>
              <a:gs pos="46875">
                <a:srgbClr val="3eb4e6"/>
              </a:gs>
              <a:gs pos="48438">
                <a:srgbClr val="3eb4e6"/>
              </a:gs>
              <a:gs pos="48438">
                <a:srgbClr val="3cb3e6"/>
              </a:gs>
              <a:gs pos="50000">
                <a:srgbClr val="3cb3e6"/>
              </a:gs>
              <a:gs pos="50000">
                <a:srgbClr val="3bb2e5"/>
              </a:gs>
              <a:gs pos="51563">
                <a:srgbClr val="3bb2e5"/>
              </a:gs>
              <a:gs pos="51563">
                <a:srgbClr val="39b1e5"/>
              </a:gs>
              <a:gs pos="53125">
                <a:srgbClr val="39b1e5"/>
              </a:gs>
              <a:gs pos="53125">
                <a:srgbClr val="37b1e5"/>
              </a:gs>
              <a:gs pos="54688">
                <a:srgbClr val="37b1e5"/>
              </a:gs>
              <a:gs pos="54688">
                <a:srgbClr val="35b0e5"/>
              </a:gs>
              <a:gs pos="56250">
                <a:srgbClr val="35b0e5"/>
              </a:gs>
              <a:gs pos="56250">
                <a:srgbClr val="33afe4"/>
              </a:gs>
              <a:gs pos="57813">
                <a:srgbClr val="33afe4"/>
              </a:gs>
              <a:gs pos="57813">
                <a:srgbClr val="31aee4"/>
              </a:gs>
              <a:gs pos="59375">
                <a:srgbClr val="31aee4"/>
              </a:gs>
              <a:gs pos="59375">
                <a:srgbClr val="2faee4"/>
              </a:gs>
              <a:gs pos="60938">
                <a:srgbClr val="2faee4"/>
              </a:gs>
              <a:gs pos="60938">
                <a:srgbClr val="2dade3"/>
              </a:gs>
              <a:gs pos="62500">
                <a:srgbClr val="2dade3"/>
              </a:gs>
              <a:gs pos="62500">
                <a:srgbClr val="2bace3"/>
              </a:gs>
              <a:gs pos="64063">
                <a:srgbClr val="2bace3"/>
              </a:gs>
              <a:gs pos="64063">
                <a:srgbClr val="2aabe3"/>
              </a:gs>
              <a:gs pos="65625">
                <a:srgbClr val="2aabe3"/>
              </a:gs>
              <a:gs pos="65625">
                <a:srgbClr val="28abe3"/>
              </a:gs>
              <a:gs pos="67188">
                <a:srgbClr val="28abe3"/>
              </a:gs>
              <a:gs pos="67188">
                <a:srgbClr val="26aae2"/>
              </a:gs>
              <a:gs pos="68750">
                <a:srgbClr val="26aae2"/>
              </a:gs>
              <a:gs pos="68750">
                <a:srgbClr val="24a9e2"/>
              </a:gs>
              <a:gs pos="70313">
                <a:srgbClr val="24a9e2"/>
              </a:gs>
              <a:gs pos="70313">
                <a:srgbClr val="22a8e2"/>
              </a:gs>
              <a:gs pos="71875">
                <a:srgbClr val="22a8e2"/>
              </a:gs>
              <a:gs pos="71875">
                <a:srgbClr val="20a8e2"/>
              </a:gs>
              <a:gs pos="73438">
                <a:srgbClr val="20a8e2"/>
              </a:gs>
              <a:gs pos="73438">
                <a:srgbClr val="1ea7e1"/>
              </a:gs>
              <a:gs pos="75000">
                <a:srgbClr val="1ea7e1"/>
              </a:gs>
              <a:gs pos="75000">
                <a:srgbClr val="1ca6e1"/>
              </a:gs>
              <a:gs pos="76563">
                <a:srgbClr val="1ca6e1"/>
              </a:gs>
              <a:gs pos="76563">
                <a:srgbClr val="1aa5e1"/>
              </a:gs>
              <a:gs pos="78125">
                <a:srgbClr val="1aa5e1"/>
              </a:gs>
              <a:gs pos="78125">
                <a:srgbClr val="19a5e1"/>
              </a:gs>
              <a:gs pos="79688">
                <a:srgbClr val="19a5e1"/>
              </a:gs>
              <a:gs pos="79688">
                <a:srgbClr val="17a4e0"/>
              </a:gs>
              <a:gs pos="81250">
                <a:srgbClr val="17a4e0"/>
              </a:gs>
              <a:gs pos="81250">
                <a:srgbClr val="15a3e0"/>
              </a:gs>
              <a:gs pos="82813">
                <a:srgbClr val="15a3e0"/>
              </a:gs>
              <a:gs pos="82813">
                <a:srgbClr val="13a2e0"/>
              </a:gs>
              <a:gs pos="84375">
                <a:srgbClr val="13a2e0"/>
              </a:gs>
              <a:gs pos="84375">
                <a:srgbClr val="11a2df"/>
              </a:gs>
              <a:gs pos="85938">
                <a:srgbClr val="11a2df"/>
              </a:gs>
              <a:gs pos="85938">
                <a:srgbClr val="0fa1df"/>
              </a:gs>
              <a:gs pos="87500">
                <a:srgbClr val="0fa1df"/>
              </a:gs>
              <a:gs pos="87500">
                <a:srgbClr val="0da0df"/>
              </a:gs>
              <a:gs pos="89063">
                <a:srgbClr val="0da0df"/>
              </a:gs>
              <a:gs pos="89063">
                <a:srgbClr val="0b9fdf"/>
              </a:gs>
              <a:gs pos="90625">
                <a:srgbClr val="0b9fdf"/>
              </a:gs>
              <a:gs pos="90625">
                <a:srgbClr val="099fde"/>
              </a:gs>
              <a:gs pos="92188">
                <a:srgbClr val="099fde"/>
              </a:gs>
              <a:gs pos="92188">
                <a:srgbClr val="089ede"/>
              </a:gs>
              <a:gs pos="93750">
                <a:srgbClr val="089ede"/>
              </a:gs>
              <a:gs pos="93750">
                <a:srgbClr val="069dde"/>
              </a:gs>
              <a:gs pos="95313">
                <a:srgbClr val="069dde"/>
              </a:gs>
              <a:gs pos="95313">
                <a:srgbClr val="049cde"/>
              </a:gs>
              <a:gs pos="96875">
                <a:srgbClr val="049cde"/>
              </a:gs>
              <a:gs pos="96875">
                <a:srgbClr val="029cdd"/>
              </a:gs>
              <a:gs pos="98438">
                <a:srgbClr val="029cdd"/>
              </a:gs>
              <a:gs pos="98438">
                <a:srgbClr val="009bdd"/>
              </a:gs>
              <a:gs pos="100000">
                <a:srgbClr val="009bdd"/>
              </a:gs>
            </a:gsLst>
            <a:lin ang="10800000"/>
          </a:gradFill>
          <a:ln w="18000">
            <a:noFill/>
          </a:ln>
          <a:effectLst>
            <a:outerShdw dist="10800" dir="5400000" blurRad="0" rotWithShape="0">
              <a:srgbClr val="009bdd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"/>
          <p:cNvSpPr/>
          <p:nvPr/>
        </p:nvSpPr>
        <p:spPr>
          <a:xfrm>
            <a:off x="3240" y="5040000"/>
            <a:ext cx="10076760" cy="631440"/>
          </a:xfrm>
          <a:prstGeom prst="rect">
            <a:avLst/>
          </a:prstGeom>
          <a:gradFill rotWithShape="0">
            <a:gsLst>
              <a:gs pos="0">
                <a:srgbClr val="77caee"/>
              </a:gs>
              <a:gs pos="1563">
                <a:srgbClr val="77caee"/>
              </a:gs>
              <a:gs pos="1563">
                <a:srgbClr val="75c9ee"/>
              </a:gs>
              <a:gs pos="3125">
                <a:srgbClr val="75c9ee"/>
              </a:gs>
              <a:gs pos="3125">
                <a:srgbClr val="73c9ed"/>
              </a:gs>
              <a:gs pos="4688">
                <a:srgbClr val="73c9ed"/>
              </a:gs>
              <a:gs pos="4688">
                <a:srgbClr val="71c8ed"/>
              </a:gs>
              <a:gs pos="6250">
                <a:srgbClr val="71c8ed"/>
              </a:gs>
              <a:gs pos="6250">
                <a:srgbClr val="6fc7ed"/>
              </a:gs>
              <a:gs pos="7813">
                <a:srgbClr val="6fc7ed"/>
              </a:gs>
              <a:gs pos="7813">
                <a:srgbClr val="6ec6ed"/>
              </a:gs>
              <a:gs pos="9375">
                <a:srgbClr val="6ec6ed"/>
              </a:gs>
              <a:gs pos="9375">
                <a:srgbClr val="6cc6ec"/>
              </a:gs>
              <a:gs pos="10938">
                <a:srgbClr val="6cc6ec"/>
              </a:gs>
              <a:gs pos="10938">
                <a:srgbClr val="6ac5ec"/>
              </a:gs>
              <a:gs pos="12500">
                <a:srgbClr val="6ac5ec"/>
              </a:gs>
              <a:gs pos="12500">
                <a:srgbClr val="68c4ec"/>
              </a:gs>
              <a:gs pos="14063">
                <a:srgbClr val="68c4ec"/>
              </a:gs>
              <a:gs pos="14063">
                <a:srgbClr val="66c3ec"/>
              </a:gs>
              <a:gs pos="15625">
                <a:srgbClr val="66c3ec"/>
              </a:gs>
              <a:gs pos="15625">
                <a:srgbClr val="64c3eb"/>
              </a:gs>
              <a:gs pos="17188">
                <a:srgbClr val="64c3eb"/>
              </a:gs>
              <a:gs pos="17188">
                <a:srgbClr val="62c2eb"/>
              </a:gs>
              <a:gs pos="18750">
                <a:srgbClr val="62c2eb"/>
              </a:gs>
              <a:gs pos="18750">
                <a:srgbClr val="60c1eb"/>
              </a:gs>
              <a:gs pos="20313">
                <a:srgbClr val="60c1eb"/>
              </a:gs>
              <a:gs pos="20313">
                <a:srgbClr val="5ec0ea"/>
              </a:gs>
              <a:gs pos="21875">
                <a:srgbClr val="5ec0ea"/>
              </a:gs>
              <a:gs pos="21875">
                <a:srgbClr val="5dc0ea"/>
              </a:gs>
              <a:gs pos="23438">
                <a:srgbClr val="5dc0ea"/>
              </a:gs>
              <a:gs pos="23438">
                <a:srgbClr val="5bbfea"/>
              </a:gs>
              <a:gs pos="25000">
                <a:srgbClr val="5bbfea"/>
              </a:gs>
              <a:gs pos="25000">
                <a:srgbClr val="59beea"/>
              </a:gs>
              <a:gs pos="26563">
                <a:srgbClr val="59beea"/>
              </a:gs>
              <a:gs pos="26563">
                <a:srgbClr val="57bde9"/>
              </a:gs>
              <a:gs pos="28125">
                <a:srgbClr val="57bde9"/>
              </a:gs>
              <a:gs pos="28125">
                <a:srgbClr val="55bde9"/>
              </a:gs>
              <a:gs pos="29688">
                <a:srgbClr val="55bde9"/>
              </a:gs>
              <a:gs pos="29688">
                <a:srgbClr val="53bce9"/>
              </a:gs>
              <a:gs pos="31250">
                <a:srgbClr val="53bce9"/>
              </a:gs>
              <a:gs pos="31250">
                <a:srgbClr val="51bbe9"/>
              </a:gs>
              <a:gs pos="32813">
                <a:srgbClr val="51bbe9"/>
              </a:gs>
              <a:gs pos="32813">
                <a:srgbClr val="4fbae8"/>
              </a:gs>
              <a:gs pos="34375">
                <a:srgbClr val="4fbae8"/>
              </a:gs>
              <a:gs pos="34375">
                <a:srgbClr val="4dbae8"/>
              </a:gs>
              <a:gs pos="35938">
                <a:srgbClr val="4dbae8"/>
              </a:gs>
              <a:gs pos="35938">
                <a:srgbClr val="4cb9e8"/>
              </a:gs>
              <a:gs pos="37500">
                <a:srgbClr val="4cb9e8"/>
              </a:gs>
              <a:gs pos="37500">
                <a:srgbClr val="4ab8e8"/>
              </a:gs>
              <a:gs pos="39063">
                <a:srgbClr val="4ab8e8"/>
              </a:gs>
              <a:gs pos="39063">
                <a:srgbClr val="48b7e7"/>
              </a:gs>
              <a:gs pos="40625">
                <a:srgbClr val="48b7e7"/>
              </a:gs>
              <a:gs pos="40625">
                <a:srgbClr val="46b7e7"/>
              </a:gs>
              <a:gs pos="42188">
                <a:srgbClr val="46b7e7"/>
              </a:gs>
              <a:gs pos="42188">
                <a:srgbClr val="44b6e7"/>
              </a:gs>
              <a:gs pos="43750">
                <a:srgbClr val="44b6e7"/>
              </a:gs>
              <a:gs pos="43750">
                <a:srgbClr val="42b5e6"/>
              </a:gs>
              <a:gs pos="45313">
                <a:srgbClr val="42b5e6"/>
              </a:gs>
              <a:gs pos="45313">
                <a:srgbClr val="40b4e6"/>
              </a:gs>
              <a:gs pos="46875">
                <a:srgbClr val="40b4e6"/>
              </a:gs>
              <a:gs pos="46875">
                <a:srgbClr val="3eb4e6"/>
              </a:gs>
              <a:gs pos="48438">
                <a:srgbClr val="3eb4e6"/>
              </a:gs>
              <a:gs pos="48438">
                <a:srgbClr val="3cb3e6"/>
              </a:gs>
              <a:gs pos="50000">
                <a:srgbClr val="3cb3e6"/>
              </a:gs>
              <a:gs pos="50000">
                <a:srgbClr val="3bb2e5"/>
              </a:gs>
              <a:gs pos="51563">
                <a:srgbClr val="3bb2e5"/>
              </a:gs>
              <a:gs pos="51563">
                <a:srgbClr val="39b1e5"/>
              </a:gs>
              <a:gs pos="53125">
                <a:srgbClr val="39b1e5"/>
              </a:gs>
              <a:gs pos="53125">
                <a:srgbClr val="37b1e5"/>
              </a:gs>
              <a:gs pos="54688">
                <a:srgbClr val="37b1e5"/>
              </a:gs>
              <a:gs pos="54688">
                <a:srgbClr val="35b0e5"/>
              </a:gs>
              <a:gs pos="56250">
                <a:srgbClr val="35b0e5"/>
              </a:gs>
              <a:gs pos="56250">
                <a:srgbClr val="33afe4"/>
              </a:gs>
              <a:gs pos="57813">
                <a:srgbClr val="33afe4"/>
              </a:gs>
              <a:gs pos="57813">
                <a:srgbClr val="31aee4"/>
              </a:gs>
              <a:gs pos="59375">
                <a:srgbClr val="31aee4"/>
              </a:gs>
              <a:gs pos="59375">
                <a:srgbClr val="2faee4"/>
              </a:gs>
              <a:gs pos="60938">
                <a:srgbClr val="2faee4"/>
              </a:gs>
              <a:gs pos="60938">
                <a:srgbClr val="2dade3"/>
              </a:gs>
              <a:gs pos="62500">
                <a:srgbClr val="2dade3"/>
              </a:gs>
              <a:gs pos="62500">
                <a:srgbClr val="2bace3"/>
              </a:gs>
              <a:gs pos="64063">
                <a:srgbClr val="2bace3"/>
              </a:gs>
              <a:gs pos="64063">
                <a:srgbClr val="2aabe3"/>
              </a:gs>
              <a:gs pos="65625">
                <a:srgbClr val="2aabe3"/>
              </a:gs>
              <a:gs pos="65625">
                <a:srgbClr val="28abe3"/>
              </a:gs>
              <a:gs pos="67188">
                <a:srgbClr val="28abe3"/>
              </a:gs>
              <a:gs pos="67188">
                <a:srgbClr val="26aae2"/>
              </a:gs>
              <a:gs pos="68750">
                <a:srgbClr val="26aae2"/>
              </a:gs>
              <a:gs pos="68750">
                <a:srgbClr val="24a9e2"/>
              </a:gs>
              <a:gs pos="70313">
                <a:srgbClr val="24a9e2"/>
              </a:gs>
              <a:gs pos="70313">
                <a:srgbClr val="22a8e2"/>
              </a:gs>
              <a:gs pos="71875">
                <a:srgbClr val="22a8e2"/>
              </a:gs>
              <a:gs pos="71875">
                <a:srgbClr val="20a8e2"/>
              </a:gs>
              <a:gs pos="73438">
                <a:srgbClr val="20a8e2"/>
              </a:gs>
              <a:gs pos="73438">
                <a:srgbClr val="1ea7e1"/>
              </a:gs>
              <a:gs pos="75000">
                <a:srgbClr val="1ea7e1"/>
              </a:gs>
              <a:gs pos="75000">
                <a:srgbClr val="1ca6e1"/>
              </a:gs>
              <a:gs pos="76563">
                <a:srgbClr val="1ca6e1"/>
              </a:gs>
              <a:gs pos="76563">
                <a:srgbClr val="1aa5e1"/>
              </a:gs>
              <a:gs pos="78125">
                <a:srgbClr val="1aa5e1"/>
              </a:gs>
              <a:gs pos="78125">
                <a:srgbClr val="19a5e1"/>
              </a:gs>
              <a:gs pos="79688">
                <a:srgbClr val="19a5e1"/>
              </a:gs>
              <a:gs pos="79688">
                <a:srgbClr val="17a4e0"/>
              </a:gs>
              <a:gs pos="81250">
                <a:srgbClr val="17a4e0"/>
              </a:gs>
              <a:gs pos="81250">
                <a:srgbClr val="15a3e0"/>
              </a:gs>
              <a:gs pos="82813">
                <a:srgbClr val="15a3e0"/>
              </a:gs>
              <a:gs pos="82813">
                <a:srgbClr val="13a2e0"/>
              </a:gs>
              <a:gs pos="84375">
                <a:srgbClr val="13a2e0"/>
              </a:gs>
              <a:gs pos="84375">
                <a:srgbClr val="11a2df"/>
              </a:gs>
              <a:gs pos="85938">
                <a:srgbClr val="11a2df"/>
              </a:gs>
              <a:gs pos="85938">
                <a:srgbClr val="0fa1df"/>
              </a:gs>
              <a:gs pos="87500">
                <a:srgbClr val="0fa1df"/>
              </a:gs>
              <a:gs pos="87500">
                <a:srgbClr val="0da0df"/>
              </a:gs>
              <a:gs pos="89063">
                <a:srgbClr val="0da0df"/>
              </a:gs>
              <a:gs pos="89063">
                <a:srgbClr val="0b9fdf"/>
              </a:gs>
              <a:gs pos="90625">
                <a:srgbClr val="0b9fdf"/>
              </a:gs>
              <a:gs pos="90625">
                <a:srgbClr val="099fde"/>
              </a:gs>
              <a:gs pos="92188">
                <a:srgbClr val="099fde"/>
              </a:gs>
              <a:gs pos="92188">
                <a:srgbClr val="089ede"/>
              </a:gs>
              <a:gs pos="93750">
                <a:srgbClr val="089ede"/>
              </a:gs>
              <a:gs pos="93750">
                <a:srgbClr val="069dde"/>
              </a:gs>
              <a:gs pos="95313">
                <a:srgbClr val="069dde"/>
              </a:gs>
              <a:gs pos="95313">
                <a:srgbClr val="049cde"/>
              </a:gs>
              <a:gs pos="96875">
                <a:srgbClr val="049cde"/>
              </a:gs>
              <a:gs pos="96875">
                <a:srgbClr val="029cdd"/>
              </a:gs>
              <a:gs pos="98438">
                <a:srgbClr val="029cdd"/>
              </a:gs>
              <a:gs pos="98438">
                <a:srgbClr val="009bdd"/>
              </a:gs>
              <a:gs pos="100000">
                <a:srgbClr val="009bdd"/>
              </a:gs>
            </a:gsLst>
            <a:lin ang="10800000"/>
          </a:gradFill>
          <a:ln w="18000">
            <a:noFill/>
          </a:ln>
          <a:effectLst>
            <a:outerShdw dist="10800" dir="5400000" blurRad="0" rotWithShape="0">
              <a:srgbClr val="009bdd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Click to edit the outline text format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9bdd"/>
                </a:solidFill>
                <a:latin typeface="Arial"/>
              </a:rPr>
              <a:t>Second Outline Level</a:t>
            </a:r>
            <a:endParaRPr b="0" lang="en-US" sz="2100" spc="-1" strike="noStrike">
              <a:solidFill>
                <a:srgbClr val="009bdd"/>
              </a:solidFill>
              <a:latin typeface="Arial"/>
            </a:endParaRPr>
          </a:p>
          <a:p>
            <a:pPr lvl="2" marL="1296000" indent="-288000">
              <a:spcBef>
                <a:spcPts val="635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9bdd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9bdd"/>
              </a:solidFill>
              <a:latin typeface="Arial"/>
            </a:endParaRPr>
          </a:p>
          <a:p>
            <a:pPr lvl="3" marL="1728000" indent="-216000">
              <a:spcBef>
                <a:spcPts val="422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9bdd"/>
                </a:solidFill>
                <a:latin typeface="Arial"/>
              </a:rPr>
              <a:t>Fourth Outline Level</a:t>
            </a:r>
            <a:endParaRPr b="0" lang="en-US" sz="1500" spc="-1" strike="noStrike">
              <a:solidFill>
                <a:srgbClr val="009bdd"/>
              </a:solidFill>
              <a:latin typeface="Arial"/>
            </a:endParaRPr>
          </a:p>
          <a:p>
            <a:pPr lvl="4" marL="2160000" indent="-216000">
              <a:spcBef>
                <a:spcPts val="21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9bdd"/>
                </a:solidFill>
                <a:latin typeface="Arial"/>
              </a:rPr>
              <a:t>Fifth Outline Level</a:t>
            </a:r>
            <a:endParaRPr b="0" lang="en-US" sz="1500" spc="-1" strike="noStrike">
              <a:solidFill>
                <a:srgbClr val="009bdd"/>
              </a:solidFill>
              <a:latin typeface="Arial"/>
            </a:endParaRPr>
          </a:p>
          <a:p>
            <a:pPr lvl="5" marL="2592000" indent="-216000">
              <a:spcBef>
                <a:spcPts val="21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9bdd"/>
                </a:solidFill>
                <a:latin typeface="Arial"/>
              </a:rPr>
              <a:t>Sixth Outline Level</a:t>
            </a:r>
            <a:endParaRPr b="0" lang="en-US" sz="1500" spc="-1" strike="noStrike">
              <a:solidFill>
                <a:srgbClr val="009bdd"/>
              </a:solidFill>
              <a:latin typeface="Arial"/>
            </a:endParaRPr>
          </a:p>
          <a:p>
            <a:pPr lvl="6" marL="3024000" indent="-216000">
              <a:spcBef>
                <a:spcPts val="21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9bdd"/>
                </a:solidFill>
                <a:latin typeface="Arial"/>
              </a:rPr>
              <a:t>Seventh Outline Level</a:t>
            </a:r>
            <a:endParaRPr b="0" lang="en-US" sz="15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dt" idx="4"/>
          </p:nvPr>
        </p:nvSpPr>
        <p:spPr>
          <a:xfrm>
            <a:off x="360000" y="5220000"/>
            <a:ext cx="23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&lt;date/time&gt;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" name="PlaceHolder 4"/>
          <p:cNvSpPr>
            <a:spLocks noGrp="1"/>
          </p:cNvSpPr>
          <p:nvPr>
            <p:ph type="ftr" idx="5"/>
          </p:nvPr>
        </p:nvSpPr>
        <p:spPr>
          <a:xfrm>
            <a:off x="3420000" y="5220000"/>
            <a:ext cx="32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&lt;footer&gt;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" name="PlaceHolder 5"/>
          <p:cNvSpPr>
            <a:spLocks noGrp="1"/>
          </p:cNvSpPr>
          <p:nvPr>
            <p:ph type="sldNum" idx="6"/>
          </p:nvPr>
        </p:nvSpPr>
        <p:spPr>
          <a:xfrm>
            <a:off x="7380000" y="5220000"/>
            <a:ext cx="23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 algn="r">
              <a:buNone/>
            </a:pPr>
            <a:fld id="{4C3E73DA-0A42-400C-A59B-9170F90440DE}" type="slidenum">
              <a:rPr b="0" lang="en-US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0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540000" y="2286000"/>
            <a:ext cx="9000000" cy="10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3300" spc="-1" strike="noStrike">
                <a:solidFill>
                  <a:srgbClr val="dd4100"/>
                </a:solidFill>
                <a:latin typeface="Arial"/>
              </a:rPr>
              <a:t>Sea Ice Detection and Tracking</a:t>
            </a:r>
            <a:endParaRPr b="0" lang="en-US" sz="3300" spc="-1" strike="noStrike">
              <a:solidFill>
                <a:srgbClr val="dd41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Problem and Existing Solutions</a:t>
            </a: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Tracking the concentration of sea ice with remote sensing technology.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060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060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Sea ice tracking purely through the use of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Delay-Doppler Maps (DDMs) faces challenges with surface roughness variability and weather conditions, impacting the reliability of existing methods.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Traditional methods rely on Synthetic Aperture Radar (SAR) technology and DDMs.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9DDE25F-6B05-44D5-805D-D698D93EE1DE}" type="slidenum">
              <a:t>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Proposal</a:t>
            </a: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Enhance sea ice detection and tracking through training on datasets from multiple satellite arrays not employed in this problem set before using NASAs GOES and MODIS satellite arrays.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060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My goal is to address limitations of existing methods and improve the overall robustness of remote sensing technologies.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9BF5836-9A09-4D8E-A577-8D3D235C5366}" type="slidenum">
              <a:t>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</TotalTime>
  <Application>LibreOffice/24.2.0.3$MacOSX_X86_64 LibreOffice_project/da48488a73ddd66ea24cf16bbc4f7b9c08e9bea1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2024-02-20T08:22:11Z</dcterms:created>
  <dc:creator/>
  <dc:description/>
  <dc:language>en-US</dc:language>
  <cp:lastModifiedBy/>
  <dcterms:modified xsi:type="dcterms:W3CDTF">2024-02-20T08:40:32Z</dcterms:modified>
  <cp:revision>2</cp:revision>
  <dc:subject/>
  <dc:title>Blue Curve</dc:title>
</cp:coreProperties>
</file>