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FD4B-74E6-9BED-99F1-9187C49DB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C4787-0C53-E881-7F0F-FE8CB7CB9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8E72-3E3A-20E9-E3A7-350C7765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DE2D-788B-5944-7607-4233E373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1A69-AB69-245F-82C9-CB23E2E1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D9E6-F3E0-9E5E-ADE3-2C10556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BF312-F453-42F7-3DC6-CEEA35DC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F99F-2746-D21C-D81C-67CA2ABF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88B1-1E7A-07D7-D5AB-63B7B801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E6A7-19F6-31F0-48EB-21577143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D83A1-4260-3493-9837-7819F71EC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7145-B0BC-8525-9BDE-3214112B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12BD-7AF1-08EB-3E60-83200E48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120B-4210-181A-CA90-DDBC0D5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BC32-3CAA-B91F-36DA-F3262838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4DD1-8109-64ED-B31C-D172A6DB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FE27-D6AE-E237-7F11-C06BD6CC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845D-C677-5410-B8D2-3200E314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5AEB-996C-E3EE-9FC5-C0EB46FC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541A-F32B-A809-03DE-DD6722AF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8664-2B91-8008-A4AC-65BE5122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78AD1-325E-C35B-C38C-AA99E6D9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2C17-4080-9398-9045-A7B9FF17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3421-688D-E7CF-1329-4AAF627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3E5F-4F50-3A4C-285D-12B549BD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A0D7-C877-F981-3351-EE0A34E5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CA26-FD75-E2A3-8052-4B7488817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2665-2C82-CF3E-780A-5ABCC067B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5ACB2-DA20-1953-44C6-DB76B9AB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DAE21-BBDE-5681-6119-0BFCA47F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028D9-F059-3161-544B-DE12595F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D926-1ABC-C47A-C022-63A9D7B8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E50B-259A-0526-6945-74E8F700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46E6D-0259-96B3-820F-923DEE8F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53D2-04DA-F7F1-D138-2EC6AC2C6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03C74-6C05-D0B0-174B-B69DEFA52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00072-6BA0-9AB4-E4A5-6AFA6F04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98C1C-A715-91AB-821B-88E82F72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C0BCF-AD67-3D16-796E-6B2C794A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1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7234-FB3C-9821-3AE5-6A14B065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ECA1-B5D4-4F1C-C69A-B5500797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43D8B-C31B-3E33-ACB5-3B64031C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BA2FE-817B-DE15-446B-60FB57C1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A3E3D-5AC0-A7A4-0EF4-1A8A1B3D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17D9D-C47A-9ADB-3482-8EF5265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272F8-4FD8-D4FB-C5EE-5EA2FD5E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F8F-2F46-F87E-F8D9-1C15602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F60F-AFBB-5460-F14C-740C45EF3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12AB3-99E8-F0AE-1C6B-131ACAAE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97A3-97F7-9230-1210-6CCC1476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00057-2F7B-921A-BB53-067C5F5C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5DE3C-A1BC-38CB-D034-9A051A6E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89B-8E65-48EC-ED9D-65EE009D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D742B-23E2-7C5A-F963-2436FAF07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C0C54-E597-22C0-9073-BFB1736C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BFDF9-BB2E-CE34-D50F-A959921F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E9D5B-31DD-61CD-F044-A3774BCC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36B0B-7B29-8F71-FBBC-F87B21BC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64223-5A79-E837-A498-E0E535CF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CFAE6-D76E-B789-CF3F-44D61A0D7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D67DF-680D-DE7C-5CD9-AD07DC045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E3A6-5255-414D-B949-801256C44ED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8D35-0AD4-57B9-219E-0D1E7AB13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3216-128C-559D-68FE-BACF0D567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2755-A17C-4626-8941-8E85287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FAB5-C334-9F7D-4684-28D3E5A01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EC42D-2295-FB53-D042-52461F085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Darby</dc:creator>
  <cp:lastModifiedBy>Kevin Darby</cp:lastModifiedBy>
  <cp:revision>1</cp:revision>
  <dcterms:created xsi:type="dcterms:W3CDTF">2023-01-21T21:32:27Z</dcterms:created>
  <dcterms:modified xsi:type="dcterms:W3CDTF">2023-01-21T21:33:03Z</dcterms:modified>
</cp:coreProperties>
</file>