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47" r:id="rId4"/>
    <p:sldId id="546" r:id="rId5"/>
    <p:sldId id="548" r:id="rId6"/>
    <p:sldId id="551" r:id="rId7"/>
    <p:sldId id="552" r:id="rId8"/>
    <p:sldId id="259" r:id="rId9"/>
    <p:sldId id="55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9A66B-712D-4C76-8FE1-27BADF8600FE}" v="26" dt="2020-05-06T09:56:0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zio" userId="f9df4cb0-0e27-47ec-bff9-7f5b2a5a0289" providerId="ADAL" clId="{7AA9A66B-712D-4C76-8FE1-27BADF8600FE}"/>
    <pc:docChg chg="undo custSel mod addSld modSld sldOrd">
      <pc:chgData name="Fabrizio" userId="f9df4cb0-0e27-47ec-bff9-7f5b2a5a0289" providerId="ADAL" clId="{7AA9A66B-712D-4C76-8FE1-27BADF8600FE}" dt="2020-05-06T10:03:26.394" v="635" actId="20577"/>
      <pc:docMkLst>
        <pc:docMk/>
      </pc:docMkLst>
      <pc:sldChg chg="addSp delSp modSp new mod setBg">
        <pc:chgData name="Fabrizio" userId="f9df4cb0-0e27-47ec-bff9-7f5b2a5a0289" providerId="ADAL" clId="{7AA9A66B-712D-4C76-8FE1-27BADF8600FE}" dt="2020-05-06T08:58:31.488" v="135" actId="26606"/>
        <pc:sldMkLst>
          <pc:docMk/>
          <pc:sldMk cId="958390106" sldId="256"/>
        </pc:sldMkLst>
        <pc:spChg chg="mod">
          <ac:chgData name="Fabrizio" userId="f9df4cb0-0e27-47ec-bff9-7f5b2a5a0289" providerId="ADAL" clId="{7AA9A66B-712D-4C76-8FE1-27BADF8600FE}" dt="2020-05-06T08:58:31.488" v="135" actId="26606"/>
          <ac:spMkLst>
            <pc:docMk/>
            <pc:sldMk cId="958390106" sldId="256"/>
            <ac:spMk id="2" creationId="{2CBCA020-47C2-4AC0-8A28-7BF25FF4EF9B}"/>
          </ac:spMkLst>
        </pc:spChg>
        <pc:spChg chg="mod">
          <ac:chgData name="Fabrizio" userId="f9df4cb0-0e27-47ec-bff9-7f5b2a5a0289" providerId="ADAL" clId="{7AA9A66B-712D-4C76-8FE1-27BADF8600FE}" dt="2020-05-06T08:58:31.488" v="135" actId="26606"/>
          <ac:spMkLst>
            <pc:docMk/>
            <pc:sldMk cId="958390106" sldId="256"/>
            <ac:spMk id="3" creationId="{F5A5C18A-1184-411C-8E65-71F024F85AB1}"/>
          </ac:spMkLst>
        </pc:spChg>
        <pc:spChg chg="add del">
          <ac:chgData name="Fabrizio" userId="f9df4cb0-0e27-47ec-bff9-7f5b2a5a0289" providerId="ADAL" clId="{7AA9A66B-712D-4C76-8FE1-27BADF8600FE}" dt="2020-05-06T08:58:31.459" v="134" actId="26606"/>
          <ac:spMkLst>
            <pc:docMk/>
            <pc:sldMk cId="958390106" sldId="256"/>
            <ac:spMk id="8" creationId="{3EDD119B-6BFA-4C3F-90CE-97DAFD604ECC}"/>
          </ac:spMkLst>
        </pc:spChg>
        <pc:spChg chg="add">
          <ac:chgData name="Fabrizio" userId="f9df4cb0-0e27-47ec-bff9-7f5b2a5a0289" providerId="ADAL" clId="{7AA9A66B-712D-4C76-8FE1-27BADF8600FE}" dt="2020-05-06T08:58:31.488" v="135" actId="26606"/>
          <ac:spMkLst>
            <pc:docMk/>
            <pc:sldMk cId="958390106" sldId="256"/>
            <ac:spMk id="12" creationId="{25168E7B-6D42-4B3A-B7A1-17D4C49EC903}"/>
          </ac:spMkLst>
        </pc:spChg>
        <pc:picChg chg="add">
          <ac:chgData name="Fabrizio" userId="f9df4cb0-0e27-47ec-bff9-7f5b2a5a0289" providerId="ADAL" clId="{7AA9A66B-712D-4C76-8FE1-27BADF8600FE}" dt="2020-05-06T08:58:31.488" v="135" actId="26606"/>
          <ac:picMkLst>
            <pc:docMk/>
            <pc:sldMk cId="958390106" sldId="256"/>
            <ac:picMk id="13" creationId="{98A030C2-9F23-4593-9F99-7B73C232A4C9}"/>
          </ac:picMkLst>
        </pc:picChg>
        <pc:cxnChg chg="add del">
          <ac:chgData name="Fabrizio" userId="f9df4cb0-0e27-47ec-bff9-7f5b2a5a0289" providerId="ADAL" clId="{7AA9A66B-712D-4C76-8FE1-27BADF8600FE}" dt="2020-05-06T08:58:31.459" v="134" actId="26606"/>
          <ac:cxnSpMkLst>
            <pc:docMk/>
            <pc:sldMk cId="958390106" sldId="256"/>
            <ac:cxnSpMk id="10" creationId="{DC1572D0-F0FD-4D84-8F82-DC59140EB9BB}"/>
          </ac:cxnSpMkLst>
        </pc:cxnChg>
      </pc:sldChg>
      <pc:sldChg chg="addSp delSp modSp new mod setBg">
        <pc:chgData name="Fabrizio" userId="f9df4cb0-0e27-47ec-bff9-7f5b2a5a0289" providerId="ADAL" clId="{7AA9A66B-712D-4C76-8FE1-27BADF8600FE}" dt="2020-05-06T08:57:47.340" v="132" actId="20577"/>
        <pc:sldMkLst>
          <pc:docMk/>
          <pc:sldMk cId="554990315" sldId="257"/>
        </pc:sldMkLst>
        <pc:spChg chg="mod">
          <ac:chgData name="Fabrizio" userId="f9df4cb0-0e27-47ec-bff9-7f5b2a5a0289" providerId="ADAL" clId="{7AA9A66B-712D-4C76-8FE1-27BADF8600FE}" dt="2020-05-06T08:57:40.577" v="131" actId="26606"/>
          <ac:spMkLst>
            <pc:docMk/>
            <pc:sldMk cId="554990315" sldId="257"/>
            <ac:spMk id="2" creationId="{40B510DF-DBAA-4B03-88F4-4586AE4F82C4}"/>
          </ac:spMkLst>
        </pc:spChg>
        <pc:spChg chg="del mod">
          <ac:chgData name="Fabrizio" userId="f9df4cb0-0e27-47ec-bff9-7f5b2a5a0289" providerId="ADAL" clId="{7AA9A66B-712D-4C76-8FE1-27BADF8600FE}" dt="2020-05-06T08:57:40.577" v="131" actId="26606"/>
          <ac:spMkLst>
            <pc:docMk/>
            <pc:sldMk cId="554990315" sldId="257"/>
            <ac:spMk id="3" creationId="{A22EAD98-5747-4988-B912-479C0647A000}"/>
          </ac:spMkLst>
        </pc:spChg>
        <pc:graphicFrameChg chg="add mod">
          <ac:chgData name="Fabrizio" userId="f9df4cb0-0e27-47ec-bff9-7f5b2a5a0289" providerId="ADAL" clId="{7AA9A66B-712D-4C76-8FE1-27BADF8600FE}" dt="2020-05-06T08:57:47.340" v="132" actId="20577"/>
          <ac:graphicFrameMkLst>
            <pc:docMk/>
            <pc:sldMk cId="554990315" sldId="257"/>
            <ac:graphicFrameMk id="5" creationId="{4FD5BF90-551D-4ECD-8325-B6FB4A5B44D8}"/>
          </ac:graphicFrameMkLst>
        </pc:graphicFrameChg>
      </pc:sldChg>
      <pc:sldChg chg="addSp delSp modSp add mod setBg">
        <pc:chgData name="Fabrizio" userId="f9df4cb0-0e27-47ec-bff9-7f5b2a5a0289" providerId="ADAL" clId="{7AA9A66B-712D-4C76-8FE1-27BADF8600FE}" dt="2020-05-06T09:18:34.459" v="361" actId="26606"/>
        <pc:sldMkLst>
          <pc:docMk/>
          <pc:sldMk cId="4291149348" sldId="259"/>
        </pc:sldMkLst>
        <pc:spChg chg="mod">
          <ac:chgData name="Fabrizio" userId="f9df4cb0-0e27-47ec-bff9-7f5b2a5a0289" providerId="ADAL" clId="{7AA9A66B-712D-4C76-8FE1-27BADF8600FE}" dt="2020-05-06T09:18:34.459" v="361" actId="26606"/>
          <ac:spMkLst>
            <pc:docMk/>
            <pc:sldMk cId="4291149348" sldId="259"/>
            <ac:spMk id="2" creationId="{00000000-0000-0000-0000-000000000000}"/>
          </ac:spMkLst>
        </pc:spChg>
        <pc:spChg chg="del">
          <ac:chgData name="Fabrizio" userId="f9df4cb0-0e27-47ec-bff9-7f5b2a5a0289" providerId="ADAL" clId="{7AA9A66B-712D-4C76-8FE1-27BADF8600FE}" dt="2020-05-06T09:17:24.994" v="359" actId="26606"/>
          <ac:spMkLst>
            <pc:docMk/>
            <pc:sldMk cId="4291149348" sldId="259"/>
            <ac:spMk id="3" creationId="{00000000-0000-0000-0000-000000000000}"/>
          </ac:spMkLst>
        </pc:spChg>
        <pc:spChg chg="add">
          <ac:chgData name="Fabrizio" userId="f9df4cb0-0e27-47ec-bff9-7f5b2a5a0289" providerId="ADAL" clId="{7AA9A66B-712D-4C76-8FE1-27BADF8600FE}" dt="2020-05-06T09:18:34.459" v="361" actId="26606"/>
          <ac:spMkLst>
            <pc:docMk/>
            <pc:sldMk cId="4291149348" sldId="259"/>
            <ac:spMk id="10" creationId="{122F9423-F4B1-45D4-8445-E9991ECCBCCF}"/>
          </ac:spMkLst>
        </pc:spChg>
        <pc:grpChg chg="add">
          <ac:chgData name="Fabrizio" userId="f9df4cb0-0e27-47ec-bff9-7f5b2a5a0289" providerId="ADAL" clId="{7AA9A66B-712D-4C76-8FE1-27BADF8600FE}" dt="2020-05-06T09:18:34.459" v="361" actId="26606"/>
          <ac:grpSpMkLst>
            <pc:docMk/>
            <pc:sldMk cId="4291149348" sldId="259"/>
            <ac:grpSpMk id="12" creationId="{770AE191-D2EA-45C9-A44D-830C188F74CB}"/>
          </ac:grpSpMkLst>
        </pc:grpChg>
        <pc:graphicFrameChg chg="add mod modGraphic">
          <ac:chgData name="Fabrizio" userId="f9df4cb0-0e27-47ec-bff9-7f5b2a5a0289" providerId="ADAL" clId="{7AA9A66B-712D-4C76-8FE1-27BADF8600FE}" dt="2020-05-06T09:18:34.459" v="361" actId="26606"/>
          <ac:graphicFrameMkLst>
            <pc:docMk/>
            <pc:sldMk cId="4291149348" sldId="259"/>
            <ac:graphicFrameMk id="5" creationId="{835962AA-36AA-4137-9852-4776A351DEF8}"/>
          </ac:graphicFrameMkLst>
        </pc:graphicFrameChg>
      </pc:sldChg>
      <pc:sldChg chg="addSp delSp modSp add mod ord setBg">
        <pc:chgData name="Fabrizio" userId="f9df4cb0-0e27-47ec-bff9-7f5b2a5a0289" providerId="ADAL" clId="{7AA9A66B-712D-4C76-8FE1-27BADF8600FE}" dt="2020-05-06T09:03:18.837" v="196" actId="26606"/>
        <pc:sldMkLst>
          <pc:docMk/>
          <pc:sldMk cId="0" sldId="546"/>
        </pc:sldMkLst>
        <pc:spChg chg="add mod">
          <ac:chgData name="Fabrizio" userId="f9df4cb0-0e27-47ec-bff9-7f5b2a5a0289" providerId="ADAL" clId="{7AA9A66B-712D-4C76-8FE1-27BADF8600FE}" dt="2020-05-06T09:03:18.837" v="196" actId="26606"/>
          <ac:spMkLst>
            <pc:docMk/>
            <pc:sldMk cId="0" sldId="546"/>
            <ac:spMk id="2" creationId="{2A32107F-5DAF-4A00-AE04-89ADD211B7DB}"/>
          </ac:spMkLst>
        </pc:spChg>
        <pc:spChg chg="mod">
          <ac:chgData name="Fabrizio" userId="f9df4cb0-0e27-47ec-bff9-7f5b2a5a0289" providerId="ADAL" clId="{7AA9A66B-712D-4C76-8FE1-27BADF8600FE}" dt="2020-05-06T09:03:18.837" v="196" actId="26606"/>
          <ac:spMkLst>
            <pc:docMk/>
            <pc:sldMk cId="0" sldId="546"/>
            <ac:spMk id="6" creationId="{00000000-0000-0000-0000-000000000000}"/>
          </ac:spMkLst>
        </pc:spChg>
        <pc:spChg chg="add del">
          <ac:chgData name="Fabrizio" userId="f9df4cb0-0e27-47ec-bff9-7f5b2a5a0289" providerId="ADAL" clId="{7AA9A66B-712D-4C76-8FE1-27BADF8600FE}" dt="2020-05-06T09:03:18.811" v="195" actId="26606"/>
          <ac:spMkLst>
            <pc:docMk/>
            <pc:sldMk cId="0" sldId="546"/>
            <ac:spMk id="139" creationId="{AFA67CD3-AB4E-4A7A-BEB8-53C445D8C44E}"/>
          </ac:spMkLst>
        </pc:spChg>
        <pc:spChg chg="add del">
          <ac:chgData name="Fabrizio" userId="f9df4cb0-0e27-47ec-bff9-7f5b2a5a0289" providerId="ADAL" clId="{7AA9A66B-712D-4C76-8FE1-27BADF8600FE}" dt="2020-05-06T09:03:15.548" v="193" actId="26606"/>
          <ac:spMkLst>
            <pc:docMk/>
            <pc:sldMk cId="0" sldId="546"/>
            <ac:spMk id="140" creationId="{569C1A01-6FB5-43CE-ADCC-936728ACAC0D}"/>
          </ac:spMkLst>
        </pc:spChg>
        <pc:spChg chg="add del">
          <ac:chgData name="Fabrizio" userId="f9df4cb0-0e27-47ec-bff9-7f5b2a5a0289" providerId="ADAL" clId="{7AA9A66B-712D-4C76-8FE1-27BADF8600FE}" dt="2020-05-06T09:03:18.811" v="195" actId="26606"/>
          <ac:spMkLst>
            <pc:docMk/>
            <pc:sldMk cId="0" sldId="546"/>
            <ac:spMk id="143" creationId="{339C8D78-A644-462F-B674-F440635E5353}"/>
          </ac:spMkLst>
        </pc:spChg>
        <pc:spChg chg="mod">
          <ac:chgData name="Fabrizio" userId="f9df4cb0-0e27-47ec-bff9-7f5b2a5a0289" providerId="ADAL" clId="{7AA9A66B-712D-4C76-8FE1-27BADF8600FE}" dt="2020-05-06T08:57:20.542" v="129" actId="21"/>
          <ac:spMkLst>
            <pc:docMk/>
            <pc:sldMk cId="0" sldId="546"/>
            <ac:spMk id="68611" creationId="{00000000-0000-0000-0000-000000000000}"/>
          </ac:spMkLst>
        </pc:spChg>
        <pc:spChg chg="mod">
          <ac:chgData name="Fabrizio" userId="f9df4cb0-0e27-47ec-bff9-7f5b2a5a0289" providerId="ADAL" clId="{7AA9A66B-712D-4C76-8FE1-27BADF8600FE}" dt="2020-05-06T09:03:18.837" v="196" actId="26606"/>
          <ac:spMkLst>
            <pc:docMk/>
            <pc:sldMk cId="0" sldId="546"/>
            <ac:spMk id="1106948" creationId="{00000000-0000-0000-0000-000000000000}"/>
          </ac:spMkLst>
        </pc:spChg>
        <pc:spChg chg="add">
          <ac:chgData name="Fabrizio" userId="f9df4cb0-0e27-47ec-bff9-7f5b2a5a0289" providerId="ADAL" clId="{7AA9A66B-712D-4C76-8FE1-27BADF8600FE}" dt="2020-05-06T09:03:18.837" v="196" actId="26606"/>
          <ac:spMkLst>
            <pc:docMk/>
            <pc:sldMk cId="0" sldId="546"/>
            <ac:spMk id="1106953" creationId="{569C1A01-6FB5-43CE-ADCC-936728ACAC0D}"/>
          </ac:spMkLst>
        </pc:spChg>
        <pc:picChg chg="add del">
          <ac:chgData name="Fabrizio" userId="f9df4cb0-0e27-47ec-bff9-7f5b2a5a0289" providerId="ADAL" clId="{7AA9A66B-712D-4C76-8FE1-27BADF8600FE}" dt="2020-05-06T09:03:18.811" v="195" actId="26606"/>
          <ac:picMkLst>
            <pc:docMk/>
            <pc:sldMk cId="0" sldId="546"/>
            <ac:picMk id="136" creationId="{41E1A48A-CFCF-4180-98B0-6A6E7B26AAF7}"/>
          </ac:picMkLst>
        </pc:picChg>
        <pc:picChg chg="add del">
          <ac:chgData name="Fabrizio" userId="f9df4cb0-0e27-47ec-bff9-7f5b2a5a0289" providerId="ADAL" clId="{7AA9A66B-712D-4C76-8FE1-27BADF8600FE}" dt="2020-05-06T09:03:15.548" v="193" actId="26606"/>
          <ac:picMkLst>
            <pc:docMk/>
            <pc:sldMk cId="0" sldId="546"/>
            <ac:picMk id="138" creationId="{EE09A529-E47C-4634-BB98-0A9526C372B4}"/>
          </ac:picMkLst>
        </pc:picChg>
        <pc:picChg chg="add del">
          <ac:chgData name="Fabrizio" userId="f9df4cb0-0e27-47ec-bff9-7f5b2a5a0289" providerId="ADAL" clId="{7AA9A66B-712D-4C76-8FE1-27BADF8600FE}" dt="2020-05-06T09:03:18.811" v="195" actId="26606"/>
          <ac:picMkLst>
            <pc:docMk/>
            <pc:sldMk cId="0" sldId="546"/>
            <ac:picMk id="141" creationId="{07CF545F-9C2E-4446-97CD-AD92990C2B68}"/>
          </ac:picMkLst>
        </pc:picChg>
        <pc:picChg chg="add del">
          <ac:chgData name="Fabrizio" userId="f9df4cb0-0e27-47ec-bff9-7f5b2a5a0289" providerId="ADAL" clId="{7AA9A66B-712D-4C76-8FE1-27BADF8600FE}" dt="2020-05-06T09:03:15.548" v="193" actId="26606"/>
          <ac:picMkLst>
            <pc:docMk/>
            <pc:sldMk cId="0" sldId="546"/>
            <ac:picMk id="1106950" creationId="{E69A40E9-476D-4654-8987-67D5B50C6D26}"/>
          </ac:picMkLst>
        </pc:picChg>
        <pc:picChg chg="add">
          <ac:chgData name="Fabrizio" userId="f9df4cb0-0e27-47ec-bff9-7f5b2a5a0289" providerId="ADAL" clId="{7AA9A66B-712D-4C76-8FE1-27BADF8600FE}" dt="2020-05-06T09:03:18.837" v="196" actId="26606"/>
          <ac:picMkLst>
            <pc:docMk/>
            <pc:sldMk cId="0" sldId="546"/>
            <ac:picMk id="1106951" creationId="{E69A40E9-476D-4654-8987-67D5B50C6D26}"/>
          </ac:picMkLst>
        </pc:picChg>
        <pc:picChg chg="add">
          <ac:chgData name="Fabrizio" userId="f9df4cb0-0e27-47ec-bff9-7f5b2a5a0289" providerId="ADAL" clId="{7AA9A66B-712D-4C76-8FE1-27BADF8600FE}" dt="2020-05-06T09:03:18.837" v="196" actId="26606"/>
          <ac:picMkLst>
            <pc:docMk/>
            <pc:sldMk cId="0" sldId="546"/>
            <ac:picMk id="1106952" creationId="{EE09A529-E47C-4634-BB98-0A9526C372B4}"/>
          </ac:picMkLst>
        </pc:picChg>
      </pc:sldChg>
      <pc:sldChg chg="add ord">
        <pc:chgData name="Fabrizio" userId="f9df4cb0-0e27-47ec-bff9-7f5b2a5a0289" providerId="ADAL" clId="{7AA9A66B-712D-4C76-8FE1-27BADF8600FE}" dt="2020-05-06T08:56:20.280" v="127"/>
        <pc:sldMkLst>
          <pc:docMk/>
          <pc:sldMk cId="0" sldId="547"/>
        </pc:sldMkLst>
      </pc:sldChg>
      <pc:sldChg chg="modSp add mod">
        <pc:chgData name="Fabrizio" userId="f9df4cb0-0e27-47ec-bff9-7f5b2a5a0289" providerId="ADAL" clId="{7AA9A66B-712D-4C76-8FE1-27BADF8600FE}" dt="2020-05-06T09:00:15.943" v="165" actId="108"/>
        <pc:sldMkLst>
          <pc:docMk/>
          <pc:sldMk cId="0" sldId="548"/>
        </pc:sldMkLst>
        <pc:spChg chg="mod">
          <ac:chgData name="Fabrizio" userId="f9df4cb0-0e27-47ec-bff9-7f5b2a5a0289" providerId="ADAL" clId="{7AA9A66B-712D-4C76-8FE1-27BADF8600FE}" dt="2020-05-06T09:00:15.943" v="165" actId="108"/>
          <ac:spMkLst>
            <pc:docMk/>
            <pc:sldMk cId="0" sldId="548"/>
            <ac:spMk id="1109025" creationId="{00000000-0000-0000-0000-000000000000}"/>
          </ac:spMkLst>
        </pc:spChg>
      </pc:sldChg>
      <pc:sldChg chg="addSp delSp modSp add mod setBg setClrOvrMap">
        <pc:chgData name="Fabrizio" userId="f9df4cb0-0e27-47ec-bff9-7f5b2a5a0289" providerId="ADAL" clId="{7AA9A66B-712D-4C76-8FE1-27BADF8600FE}" dt="2020-05-06T09:04:12.405" v="201" actId="1076"/>
        <pc:sldMkLst>
          <pc:docMk/>
          <pc:sldMk cId="0" sldId="551"/>
        </pc:sldMkLst>
        <pc:spChg chg="add mod">
          <ac:chgData name="Fabrizio" userId="f9df4cb0-0e27-47ec-bff9-7f5b2a5a0289" providerId="ADAL" clId="{7AA9A66B-712D-4C76-8FE1-27BADF8600FE}" dt="2020-05-06T09:04:08.989" v="200" actId="14100"/>
          <ac:spMkLst>
            <pc:docMk/>
            <pc:sldMk cId="0" sldId="551"/>
            <ac:spMk id="2" creationId="{E3392C2E-6634-4354-9409-A2B651372538}"/>
          </ac:spMkLst>
        </pc:spChg>
        <pc:spChg chg="mod">
          <ac:chgData name="Fabrizio" userId="f9df4cb0-0e27-47ec-bff9-7f5b2a5a0289" providerId="ADAL" clId="{7AA9A66B-712D-4C76-8FE1-27BADF8600FE}" dt="2020-05-06T09:03:54.333" v="197" actId="26606"/>
          <ac:spMkLst>
            <pc:docMk/>
            <pc:sldMk cId="0" sldId="551"/>
            <ac:spMk id="9" creationId="{00000000-0000-0000-0000-000000000000}"/>
          </ac:spMkLst>
        </pc:spChg>
        <pc:spChg chg="add">
          <ac:chgData name="Fabrizio" userId="f9df4cb0-0e27-47ec-bff9-7f5b2a5a0289" providerId="ADAL" clId="{7AA9A66B-712D-4C76-8FE1-27BADF8600FE}" dt="2020-05-06T09:03:54.333" v="197" actId="26606"/>
          <ac:spMkLst>
            <pc:docMk/>
            <pc:sldMk cId="0" sldId="551"/>
            <ac:spMk id="78" creationId="{2CB6C291-6CAF-46DF-ACFF-AADF0FD03F58}"/>
          </ac:spMkLst>
        </pc:spChg>
        <pc:spChg chg="add">
          <ac:chgData name="Fabrizio" userId="f9df4cb0-0e27-47ec-bff9-7f5b2a5a0289" providerId="ADAL" clId="{7AA9A66B-712D-4C76-8FE1-27BADF8600FE}" dt="2020-05-06T09:03:54.333" v="197" actId="26606"/>
          <ac:spMkLst>
            <pc:docMk/>
            <pc:sldMk cId="0" sldId="551"/>
            <ac:spMk id="82" creationId="{4735DC46-5663-471D-AADB-81E00E65BCC6}"/>
          </ac:spMkLst>
        </pc:spChg>
        <pc:spChg chg="mod">
          <ac:chgData name="Fabrizio" userId="f9df4cb0-0e27-47ec-bff9-7f5b2a5a0289" providerId="ADAL" clId="{7AA9A66B-712D-4C76-8FE1-27BADF8600FE}" dt="2020-05-06T09:01:32.085" v="171" actId="21"/>
          <ac:spMkLst>
            <pc:docMk/>
            <pc:sldMk cId="0" sldId="551"/>
            <ac:spMk id="73731" creationId="{00000000-0000-0000-0000-000000000000}"/>
          </ac:spMkLst>
        </pc:spChg>
        <pc:spChg chg="add mod">
          <ac:chgData name="Fabrizio" userId="f9df4cb0-0e27-47ec-bff9-7f5b2a5a0289" providerId="ADAL" clId="{7AA9A66B-712D-4C76-8FE1-27BADF8600FE}" dt="2020-05-06T09:04:12.405" v="201" actId="1076"/>
          <ac:spMkLst>
            <pc:docMk/>
            <pc:sldMk cId="0" sldId="551"/>
            <ac:spMk id="73732" creationId="{00000000-0000-0000-0000-000000000000}"/>
          </ac:spMkLst>
        </pc:spChg>
        <pc:spChg chg="mod">
          <ac:chgData name="Fabrizio" userId="f9df4cb0-0e27-47ec-bff9-7f5b2a5a0289" providerId="ADAL" clId="{7AA9A66B-712D-4C76-8FE1-27BADF8600FE}" dt="2020-05-06T09:03:54.333" v="197" actId="26606"/>
          <ac:spMkLst>
            <pc:docMk/>
            <pc:sldMk cId="0" sldId="551"/>
            <ac:spMk id="1112071" creationId="{00000000-0000-0000-0000-000000000000}"/>
          </ac:spMkLst>
        </pc:spChg>
        <pc:graphicFrameChg chg="del mod replId">
          <ac:chgData name="Fabrizio" userId="f9df4cb0-0e27-47ec-bff9-7f5b2a5a0289" providerId="ADAL" clId="{7AA9A66B-712D-4C76-8FE1-27BADF8600FE}" dt="2020-05-06T09:02:00.724" v="182"/>
          <ac:graphicFrameMkLst>
            <pc:docMk/>
            <pc:sldMk cId="0" sldId="551"/>
            <ac:graphicFrameMk id="3" creationId="{00000000-0000-0000-0000-000000000000}"/>
          </ac:graphicFrameMkLst>
        </pc:graphicFrameChg>
        <pc:graphicFrameChg chg="del">
          <ac:chgData name="Fabrizio" userId="f9df4cb0-0e27-47ec-bff9-7f5b2a5a0289" providerId="ADAL" clId="{7AA9A66B-712D-4C76-8FE1-27BADF8600FE}" dt="2020-05-06T09:01:20.725" v="168" actId="478"/>
          <ac:graphicFrameMkLst>
            <pc:docMk/>
            <pc:sldMk cId="0" sldId="551"/>
            <ac:graphicFrameMk id="73733" creationId="{00000000-0000-0000-0000-000000000000}"/>
          </ac:graphicFrameMkLst>
        </pc:graphicFrameChg>
        <pc:graphicFrameChg chg="del">
          <ac:chgData name="Fabrizio" userId="f9df4cb0-0e27-47ec-bff9-7f5b2a5a0289" providerId="ADAL" clId="{7AA9A66B-712D-4C76-8FE1-27BADF8600FE}" dt="2020-05-06T09:01:21.807" v="169" actId="478"/>
          <ac:graphicFrameMkLst>
            <pc:docMk/>
            <pc:sldMk cId="0" sldId="551"/>
            <ac:graphicFrameMk id="73734" creationId="{00000000-0000-0000-0000-000000000000}"/>
          </ac:graphicFrameMkLst>
        </pc:graphicFrameChg>
        <pc:picChg chg="add">
          <ac:chgData name="Fabrizio" userId="f9df4cb0-0e27-47ec-bff9-7f5b2a5a0289" providerId="ADAL" clId="{7AA9A66B-712D-4C76-8FE1-27BADF8600FE}" dt="2020-05-06T09:03:54.333" v="197" actId="26606"/>
          <ac:picMkLst>
            <pc:docMk/>
            <pc:sldMk cId="0" sldId="551"/>
            <ac:picMk id="80" creationId="{1EBADBCA-DA20-4279-93C6-011DEF18AA71}"/>
          </ac:picMkLst>
        </pc:picChg>
      </pc:sldChg>
      <pc:sldChg chg="addSp modSp new mod setBg">
        <pc:chgData name="Fabrizio" userId="f9df4cb0-0e27-47ec-bff9-7f5b2a5a0289" providerId="ADAL" clId="{7AA9A66B-712D-4C76-8FE1-27BADF8600FE}" dt="2020-05-06T10:03:26.394" v="635" actId="20577"/>
        <pc:sldMkLst>
          <pc:docMk/>
          <pc:sldMk cId="1805020569" sldId="552"/>
        </pc:sldMkLst>
        <pc:spChg chg="mod">
          <ac:chgData name="Fabrizio" userId="f9df4cb0-0e27-47ec-bff9-7f5b2a5a0289" providerId="ADAL" clId="{7AA9A66B-712D-4C76-8FE1-27BADF8600FE}" dt="2020-05-06T09:18:59.622" v="362" actId="26606"/>
          <ac:spMkLst>
            <pc:docMk/>
            <pc:sldMk cId="1805020569" sldId="552"/>
            <ac:spMk id="2" creationId="{9D3BB532-BD8B-42E9-A0E4-B252ACBE7DC4}"/>
          </ac:spMkLst>
        </pc:spChg>
        <pc:spChg chg="mod">
          <ac:chgData name="Fabrizio" userId="f9df4cb0-0e27-47ec-bff9-7f5b2a5a0289" providerId="ADAL" clId="{7AA9A66B-712D-4C76-8FE1-27BADF8600FE}" dt="2020-05-06T10:03:26.394" v="635" actId="20577"/>
          <ac:spMkLst>
            <pc:docMk/>
            <pc:sldMk cId="1805020569" sldId="552"/>
            <ac:spMk id="3" creationId="{1FF5787D-4CC5-4166-ADBC-38679684BC44}"/>
          </ac:spMkLst>
        </pc:spChg>
        <pc:spChg chg="add">
          <ac:chgData name="Fabrizio" userId="f9df4cb0-0e27-47ec-bff9-7f5b2a5a0289" providerId="ADAL" clId="{7AA9A66B-712D-4C76-8FE1-27BADF8600FE}" dt="2020-05-06T09:18:59.622" v="362" actId="26606"/>
          <ac:spMkLst>
            <pc:docMk/>
            <pc:sldMk cId="1805020569" sldId="552"/>
            <ac:spMk id="8" creationId="{3B854194-185D-494D-905C-7C7CB2E30F6E}"/>
          </ac:spMkLst>
        </pc:spChg>
        <pc:spChg chg="add">
          <ac:chgData name="Fabrizio" userId="f9df4cb0-0e27-47ec-bff9-7f5b2a5a0289" providerId="ADAL" clId="{7AA9A66B-712D-4C76-8FE1-27BADF8600FE}" dt="2020-05-06T09:18:59.622" v="362" actId="26606"/>
          <ac:spMkLst>
            <pc:docMk/>
            <pc:sldMk cId="1805020569" sldId="552"/>
            <ac:spMk id="10" creationId="{B4F5FA0D-0104-4987-8241-EFF7C85B88DE}"/>
          </ac:spMkLst>
        </pc:spChg>
        <pc:picChg chg="add">
          <ac:chgData name="Fabrizio" userId="f9df4cb0-0e27-47ec-bff9-7f5b2a5a0289" providerId="ADAL" clId="{7AA9A66B-712D-4C76-8FE1-27BADF8600FE}" dt="2020-05-06T09:18:59.622" v="362" actId="26606"/>
          <ac:picMkLst>
            <pc:docMk/>
            <pc:sldMk cId="1805020569" sldId="552"/>
            <ac:picMk id="12" creationId="{2897127E-6CEF-446C-BE87-93B7C46E49D1}"/>
          </ac:picMkLst>
        </pc:picChg>
      </pc:sldChg>
      <pc:sldChg chg="addSp modSp new mod setBg">
        <pc:chgData name="Fabrizio" userId="f9df4cb0-0e27-47ec-bff9-7f5b2a5a0289" providerId="ADAL" clId="{7AA9A66B-712D-4C76-8FE1-27BADF8600FE}" dt="2020-05-06T09:56:01.727" v="550" actId="207"/>
        <pc:sldMkLst>
          <pc:docMk/>
          <pc:sldMk cId="3954141607" sldId="553"/>
        </pc:sldMkLst>
        <pc:spChg chg="mod">
          <ac:chgData name="Fabrizio" userId="f9df4cb0-0e27-47ec-bff9-7f5b2a5a0289" providerId="ADAL" clId="{7AA9A66B-712D-4C76-8FE1-27BADF8600FE}" dt="2020-05-06T09:55:48.791" v="549" actId="26606"/>
          <ac:spMkLst>
            <pc:docMk/>
            <pc:sldMk cId="3954141607" sldId="553"/>
            <ac:spMk id="2" creationId="{2B33BBD8-0902-495A-9D59-D973D8EF0883}"/>
          </ac:spMkLst>
        </pc:spChg>
        <pc:spChg chg="mod">
          <ac:chgData name="Fabrizio" userId="f9df4cb0-0e27-47ec-bff9-7f5b2a5a0289" providerId="ADAL" clId="{7AA9A66B-712D-4C76-8FE1-27BADF8600FE}" dt="2020-05-06T09:56:01.727" v="550" actId="207"/>
          <ac:spMkLst>
            <pc:docMk/>
            <pc:sldMk cId="3954141607" sldId="553"/>
            <ac:spMk id="3" creationId="{7C2C6FB1-177E-4F79-ACA8-B870AF46DDAD}"/>
          </ac:spMkLst>
        </pc:spChg>
        <pc:spChg chg="add">
          <ac:chgData name="Fabrizio" userId="f9df4cb0-0e27-47ec-bff9-7f5b2a5a0289" providerId="ADAL" clId="{7AA9A66B-712D-4C76-8FE1-27BADF8600FE}" dt="2020-05-06T09:55:48.791" v="549" actId="26606"/>
          <ac:spMkLst>
            <pc:docMk/>
            <pc:sldMk cId="3954141607" sldId="553"/>
            <ac:spMk id="8" creationId="{4351DFE5-F63D-4BE0-BDA9-E3EB88F01AA5}"/>
          </ac:spMkLst>
        </pc:spChg>
        <pc:picChg chg="add">
          <ac:chgData name="Fabrizio" userId="f9df4cb0-0e27-47ec-bff9-7f5b2a5a0289" providerId="ADAL" clId="{7AA9A66B-712D-4C76-8FE1-27BADF8600FE}" dt="2020-05-06T09:55:48.791" v="549" actId="26606"/>
          <ac:picMkLst>
            <pc:docMk/>
            <pc:sldMk cId="3954141607" sldId="553"/>
            <ac:picMk id="10" creationId="{3AA16612-ACD2-4A16-8F2B-4514FD6BF28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31D2C-0330-43A8-A61F-95E7188A892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2686E3-8465-4E94-82DF-42FFFADF8585}">
      <dgm:prSet/>
      <dgm:spPr/>
      <dgm:t>
        <a:bodyPr/>
        <a:lstStyle/>
        <a:p>
          <a:pPr>
            <a:defRPr b="1"/>
          </a:pPr>
          <a:r>
            <a:rPr lang="en-US" b="0"/>
            <a:t>Problem</a:t>
          </a:r>
          <a:endParaRPr lang="en-US"/>
        </a:p>
      </dgm:t>
    </dgm:pt>
    <dgm:pt modelId="{A0BF41D0-E1E0-444C-A392-BE753B096D7D}" type="parTrans" cxnId="{6C0795B4-7B43-4FF3-8201-AEC58DDF4BC6}">
      <dgm:prSet/>
      <dgm:spPr/>
      <dgm:t>
        <a:bodyPr/>
        <a:lstStyle/>
        <a:p>
          <a:endParaRPr lang="en-US"/>
        </a:p>
      </dgm:t>
    </dgm:pt>
    <dgm:pt modelId="{CAA5607F-D9C2-4B08-B00E-7937AA3844FE}" type="sibTrans" cxnId="{6C0795B4-7B43-4FF3-8201-AEC58DDF4BC6}">
      <dgm:prSet/>
      <dgm:spPr/>
      <dgm:t>
        <a:bodyPr/>
        <a:lstStyle/>
        <a:p>
          <a:endParaRPr lang="en-US"/>
        </a:p>
      </dgm:t>
    </dgm:pt>
    <dgm:pt modelId="{C89B3336-D2B6-4A51-B25B-91764FF19AAB}">
      <dgm:prSet/>
      <dgm:spPr/>
      <dgm:t>
        <a:bodyPr/>
        <a:lstStyle/>
        <a:p>
          <a:r>
            <a:rPr lang="en-US" b="0"/>
            <a:t>Optimize the frequency of a circuit</a:t>
          </a:r>
          <a:endParaRPr lang="en-US"/>
        </a:p>
      </dgm:t>
    </dgm:pt>
    <dgm:pt modelId="{650D08E8-C9C1-460B-A3E3-F8DD6496907B}" type="parTrans" cxnId="{C3315C46-AE6B-4E19-8E07-08B1A4E3DBDF}">
      <dgm:prSet/>
      <dgm:spPr/>
      <dgm:t>
        <a:bodyPr/>
        <a:lstStyle/>
        <a:p>
          <a:endParaRPr lang="en-US"/>
        </a:p>
      </dgm:t>
    </dgm:pt>
    <dgm:pt modelId="{888E2CD0-167C-412D-8E77-74630FC796B1}" type="sibTrans" cxnId="{C3315C46-AE6B-4E19-8E07-08B1A4E3DBDF}">
      <dgm:prSet/>
      <dgm:spPr/>
      <dgm:t>
        <a:bodyPr/>
        <a:lstStyle/>
        <a:p>
          <a:endParaRPr lang="en-US"/>
        </a:p>
      </dgm:t>
    </dgm:pt>
    <dgm:pt modelId="{069E23DF-A602-4D2C-9D32-BBC0F9FE6AD4}">
      <dgm:prSet/>
      <dgm:spPr/>
      <dgm:t>
        <a:bodyPr/>
        <a:lstStyle/>
        <a:p>
          <a:pPr>
            <a:defRPr b="1"/>
          </a:pPr>
          <a:r>
            <a:rPr lang="en-US" b="0"/>
            <a:t>Solutions</a:t>
          </a:r>
          <a:endParaRPr lang="en-US"/>
        </a:p>
      </dgm:t>
    </dgm:pt>
    <dgm:pt modelId="{B6A71E02-17D5-488A-AE83-F38D3400809C}" type="parTrans" cxnId="{4A0F391B-2026-4E60-A77A-6D8CFE03334A}">
      <dgm:prSet/>
      <dgm:spPr/>
      <dgm:t>
        <a:bodyPr/>
        <a:lstStyle/>
        <a:p>
          <a:endParaRPr lang="en-US"/>
        </a:p>
      </dgm:t>
    </dgm:pt>
    <dgm:pt modelId="{BA39D34A-49C4-4665-A218-AA2C3CFD8DD4}" type="sibTrans" cxnId="{4A0F391B-2026-4E60-A77A-6D8CFE03334A}">
      <dgm:prSet/>
      <dgm:spPr/>
      <dgm:t>
        <a:bodyPr/>
        <a:lstStyle/>
        <a:p>
          <a:endParaRPr lang="en-US"/>
        </a:p>
      </dgm:t>
    </dgm:pt>
    <dgm:pt modelId="{AA44276E-66CC-448C-9DD2-4C438511B705}">
      <dgm:prSet/>
      <dgm:spPr/>
      <dgm:t>
        <a:bodyPr/>
        <a:lstStyle/>
        <a:p>
          <a:r>
            <a:rPr lang="en-US" b="0" dirty="0"/>
            <a:t>Move register(s) so that </a:t>
          </a:r>
          <a:endParaRPr lang="en-US" dirty="0"/>
        </a:p>
      </dgm:t>
    </dgm:pt>
    <dgm:pt modelId="{35BF367B-9624-4511-92A8-D756E69A768F}" type="parTrans" cxnId="{D3A85E35-A472-4B8E-A9D9-079FAD2D787F}">
      <dgm:prSet/>
      <dgm:spPr/>
      <dgm:t>
        <a:bodyPr/>
        <a:lstStyle/>
        <a:p>
          <a:endParaRPr lang="en-US"/>
        </a:p>
      </dgm:t>
    </dgm:pt>
    <dgm:pt modelId="{72144635-F36A-48D6-BAA3-0CC375C21543}" type="sibTrans" cxnId="{D3A85E35-A472-4B8E-A9D9-079FAD2D787F}">
      <dgm:prSet/>
      <dgm:spPr/>
      <dgm:t>
        <a:bodyPr/>
        <a:lstStyle/>
        <a:p>
          <a:endParaRPr lang="en-US"/>
        </a:p>
      </dgm:t>
    </dgm:pt>
    <dgm:pt modelId="{F0B3E9FD-E0C5-4C4E-AD19-45205C03AD8C}">
      <dgm:prSet/>
      <dgm:spPr/>
      <dgm:t>
        <a:bodyPr/>
        <a:lstStyle/>
        <a:p>
          <a:r>
            <a:rPr lang="en-US" b="0"/>
            <a:t>clock cycle decreases, or number of registers decreases and</a:t>
          </a:r>
          <a:endParaRPr lang="en-US"/>
        </a:p>
      </dgm:t>
    </dgm:pt>
    <dgm:pt modelId="{D00434BC-B45C-4A7A-8FB6-035AAAA19E8B}" type="parTrans" cxnId="{8EA201D3-9BD6-4542-A8DA-DC3841FF0037}">
      <dgm:prSet/>
      <dgm:spPr/>
      <dgm:t>
        <a:bodyPr/>
        <a:lstStyle/>
        <a:p>
          <a:endParaRPr lang="en-US"/>
        </a:p>
      </dgm:t>
    </dgm:pt>
    <dgm:pt modelId="{A5C4D233-CC18-4A17-A897-E3C1ECEFE5D5}" type="sibTrans" cxnId="{8EA201D3-9BD6-4542-A8DA-DC3841FF0037}">
      <dgm:prSet/>
      <dgm:spPr/>
      <dgm:t>
        <a:bodyPr/>
        <a:lstStyle/>
        <a:p>
          <a:endParaRPr lang="en-US"/>
        </a:p>
      </dgm:t>
    </dgm:pt>
    <dgm:pt modelId="{501FF23A-ED7C-49C4-BF6B-C4CAD1541D7C}">
      <dgm:prSet/>
      <dgm:spPr/>
      <dgm:t>
        <a:bodyPr/>
        <a:lstStyle/>
        <a:p>
          <a:r>
            <a:rPr lang="en-US" b="0"/>
            <a:t>input-output behavior is preserved</a:t>
          </a:r>
          <a:endParaRPr lang="en-US"/>
        </a:p>
      </dgm:t>
    </dgm:pt>
    <dgm:pt modelId="{534792F0-0B82-4847-A449-165EFDC17C2D}" type="parTrans" cxnId="{E2876B5A-AECD-45A2-8839-4CCF5DA269BE}">
      <dgm:prSet/>
      <dgm:spPr/>
      <dgm:t>
        <a:bodyPr/>
        <a:lstStyle/>
        <a:p>
          <a:endParaRPr lang="en-US"/>
        </a:p>
      </dgm:t>
    </dgm:pt>
    <dgm:pt modelId="{5536B304-FDC0-448C-86F0-1944FA8833F1}" type="sibTrans" cxnId="{E2876B5A-AECD-45A2-8839-4CCF5DA269BE}">
      <dgm:prSet/>
      <dgm:spPr/>
      <dgm:t>
        <a:bodyPr/>
        <a:lstStyle/>
        <a:p>
          <a:endParaRPr lang="en-US"/>
        </a:p>
      </dgm:t>
    </dgm:pt>
    <dgm:pt modelId="{99F2F7B0-4381-4640-A6F5-6D70204591FB}" type="pres">
      <dgm:prSet presAssocID="{66D31D2C-0330-43A8-A61F-95E7188A8921}" presName="root" presStyleCnt="0">
        <dgm:presLayoutVars>
          <dgm:dir/>
          <dgm:resizeHandles val="exact"/>
        </dgm:presLayoutVars>
      </dgm:prSet>
      <dgm:spPr/>
    </dgm:pt>
    <dgm:pt modelId="{EA27E686-C880-402A-86BB-E729E5A79F9E}" type="pres">
      <dgm:prSet presAssocID="{672686E3-8465-4E94-82DF-42FFFADF8585}" presName="compNode" presStyleCnt="0"/>
      <dgm:spPr/>
    </dgm:pt>
    <dgm:pt modelId="{A600B03A-35EA-4258-B080-7CFF90F9A1CB}" type="pres">
      <dgm:prSet presAssocID="{672686E3-8465-4E94-82DF-42FFFADF85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2353364-0729-4DE7-BEDD-F84F18A4C172}" type="pres">
      <dgm:prSet presAssocID="{672686E3-8465-4E94-82DF-42FFFADF8585}" presName="iconSpace" presStyleCnt="0"/>
      <dgm:spPr/>
    </dgm:pt>
    <dgm:pt modelId="{A6149604-684A-47C4-A4A3-2B19EDB3F921}" type="pres">
      <dgm:prSet presAssocID="{672686E3-8465-4E94-82DF-42FFFADF8585}" presName="parTx" presStyleLbl="revTx" presStyleIdx="0" presStyleCnt="4">
        <dgm:presLayoutVars>
          <dgm:chMax val="0"/>
          <dgm:chPref val="0"/>
        </dgm:presLayoutVars>
      </dgm:prSet>
      <dgm:spPr/>
    </dgm:pt>
    <dgm:pt modelId="{8FFD8F03-CA91-4083-952F-529F0A15B421}" type="pres">
      <dgm:prSet presAssocID="{672686E3-8465-4E94-82DF-42FFFADF8585}" presName="txSpace" presStyleCnt="0"/>
      <dgm:spPr/>
    </dgm:pt>
    <dgm:pt modelId="{04A9EB5E-C096-47FD-806C-EE312EA21893}" type="pres">
      <dgm:prSet presAssocID="{672686E3-8465-4E94-82DF-42FFFADF8585}" presName="desTx" presStyleLbl="revTx" presStyleIdx="1" presStyleCnt="4">
        <dgm:presLayoutVars/>
      </dgm:prSet>
      <dgm:spPr/>
    </dgm:pt>
    <dgm:pt modelId="{76D3E528-B3F0-4790-8B1B-F592B80E6222}" type="pres">
      <dgm:prSet presAssocID="{CAA5607F-D9C2-4B08-B00E-7937AA3844FE}" presName="sibTrans" presStyleCnt="0"/>
      <dgm:spPr/>
    </dgm:pt>
    <dgm:pt modelId="{19CC5F18-E1C0-4580-A227-A86B9E1EF37E}" type="pres">
      <dgm:prSet presAssocID="{069E23DF-A602-4D2C-9D32-BBC0F9FE6AD4}" presName="compNode" presStyleCnt="0"/>
      <dgm:spPr/>
    </dgm:pt>
    <dgm:pt modelId="{DB37698C-315F-447B-8E1B-1B259DAE4146}" type="pres">
      <dgm:prSet presAssocID="{069E23DF-A602-4D2C-9D32-BBC0F9FE6A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FF271BA-17A7-4B7C-97C5-69EFC9FE710A}" type="pres">
      <dgm:prSet presAssocID="{069E23DF-A602-4D2C-9D32-BBC0F9FE6AD4}" presName="iconSpace" presStyleCnt="0"/>
      <dgm:spPr/>
    </dgm:pt>
    <dgm:pt modelId="{2E2447CC-8C40-437B-81C7-0A5EAD6C1F43}" type="pres">
      <dgm:prSet presAssocID="{069E23DF-A602-4D2C-9D32-BBC0F9FE6AD4}" presName="parTx" presStyleLbl="revTx" presStyleIdx="2" presStyleCnt="4">
        <dgm:presLayoutVars>
          <dgm:chMax val="0"/>
          <dgm:chPref val="0"/>
        </dgm:presLayoutVars>
      </dgm:prSet>
      <dgm:spPr/>
    </dgm:pt>
    <dgm:pt modelId="{8A488C79-839A-479E-A552-02212416B4A8}" type="pres">
      <dgm:prSet presAssocID="{069E23DF-A602-4D2C-9D32-BBC0F9FE6AD4}" presName="txSpace" presStyleCnt="0"/>
      <dgm:spPr/>
    </dgm:pt>
    <dgm:pt modelId="{BF103401-3D16-45F6-AC9D-85F330728B56}" type="pres">
      <dgm:prSet presAssocID="{069E23DF-A602-4D2C-9D32-BBC0F9FE6AD4}" presName="desTx" presStyleLbl="revTx" presStyleIdx="3" presStyleCnt="4">
        <dgm:presLayoutVars/>
      </dgm:prSet>
      <dgm:spPr/>
    </dgm:pt>
  </dgm:ptLst>
  <dgm:cxnLst>
    <dgm:cxn modelId="{76DD8009-E445-49A0-BD2A-FA3BC5E126B0}" type="presOf" srcId="{672686E3-8465-4E94-82DF-42FFFADF8585}" destId="{A6149604-684A-47C4-A4A3-2B19EDB3F921}" srcOrd="0" destOrd="0" presId="urn:microsoft.com/office/officeart/2018/5/layout/CenteredIconLabelDescriptionList"/>
    <dgm:cxn modelId="{4A0F391B-2026-4E60-A77A-6D8CFE03334A}" srcId="{66D31D2C-0330-43A8-A61F-95E7188A8921}" destId="{069E23DF-A602-4D2C-9D32-BBC0F9FE6AD4}" srcOrd="1" destOrd="0" parTransId="{B6A71E02-17D5-488A-AE83-F38D3400809C}" sibTransId="{BA39D34A-49C4-4665-A218-AA2C3CFD8DD4}"/>
    <dgm:cxn modelId="{7F70CB2D-17CD-4B08-A1BB-3375F2096A93}" type="presOf" srcId="{C89B3336-D2B6-4A51-B25B-91764FF19AAB}" destId="{04A9EB5E-C096-47FD-806C-EE312EA21893}" srcOrd="0" destOrd="0" presId="urn:microsoft.com/office/officeart/2018/5/layout/CenteredIconLabelDescriptionList"/>
    <dgm:cxn modelId="{D3A85E35-A472-4B8E-A9D9-079FAD2D787F}" srcId="{069E23DF-A602-4D2C-9D32-BBC0F9FE6AD4}" destId="{AA44276E-66CC-448C-9DD2-4C438511B705}" srcOrd="0" destOrd="0" parTransId="{35BF367B-9624-4511-92A8-D756E69A768F}" sibTransId="{72144635-F36A-48D6-BAA3-0CC375C21543}"/>
    <dgm:cxn modelId="{C3315C46-AE6B-4E19-8E07-08B1A4E3DBDF}" srcId="{672686E3-8465-4E94-82DF-42FFFADF8585}" destId="{C89B3336-D2B6-4A51-B25B-91764FF19AAB}" srcOrd="0" destOrd="0" parTransId="{650D08E8-C9C1-460B-A3E3-F8DD6496907B}" sibTransId="{888E2CD0-167C-412D-8E77-74630FC796B1}"/>
    <dgm:cxn modelId="{DC225A72-8355-4A11-9552-87203B10B242}" type="presOf" srcId="{069E23DF-A602-4D2C-9D32-BBC0F9FE6AD4}" destId="{2E2447CC-8C40-437B-81C7-0A5EAD6C1F43}" srcOrd="0" destOrd="0" presId="urn:microsoft.com/office/officeart/2018/5/layout/CenteredIconLabelDescriptionList"/>
    <dgm:cxn modelId="{E2876B5A-AECD-45A2-8839-4CCF5DA269BE}" srcId="{AA44276E-66CC-448C-9DD2-4C438511B705}" destId="{501FF23A-ED7C-49C4-BF6B-C4CAD1541D7C}" srcOrd="1" destOrd="0" parTransId="{534792F0-0B82-4847-A449-165EFDC17C2D}" sibTransId="{5536B304-FDC0-448C-86F0-1944FA8833F1}"/>
    <dgm:cxn modelId="{5A5513A7-FC5F-47B2-A8FD-676C3CDA6A68}" type="presOf" srcId="{AA44276E-66CC-448C-9DD2-4C438511B705}" destId="{BF103401-3D16-45F6-AC9D-85F330728B56}" srcOrd="0" destOrd="0" presId="urn:microsoft.com/office/officeart/2018/5/layout/CenteredIconLabelDescriptionList"/>
    <dgm:cxn modelId="{6C0795B4-7B43-4FF3-8201-AEC58DDF4BC6}" srcId="{66D31D2C-0330-43A8-A61F-95E7188A8921}" destId="{672686E3-8465-4E94-82DF-42FFFADF8585}" srcOrd="0" destOrd="0" parTransId="{A0BF41D0-E1E0-444C-A392-BE753B096D7D}" sibTransId="{CAA5607F-D9C2-4B08-B00E-7937AA3844FE}"/>
    <dgm:cxn modelId="{176801C3-DE32-46E7-A8A6-E7044245DD8C}" type="presOf" srcId="{F0B3E9FD-E0C5-4C4E-AD19-45205C03AD8C}" destId="{BF103401-3D16-45F6-AC9D-85F330728B56}" srcOrd="0" destOrd="1" presId="urn:microsoft.com/office/officeart/2018/5/layout/CenteredIconLabelDescriptionList"/>
    <dgm:cxn modelId="{068B7BC8-79C5-4ABB-9367-4592380199C0}" type="presOf" srcId="{501FF23A-ED7C-49C4-BF6B-C4CAD1541D7C}" destId="{BF103401-3D16-45F6-AC9D-85F330728B56}" srcOrd="0" destOrd="2" presId="urn:microsoft.com/office/officeart/2018/5/layout/CenteredIconLabelDescriptionList"/>
    <dgm:cxn modelId="{8EA201D3-9BD6-4542-A8DA-DC3841FF0037}" srcId="{AA44276E-66CC-448C-9DD2-4C438511B705}" destId="{F0B3E9FD-E0C5-4C4E-AD19-45205C03AD8C}" srcOrd="0" destOrd="0" parTransId="{D00434BC-B45C-4A7A-8FB6-035AAAA19E8B}" sibTransId="{A5C4D233-CC18-4A17-A897-E3C1ECEFE5D5}"/>
    <dgm:cxn modelId="{C170D6D8-D82C-4DCA-B82B-E05A8A57F0A6}" type="presOf" srcId="{66D31D2C-0330-43A8-A61F-95E7188A8921}" destId="{99F2F7B0-4381-4640-A6F5-6D70204591FB}" srcOrd="0" destOrd="0" presId="urn:microsoft.com/office/officeart/2018/5/layout/CenteredIconLabelDescriptionList"/>
    <dgm:cxn modelId="{F849DED6-99C7-4AA8-9138-1938E1DEBB90}" type="presParOf" srcId="{99F2F7B0-4381-4640-A6F5-6D70204591FB}" destId="{EA27E686-C880-402A-86BB-E729E5A79F9E}" srcOrd="0" destOrd="0" presId="urn:microsoft.com/office/officeart/2018/5/layout/CenteredIconLabelDescriptionList"/>
    <dgm:cxn modelId="{F9276434-49B9-4358-BB13-FF324C6A4194}" type="presParOf" srcId="{EA27E686-C880-402A-86BB-E729E5A79F9E}" destId="{A600B03A-35EA-4258-B080-7CFF90F9A1CB}" srcOrd="0" destOrd="0" presId="urn:microsoft.com/office/officeart/2018/5/layout/CenteredIconLabelDescriptionList"/>
    <dgm:cxn modelId="{BBED0D38-0E20-4447-AB85-F07FC4552838}" type="presParOf" srcId="{EA27E686-C880-402A-86BB-E729E5A79F9E}" destId="{42353364-0729-4DE7-BEDD-F84F18A4C172}" srcOrd="1" destOrd="0" presId="urn:microsoft.com/office/officeart/2018/5/layout/CenteredIconLabelDescriptionList"/>
    <dgm:cxn modelId="{6EFBCC4D-090C-4522-B726-41B604F46845}" type="presParOf" srcId="{EA27E686-C880-402A-86BB-E729E5A79F9E}" destId="{A6149604-684A-47C4-A4A3-2B19EDB3F921}" srcOrd="2" destOrd="0" presId="urn:microsoft.com/office/officeart/2018/5/layout/CenteredIconLabelDescriptionList"/>
    <dgm:cxn modelId="{8265F70A-693D-4162-8AD1-5E0896EFDE28}" type="presParOf" srcId="{EA27E686-C880-402A-86BB-E729E5A79F9E}" destId="{8FFD8F03-CA91-4083-952F-529F0A15B421}" srcOrd="3" destOrd="0" presId="urn:microsoft.com/office/officeart/2018/5/layout/CenteredIconLabelDescriptionList"/>
    <dgm:cxn modelId="{F7D40059-8824-4A65-A733-72C8FA9310B7}" type="presParOf" srcId="{EA27E686-C880-402A-86BB-E729E5A79F9E}" destId="{04A9EB5E-C096-47FD-806C-EE312EA21893}" srcOrd="4" destOrd="0" presId="urn:microsoft.com/office/officeart/2018/5/layout/CenteredIconLabelDescriptionList"/>
    <dgm:cxn modelId="{8D57819B-EE8F-4542-AB57-0C92344AC61F}" type="presParOf" srcId="{99F2F7B0-4381-4640-A6F5-6D70204591FB}" destId="{76D3E528-B3F0-4790-8B1B-F592B80E6222}" srcOrd="1" destOrd="0" presId="urn:microsoft.com/office/officeart/2018/5/layout/CenteredIconLabelDescriptionList"/>
    <dgm:cxn modelId="{4D40DEB0-F8F0-411C-908E-516F0A9B5835}" type="presParOf" srcId="{99F2F7B0-4381-4640-A6F5-6D70204591FB}" destId="{19CC5F18-E1C0-4580-A227-A86B9E1EF37E}" srcOrd="2" destOrd="0" presId="urn:microsoft.com/office/officeart/2018/5/layout/CenteredIconLabelDescriptionList"/>
    <dgm:cxn modelId="{F7B31EB4-5326-41BC-B5DD-8848907DC5A4}" type="presParOf" srcId="{19CC5F18-E1C0-4580-A227-A86B9E1EF37E}" destId="{DB37698C-315F-447B-8E1B-1B259DAE4146}" srcOrd="0" destOrd="0" presId="urn:microsoft.com/office/officeart/2018/5/layout/CenteredIconLabelDescriptionList"/>
    <dgm:cxn modelId="{D88C12D4-39D7-4A9A-8B5F-FBFCAF5A90B0}" type="presParOf" srcId="{19CC5F18-E1C0-4580-A227-A86B9E1EF37E}" destId="{8FF271BA-17A7-4B7C-97C5-69EFC9FE710A}" srcOrd="1" destOrd="0" presId="urn:microsoft.com/office/officeart/2018/5/layout/CenteredIconLabelDescriptionList"/>
    <dgm:cxn modelId="{6EFC88F8-B61E-45B2-A422-E461BE223CF5}" type="presParOf" srcId="{19CC5F18-E1C0-4580-A227-A86B9E1EF37E}" destId="{2E2447CC-8C40-437B-81C7-0A5EAD6C1F43}" srcOrd="2" destOrd="0" presId="urn:microsoft.com/office/officeart/2018/5/layout/CenteredIconLabelDescriptionList"/>
    <dgm:cxn modelId="{91F6D4F7-A8D6-41F1-8AD2-1BCA25E9BFC9}" type="presParOf" srcId="{19CC5F18-E1C0-4580-A227-A86B9E1EF37E}" destId="{8A488C79-839A-479E-A552-02212416B4A8}" srcOrd="3" destOrd="0" presId="urn:microsoft.com/office/officeart/2018/5/layout/CenteredIconLabelDescriptionList"/>
    <dgm:cxn modelId="{781B5804-6402-402F-827C-B76AE85ED585}" type="presParOf" srcId="{19CC5F18-E1C0-4580-A227-A86B9E1EF37E}" destId="{BF103401-3D16-45F6-AC9D-85F330728B5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EA9BE2-5CD4-43ED-9956-BC6E99C2F17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CA7AA9-83A9-468A-B040-154B3DC322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 it is presented</a:t>
          </a:r>
        </a:p>
      </dgm:t>
    </dgm:pt>
    <dgm:pt modelId="{8EA9AE0E-5769-4D17-A602-1EEED3891A7C}" type="parTrans" cxnId="{D54E4C62-0FAC-4029-A697-68E0EFCEC652}">
      <dgm:prSet/>
      <dgm:spPr/>
      <dgm:t>
        <a:bodyPr/>
        <a:lstStyle/>
        <a:p>
          <a:endParaRPr lang="en-US"/>
        </a:p>
      </dgm:t>
    </dgm:pt>
    <dgm:pt modelId="{0142EC54-F618-44C6-9D7D-2C8E612E745B}" type="sibTrans" cxnId="{D54E4C62-0FAC-4029-A697-68E0EFCEC652}">
      <dgm:prSet/>
      <dgm:spPr/>
      <dgm:t>
        <a:bodyPr/>
        <a:lstStyle/>
        <a:p>
          <a:endParaRPr lang="en-US"/>
        </a:p>
      </dgm:t>
    </dgm:pt>
    <dgm:pt modelId="{74602166-58C8-473B-941E-3F6F3128F3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 it is documented</a:t>
          </a:r>
        </a:p>
      </dgm:t>
    </dgm:pt>
    <dgm:pt modelId="{4BB9E53C-CCB9-4BCA-973C-AD03EEDE0AC6}" type="parTrans" cxnId="{C24E4F74-55D1-45B8-8BD2-D6E9F564FDD4}">
      <dgm:prSet/>
      <dgm:spPr/>
      <dgm:t>
        <a:bodyPr/>
        <a:lstStyle/>
        <a:p>
          <a:endParaRPr lang="en-US"/>
        </a:p>
      </dgm:t>
    </dgm:pt>
    <dgm:pt modelId="{CC619E67-F63B-4BF6-8512-852B649AAFFF}" type="sibTrans" cxnId="{C24E4F74-55D1-45B8-8BD2-D6E9F564FDD4}">
      <dgm:prSet/>
      <dgm:spPr/>
      <dgm:t>
        <a:bodyPr/>
        <a:lstStyle/>
        <a:p>
          <a:endParaRPr lang="en-US"/>
        </a:p>
      </dgm:t>
    </dgm:pt>
    <dgm:pt modelId="{EF495216-44FC-40FA-A682-4F3F332CE7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 it is tested</a:t>
          </a:r>
        </a:p>
      </dgm:t>
    </dgm:pt>
    <dgm:pt modelId="{B38EF163-975F-4AB8-89B8-D934608B1763}" type="parTrans" cxnId="{8330184F-0FD3-46E3-8ADB-A1FD92318F53}">
      <dgm:prSet/>
      <dgm:spPr/>
      <dgm:t>
        <a:bodyPr/>
        <a:lstStyle/>
        <a:p>
          <a:endParaRPr lang="en-US"/>
        </a:p>
      </dgm:t>
    </dgm:pt>
    <dgm:pt modelId="{AFF6F3C5-223B-40A2-958B-A5E937B8BB4B}" type="sibTrans" cxnId="{8330184F-0FD3-46E3-8ADB-A1FD92318F53}">
      <dgm:prSet/>
      <dgm:spPr/>
      <dgm:t>
        <a:bodyPr/>
        <a:lstStyle/>
        <a:p>
          <a:endParaRPr lang="en-US"/>
        </a:p>
      </dgm:t>
    </dgm:pt>
    <dgm:pt modelId="{1DFDADA6-4055-44A6-9970-B3349A64AF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 it is assessed</a:t>
          </a:r>
        </a:p>
      </dgm:t>
    </dgm:pt>
    <dgm:pt modelId="{F01D059F-6690-46E5-BE17-424BF0642D85}" type="parTrans" cxnId="{A2A07D56-3D4D-482B-B63B-243784E5CECF}">
      <dgm:prSet/>
      <dgm:spPr/>
      <dgm:t>
        <a:bodyPr/>
        <a:lstStyle/>
        <a:p>
          <a:endParaRPr lang="en-US"/>
        </a:p>
      </dgm:t>
    </dgm:pt>
    <dgm:pt modelId="{0266BD2B-6126-4EDE-92C6-44144EA3754B}" type="sibTrans" cxnId="{A2A07D56-3D4D-482B-B63B-243784E5CECF}">
      <dgm:prSet/>
      <dgm:spPr/>
      <dgm:t>
        <a:bodyPr/>
        <a:lstStyle/>
        <a:p>
          <a:endParaRPr lang="en-US"/>
        </a:p>
      </dgm:t>
    </dgm:pt>
    <dgm:pt modelId="{97BE084E-899B-4B4E-A190-FB84186DB71E}" type="pres">
      <dgm:prSet presAssocID="{28EA9BE2-5CD4-43ED-9956-BC6E99C2F171}" presName="root" presStyleCnt="0">
        <dgm:presLayoutVars>
          <dgm:dir/>
          <dgm:resizeHandles val="exact"/>
        </dgm:presLayoutVars>
      </dgm:prSet>
      <dgm:spPr/>
    </dgm:pt>
    <dgm:pt modelId="{84D800B6-4FD9-49D6-B697-3A3E0DA77E4C}" type="pres">
      <dgm:prSet presAssocID="{E9CA7AA9-83A9-468A-B040-154B3DC322FA}" presName="compNode" presStyleCnt="0"/>
      <dgm:spPr/>
    </dgm:pt>
    <dgm:pt modelId="{2C4C05C4-C28C-4144-83E4-F0162F1A9474}" type="pres">
      <dgm:prSet presAssocID="{E9CA7AA9-83A9-468A-B040-154B3DC322F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576CBD8-02DD-4717-9B3B-04ACADC0673F}" type="pres">
      <dgm:prSet presAssocID="{E9CA7AA9-83A9-468A-B040-154B3DC322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B3D2551-472E-41D1-9AEA-E482E21DC802}" type="pres">
      <dgm:prSet presAssocID="{E9CA7AA9-83A9-468A-B040-154B3DC322FA}" presName="spaceRect" presStyleCnt="0"/>
      <dgm:spPr/>
    </dgm:pt>
    <dgm:pt modelId="{A3AB42A7-CB10-4DB6-A18A-599C4053CB5E}" type="pres">
      <dgm:prSet presAssocID="{E9CA7AA9-83A9-468A-B040-154B3DC322FA}" presName="textRect" presStyleLbl="revTx" presStyleIdx="0" presStyleCnt="4">
        <dgm:presLayoutVars>
          <dgm:chMax val="1"/>
          <dgm:chPref val="1"/>
        </dgm:presLayoutVars>
      </dgm:prSet>
      <dgm:spPr/>
    </dgm:pt>
    <dgm:pt modelId="{F60BB458-DE8F-4B4E-9DA9-F749400EC7DF}" type="pres">
      <dgm:prSet presAssocID="{0142EC54-F618-44C6-9D7D-2C8E612E745B}" presName="sibTrans" presStyleCnt="0"/>
      <dgm:spPr/>
    </dgm:pt>
    <dgm:pt modelId="{4AFC5DCD-EBA7-49B0-875B-82349EC9C52E}" type="pres">
      <dgm:prSet presAssocID="{74602166-58C8-473B-941E-3F6F3128F31A}" presName="compNode" presStyleCnt="0"/>
      <dgm:spPr/>
    </dgm:pt>
    <dgm:pt modelId="{FD9AC787-AEB2-4A39-9817-F14131BB9C39}" type="pres">
      <dgm:prSet presAssocID="{74602166-58C8-473B-941E-3F6F3128F31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D9B6F88-B622-4757-BD10-00216D5DDF99}" type="pres">
      <dgm:prSet presAssocID="{74602166-58C8-473B-941E-3F6F3128F3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3BE628E-6790-4C0C-B0C6-DEEDB414212E}" type="pres">
      <dgm:prSet presAssocID="{74602166-58C8-473B-941E-3F6F3128F31A}" presName="spaceRect" presStyleCnt="0"/>
      <dgm:spPr/>
    </dgm:pt>
    <dgm:pt modelId="{97C2989B-C21C-46F8-A096-94FD09C20515}" type="pres">
      <dgm:prSet presAssocID="{74602166-58C8-473B-941E-3F6F3128F31A}" presName="textRect" presStyleLbl="revTx" presStyleIdx="1" presStyleCnt="4">
        <dgm:presLayoutVars>
          <dgm:chMax val="1"/>
          <dgm:chPref val="1"/>
        </dgm:presLayoutVars>
      </dgm:prSet>
      <dgm:spPr/>
    </dgm:pt>
    <dgm:pt modelId="{BA7CBC56-B5CF-458B-8E85-F7E088033245}" type="pres">
      <dgm:prSet presAssocID="{CC619E67-F63B-4BF6-8512-852B649AAFFF}" presName="sibTrans" presStyleCnt="0"/>
      <dgm:spPr/>
    </dgm:pt>
    <dgm:pt modelId="{6ADD8322-5DB6-4D4B-AB1E-6016C274F333}" type="pres">
      <dgm:prSet presAssocID="{EF495216-44FC-40FA-A682-4F3F332CE7B0}" presName="compNode" presStyleCnt="0"/>
      <dgm:spPr/>
    </dgm:pt>
    <dgm:pt modelId="{3CCEBF7E-3C1B-42D3-A53F-A33FA8FB56B2}" type="pres">
      <dgm:prSet presAssocID="{EF495216-44FC-40FA-A682-4F3F332CE7B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6A1F9AD-DC54-4807-9EE5-EB469CDB018B}" type="pres">
      <dgm:prSet presAssocID="{EF495216-44FC-40FA-A682-4F3F332CE7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53CE80E-7483-485B-8103-C2C454FFB329}" type="pres">
      <dgm:prSet presAssocID="{EF495216-44FC-40FA-A682-4F3F332CE7B0}" presName="spaceRect" presStyleCnt="0"/>
      <dgm:spPr/>
    </dgm:pt>
    <dgm:pt modelId="{93DA6E08-2696-4309-A3BD-72D4FE7941D2}" type="pres">
      <dgm:prSet presAssocID="{EF495216-44FC-40FA-A682-4F3F332CE7B0}" presName="textRect" presStyleLbl="revTx" presStyleIdx="2" presStyleCnt="4">
        <dgm:presLayoutVars>
          <dgm:chMax val="1"/>
          <dgm:chPref val="1"/>
        </dgm:presLayoutVars>
      </dgm:prSet>
      <dgm:spPr/>
    </dgm:pt>
    <dgm:pt modelId="{A4738DC0-375D-4AA8-903E-3B529DB2E16B}" type="pres">
      <dgm:prSet presAssocID="{AFF6F3C5-223B-40A2-958B-A5E937B8BB4B}" presName="sibTrans" presStyleCnt="0"/>
      <dgm:spPr/>
    </dgm:pt>
    <dgm:pt modelId="{254A6514-281F-4801-A89F-E4ADB2772963}" type="pres">
      <dgm:prSet presAssocID="{1DFDADA6-4055-44A6-9970-B3349A64AF26}" presName="compNode" presStyleCnt="0"/>
      <dgm:spPr/>
    </dgm:pt>
    <dgm:pt modelId="{A6BF80AC-6CCA-4B1E-BE24-51DE9FD67B7A}" type="pres">
      <dgm:prSet presAssocID="{1DFDADA6-4055-44A6-9970-B3349A64AF2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8A770F5-00A9-4131-AE22-723E839A4629}" type="pres">
      <dgm:prSet presAssocID="{1DFDADA6-4055-44A6-9970-B3349A64AF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C9C59A7A-69AB-474F-8C98-EC88E8A2E432}" type="pres">
      <dgm:prSet presAssocID="{1DFDADA6-4055-44A6-9970-B3349A64AF26}" presName="spaceRect" presStyleCnt="0"/>
      <dgm:spPr/>
    </dgm:pt>
    <dgm:pt modelId="{8C8D30CE-77FA-4524-B219-69709179DA08}" type="pres">
      <dgm:prSet presAssocID="{1DFDADA6-4055-44A6-9970-B3349A64AF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789329-1BA5-4584-9C9B-8A1A287B03D4}" type="presOf" srcId="{E9CA7AA9-83A9-468A-B040-154B3DC322FA}" destId="{A3AB42A7-CB10-4DB6-A18A-599C4053CB5E}" srcOrd="0" destOrd="0" presId="urn:microsoft.com/office/officeart/2018/5/layout/IconLeafLabelList"/>
    <dgm:cxn modelId="{D54E4C62-0FAC-4029-A697-68E0EFCEC652}" srcId="{28EA9BE2-5CD4-43ED-9956-BC6E99C2F171}" destId="{E9CA7AA9-83A9-468A-B040-154B3DC322FA}" srcOrd="0" destOrd="0" parTransId="{8EA9AE0E-5769-4D17-A602-1EEED3891A7C}" sibTransId="{0142EC54-F618-44C6-9D7D-2C8E612E745B}"/>
    <dgm:cxn modelId="{8330184F-0FD3-46E3-8ADB-A1FD92318F53}" srcId="{28EA9BE2-5CD4-43ED-9956-BC6E99C2F171}" destId="{EF495216-44FC-40FA-A682-4F3F332CE7B0}" srcOrd="2" destOrd="0" parTransId="{B38EF163-975F-4AB8-89B8-D934608B1763}" sibTransId="{AFF6F3C5-223B-40A2-958B-A5E937B8BB4B}"/>
    <dgm:cxn modelId="{51298951-3330-4713-92DD-D3E4B41FE6C5}" type="presOf" srcId="{74602166-58C8-473B-941E-3F6F3128F31A}" destId="{97C2989B-C21C-46F8-A096-94FD09C20515}" srcOrd="0" destOrd="0" presId="urn:microsoft.com/office/officeart/2018/5/layout/IconLeafLabelList"/>
    <dgm:cxn modelId="{C24E4F74-55D1-45B8-8BD2-D6E9F564FDD4}" srcId="{28EA9BE2-5CD4-43ED-9956-BC6E99C2F171}" destId="{74602166-58C8-473B-941E-3F6F3128F31A}" srcOrd="1" destOrd="0" parTransId="{4BB9E53C-CCB9-4BCA-973C-AD03EEDE0AC6}" sibTransId="{CC619E67-F63B-4BF6-8512-852B649AAFFF}"/>
    <dgm:cxn modelId="{A2A07D56-3D4D-482B-B63B-243784E5CECF}" srcId="{28EA9BE2-5CD4-43ED-9956-BC6E99C2F171}" destId="{1DFDADA6-4055-44A6-9970-B3349A64AF26}" srcOrd="3" destOrd="0" parTransId="{F01D059F-6690-46E5-BE17-424BF0642D85}" sibTransId="{0266BD2B-6126-4EDE-92C6-44144EA3754B}"/>
    <dgm:cxn modelId="{0ADBA8A7-9BF6-4D9F-8167-68978F960499}" type="presOf" srcId="{EF495216-44FC-40FA-A682-4F3F332CE7B0}" destId="{93DA6E08-2696-4309-A3BD-72D4FE7941D2}" srcOrd="0" destOrd="0" presId="urn:microsoft.com/office/officeart/2018/5/layout/IconLeafLabelList"/>
    <dgm:cxn modelId="{C02773E1-5236-448F-9D97-66DC49362575}" type="presOf" srcId="{1DFDADA6-4055-44A6-9970-B3349A64AF26}" destId="{8C8D30CE-77FA-4524-B219-69709179DA08}" srcOrd="0" destOrd="0" presId="urn:microsoft.com/office/officeart/2018/5/layout/IconLeafLabelList"/>
    <dgm:cxn modelId="{235573F2-CEC9-41EF-AC68-DAC3F8B84AA2}" type="presOf" srcId="{28EA9BE2-5CD4-43ED-9956-BC6E99C2F171}" destId="{97BE084E-899B-4B4E-A190-FB84186DB71E}" srcOrd="0" destOrd="0" presId="urn:microsoft.com/office/officeart/2018/5/layout/IconLeafLabelList"/>
    <dgm:cxn modelId="{54C4B34D-21EE-453F-BDEF-5BE85954BE89}" type="presParOf" srcId="{97BE084E-899B-4B4E-A190-FB84186DB71E}" destId="{84D800B6-4FD9-49D6-B697-3A3E0DA77E4C}" srcOrd="0" destOrd="0" presId="urn:microsoft.com/office/officeart/2018/5/layout/IconLeafLabelList"/>
    <dgm:cxn modelId="{3D1E0AAD-5DBE-4467-AE5C-65FF68397692}" type="presParOf" srcId="{84D800B6-4FD9-49D6-B697-3A3E0DA77E4C}" destId="{2C4C05C4-C28C-4144-83E4-F0162F1A9474}" srcOrd="0" destOrd="0" presId="urn:microsoft.com/office/officeart/2018/5/layout/IconLeafLabelList"/>
    <dgm:cxn modelId="{B165AB0F-46E3-4105-BC29-0661C896B7D5}" type="presParOf" srcId="{84D800B6-4FD9-49D6-B697-3A3E0DA77E4C}" destId="{2576CBD8-02DD-4717-9B3B-04ACADC0673F}" srcOrd="1" destOrd="0" presId="urn:microsoft.com/office/officeart/2018/5/layout/IconLeafLabelList"/>
    <dgm:cxn modelId="{533E468A-6660-47B4-A884-E6544C24108D}" type="presParOf" srcId="{84D800B6-4FD9-49D6-B697-3A3E0DA77E4C}" destId="{8B3D2551-472E-41D1-9AEA-E482E21DC802}" srcOrd="2" destOrd="0" presId="urn:microsoft.com/office/officeart/2018/5/layout/IconLeafLabelList"/>
    <dgm:cxn modelId="{7EE2AF3C-361C-4CCA-B980-0E9559477F5D}" type="presParOf" srcId="{84D800B6-4FD9-49D6-B697-3A3E0DA77E4C}" destId="{A3AB42A7-CB10-4DB6-A18A-599C4053CB5E}" srcOrd="3" destOrd="0" presId="urn:microsoft.com/office/officeart/2018/5/layout/IconLeafLabelList"/>
    <dgm:cxn modelId="{CDCBC88D-10A0-42EF-A412-41FCDE11C4B5}" type="presParOf" srcId="{97BE084E-899B-4B4E-A190-FB84186DB71E}" destId="{F60BB458-DE8F-4B4E-9DA9-F749400EC7DF}" srcOrd="1" destOrd="0" presId="urn:microsoft.com/office/officeart/2018/5/layout/IconLeafLabelList"/>
    <dgm:cxn modelId="{BFA22E98-546C-4E28-8C63-0902523507CB}" type="presParOf" srcId="{97BE084E-899B-4B4E-A190-FB84186DB71E}" destId="{4AFC5DCD-EBA7-49B0-875B-82349EC9C52E}" srcOrd="2" destOrd="0" presId="urn:microsoft.com/office/officeart/2018/5/layout/IconLeafLabelList"/>
    <dgm:cxn modelId="{6879A7B4-C92D-4556-8972-F02A497C35EF}" type="presParOf" srcId="{4AFC5DCD-EBA7-49B0-875B-82349EC9C52E}" destId="{FD9AC787-AEB2-4A39-9817-F14131BB9C39}" srcOrd="0" destOrd="0" presId="urn:microsoft.com/office/officeart/2018/5/layout/IconLeafLabelList"/>
    <dgm:cxn modelId="{4061A4B0-DCFB-4E2D-BFE7-B26052A473D5}" type="presParOf" srcId="{4AFC5DCD-EBA7-49B0-875B-82349EC9C52E}" destId="{FD9B6F88-B622-4757-BD10-00216D5DDF99}" srcOrd="1" destOrd="0" presId="urn:microsoft.com/office/officeart/2018/5/layout/IconLeafLabelList"/>
    <dgm:cxn modelId="{4AF9C7E2-437A-402F-8B3F-424000B31990}" type="presParOf" srcId="{4AFC5DCD-EBA7-49B0-875B-82349EC9C52E}" destId="{D3BE628E-6790-4C0C-B0C6-DEEDB414212E}" srcOrd="2" destOrd="0" presId="urn:microsoft.com/office/officeart/2018/5/layout/IconLeafLabelList"/>
    <dgm:cxn modelId="{AC87A460-B0CC-40D5-9617-C61A49EA4AE5}" type="presParOf" srcId="{4AFC5DCD-EBA7-49B0-875B-82349EC9C52E}" destId="{97C2989B-C21C-46F8-A096-94FD09C20515}" srcOrd="3" destOrd="0" presId="urn:microsoft.com/office/officeart/2018/5/layout/IconLeafLabelList"/>
    <dgm:cxn modelId="{3BF2C948-EFD3-4C68-BE3E-0E7B1B4AAE95}" type="presParOf" srcId="{97BE084E-899B-4B4E-A190-FB84186DB71E}" destId="{BA7CBC56-B5CF-458B-8E85-F7E088033245}" srcOrd="3" destOrd="0" presId="urn:microsoft.com/office/officeart/2018/5/layout/IconLeafLabelList"/>
    <dgm:cxn modelId="{7F48F4D5-411D-4442-B795-A914898BA408}" type="presParOf" srcId="{97BE084E-899B-4B4E-A190-FB84186DB71E}" destId="{6ADD8322-5DB6-4D4B-AB1E-6016C274F333}" srcOrd="4" destOrd="0" presId="urn:microsoft.com/office/officeart/2018/5/layout/IconLeafLabelList"/>
    <dgm:cxn modelId="{150E1590-45B8-4FDD-8E21-774302B41CB3}" type="presParOf" srcId="{6ADD8322-5DB6-4D4B-AB1E-6016C274F333}" destId="{3CCEBF7E-3C1B-42D3-A53F-A33FA8FB56B2}" srcOrd="0" destOrd="0" presId="urn:microsoft.com/office/officeart/2018/5/layout/IconLeafLabelList"/>
    <dgm:cxn modelId="{ABA989CA-D9FA-4D68-9B50-6208B3DE4646}" type="presParOf" srcId="{6ADD8322-5DB6-4D4B-AB1E-6016C274F333}" destId="{86A1F9AD-DC54-4807-9EE5-EB469CDB018B}" srcOrd="1" destOrd="0" presId="urn:microsoft.com/office/officeart/2018/5/layout/IconLeafLabelList"/>
    <dgm:cxn modelId="{1E4CDA89-F5C9-4D7E-B508-11B3EB78AEDB}" type="presParOf" srcId="{6ADD8322-5DB6-4D4B-AB1E-6016C274F333}" destId="{453CE80E-7483-485B-8103-C2C454FFB329}" srcOrd="2" destOrd="0" presId="urn:microsoft.com/office/officeart/2018/5/layout/IconLeafLabelList"/>
    <dgm:cxn modelId="{C0183DAF-147D-4C9B-ACD3-C2DD89982513}" type="presParOf" srcId="{6ADD8322-5DB6-4D4B-AB1E-6016C274F333}" destId="{93DA6E08-2696-4309-A3BD-72D4FE7941D2}" srcOrd="3" destOrd="0" presId="urn:microsoft.com/office/officeart/2018/5/layout/IconLeafLabelList"/>
    <dgm:cxn modelId="{3FCB3E85-44E5-4B31-9549-0886ACE3AD24}" type="presParOf" srcId="{97BE084E-899B-4B4E-A190-FB84186DB71E}" destId="{A4738DC0-375D-4AA8-903E-3B529DB2E16B}" srcOrd="5" destOrd="0" presId="urn:microsoft.com/office/officeart/2018/5/layout/IconLeafLabelList"/>
    <dgm:cxn modelId="{1B1FFB3B-F644-4AEE-8DBA-689A8FC80AEF}" type="presParOf" srcId="{97BE084E-899B-4B4E-A190-FB84186DB71E}" destId="{254A6514-281F-4801-A89F-E4ADB2772963}" srcOrd="6" destOrd="0" presId="urn:microsoft.com/office/officeart/2018/5/layout/IconLeafLabelList"/>
    <dgm:cxn modelId="{01F6A19B-1D8B-47F6-AB32-2386301EC6F4}" type="presParOf" srcId="{254A6514-281F-4801-A89F-E4ADB2772963}" destId="{A6BF80AC-6CCA-4B1E-BE24-51DE9FD67B7A}" srcOrd="0" destOrd="0" presId="urn:microsoft.com/office/officeart/2018/5/layout/IconLeafLabelList"/>
    <dgm:cxn modelId="{E2F35575-0367-4D0C-BB79-1EBC92216F81}" type="presParOf" srcId="{254A6514-281F-4801-A89F-E4ADB2772963}" destId="{B8A770F5-00A9-4131-AE22-723E839A4629}" srcOrd="1" destOrd="0" presId="urn:microsoft.com/office/officeart/2018/5/layout/IconLeafLabelList"/>
    <dgm:cxn modelId="{E290B6F4-7E9A-4874-8942-7A5220E88306}" type="presParOf" srcId="{254A6514-281F-4801-A89F-E4ADB2772963}" destId="{C9C59A7A-69AB-474F-8C98-EC88E8A2E432}" srcOrd="2" destOrd="0" presId="urn:microsoft.com/office/officeart/2018/5/layout/IconLeafLabelList"/>
    <dgm:cxn modelId="{43FC5A5E-5C4B-468B-BB7C-216977AD2562}" type="presParOf" srcId="{254A6514-281F-4801-A89F-E4ADB2772963}" destId="{8C8D30CE-77FA-4524-B219-69709179DA0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B03A-35EA-4258-B080-7CFF90F9A1CB}">
      <dsp:nvSpPr>
        <dsp:cNvPr id="0" name=""/>
        <dsp:cNvSpPr/>
      </dsp:nvSpPr>
      <dsp:spPr>
        <a:xfrm>
          <a:off x="1963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49604-684A-47C4-A4A3-2B19EDB3F921}">
      <dsp:nvSpPr>
        <dsp:cNvPr id="0" name=""/>
        <dsp:cNvSpPr/>
      </dsp:nvSpPr>
      <dsp:spPr>
        <a:xfrm>
          <a:off x="559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Problem</a:t>
          </a:r>
          <a:endParaRPr lang="en-US" sz="3600" kern="1200"/>
        </a:p>
      </dsp:txBody>
      <dsp:txXfrm>
        <a:off x="559800" y="2105876"/>
        <a:ext cx="4320000" cy="648000"/>
      </dsp:txXfrm>
    </dsp:sp>
    <dsp:sp modelId="{04A9EB5E-C096-47FD-806C-EE312EA21893}">
      <dsp:nvSpPr>
        <dsp:cNvPr id="0" name=""/>
        <dsp:cNvSpPr/>
      </dsp:nvSpPr>
      <dsp:spPr>
        <a:xfrm>
          <a:off x="559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Optimize the frequency of a circuit</a:t>
          </a:r>
          <a:endParaRPr lang="en-US" sz="1700" kern="1200"/>
        </a:p>
      </dsp:txBody>
      <dsp:txXfrm>
        <a:off x="559800" y="2823101"/>
        <a:ext cx="4320000" cy="1083193"/>
      </dsp:txXfrm>
    </dsp:sp>
    <dsp:sp modelId="{DB37698C-315F-447B-8E1B-1B259DAE4146}">
      <dsp:nvSpPr>
        <dsp:cNvPr id="0" name=""/>
        <dsp:cNvSpPr/>
      </dsp:nvSpPr>
      <dsp:spPr>
        <a:xfrm>
          <a:off x="7039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447CC-8C40-437B-81C7-0A5EAD6C1F43}">
      <dsp:nvSpPr>
        <dsp:cNvPr id="0" name=""/>
        <dsp:cNvSpPr/>
      </dsp:nvSpPr>
      <dsp:spPr>
        <a:xfrm>
          <a:off x="5635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Solutions</a:t>
          </a:r>
          <a:endParaRPr lang="en-US" sz="3600" kern="1200"/>
        </a:p>
      </dsp:txBody>
      <dsp:txXfrm>
        <a:off x="5635800" y="2105876"/>
        <a:ext cx="4320000" cy="648000"/>
      </dsp:txXfrm>
    </dsp:sp>
    <dsp:sp modelId="{BF103401-3D16-45F6-AC9D-85F330728B56}">
      <dsp:nvSpPr>
        <dsp:cNvPr id="0" name=""/>
        <dsp:cNvSpPr/>
      </dsp:nvSpPr>
      <dsp:spPr>
        <a:xfrm>
          <a:off x="5635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Move register(s) so that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/>
            <a:t>clock cycle decreases, or number of registers decreases and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/>
            <a:t>input-output behavior is preserved</a:t>
          </a:r>
          <a:endParaRPr lang="en-US" sz="1700" kern="1200"/>
        </a:p>
      </dsp:txBody>
      <dsp:txXfrm>
        <a:off x="5635800" y="2823101"/>
        <a:ext cx="4320000" cy="10831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C05C4-C28C-4144-83E4-F0162F1A9474}">
      <dsp:nvSpPr>
        <dsp:cNvPr id="0" name=""/>
        <dsp:cNvSpPr/>
      </dsp:nvSpPr>
      <dsp:spPr>
        <a:xfrm>
          <a:off x="555386" y="739774"/>
          <a:ext cx="1445223" cy="14452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6CBD8-02DD-4717-9B3B-04ACADC0673F}">
      <dsp:nvSpPr>
        <dsp:cNvPr id="0" name=""/>
        <dsp:cNvSpPr/>
      </dsp:nvSpPr>
      <dsp:spPr>
        <a:xfrm>
          <a:off x="863384" y="1047772"/>
          <a:ext cx="829226" cy="829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B42A7-CB10-4DB6-A18A-599C4053CB5E}">
      <dsp:nvSpPr>
        <dsp:cNvPr id="0" name=""/>
        <dsp:cNvSpPr/>
      </dsp:nvSpPr>
      <dsp:spPr>
        <a:xfrm>
          <a:off x="93388" y="2635148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How it is presented</a:t>
          </a:r>
        </a:p>
      </dsp:txBody>
      <dsp:txXfrm>
        <a:off x="93388" y="2635148"/>
        <a:ext cx="2369218" cy="720000"/>
      </dsp:txXfrm>
    </dsp:sp>
    <dsp:sp modelId="{FD9AC787-AEB2-4A39-9817-F14131BB9C39}">
      <dsp:nvSpPr>
        <dsp:cNvPr id="0" name=""/>
        <dsp:cNvSpPr/>
      </dsp:nvSpPr>
      <dsp:spPr>
        <a:xfrm>
          <a:off x="3339217" y="739774"/>
          <a:ext cx="1445223" cy="14452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B6F88-B622-4757-BD10-00216D5DDF99}">
      <dsp:nvSpPr>
        <dsp:cNvPr id="0" name=""/>
        <dsp:cNvSpPr/>
      </dsp:nvSpPr>
      <dsp:spPr>
        <a:xfrm>
          <a:off x="3647216" y="1047772"/>
          <a:ext cx="829226" cy="829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2989B-C21C-46F8-A096-94FD09C20515}">
      <dsp:nvSpPr>
        <dsp:cNvPr id="0" name=""/>
        <dsp:cNvSpPr/>
      </dsp:nvSpPr>
      <dsp:spPr>
        <a:xfrm>
          <a:off x="2877220" y="2635148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How it is documented</a:t>
          </a:r>
        </a:p>
      </dsp:txBody>
      <dsp:txXfrm>
        <a:off x="2877220" y="2635148"/>
        <a:ext cx="2369218" cy="720000"/>
      </dsp:txXfrm>
    </dsp:sp>
    <dsp:sp modelId="{3CCEBF7E-3C1B-42D3-A53F-A33FA8FB56B2}">
      <dsp:nvSpPr>
        <dsp:cNvPr id="0" name=""/>
        <dsp:cNvSpPr/>
      </dsp:nvSpPr>
      <dsp:spPr>
        <a:xfrm>
          <a:off x="6123049" y="739774"/>
          <a:ext cx="1445223" cy="14452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1F9AD-DC54-4807-9EE5-EB469CDB018B}">
      <dsp:nvSpPr>
        <dsp:cNvPr id="0" name=""/>
        <dsp:cNvSpPr/>
      </dsp:nvSpPr>
      <dsp:spPr>
        <a:xfrm>
          <a:off x="6431047" y="1047772"/>
          <a:ext cx="829226" cy="829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A6E08-2696-4309-A3BD-72D4FE7941D2}">
      <dsp:nvSpPr>
        <dsp:cNvPr id="0" name=""/>
        <dsp:cNvSpPr/>
      </dsp:nvSpPr>
      <dsp:spPr>
        <a:xfrm>
          <a:off x="5661051" y="2635148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How it is tested</a:t>
          </a:r>
        </a:p>
      </dsp:txBody>
      <dsp:txXfrm>
        <a:off x="5661051" y="2635148"/>
        <a:ext cx="2369218" cy="720000"/>
      </dsp:txXfrm>
    </dsp:sp>
    <dsp:sp modelId="{A6BF80AC-6CCA-4B1E-BE24-51DE9FD67B7A}">
      <dsp:nvSpPr>
        <dsp:cNvPr id="0" name=""/>
        <dsp:cNvSpPr/>
      </dsp:nvSpPr>
      <dsp:spPr>
        <a:xfrm>
          <a:off x="8906880" y="739774"/>
          <a:ext cx="1445223" cy="14452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770F5-00A9-4131-AE22-723E839A4629}">
      <dsp:nvSpPr>
        <dsp:cNvPr id="0" name=""/>
        <dsp:cNvSpPr/>
      </dsp:nvSpPr>
      <dsp:spPr>
        <a:xfrm>
          <a:off x="9214878" y="1047772"/>
          <a:ext cx="829226" cy="829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D30CE-77FA-4524-B219-69709179DA08}">
      <dsp:nvSpPr>
        <dsp:cNvPr id="0" name=""/>
        <dsp:cNvSpPr/>
      </dsp:nvSpPr>
      <dsp:spPr>
        <a:xfrm>
          <a:off x="8444882" y="2635148"/>
          <a:ext cx="23692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How it is assessed</a:t>
          </a:r>
        </a:p>
      </dsp:txBody>
      <dsp:txXfrm>
        <a:off x="8444882" y="2635148"/>
        <a:ext cx="23692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283A-2827-45DA-9F4C-ADC82BD8F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9751D-C399-4A4C-8A7F-F150A390F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EEA4-404B-4EEB-AE83-8B69C2DF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6520-D8D8-497A-8FF8-3731DC2E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93E35-4A2F-4F2B-B7DE-222ADE84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6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F417-81CE-4CE0-B1A1-0F0D7F56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70576-2454-44DF-9C11-ED9FA0AD1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0BE47-14FB-43CA-8B21-6D147CDE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2ABC-5AB8-4327-B4DF-1CBB1297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7BF2F-AA24-461F-87EA-D1222E88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F54EE-859B-4D83-84A1-81CDA41FC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1546-E89D-4AF1-9D1C-2302A6652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630A-798A-4AF0-A091-1A627856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4705-738A-4AB9-B992-CC2CD18C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BC3B7-CD75-455D-AA02-1199E9F6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B9E4-2DE8-4301-912F-F1B84B2F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BC89-3C06-43D7-8952-8AD6D294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B36B5-D1A7-4B7A-8EAF-A706F770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347A-B29B-4E41-870C-C6F8735C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F559-1076-486F-A488-FD76D9EB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F8C3-41D9-4B3B-9839-8ABF6135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DF9DD-6162-4966-9564-F44C3CA4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65C2-FBC2-4356-9E7E-26050CF4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813C6-4F40-499F-A612-A49F3AB8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C168-1D12-4B9B-ABF8-52139798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C10E-89AA-4019-87CD-A593356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270F-5962-4798-A5D9-45EF66E68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29A0C-A397-42F7-8FF3-4E5E6AD3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74339-BD0A-4769-A6A8-35CABA80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E6FA5-B8D0-4AE5-8312-ADC6463C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CE54C-E5CC-4A22-B98B-C94C5A6A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0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0AC6-C2D6-4900-AA98-CE8044603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B8F2-F404-4A5B-8786-738097B5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FA3F6-84FA-47D3-B953-AE176BB9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BFD8B-C781-4B02-B15C-D57C4AE64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9EE5E-0272-4393-9336-ADC565C5C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DF3B7-960D-495D-94E2-10E608F0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41C04B-0B7B-4EC0-B280-A10D6347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BE884-627F-45A1-B471-9E150A11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249E-87B6-419F-96BF-F61E17C9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D7ABB-54ED-467D-B3E2-DEB21FD7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85185-E063-4AA4-A0FD-2F8E0C66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CAEB5-A475-48FE-8820-987A4171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82B68-8F9E-448B-B823-040974A8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2BB56-0CA0-4E36-8AE5-176FAD97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C114B-585F-4996-99CF-58D44903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8F4A-8C53-4F75-ACFE-4631E10D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2B17-CA91-4482-A300-7DF97AE2A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46D3C-F43D-4326-BD37-D55ED9847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82F8A-AE3D-4AD4-98E5-D10F0B47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9981F-79F7-43C1-8632-A8243A2A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AEBD4-41D8-4E58-9843-3EEC7BE1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2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CC67-96F5-488C-89F2-65DCF4A7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5F882-F6B7-4DCA-AC1B-4A9151DAF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93389-9792-40F7-9149-E947F413E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CAB59-6FE7-460C-BF99-3A4F3233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B24C-1B92-4E14-A41A-F1BBD213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3F95-27DF-489D-BCC2-255FC589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7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FC3EB-0A83-4939-9E2B-6C69389F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68D91-86AF-4963-B6F7-A0DFE71FF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EE16-A6E7-4ACC-98CC-4C8D0EF11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AF55-E895-4F42-BDC1-954D968570D4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4A22-15CA-4CC2-B027-E1FFE5123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2D60-1230-4E6E-9B1D-67DA480D1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39FF-CC17-4DB9-9B9B-479C76E71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CA020-47C2-4AC0-8A28-7BF25FF4E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sz="5100">
                <a:solidFill>
                  <a:srgbClr val="FFFFFF"/>
                </a:solidFill>
              </a:rPr>
              <a:t>Advance Algorithm Summer Session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5C18A-1184-411C-8E65-71F024F85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559" y="4200522"/>
            <a:ext cx="6740685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Retiming of a graph</a:t>
            </a:r>
          </a:p>
        </p:txBody>
      </p:sp>
    </p:spTree>
    <p:extLst>
      <p:ext uri="{BB962C8B-B14F-4D97-AF65-F5344CB8AC3E}">
        <p14:creationId xmlns:p14="http://schemas.microsoft.com/office/powerpoint/2010/main" val="95839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10DF-DBAA-4B03-88F4-4586AE4F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Retiming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D5BF90-551D-4ECD-8325-B6FB4A5B4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3190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99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33FC71AE-910D-4AD5-95F0-C0E4E25D4355}" type="slidenum">
              <a:rPr lang="en-GB"/>
              <a:pPr>
                <a:defRPr/>
              </a:pPr>
              <a:t>3</a:t>
            </a:fld>
            <a:r>
              <a:rPr lang="it-IT"/>
              <a:t> -</a:t>
            </a:r>
            <a:endParaRPr lang="en-GB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blackWhite">
          <a:xfrm>
            <a:off x="1811338" y="1431926"/>
            <a:ext cx="6799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en-US" sz="2000" dirty="0">
                <a:solidFill>
                  <a:schemeClr val="accent2"/>
                </a:solidFill>
                <a:latin typeface="Arial" charset="0"/>
              </a:rPr>
              <a:t>Example:</a:t>
            </a:r>
            <a:r>
              <a:rPr lang="en-US" altLang="en-US" sz="2000" dirty="0">
                <a:solidFill>
                  <a:schemeClr val="tx1"/>
                </a:solidFill>
                <a:latin typeface="Arial" charset="0"/>
              </a:rPr>
              <a:t> Correlator (from </a:t>
            </a:r>
            <a:r>
              <a:rPr lang="en-US" altLang="en-US" sz="2000" dirty="0" err="1">
                <a:solidFill>
                  <a:schemeClr val="tx1"/>
                </a:solidFill>
                <a:latin typeface="Arial" charset="0"/>
              </a:rPr>
              <a:t>Leiserson</a:t>
            </a:r>
            <a:r>
              <a:rPr lang="en-US" altLang="en-US" sz="2000" dirty="0">
                <a:solidFill>
                  <a:schemeClr val="tx1"/>
                </a:solidFill>
                <a:latin typeface="Arial" charset="0"/>
              </a:rPr>
              <a:t> and Saxe) (simplified)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blackWhite">
          <a:xfrm>
            <a:off x="4644424" y="4606896"/>
            <a:ext cx="9124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charset="0"/>
              </a:rPr>
              <a:t>Circuit</a:t>
            </a:r>
            <a:endParaRPr lang="en-US" altLang="en-US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blackWhite">
          <a:xfrm>
            <a:off x="1861105" y="3730695"/>
            <a:ext cx="198644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charset="0"/>
                <a:sym typeface="Symbol" pitchFamily="18" charset="2"/>
              </a:rPr>
              <a:t>(x, y) = 1 if x=y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charset="0"/>
                <a:sym typeface="Symbol" pitchFamily="18" charset="2"/>
              </a:rPr>
              <a:t>0 otherwise</a:t>
            </a:r>
            <a:endParaRPr lang="en-US" altLang="en-US">
              <a:latin typeface="Arial" charset="0"/>
            </a:endParaRPr>
          </a:p>
        </p:txBody>
      </p:sp>
      <p:grpSp>
        <p:nvGrpSpPr>
          <p:cNvPr id="69638" name="Group 52"/>
          <p:cNvGrpSpPr>
            <a:grpSpLocks/>
          </p:cNvGrpSpPr>
          <p:nvPr/>
        </p:nvGrpSpPr>
        <p:grpSpPr bwMode="auto">
          <a:xfrm>
            <a:off x="8416926" y="4705351"/>
            <a:ext cx="1717675" cy="1279525"/>
            <a:chOff x="4582" y="2964"/>
            <a:chExt cx="1082" cy="806"/>
          </a:xfrm>
        </p:grpSpPr>
        <p:sp>
          <p:nvSpPr>
            <p:cNvPr id="69681" name="Text Box 7"/>
            <p:cNvSpPr txBox="1">
              <a:spLocks noChangeArrowheads="1"/>
            </p:cNvSpPr>
            <p:nvPr/>
          </p:nvSpPr>
          <p:spPr bwMode="blackWhite">
            <a:xfrm>
              <a:off x="4582" y="2964"/>
              <a:ext cx="1073" cy="80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50000"/>
                <a:buFont typeface="Wingdings" pitchFamily="2" charset="2"/>
                <a:buChar char="q"/>
                <a:defRPr sz="2400">
                  <a:solidFill>
                    <a:schemeClr val="tx2"/>
                  </a:solidFill>
                  <a:latin typeface="Trebuchet MS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–"/>
                <a:defRPr sz="2000">
                  <a:solidFill>
                    <a:schemeClr val="tx2"/>
                  </a:solidFill>
                  <a:latin typeface="Trebuchet MS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Char char="•"/>
                <a:defRPr>
                  <a:solidFill>
                    <a:schemeClr val="tx2"/>
                  </a:solidFill>
                  <a:latin typeface="Trebuchet MS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charset="0"/>
                </a:rPr>
                <a:t>Operation  delay</a:t>
              </a:r>
            </a:p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Arial" charset="0"/>
                  <a:sym typeface="Symbol" pitchFamily="18" charset="2"/>
                </a:rPr>
                <a:t>    </a:t>
              </a:r>
              <a:r>
                <a:rPr lang="en-US" altLang="en-US" sz="2000">
                  <a:solidFill>
                    <a:schemeClr val="accent2"/>
                  </a:solidFill>
                  <a:latin typeface="Arial" charset="0"/>
                  <a:sym typeface="Symbol" pitchFamily="18" charset="2"/>
                </a:rPr>
                <a:t> </a:t>
              </a:r>
              <a:r>
                <a:rPr lang="en-US" altLang="en-US" sz="1600">
                  <a:solidFill>
                    <a:schemeClr val="accent2"/>
                  </a:solidFill>
                  <a:latin typeface="Arial" charset="0"/>
                  <a:sym typeface="Symbol" pitchFamily="18" charset="2"/>
                </a:rPr>
                <a:t>             3</a:t>
              </a:r>
            </a:p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chemeClr val="accent2"/>
                  </a:solidFill>
                  <a:latin typeface="Arial" charset="0"/>
                  <a:sym typeface="Symbol" pitchFamily="18" charset="2"/>
                </a:rPr>
                <a:t>    </a:t>
              </a:r>
              <a:r>
                <a:rPr lang="en-US" altLang="en-US" sz="2000">
                  <a:solidFill>
                    <a:schemeClr val="accent2"/>
                  </a:solidFill>
                  <a:latin typeface="Arial" charset="0"/>
                  <a:sym typeface="Symbol" pitchFamily="18" charset="2"/>
                </a:rPr>
                <a:t>+</a:t>
              </a:r>
              <a:r>
                <a:rPr lang="en-US" altLang="en-US" sz="1600">
                  <a:solidFill>
                    <a:schemeClr val="accent2"/>
                  </a:solidFill>
                  <a:latin typeface="Arial" charset="0"/>
                  <a:sym typeface="Symbol" pitchFamily="18" charset="2"/>
                </a:rPr>
                <a:t>              7</a:t>
              </a:r>
              <a:endParaRPr lang="en-US" altLang="en-US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69682" name="Line 8"/>
            <p:cNvSpPr>
              <a:spLocks noChangeShapeType="1"/>
            </p:cNvSpPr>
            <p:nvPr/>
          </p:nvSpPr>
          <p:spPr bwMode="blackWhite">
            <a:xfrm flipV="1">
              <a:off x="4588" y="3216"/>
              <a:ext cx="1076" cy="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83" name="Line 9"/>
            <p:cNvSpPr>
              <a:spLocks noChangeShapeType="1"/>
            </p:cNvSpPr>
            <p:nvPr/>
          </p:nvSpPr>
          <p:spPr bwMode="blackWhite">
            <a:xfrm>
              <a:off x="5232" y="2976"/>
              <a:ext cx="0" cy="7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39" name="Rectangle 10"/>
          <p:cNvSpPr>
            <a:spLocks noChangeArrowheads="1"/>
          </p:cNvSpPr>
          <p:nvPr/>
        </p:nvSpPr>
        <p:spPr bwMode="blackWhite">
          <a:xfrm>
            <a:off x="1866900" y="5181600"/>
            <a:ext cx="6438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Every cycle in Graph has at least one register i.e. no combinational loops.</a:t>
            </a:r>
          </a:p>
        </p:txBody>
      </p:sp>
      <p:sp>
        <p:nvSpPr>
          <p:cNvPr id="69640" name="AutoShape 11"/>
          <p:cNvSpPr>
            <a:spLocks noChangeArrowheads="1"/>
          </p:cNvSpPr>
          <p:nvPr/>
        </p:nvSpPr>
        <p:spPr bwMode="blackWhite">
          <a:xfrm>
            <a:off x="6591300" y="2895600"/>
            <a:ext cx="495300" cy="30480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blackWhite">
          <a:xfrm flipH="1">
            <a:off x="7829550" y="2590800"/>
            <a:ext cx="74295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Oval 13"/>
          <p:cNvSpPr>
            <a:spLocks noChangeArrowheads="1"/>
          </p:cNvSpPr>
          <p:nvPr/>
        </p:nvSpPr>
        <p:spPr bwMode="blackWhite">
          <a:xfrm>
            <a:off x="7499350" y="2895600"/>
            <a:ext cx="3302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43" name="Text Box 14"/>
          <p:cNvSpPr txBox="1">
            <a:spLocks noChangeArrowheads="1"/>
          </p:cNvSpPr>
          <p:nvPr/>
        </p:nvSpPr>
        <p:spPr bwMode="blackWhite">
          <a:xfrm>
            <a:off x="7499351" y="2895600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00FF99"/>
                </a:solidFill>
                <a:latin typeface="Arial" charset="0"/>
              </a:rPr>
              <a:t>0</a:t>
            </a:r>
            <a:endParaRPr lang="en-US" altLang="en-US">
              <a:solidFill>
                <a:srgbClr val="00FF99"/>
              </a:solidFill>
              <a:latin typeface="Arial" charset="0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blackWhite">
          <a:xfrm>
            <a:off x="7747000" y="3200400"/>
            <a:ext cx="90805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Oval 16"/>
          <p:cNvSpPr>
            <a:spLocks noChangeArrowheads="1"/>
          </p:cNvSpPr>
          <p:nvPr/>
        </p:nvSpPr>
        <p:spPr bwMode="blackWhite">
          <a:xfrm>
            <a:off x="8655050" y="3397250"/>
            <a:ext cx="3302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46" name="Text Box 17"/>
          <p:cNvSpPr txBox="1">
            <a:spLocks noChangeArrowheads="1"/>
          </p:cNvSpPr>
          <p:nvPr/>
        </p:nvSpPr>
        <p:spPr bwMode="blackWhite">
          <a:xfrm>
            <a:off x="8671704" y="339624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00FF99"/>
                </a:solidFill>
                <a:latin typeface="Arial" charset="0"/>
              </a:rPr>
              <a:t>3</a:t>
            </a:r>
            <a:endParaRPr lang="en-US" altLang="en-US">
              <a:solidFill>
                <a:srgbClr val="00FF99"/>
              </a:solidFill>
              <a:latin typeface="Arial" charset="0"/>
            </a:endParaRPr>
          </a:p>
        </p:txBody>
      </p:sp>
      <p:sp>
        <p:nvSpPr>
          <p:cNvPr id="69647" name="Oval 18"/>
          <p:cNvSpPr>
            <a:spLocks noChangeArrowheads="1"/>
          </p:cNvSpPr>
          <p:nvPr/>
        </p:nvSpPr>
        <p:spPr bwMode="blackWhite">
          <a:xfrm>
            <a:off x="9807575" y="3397250"/>
            <a:ext cx="3302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48" name="Text Box 19"/>
          <p:cNvSpPr txBox="1">
            <a:spLocks noChangeArrowheads="1"/>
          </p:cNvSpPr>
          <p:nvPr/>
        </p:nvSpPr>
        <p:spPr bwMode="blackWhite">
          <a:xfrm>
            <a:off x="9824229" y="339624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00FF99"/>
                </a:solidFill>
                <a:latin typeface="Arial" charset="0"/>
              </a:rPr>
              <a:t>3</a:t>
            </a:r>
            <a:endParaRPr lang="en-US" altLang="en-US">
              <a:solidFill>
                <a:srgbClr val="00FF99"/>
              </a:solidFill>
              <a:latin typeface="Arial" charset="0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blackWhite">
          <a:xfrm>
            <a:off x="9067800" y="3549650"/>
            <a:ext cx="7429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blackWhite">
          <a:xfrm flipH="1" flipV="1">
            <a:off x="8902700" y="2559050"/>
            <a:ext cx="99060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Text Box 22"/>
          <p:cNvSpPr txBox="1">
            <a:spLocks noChangeArrowheads="1"/>
          </p:cNvSpPr>
          <p:nvPr/>
        </p:nvSpPr>
        <p:spPr bwMode="blackWhite">
          <a:xfrm>
            <a:off x="8011304" y="248184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9652" name="Text Box 23"/>
          <p:cNvSpPr txBox="1">
            <a:spLocks noChangeArrowheads="1"/>
          </p:cNvSpPr>
          <p:nvPr/>
        </p:nvSpPr>
        <p:spPr bwMode="blackWhite">
          <a:xfrm>
            <a:off x="8585979" y="290729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9653" name="Text Box 24"/>
          <p:cNvSpPr txBox="1">
            <a:spLocks noChangeArrowheads="1"/>
          </p:cNvSpPr>
          <p:nvPr/>
        </p:nvSpPr>
        <p:spPr bwMode="blackWhite">
          <a:xfrm>
            <a:off x="9411479" y="271044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9654" name="Text Box 25"/>
          <p:cNvSpPr txBox="1">
            <a:spLocks noChangeArrowheads="1"/>
          </p:cNvSpPr>
          <p:nvPr/>
        </p:nvSpPr>
        <p:spPr bwMode="blackWhite">
          <a:xfrm>
            <a:off x="9249554" y="351689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blackWhite">
          <a:xfrm flipV="1">
            <a:off x="8820150" y="2711450"/>
            <a:ext cx="0" cy="685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Text Box 27"/>
          <p:cNvSpPr txBox="1">
            <a:spLocks noChangeArrowheads="1"/>
          </p:cNvSpPr>
          <p:nvPr/>
        </p:nvSpPr>
        <p:spPr bwMode="blackWhite">
          <a:xfrm>
            <a:off x="7846204" y="3320048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2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69657" name="Text Box 28"/>
          <p:cNvSpPr txBox="1">
            <a:spLocks noChangeArrowheads="1"/>
          </p:cNvSpPr>
          <p:nvPr/>
        </p:nvSpPr>
        <p:spPr bwMode="blackWhite">
          <a:xfrm>
            <a:off x="7399698" y="3821083"/>
            <a:ext cx="3175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Arial" charset="0"/>
              </a:rPr>
              <a:t>Retiming Graph (Directed)</a:t>
            </a:r>
            <a:endParaRPr lang="en-US" altLang="en-US">
              <a:solidFill>
                <a:schemeClr val="accent2"/>
              </a:solidFill>
              <a:latin typeface="Arial" charset="0"/>
            </a:endParaRPr>
          </a:p>
        </p:txBody>
      </p:sp>
      <p:grpSp>
        <p:nvGrpSpPr>
          <p:cNvPr id="69658" name="Group 29"/>
          <p:cNvGrpSpPr>
            <a:grpSpLocks/>
          </p:cNvGrpSpPr>
          <p:nvPr/>
        </p:nvGrpSpPr>
        <p:grpSpPr bwMode="auto">
          <a:xfrm>
            <a:off x="8585199" y="2343154"/>
            <a:ext cx="348475" cy="338138"/>
            <a:chOff x="2045" y="1332"/>
            <a:chExt cx="203" cy="213"/>
          </a:xfrm>
        </p:grpSpPr>
        <p:sp>
          <p:nvSpPr>
            <p:cNvPr id="69679" name="Oval 30"/>
            <p:cNvSpPr>
              <a:spLocks noChangeArrowheads="1"/>
            </p:cNvSpPr>
            <p:nvPr/>
          </p:nvSpPr>
          <p:spPr bwMode="blackWhite">
            <a:xfrm>
              <a:off x="2045" y="1344"/>
              <a:ext cx="192" cy="19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50000"/>
                <a:buFont typeface="Wingdings" pitchFamily="2" charset="2"/>
                <a:buChar char="q"/>
                <a:defRPr sz="2400">
                  <a:solidFill>
                    <a:schemeClr val="tx2"/>
                  </a:solidFill>
                  <a:latin typeface="Trebuchet MS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–"/>
                <a:defRPr sz="2000">
                  <a:solidFill>
                    <a:schemeClr val="tx2"/>
                  </a:solidFill>
                  <a:latin typeface="Trebuchet MS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Char char="•"/>
                <a:defRPr>
                  <a:solidFill>
                    <a:schemeClr val="tx2"/>
                  </a:solidFill>
                  <a:latin typeface="Trebuchet MS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it-IT" altLang="en-US">
                <a:solidFill>
                  <a:srgbClr val="00FF99"/>
                </a:solidFill>
                <a:latin typeface="Arial" charset="0"/>
              </a:endParaRPr>
            </a:p>
          </p:txBody>
        </p:sp>
        <p:sp>
          <p:nvSpPr>
            <p:cNvPr id="69680" name="Text Box 31"/>
            <p:cNvSpPr txBox="1">
              <a:spLocks noChangeArrowheads="1"/>
            </p:cNvSpPr>
            <p:nvPr/>
          </p:nvSpPr>
          <p:spPr bwMode="blackWhite">
            <a:xfrm>
              <a:off x="2074" y="1332"/>
              <a:ext cx="1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50000"/>
                <a:buFont typeface="Wingdings" pitchFamily="2" charset="2"/>
                <a:buChar char="q"/>
                <a:defRPr sz="2400">
                  <a:solidFill>
                    <a:schemeClr val="tx2"/>
                  </a:solidFill>
                  <a:latin typeface="Trebuchet MS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–"/>
                <a:defRPr sz="2000">
                  <a:solidFill>
                    <a:schemeClr val="tx2"/>
                  </a:solidFill>
                  <a:latin typeface="Trebuchet MS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Char char="•"/>
                <a:defRPr>
                  <a:solidFill>
                    <a:schemeClr val="tx2"/>
                  </a:solidFill>
                  <a:latin typeface="Trebuchet MS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99"/>
                  </a:solidFill>
                  <a:latin typeface="Arial" charset="0"/>
                </a:rPr>
                <a:t>7</a:t>
              </a:r>
              <a:endParaRPr lang="en-US" altLang="en-US">
                <a:solidFill>
                  <a:srgbClr val="00FF99"/>
                </a:solidFill>
                <a:latin typeface="Arial" charset="0"/>
              </a:endParaRPr>
            </a:p>
          </p:txBody>
        </p:sp>
      </p:grpSp>
      <p:sp>
        <p:nvSpPr>
          <p:cNvPr id="69659" name="Text Box 32"/>
          <p:cNvSpPr txBox="1">
            <a:spLocks noChangeArrowheads="1"/>
          </p:cNvSpPr>
          <p:nvPr/>
        </p:nvSpPr>
        <p:spPr bwMode="blackWhite">
          <a:xfrm>
            <a:off x="4673308" y="4112569"/>
            <a:ext cx="356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" charset="0"/>
              </a:rPr>
              <a:t>a</a:t>
            </a:r>
          </a:p>
        </p:txBody>
      </p:sp>
      <p:sp>
        <p:nvSpPr>
          <p:cNvPr id="69660" name="Text Box 33"/>
          <p:cNvSpPr txBox="1">
            <a:spLocks noChangeArrowheads="1"/>
          </p:cNvSpPr>
          <p:nvPr/>
        </p:nvSpPr>
        <p:spPr bwMode="blackWhite">
          <a:xfrm>
            <a:off x="5999008" y="418938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charset="0"/>
              </a:rPr>
              <a:t>b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69661" name="Group 34"/>
          <p:cNvGrpSpPr>
            <a:grpSpLocks/>
          </p:cNvGrpSpPr>
          <p:nvPr/>
        </p:nvGrpSpPr>
        <p:grpSpPr bwMode="auto">
          <a:xfrm>
            <a:off x="4694239" y="2132016"/>
            <a:ext cx="381538" cy="461963"/>
            <a:chOff x="2045" y="1295"/>
            <a:chExt cx="222" cy="291"/>
          </a:xfrm>
        </p:grpSpPr>
        <p:sp>
          <p:nvSpPr>
            <p:cNvPr id="69677" name="Oval 35"/>
            <p:cNvSpPr>
              <a:spLocks noChangeArrowheads="1"/>
            </p:cNvSpPr>
            <p:nvPr/>
          </p:nvSpPr>
          <p:spPr bwMode="blackWhite">
            <a:xfrm>
              <a:off x="2045" y="1344"/>
              <a:ext cx="192" cy="19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50000"/>
                <a:buFont typeface="Wingdings" pitchFamily="2" charset="2"/>
                <a:buChar char="q"/>
                <a:defRPr sz="2400">
                  <a:solidFill>
                    <a:schemeClr val="tx2"/>
                  </a:solidFill>
                  <a:latin typeface="Trebuchet MS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–"/>
                <a:defRPr sz="2000">
                  <a:solidFill>
                    <a:schemeClr val="tx2"/>
                  </a:solidFill>
                  <a:latin typeface="Trebuchet MS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Char char="•"/>
                <a:defRPr>
                  <a:solidFill>
                    <a:schemeClr val="tx2"/>
                  </a:solidFill>
                  <a:latin typeface="Trebuchet MS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it-IT" altLang="en-US">
                <a:solidFill>
                  <a:srgbClr val="00FF99"/>
                </a:solidFill>
                <a:latin typeface="Arial" charset="0"/>
              </a:endParaRPr>
            </a:p>
          </p:txBody>
        </p:sp>
        <p:sp>
          <p:nvSpPr>
            <p:cNvPr id="69678" name="Text Box 36"/>
            <p:cNvSpPr txBox="1">
              <a:spLocks noChangeArrowheads="1"/>
            </p:cNvSpPr>
            <p:nvPr/>
          </p:nvSpPr>
          <p:spPr bwMode="blackWhite">
            <a:xfrm>
              <a:off x="2055" y="1295"/>
              <a:ext cx="2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50000"/>
                <a:buFont typeface="Wingdings" pitchFamily="2" charset="2"/>
                <a:buChar char="q"/>
                <a:defRPr sz="2400">
                  <a:solidFill>
                    <a:schemeClr val="tx2"/>
                  </a:solidFill>
                  <a:latin typeface="Trebuchet MS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–"/>
                <a:defRPr sz="2000">
                  <a:solidFill>
                    <a:schemeClr val="tx2"/>
                  </a:solidFill>
                  <a:latin typeface="Trebuchet MS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Char char="•"/>
                <a:defRPr>
                  <a:solidFill>
                    <a:schemeClr val="tx2"/>
                  </a:solidFill>
                  <a:latin typeface="Trebuchet MS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>
                  <a:solidFill>
                    <a:srgbClr val="00FF99"/>
                  </a:solidFill>
                  <a:latin typeface="Arial" charset="0"/>
                </a:rPr>
                <a:t>+</a:t>
              </a:r>
            </a:p>
          </p:txBody>
        </p:sp>
      </p:grpSp>
      <p:sp>
        <p:nvSpPr>
          <p:cNvPr id="69662" name="Oval 37"/>
          <p:cNvSpPr>
            <a:spLocks noChangeArrowheads="1"/>
          </p:cNvSpPr>
          <p:nvPr/>
        </p:nvSpPr>
        <p:spPr bwMode="blackWhite">
          <a:xfrm>
            <a:off x="5983288" y="3352800"/>
            <a:ext cx="3302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63" name="Text Box 38"/>
          <p:cNvSpPr txBox="1">
            <a:spLocks noChangeArrowheads="1"/>
          </p:cNvSpPr>
          <p:nvPr/>
        </p:nvSpPr>
        <p:spPr bwMode="blackWhite">
          <a:xfrm>
            <a:off x="5994387" y="3297516"/>
            <a:ext cx="298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800">
                <a:solidFill>
                  <a:srgbClr val="00FF99"/>
                </a:solidFill>
                <a:latin typeface="Arial" charset="0"/>
                <a:sym typeface="Symbol" pitchFamily="18" charset="2"/>
              </a:rPr>
              <a:t></a:t>
            </a:r>
            <a:endParaRPr lang="en-US" altLang="en-US">
              <a:solidFill>
                <a:srgbClr val="00FF99"/>
              </a:solidFill>
              <a:latin typeface="Arial" charset="0"/>
            </a:endParaRPr>
          </a:p>
        </p:txBody>
      </p:sp>
      <p:sp>
        <p:nvSpPr>
          <p:cNvPr id="69664" name="Text Box 39"/>
          <p:cNvSpPr txBox="1">
            <a:spLocks noChangeArrowheads="1"/>
          </p:cNvSpPr>
          <p:nvPr/>
        </p:nvSpPr>
        <p:spPr bwMode="blackWhite">
          <a:xfrm>
            <a:off x="3252080" y="2680285"/>
            <a:ext cx="606255" cy="33855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Host</a:t>
            </a:r>
          </a:p>
        </p:txBody>
      </p:sp>
      <p:sp>
        <p:nvSpPr>
          <p:cNvPr id="69665" name="Line 40"/>
          <p:cNvSpPr>
            <a:spLocks noChangeShapeType="1"/>
          </p:cNvSpPr>
          <p:nvPr/>
        </p:nvSpPr>
        <p:spPr bwMode="blackWhite">
          <a:xfrm flipH="1">
            <a:off x="3919538" y="2438400"/>
            <a:ext cx="774700" cy="457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Line 41"/>
          <p:cNvSpPr>
            <a:spLocks noChangeShapeType="1"/>
          </p:cNvSpPr>
          <p:nvPr/>
        </p:nvSpPr>
        <p:spPr bwMode="blackWhite">
          <a:xfrm>
            <a:off x="4002088" y="2895600"/>
            <a:ext cx="66040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42"/>
          <p:cNvSpPr>
            <a:spLocks noChangeShapeType="1"/>
          </p:cNvSpPr>
          <p:nvPr/>
        </p:nvSpPr>
        <p:spPr bwMode="blackWhite">
          <a:xfrm>
            <a:off x="4992688" y="3429000"/>
            <a:ext cx="99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43"/>
          <p:cNvSpPr>
            <a:spLocks noChangeShapeType="1"/>
          </p:cNvSpPr>
          <p:nvPr/>
        </p:nvSpPr>
        <p:spPr bwMode="blackWhite">
          <a:xfrm flipH="1" flipV="1">
            <a:off x="5024438" y="2438400"/>
            <a:ext cx="1041400" cy="914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Rectangle 44"/>
          <p:cNvSpPr>
            <a:spLocks noChangeArrowheads="1"/>
          </p:cNvSpPr>
          <p:nvPr/>
        </p:nvSpPr>
        <p:spPr bwMode="blackWhite">
          <a:xfrm>
            <a:off x="4249738" y="3048000"/>
            <a:ext cx="82550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70" name="Rectangle 45"/>
          <p:cNvSpPr>
            <a:spLocks noChangeArrowheads="1"/>
          </p:cNvSpPr>
          <p:nvPr/>
        </p:nvSpPr>
        <p:spPr bwMode="blackWhite">
          <a:xfrm>
            <a:off x="4414838" y="3124200"/>
            <a:ext cx="82550" cy="228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71" name="Line 46"/>
          <p:cNvSpPr>
            <a:spLocks noChangeShapeType="1"/>
          </p:cNvSpPr>
          <p:nvPr/>
        </p:nvSpPr>
        <p:spPr bwMode="blackWhite">
          <a:xfrm flipV="1">
            <a:off x="4827588" y="3581400"/>
            <a:ext cx="0" cy="609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7"/>
          <p:cNvSpPr>
            <a:spLocks noChangeShapeType="1"/>
          </p:cNvSpPr>
          <p:nvPr/>
        </p:nvSpPr>
        <p:spPr bwMode="blackWhite">
          <a:xfrm flipV="1">
            <a:off x="6148388" y="3657600"/>
            <a:ext cx="0" cy="609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blackWhite">
          <a:xfrm flipV="1">
            <a:off x="4857750" y="2514600"/>
            <a:ext cx="0" cy="762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Oval 49"/>
          <p:cNvSpPr>
            <a:spLocks noChangeArrowheads="1"/>
          </p:cNvSpPr>
          <p:nvPr/>
        </p:nvSpPr>
        <p:spPr bwMode="blackWhite">
          <a:xfrm>
            <a:off x="4667250" y="3294063"/>
            <a:ext cx="3302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9675" name="Text Box 50"/>
          <p:cNvSpPr txBox="1">
            <a:spLocks noChangeArrowheads="1"/>
          </p:cNvSpPr>
          <p:nvPr/>
        </p:nvSpPr>
        <p:spPr bwMode="blackWhite">
          <a:xfrm>
            <a:off x="4678349" y="3249891"/>
            <a:ext cx="2984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800">
                <a:solidFill>
                  <a:srgbClr val="00FF99"/>
                </a:solidFill>
                <a:latin typeface="Arial" charset="0"/>
                <a:sym typeface="Symbol" pitchFamily="18" charset="2"/>
              </a:rPr>
              <a:t></a:t>
            </a:r>
            <a:endParaRPr lang="en-US" altLang="en-US">
              <a:solidFill>
                <a:srgbClr val="00FF99"/>
              </a:solidFill>
              <a:latin typeface="Arial" charset="0"/>
            </a:endParaRPr>
          </a:p>
        </p:txBody>
      </p:sp>
      <p:sp>
        <p:nvSpPr>
          <p:cNvPr id="1108019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Circuit Representation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6951" name="Picture 1106949">
            <a:extLst>
              <a:ext uri="{FF2B5EF4-FFF2-40B4-BE49-F238E27FC236}">
                <a16:creationId xmlns:a16="http://schemas.microsoft.com/office/drawing/2014/main" id="{E69A40E9-476D-4654-8987-67D5B50C6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1" b="32190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106952" name="Picture 137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7"/>
          <a:stretch/>
        </p:blipFill>
        <p:spPr>
          <a:xfrm>
            <a:off x="0" y="3542616"/>
            <a:ext cx="12192000" cy="3315384"/>
          </a:xfrm>
          <a:prstGeom prst="rect">
            <a:avLst/>
          </a:prstGeom>
        </p:spPr>
      </p:pic>
      <p:sp>
        <p:nvSpPr>
          <p:cNvPr id="1106953" name="Oval 139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948" name="Rectangle 4"/>
          <p:cNvSpPr>
            <a:spLocks noGrp="1" noChangeArrowheads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sz="4000">
                <a:solidFill>
                  <a:srgbClr val="000000"/>
                </a:solidFill>
              </a:rPr>
              <a:t>Circuit Representation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2107F-5DAF-4A00-AE04-89ADD211B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altLang="en-US" sz="1500">
                <a:solidFill>
                  <a:srgbClr val="000000"/>
                </a:solidFill>
              </a:rPr>
              <a:t>Circuit represented as retiming graph G(V,E,d,w)</a:t>
            </a:r>
          </a:p>
          <a:p>
            <a:pPr lvl="1"/>
            <a:r>
              <a:rPr lang="en-US" altLang="en-US" sz="1500">
                <a:solidFill>
                  <a:srgbClr val="000000"/>
                </a:solidFill>
              </a:rPr>
              <a:t>V </a:t>
            </a:r>
            <a:r>
              <a:rPr lang="en-US" altLang="en-US" sz="1500">
                <a:solidFill>
                  <a:srgbClr val="000000"/>
                </a:solidFill>
                <a:sym typeface="Symbol" pitchFamily="18" charset="2"/>
              </a:rPr>
              <a:t></a:t>
            </a:r>
            <a:r>
              <a:rPr lang="en-US" altLang="en-US" sz="1500">
                <a:solidFill>
                  <a:srgbClr val="000000"/>
                </a:solidFill>
              </a:rPr>
              <a:t> set of gates</a:t>
            </a:r>
          </a:p>
          <a:p>
            <a:pPr lvl="1"/>
            <a:r>
              <a:rPr lang="en-US" altLang="en-US" sz="1500">
                <a:solidFill>
                  <a:srgbClr val="000000"/>
                </a:solidFill>
              </a:rPr>
              <a:t>E </a:t>
            </a:r>
            <a:r>
              <a:rPr lang="en-US" altLang="en-US" sz="1500">
                <a:solidFill>
                  <a:srgbClr val="000000"/>
                </a:solidFill>
                <a:sym typeface="Symbol" pitchFamily="18" charset="2"/>
              </a:rPr>
              <a:t></a:t>
            </a:r>
            <a:r>
              <a:rPr lang="en-US" altLang="en-US" sz="1500">
                <a:solidFill>
                  <a:srgbClr val="000000"/>
                </a:solidFill>
              </a:rPr>
              <a:t> set of connections</a:t>
            </a:r>
          </a:p>
          <a:p>
            <a:pPr lvl="1"/>
            <a:r>
              <a:rPr lang="en-US" altLang="en-US" sz="1500">
                <a:solidFill>
                  <a:srgbClr val="000000"/>
                </a:solidFill>
              </a:rPr>
              <a:t>d(v) = delay of gate/vertex v,  (d(v)</a:t>
            </a:r>
            <a:r>
              <a:rPr lang="en-US" altLang="en-US" sz="1500">
                <a:solidFill>
                  <a:srgbClr val="000000"/>
                </a:solidFill>
                <a:sym typeface="Symbol" pitchFamily="18" charset="2"/>
              </a:rPr>
              <a:t></a:t>
            </a:r>
            <a:r>
              <a:rPr lang="en-US" altLang="en-US" sz="1500">
                <a:solidFill>
                  <a:srgbClr val="000000"/>
                </a:solidFill>
              </a:rPr>
              <a:t>0)</a:t>
            </a:r>
          </a:p>
          <a:p>
            <a:pPr lvl="1"/>
            <a:r>
              <a:rPr lang="en-US" altLang="en-US" sz="1500">
                <a:solidFill>
                  <a:srgbClr val="000000"/>
                </a:solidFill>
              </a:rPr>
              <a:t>w(e) = number of registers on edge e,  (w(e)</a:t>
            </a:r>
            <a:r>
              <a:rPr lang="en-US" altLang="en-US" sz="1500">
                <a:solidFill>
                  <a:srgbClr val="000000"/>
                </a:solidFill>
                <a:sym typeface="Symbol" pitchFamily="18" charset="2"/>
              </a:rPr>
              <a:t></a:t>
            </a:r>
            <a:r>
              <a:rPr lang="en-US" altLang="en-US" sz="1500">
                <a:solidFill>
                  <a:srgbClr val="000000"/>
                </a:solidFill>
              </a:rPr>
              <a:t>0)</a:t>
            </a:r>
          </a:p>
          <a:p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it-IT" sz="1100">
                <a:solidFill>
                  <a:srgbClr val="898989"/>
                </a:solidFill>
              </a:rPr>
              <a:t>- </a:t>
            </a:r>
            <a:fld id="{9FAA3066-C44C-4555-B55D-22587D45519C}" type="slidenum">
              <a:rPr lang="en-GB" sz="11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r>
              <a:rPr lang="it-IT" sz="1100">
                <a:solidFill>
                  <a:srgbClr val="898989"/>
                </a:solidFill>
              </a:rPr>
              <a:t> -</a:t>
            </a:r>
            <a:endParaRPr lang="en-GB" sz="1100">
              <a:solidFill>
                <a:srgbClr val="898989"/>
              </a:solidFill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885950" y="1371600"/>
            <a:ext cx="87503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endParaRPr lang="en-US" altLang="en-US" dirty="0">
              <a:solidFill>
                <a:srgbClr val="FFCC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- </a:t>
            </a:r>
            <a:fld id="{A14FEF70-A4E2-42BF-AB8C-EDE296E9ADA7}" type="slidenum">
              <a:rPr lang="en-GB"/>
              <a:pPr>
                <a:defRPr/>
              </a:pPr>
              <a:t>5</a:t>
            </a:fld>
            <a:r>
              <a:rPr lang="it-IT"/>
              <a:t> -</a:t>
            </a:r>
            <a:endParaRPr lang="en-GB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blackWhite">
          <a:xfrm>
            <a:off x="1885950" y="1676400"/>
            <a:ext cx="87503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For a path </a:t>
            </a:r>
            <a:r>
              <a:rPr lang="en-US" altLang="en-US" sz="2000" i="1"/>
              <a:t>p </a:t>
            </a:r>
            <a:r>
              <a:rPr lang="en-US" altLang="en-US" sz="2000"/>
              <a:t>: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buFont typeface="Wingdings" pitchFamily="2" charset="2"/>
              <a:buNone/>
            </a:pPr>
            <a:endParaRPr lang="en-US" altLang="en-US" sz="200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000"/>
              <a:t>Clock cycle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3024189" y="2300288"/>
          <a:ext cx="4892675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943225" imgH="1038039" progId="Equation.DSMT4">
                  <p:embed/>
                </p:oleObj>
              </mc:Choice>
              <mc:Fallback>
                <p:oleObj name="Equation" r:id="rId3" imgW="2943225" imgH="1038039" progId="Equation.DSMT4">
                  <p:embed/>
                  <p:pic>
                    <p:nvPicPr>
                      <p:cNvPr id="70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024189" y="2300288"/>
                        <a:ext cx="4892675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2551114" y="4352925"/>
          <a:ext cx="27765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209866" imgH="323940" progId="Equation.DSMT4">
                  <p:embed/>
                </p:oleObj>
              </mc:Choice>
              <mc:Fallback>
                <p:oleObj name="Equation" r:id="rId5" imgW="1209866" imgH="323940" progId="Equation.DSMT4">
                  <p:embed/>
                  <p:pic>
                    <p:nvPicPr>
                      <p:cNvPr id="70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551114" y="4352925"/>
                        <a:ext cx="277653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6"/>
          <p:cNvSpPr txBox="1">
            <a:spLocks noChangeArrowheads="1"/>
          </p:cNvSpPr>
          <p:nvPr/>
        </p:nvSpPr>
        <p:spPr bwMode="blackWhite">
          <a:xfrm>
            <a:off x="2725415" y="5438746"/>
            <a:ext cx="2496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latin typeface="Arial" charset="0"/>
              </a:rPr>
              <a:t>For correlator c = 13</a:t>
            </a:r>
          </a:p>
        </p:txBody>
      </p:sp>
      <p:sp>
        <p:nvSpPr>
          <p:cNvPr id="70663" name="Freeform 7"/>
          <p:cNvSpPr>
            <a:spLocks/>
          </p:cNvSpPr>
          <p:nvPr/>
        </p:nvSpPr>
        <p:spPr bwMode="blackWhite">
          <a:xfrm>
            <a:off x="7086600" y="3556000"/>
            <a:ext cx="2668588" cy="2159000"/>
          </a:xfrm>
          <a:custGeom>
            <a:avLst/>
            <a:gdLst>
              <a:gd name="T0" fmla="*/ 2147483647 w 1552"/>
              <a:gd name="T1" fmla="*/ 2147483647 h 1360"/>
              <a:gd name="T2" fmla="*/ 2147483647 w 1552"/>
              <a:gd name="T3" fmla="*/ 2147483647 h 1360"/>
              <a:gd name="T4" fmla="*/ 2147483647 w 1552"/>
              <a:gd name="T5" fmla="*/ 2147483647 h 1360"/>
              <a:gd name="T6" fmla="*/ 2147483647 w 1552"/>
              <a:gd name="T7" fmla="*/ 2147483647 h 1360"/>
              <a:gd name="T8" fmla="*/ 0 w 1552"/>
              <a:gd name="T9" fmla="*/ 2147483647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52"/>
              <a:gd name="T16" fmla="*/ 0 h 1360"/>
              <a:gd name="T17" fmla="*/ 1552 w 1552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52" h="1360">
                <a:moveTo>
                  <a:pt x="624" y="1264"/>
                </a:moveTo>
                <a:cubicBezTo>
                  <a:pt x="916" y="1312"/>
                  <a:pt x="1208" y="1360"/>
                  <a:pt x="1344" y="1264"/>
                </a:cubicBezTo>
                <a:cubicBezTo>
                  <a:pt x="1480" y="1168"/>
                  <a:pt x="1552" y="888"/>
                  <a:pt x="1440" y="688"/>
                </a:cubicBezTo>
                <a:cubicBezTo>
                  <a:pt x="1328" y="488"/>
                  <a:pt x="912" y="128"/>
                  <a:pt x="672" y="64"/>
                </a:cubicBezTo>
                <a:cubicBezTo>
                  <a:pt x="432" y="0"/>
                  <a:pt x="216" y="152"/>
                  <a:pt x="0" y="30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blackWhite">
          <a:xfrm>
            <a:off x="9421418" y="3920029"/>
            <a:ext cx="119776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Path with </a:t>
            </a:r>
          </a:p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w(p)=0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blackWhite">
          <a:xfrm flipH="1">
            <a:off x="7169150" y="4132263"/>
            <a:ext cx="74295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Oval 10"/>
          <p:cNvSpPr>
            <a:spLocks noChangeArrowheads="1"/>
          </p:cNvSpPr>
          <p:nvPr/>
        </p:nvSpPr>
        <p:spPr bwMode="blackWhite">
          <a:xfrm>
            <a:off x="6838950" y="4437063"/>
            <a:ext cx="3302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blackWhite">
          <a:xfrm>
            <a:off x="6838951" y="4437063"/>
            <a:ext cx="333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00FF99"/>
                </a:solidFill>
                <a:latin typeface="Arial" charset="0"/>
              </a:rPr>
              <a:t>0</a:t>
            </a:r>
            <a:endParaRPr lang="en-US" altLang="en-US">
              <a:solidFill>
                <a:srgbClr val="00FF99"/>
              </a:solidFill>
              <a:latin typeface="Arial" charset="0"/>
            </a:endParaRPr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blackWhite">
          <a:xfrm>
            <a:off x="7086600" y="4741863"/>
            <a:ext cx="90805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blackWhite">
          <a:xfrm>
            <a:off x="7994650" y="4938713"/>
            <a:ext cx="3302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blackWhite">
          <a:xfrm>
            <a:off x="8011304" y="493771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00FF99"/>
                </a:solidFill>
                <a:latin typeface="Arial" charset="0"/>
              </a:rPr>
              <a:t>3</a:t>
            </a:r>
            <a:endParaRPr lang="en-US" altLang="en-US">
              <a:solidFill>
                <a:srgbClr val="00FF99"/>
              </a:solidFill>
              <a:latin typeface="Arial" charset="0"/>
            </a:endParaRPr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blackWhite">
          <a:xfrm>
            <a:off x="9147175" y="4938713"/>
            <a:ext cx="3302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blackWhite">
          <a:xfrm>
            <a:off x="9163829" y="493771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00FF99"/>
                </a:solidFill>
                <a:latin typeface="Arial" charset="0"/>
              </a:rPr>
              <a:t>3</a:t>
            </a:r>
            <a:endParaRPr lang="en-US" altLang="en-US">
              <a:solidFill>
                <a:srgbClr val="00FF99"/>
              </a:solidFill>
              <a:latin typeface="Arial" charset="0"/>
            </a:endParaRPr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blackWhite">
          <a:xfrm>
            <a:off x="8407400" y="5091113"/>
            <a:ext cx="7429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blackWhite">
          <a:xfrm flipH="1" flipV="1">
            <a:off x="8242300" y="4100513"/>
            <a:ext cx="99060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blackWhite">
          <a:xfrm>
            <a:off x="7350904" y="402331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blackWhite">
          <a:xfrm>
            <a:off x="7925579" y="444876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blackWhite">
          <a:xfrm>
            <a:off x="8751079" y="425191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blackWhite">
          <a:xfrm>
            <a:off x="8589154" y="505836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0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blackWhite">
          <a:xfrm flipV="1">
            <a:off x="8159750" y="4252913"/>
            <a:ext cx="0" cy="685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blackWhite">
          <a:xfrm>
            <a:off x="7185804" y="4861511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Arial" charset="0"/>
              </a:rPr>
              <a:t>2</a:t>
            </a:r>
            <a:endParaRPr lang="en-US" altLang="en-US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7924799" y="3884616"/>
            <a:ext cx="348475" cy="338138"/>
            <a:chOff x="2045" y="1332"/>
            <a:chExt cx="203" cy="213"/>
          </a:xfrm>
        </p:grpSpPr>
        <p:sp>
          <p:nvSpPr>
            <p:cNvPr id="70684" name="Oval 26"/>
            <p:cNvSpPr>
              <a:spLocks noChangeArrowheads="1"/>
            </p:cNvSpPr>
            <p:nvPr/>
          </p:nvSpPr>
          <p:spPr bwMode="blackWhite">
            <a:xfrm>
              <a:off x="2045" y="1344"/>
              <a:ext cx="192" cy="192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SzPct val="50000"/>
                <a:buFont typeface="Wingdings" pitchFamily="2" charset="2"/>
                <a:buChar char="q"/>
                <a:defRPr sz="2400">
                  <a:solidFill>
                    <a:schemeClr val="tx2"/>
                  </a:solidFill>
                  <a:latin typeface="Trebuchet MS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–"/>
                <a:defRPr sz="2000">
                  <a:solidFill>
                    <a:schemeClr val="tx2"/>
                  </a:solidFill>
                  <a:latin typeface="Trebuchet MS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Char char="•"/>
                <a:defRPr>
                  <a:solidFill>
                    <a:schemeClr val="tx2"/>
                  </a:solidFill>
                  <a:latin typeface="Trebuchet MS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it-IT" altLang="en-US">
                <a:solidFill>
                  <a:srgbClr val="00FF99"/>
                </a:solidFill>
                <a:latin typeface="Arial" charset="0"/>
              </a:endParaRPr>
            </a:p>
          </p:txBody>
        </p:sp>
        <p:sp>
          <p:nvSpPr>
            <p:cNvPr id="70685" name="Text Box 27"/>
            <p:cNvSpPr txBox="1">
              <a:spLocks noChangeArrowheads="1"/>
            </p:cNvSpPr>
            <p:nvPr/>
          </p:nvSpPr>
          <p:spPr bwMode="blackWhite">
            <a:xfrm>
              <a:off x="2074" y="1332"/>
              <a:ext cx="1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SzPct val="50000"/>
                <a:buFont typeface="Wingdings" pitchFamily="2" charset="2"/>
                <a:buChar char="q"/>
                <a:defRPr sz="2400">
                  <a:solidFill>
                    <a:schemeClr val="tx2"/>
                  </a:solidFill>
                  <a:latin typeface="Trebuchet MS" pitchFamily="34" charset="0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–"/>
                <a:defRPr sz="2000">
                  <a:solidFill>
                    <a:schemeClr val="tx2"/>
                  </a:solidFill>
                  <a:latin typeface="Trebuchet MS" pitchFamily="34" charset="0"/>
                </a:defRPr>
              </a:lvl2pPr>
              <a:lvl3pPr marL="1143000" indent="-228600">
                <a:spcBef>
                  <a:spcPct val="20000"/>
                </a:spcBef>
                <a:buSzPct val="60000"/>
                <a:buChar char="•"/>
                <a:defRPr>
                  <a:solidFill>
                    <a:schemeClr val="tx2"/>
                  </a:solidFill>
                  <a:latin typeface="Trebuchet MS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2"/>
                  </a:solidFill>
                  <a:latin typeface="Trebuchet MS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600">
                  <a:solidFill>
                    <a:srgbClr val="00FF99"/>
                  </a:solidFill>
                  <a:latin typeface="Arial" charset="0"/>
                </a:rPr>
                <a:t>7</a:t>
              </a:r>
              <a:endParaRPr lang="en-US" altLang="en-US">
                <a:solidFill>
                  <a:srgbClr val="00FF99"/>
                </a:solidFill>
                <a:latin typeface="Arial" charset="0"/>
              </a:endParaRPr>
            </a:p>
          </p:txBody>
        </p:sp>
      </p:grpSp>
      <p:graphicFrame>
        <p:nvGraphicFramePr>
          <p:cNvPr id="70682" name="Object 28"/>
          <p:cNvGraphicFramePr>
            <a:graphicFrameLocks noChangeAspect="1"/>
          </p:cNvGraphicFramePr>
          <p:nvPr/>
        </p:nvGraphicFramePr>
        <p:xfrm>
          <a:off x="3860800" y="1435100"/>
          <a:ext cx="2832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485900" imgH="352535" progId="Equation.DSMT4">
                  <p:embed/>
                </p:oleObj>
              </mc:Choice>
              <mc:Fallback>
                <p:oleObj name="Equation" r:id="rId7" imgW="1485900" imgH="352535" progId="Equation.DSMT4">
                  <p:embed/>
                  <p:pic>
                    <p:nvPicPr>
                      <p:cNvPr id="7068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860800" y="1435100"/>
                        <a:ext cx="2832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9025" name="Rectangle 3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Clock Cycle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EBADBCA-DA20-4279-93C6-011DEF18A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3" t="3964" b="3964"/>
          <a:stretch>
            <a:fillRect/>
          </a:stretch>
        </p:blipFill>
        <p:spPr>
          <a:xfrm>
            <a:off x="0" y="1"/>
            <a:ext cx="7554138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112071" name="Rectangle 7"/>
          <p:cNvSpPr>
            <a:spLocks noGrp="1" noChangeArrowheads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solidFill>
                  <a:srgbClr val="FFFFFF"/>
                </a:solidFill>
              </a:rPr>
              <a:t>Retiming for Minimum Clock Cycle</a:t>
            </a:r>
            <a:endParaRPr lang="it-IT">
              <a:solidFill>
                <a:srgbClr val="FFFFFF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850" y="0"/>
            <a:ext cx="53911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392C2E-6634-4354-9409-A2B65137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274" y="804672"/>
            <a:ext cx="6024626" cy="5230368"/>
          </a:xfrm>
        </p:spPr>
        <p:txBody>
          <a:bodyPr anchor="ctr">
            <a:normAutofit/>
          </a:bodyPr>
          <a:lstStyle/>
          <a:p>
            <a:pPr lvl="1">
              <a:buNone/>
            </a:pPr>
            <a:r>
              <a:rPr lang="en-US" altLang="en-US" dirty="0">
                <a:solidFill>
                  <a:srgbClr val="000000"/>
                </a:solidFill>
              </a:rPr>
              <a:t>Problem Statement: (minimum cycle time)</a:t>
            </a:r>
          </a:p>
          <a:p>
            <a:pPr lvl="1">
              <a:buNone/>
            </a:pPr>
            <a:r>
              <a:rPr lang="en-US" altLang="en-US" dirty="0">
                <a:solidFill>
                  <a:srgbClr val="000000"/>
                </a:solidFill>
              </a:rPr>
              <a:t>	Given G (V, E, d, w), find a legal retiming  so that </a:t>
            </a:r>
            <a:br>
              <a:rPr lang="en-US" altLang="en-US" dirty="0">
                <a:solidFill>
                  <a:srgbClr val="000000"/>
                </a:solidFill>
              </a:rPr>
            </a:br>
            <a:br>
              <a:rPr lang="en-US" altLang="en-US" dirty="0">
                <a:solidFill>
                  <a:srgbClr val="000000"/>
                </a:solidFill>
              </a:rPr>
            </a:br>
            <a:br>
              <a:rPr lang="en-US" altLang="en-US" dirty="0">
                <a:solidFill>
                  <a:srgbClr val="000000"/>
                </a:solidFill>
              </a:rPr>
            </a:br>
            <a:endParaRPr lang="en-US" altLang="en-US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altLang="en-US" dirty="0">
                <a:solidFill>
                  <a:srgbClr val="000000"/>
                </a:solidFill>
              </a:rPr>
              <a:t>	is minimized</a:t>
            </a:r>
          </a:p>
          <a:p>
            <a:pPr lvl="1">
              <a:buNone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it-IT" sz="1000">
                <a:solidFill>
                  <a:srgbClr val="898989"/>
                </a:solidFill>
              </a:rPr>
              <a:t>- </a:t>
            </a:r>
            <a:fld id="{D3B49D43-687D-4200-8B39-236E23CC60F8}" type="slidenum">
              <a:rPr lang="en-GB" sz="1000">
                <a:solidFill>
                  <a:srgbClr val="898989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r>
              <a:rPr lang="it-IT" sz="1000">
                <a:solidFill>
                  <a:srgbClr val="898989"/>
                </a:solidFill>
              </a:rPr>
              <a:t> -</a:t>
            </a:r>
            <a:endParaRPr lang="en-GB" sz="1000">
              <a:solidFill>
                <a:srgbClr val="898989"/>
              </a:solidFill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blackWhite">
          <a:xfrm>
            <a:off x="1638300" y="1447800"/>
            <a:ext cx="87503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50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Trebuchet MS" pitchFamily="34" charset="0"/>
              </a:defRPr>
            </a:lvl1pPr>
            <a:lvl2pPr marL="742950" indent="-285750">
              <a:spcBef>
                <a:spcPct val="20000"/>
              </a:spcBef>
              <a:buSzPct val="60000"/>
              <a:buChar char="–"/>
              <a:defRPr sz="2000">
                <a:solidFill>
                  <a:schemeClr val="tx2"/>
                </a:solidFill>
                <a:latin typeface="Trebuchet MS" pitchFamily="34" charset="0"/>
              </a:defRPr>
            </a:lvl2pPr>
            <a:lvl3pPr marL="1143000" indent="-228600">
              <a:spcBef>
                <a:spcPct val="20000"/>
              </a:spcBef>
              <a:buSzPct val="60000"/>
              <a:buChar char="•"/>
              <a:defRPr>
                <a:solidFill>
                  <a:schemeClr val="tx2"/>
                </a:solidFill>
                <a:latin typeface="Trebuchet MS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Trebuchet MS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lvl="1" eaLnBrk="1" hangingPunct="1">
              <a:buFontTx/>
              <a:buNone/>
            </a:pPr>
            <a:endParaRPr lang="en-US" altLang="en-US" sz="1800" dirty="0">
              <a:solidFill>
                <a:srgbClr val="FF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2" name="Object 4"/>
              <p:cNvSpPr txBox="1"/>
              <p:nvPr/>
            </p:nvSpPr>
            <p:spPr bwMode="blackWhite">
              <a:xfrm>
                <a:off x="7375588" y="3124200"/>
                <a:ext cx="3811588" cy="914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: 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)=0</m:t>
                          </m:r>
                        </m:lim>
                      </m:limLow>
                      <m:r>
                        <a:rPr lang="en-US" sz="28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373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White">
              <a:xfrm>
                <a:off x="7375588" y="3124200"/>
                <a:ext cx="3811588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3BB532-BD8B-42E9-A0E4-B252ACBE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787D-4CC5-4166-ADBC-38679684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Reference paper: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C. E. </a:t>
            </a:r>
            <a:r>
              <a:rPr lang="en-US" sz="2000" dirty="0" err="1">
                <a:solidFill>
                  <a:srgbClr val="000000"/>
                </a:solidFill>
              </a:rPr>
              <a:t>Leiserson</a:t>
            </a:r>
            <a:r>
              <a:rPr lang="en-US" sz="2000" dirty="0">
                <a:solidFill>
                  <a:srgbClr val="000000"/>
                </a:solidFill>
              </a:rPr>
              <a:t> and J. B. Saxe, "Retiming Synchronous Circuitry", Digital Systems Research Center, Report 18, August 20, 1986.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Implement Algorithms: WD, OPT1, FEAS and OPT2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 BGL – Boost Graph Library to describe the Retiming Graph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https://www.boost.org/doc/libs/1_67_0/libs/graph/doc/index.html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Testcases: random generated retiming graph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Python vs C++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Anti plagiarism software – Honor code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Share a GitHub repo. Private repo are free for students</a:t>
            </a:r>
          </a:p>
        </p:txBody>
      </p:sp>
    </p:spTree>
    <p:extLst>
      <p:ext uri="{BB962C8B-B14F-4D97-AF65-F5344CB8AC3E}">
        <p14:creationId xmlns:p14="http://schemas.microsoft.com/office/powerpoint/2010/main" val="180502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Evaluation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5962AA-36AA-4137-9852-4776A351D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822369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14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33BBD8-0902-495A-9D59-D973D8EF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AAPP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6FB1-177E-4F79-ACA8-B870AF46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</a:rPr>
              <a:t>From the exam rules:</a:t>
            </a:r>
          </a:p>
          <a:p>
            <a:r>
              <a:rPr lang="en-US" altLang="en-US" sz="2000" dirty="0">
                <a:solidFill>
                  <a:schemeClr val="accent6"/>
                </a:solidFill>
              </a:rPr>
              <a:t>It is possible to integrate or to partially skip the written exam with either a programming project or a report on further readings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Project on parallelization -&gt; skip II part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Project on advanced algorithms -&gt; skip I part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In case you pass this take-home project, you will skip the I part of the exam</a:t>
            </a:r>
          </a:p>
        </p:txBody>
      </p:sp>
    </p:spTree>
    <p:extLst>
      <p:ext uri="{BB962C8B-B14F-4D97-AF65-F5344CB8AC3E}">
        <p14:creationId xmlns:p14="http://schemas.microsoft.com/office/powerpoint/2010/main" val="395414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453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Trebuchet MS</vt:lpstr>
      <vt:lpstr>Wingdings</vt:lpstr>
      <vt:lpstr>Office Theme</vt:lpstr>
      <vt:lpstr>Equation</vt:lpstr>
      <vt:lpstr>Advance Algorithm Summer Session project</vt:lpstr>
      <vt:lpstr>Retiming problem</vt:lpstr>
      <vt:lpstr>Circuit Representation</vt:lpstr>
      <vt:lpstr>Circuit Representation</vt:lpstr>
      <vt:lpstr>Clock Cycle</vt:lpstr>
      <vt:lpstr>Retiming for Minimum Clock Cycle</vt:lpstr>
      <vt:lpstr>Implementation details</vt:lpstr>
      <vt:lpstr>Evaluation</vt:lpstr>
      <vt:lpstr>AAPP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Algorithm Summer Session project</dc:title>
  <dc:creator>Fabrizio Ferrandi</dc:creator>
  <cp:lastModifiedBy>Fabrizio Ferrandi</cp:lastModifiedBy>
  <cp:revision>1</cp:revision>
  <dcterms:created xsi:type="dcterms:W3CDTF">2020-05-06T09:18:34Z</dcterms:created>
  <dcterms:modified xsi:type="dcterms:W3CDTF">2020-05-06T10:03:36Z</dcterms:modified>
</cp:coreProperties>
</file>