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993715-BB78-4372-950A-928A13DB0763}" v="1" dt="2024-08-25T13:09:24.2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ias Rohe" userId="6a1029e7ae125712" providerId="LiveId" clId="{139C26ED-096C-41CD-86D5-88D136070CFB}"/>
    <pc:docChg chg="undo custSel addSld delSld modSld">
      <pc:chgData name="Matthias Rohe" userId="6a1029e7ae125712" providerId="LiveId" clId="{139C26ED-096C-41CD-86D5-88D136070CFB}" dt="2024-07-05T15:00:43.547" v="294" actId="1076"/>
      <pc:docMkLst>
        <pc:docMk/>
      </pc:docMkLst>
      <pc:sldChg chg="del">
        <pc:chgData name="Matthias Rohe" userId="6a1029e7ae125712" providerId="LiveId" clId="{139C26ED-096C-41CD-86D5-88D136070CFB}" dt="2024-07-05T14:29:03.015" v="4" actId="47"/>
        <pc:sldMkLst>
          <pc:docMk/>
          <pc:sldMk cId="2532935757" sldId="256"/>
        </pc:sldMkLst>
      </pc:sldChg>
      <pc:sldChg chg="addSp delSp modSp new mod">
        <pc:chgData name="Matthias Rohe" userId="6a1029e7ae125712" providerId="LiveId" clId="{139C26ED-096C-41CD-86D5-88D136070CFB}" dt="2024-07-05T15:00:43.547" v="294" actId="1076"/>
        <pc:sldMkLst>
          <pc:docMk/>
          <pc:sldMk cId="2706534800" sldId="257"/>
        </pc:sldMkLst>
        <pc:spChg chg="del">
          <ac:chgData name="Matthias Rohe" userId="6a1029e7ae125712" providerId="LiveId" clId="{139C26ED-096C-41CD-86D5-88D136070CFB}" dt="2024-07-05T14:28:52.806" v="1" actId="478"/>
          <ac:spMkLst>
            <pc:docMk/>
            <pc:sldMk cId="2706534800" sldId="257"/>
            <ac:spMk id="2" creationId="{FA7706EA-36A3-4836-5FA5-5D5774008520}"/>
          </ac:spMkLst>
        </pc:spChg>
        <pc:spChg chg="del">
          <ac:chgData name="Matthias Rohe" userId="6a1029e7ae125712" providerId="LiveId" clId="{139C26ED-096C-41CD-86D5-88D136070CFB}" dt="2024-07-05T14:28:53.904" v="2" actId="478"/>
          <ac:spMkLst>
            <pc:docMk/>
            <pc:sldMk cId="2706534800" sldId="257"/>
            <ac:spMk id="3" creationId="{4E69E2A6-4E70-B339-21E5-410A91D5599D}"/>
          </ac:spMkLst>
        </pc:spChg>
        <pc:spChg chg="mod">
          <ac:chgData name="Matthias Rohe" userId="6a1029e7ae125712" providerId="LiveId" clId="{139C26ED-096C-41CD-86D5-88D136070CFB}" dt="2024-07-05T15:00:43.547" v="294" actId="1076"/>
          <ac:spMkLst>
            <pc:docMk/>
            <pc:sldMk cId="2706534800" sldId="257"/>
            <ac:spMk id="5" creationId="{008ABB75-7374-57B5-6348-FF8B6D1A8ECA}"/>
          </ac:spMkLst>
        </pc:spChg>
        <pc:spChg chg="mod">
          <ac:chgData name="Matthias Rohe" userId="6a1029e7ae125712" providerId="LiveId" clId="{139C26ED-096C-41CD-86D5-88D136070CFB}" dt="2024-07-05T15:00:25.381" v="291" actId="14100"/>
          <ac:spMkLst>
            <pc:docMk/>
            <pc:sldMk cId="2706534800" sldId="257"/>
            <ac:spMk id="10" creationId="{6A56CC5F-F67A-F2E0-7F8C-AC370EE325CA}"/>
          </ac:spMkLst>
        </pc:spChg>
        <pc:spChg chg="add mod">
          <ac:chgData name="Matthias Rohe" userId="6a1029e7ae125712" providerId="LiveId" clId="{139C26ED-096C-41CD-86D5-88D136070CFB}" dt="2024-07-05T15:00:43.547" v="294" actId="1076"/>
          <ac:spMkLst>
            <pc:docMk/>
            <pc:sldMk cId="2706534800" sldId="257"/>
            <ac:spMk id="13" creationId="{1D9A23E7-2F87-2DA8-3308-80781BB09DB0}"/>
          </ac:spMkLst>
        </pc:spChg>
        <pc:spChg chg="add del mod">
          <ac:chgData name="Matthias Rohe" userId="6a1029e7ae125712" providerId="LiveId" clId="{139C26ED-096C-41CD-86D5-88D136070CFB}" dt="2024-07-05T15:00:03.546" v="288" actId="478"/>
          <ac:spMkLst>
            <pc:docMk/>
            <pc:sldMk cId="2706534800" sldId="257"/>
            <ac:spMk id="15" creationId="{A73B2F12-9CE8-2815-8A38-6E5C783361E1}"/>
          </ac:spMkLst>
        </pc:spChg>
        <pc:spChg chg="add mod">
          <ac:chgData name="Matthias Rohe" userId="6a1029e7ae125712" providerId="LiveId" clId="{139C26ED-096C-41CD-86D5-88D136070CFB}" dt="2024-07-05T14:36:28.527" v="59" actId="1076"/>
          <ac:spMkLst>
            <pc:docMk/>
            <pc:sldMk cId="2706534800" sldId="257"/>
            <ac:spMk id="17" creationId="{A7E54297-3730-F811-1444-61F2CCF39128}"/>
          </ac:spMkLst>
        </pc:spChg>
        <pc:spChg chg="add mod">
          <ac:chgData name="Matthias Rohe" userId="6a1029e7ae125712" providerId="LiveId" clId="{139C26ED-096C-41CD-86D5-88D136070CFB}" dt="2024-07-05T14:36:34.032" v="60" actId="1076"/>
          <ac:spMkLst>
            <pc:docMk/>
            <pc:sldMk cId="2706534800" sldId="257"/>
            <ac:spMk id="19" creationId="{08A00B89-1828-B6D8-93A8-AB9CB02BEEE8}"/>
          </ac:spMkLst>
        </pc:spChg>
        <pc:spChg chg="mod">
          <ac:chgData name="Matthias Rohe" userId="6a1029e7ae125712" providerId="LiveId" clId="{139C26ED-096C-41CD-86D5-88D136070CFB}" dt="2024-07-05T14:46:27.649" v="187" actId="14100"/>
          <ac:spMkLst>
            <pc:docMk/>
            <pc:sldMk cId="2706534800" sldId="257"/>
            <ac:spMk id="21" creationId="{F775141F-BF62-8634-4330-E72F9299A18E}"/>
          </ac:spMkLst>
        </pc:spChg>
        <pc:spChg chg="add mod">
          <ac:chgData name="Matthias Rohe" userId="6a1029e7ae125712" providerId="LiveId" clId="{139C26ED-096C-41CD-86D5-88D136070CFB}" dt="2024-07-05T14:47:50.567" v="198" actId="14100"/>
          <ac:spMkLst>
            <pc:docMk/>
            <pc:sldMk cId="2706534800" sldId="257"/>
            <ac:spMk id="23" creationId="{6B86D892-E6C3-8204-7106-F687F3B369BE}"/>
          </ac:spMkLst>
        </pc:spChg>
        <pc:spChg chg="add mod">
          <ac:chgData name="Matthias Rohe" userId="6a1029e7ae125712" providerId="LiveId" clId="{139C26ED-096C-41CD-86D5-88D136070CFB}" dt="2024-07-05T15:00:43.547" v="294" actId="1076"/>
          <ac:spMkLst>
            <pc:docMk/>
            <pc:sldMk cId="2706534800" sldId="257"/>
            <ac:spMk id="25" creationId="{8C092B6B-8E55-C555-1039-10014B7C459C}"/>
          </ac:spMkLst>
        </pc:spChg>
        <pc:spChg chg="add del mod">
          <ac:chgData name="Matthias Rohe" userId="6a1029e7ae125712" providerId="LiveId" clId="{139C26ED-096C-41CD-86D5-88D136070CFB}" dt="2024-07-05T14:59:23.559" v="285" actId="478"/>
          <ac:spMkLst>
            <pc:docMk/>
            <pc:sldMk cId="2706534800" sldId="257"/>
            <ac:spMk id="28" creationId="{C2B7D398-565F-08D6-A809-86A741BC5890}"/>
          </ac:spMkLst>
        </pc:spChg>
        <pc:spChg chg="add mod">
          <ac:chgData name="Matthias Rohe" userId="6a1029e7ae125712" providerId="LiveId" clId="{139C26ED-096C-41CD-86D5-88D136070CFB}" dt="2024-07-05T15:00:43.547" v="294" actId="1076"/>
          <ac:spMkLst>
            <pc:docMk/>
            <pc:sldMk cId="2706534800" sldId="257"/>
            <ac:spMk id="29" creationId="{D68894B8-ECAC-CBBB-71EE-03B7158A5FC7}"/>
          </ac:spMkLst>
        </pc:spChg>
        <pc:spChg chg="mod">
          <ac:chgData name="Matthias Rohe" userId="6a1029e7ae125712" providerId="LiveId" clId="{139C26ED-096C-41CD-86D5-88D136070CFB}" dt="2024-07-05T14:58:38.449" v="248" actId="14100"/>
          <ac:spMkLst>
            <pc:docMk/>
            <pc:sldMk cId="2706534800" sldId="257"/>
            <ac:spMk id="31" creationId="{146AC9F0-F401-1349-6474-47A9561969A8}"/>
          </ac:spMkLst>
        </pc:spChg>
        <pc:spChg chg="mod">
          <ac:chgData name="Matthias Rohe" userId="6a1029e7ae125712" providerId="LiveId" clId="{139C26ED-096C-41CD-86D5-88D136070CFB}" dt="2024-07-05T14:58:34.343" v="247" actId="14100"/>
          <ac:spMkLst>
            <pc:docMk/>
            <pc:sldMk cId="2706534800" sldId="257"/>
            <ac:spMk id="34" creationId="{E4C05E5B-C041-6EE3-9D95-C74B2F27EEF1}"/>
          </ac:spMkLst>
        </pc:spChg>
        <pc:spChg chg="add mod">
          <ac:chgData name="Matthias Rohe" userId="6a1029e7ae125712" providerId="LiveId" clId="{139C26ED-096C-41CD-86D5-88D136070CFB}" dt="2024-07-05T14:58:28.053" v="245" actId="14100"/>
          <ac:spMkLst>
            <pc:docMk/>
            <pc:sldMk cId="2706534800" sldId="257"/>
            <ac:spMk id="40" creationId="{551CC9C8-90D0-3AE5-814B-57DD6A657E0B}"/>
          </ac:spMkLst>
        </pc:spChg>
        <pc:spChg chg="add mod">
          <ac:chgData name="Matthias Rohe" userId="6a1029e7ae125712" providerId="LiveId" clId="{139C26ED-096C-41CD-86D5-88D136070CFB}" dt="2024-07-05T14:58:30.062" v="246" actId="14100"/>
          <ac:spMkLst>
            <pc:docMk/>
            <pc:sldMk cId="2706534800" sldId="257"/>
            <ac:spMk id="41" creationId="{E72DF62F-028F-059D-9000-30EAF0621E60}"/>
          </ac:spMkLst>
        </pc:spChg>
        <pc:spChg chg="add mod">
          <ac:chgData name="Matthias Rohe" userId="6a1029e7ae125712" providerId="LiveId" clId="{139C26ED-096C-41CD-86D5-88D136070CFB}" dt="2024-07-05T14:58:44.891" v="250" actId="1076"/>
          <ac:spMkLst>
            <pc:docMk/>
            <pc:sldMk cId="2706534800" sldId="257"/>
            <ac:spMk id="43" creationId="{307BB56E-7967-0BD6-8E71-2F29859AF3A5}"/>
          </ac:spMkLst>
        </pc:spChg>
        <pc:spChg chg="add mod">
          <ac:chgData name="Matthias Rohe" userId="6a1029e7ae125712" providerId="LiveId" clId="{139C26ED-096C-41CD-86D5-88D136070CFB}" dt="2024-07-05T14:58:54.946" v="252" actId="1076"/>
          <ac:spMkLst>
            <pc:docMk/>
            <pc:sldMk cId="2706534800" sldId="257"/>
            <ac:spMk id="45" creationId="{897B40D4-8846-569A-A0D5-CD907BB3637B}"/>
          </ac:spMkLst>
        </pc:spChg>
        <pc:grpChg chg="add mod">
          <ac:chgData name="Matthias Rohe" userId="6a1029e7ae125712" providerId="LiveId" clId="{139C26ED-096C-41CD-86D5-88D136070CFB}" dt="2024-07-05T15:00:43.547" v="294" actId="1076"/>
          <ac:grpSpMkLst>
            <pc:docMk/>
            <pc:sldMk cId="2706534800" sldId="257"/>
            <ac:grpSpMk id="4" creationId="{F69EDFA1-14DD-F366-4CF5-2D0DD1D7A7FC}"/>
          </ac:grpSpMkLst>
        </pc:grpChg>
        <pc:grpChg chg="add mod">
          <ac:chgData name="Matthias Rohe" userId="6a1029e7ae125712" providerId="LiveId" clId="{139C26ED-096C-41CD-86D5-88D136070CFB}" dt="2024-07-05T14:36:39.794" v="62" actId="14100"/>
          <ac:grpSpMkLst>
            <pc:docMk/>
            <pc:sldMk cId="2706534800" sldId="257"/>
            <ac:grpSpMk id="9" creationId="{2A8AF42B-16AA-C600-DF74-8BABDC00890E}"/>
          </ac:grpSpMkLst>
        </pc:grpChg>
        <pc:grpChg chg="add mod">
          <ac:chgData name="Matthias Rohe" userId="6a1029e7ae125712" providerId="LiveId" clId="{139C26ED-096C-41CD-86D5-88D136070CFB}" dt="2024-07-05T14:46:25.132" v="186" actId="1076"/>
          <ac:grpSpMkLst>
            <pc:docMk/>
            <pc:sldMk cId="2706534800" sldId="257"/>
            <ac:grpSpMk id="20" creationId="{3EC385DA-4038-5454-2097-CC0A028BE5EA}"/>
          </ac:grpSpMkLst>
        </pc:grpChg>
        <pc:grpChg chg="add mod">
          <ac:chgData name="Matthias Rohe" userId="6a1029e7ae125712" providerId="LiveId" clId="{139C26ED-096C-41CD-86D5-88D136070CFB}" dt="2024-07-05T14:54:08.020" v="208" actId="1076"/>
          <ac:grpSpMkLst>
            <pc:docMk/>
            <pc:sldMk cId="2706534800" sldId="257"/>
            <ac:grpSpMk id="30" creationId="{66C93406-3AA0-7C54-521C-88D60596A6BC}"/>
          </ac:grpSpMkLst>
        </pc:grpChg>
        <pc:grpChg chg="add mod">
          <ac:chgData name="Matthias Rohe" userId="6a1029e7ae125712" providerId="LiveId" clId="{139C26ED-096C-41CD-86D5-88D136070CFB}" dt="2024-07-05T14:53:57.856" v="207" actId="1076"/>
          <ac:grpSpMkLst>
            <pc:docMk/>
            <pc:sldMk cId="2706534800" sldId="257"/>
            <ac:grpSpMk id="33" creationId="{A0AE133C-90A2-620E-F37B-166F06E5AE0E}"/>
          </ac:grpSpMkLst>
        </pc:grpChg>
        <pc:picChg chg="mod">
          <ac:chgData name="Matthias Rohe" userId="6a1029e7ae125712" providerId="LiveId" clId="{139C26ED-096C-41CD-86D5-88D136070CFB}" dt="2024-07-05T15:00:43.547" v="294" actId="1076"/>
          <ac:picMkLst>
            <pc:docMk/>
            <pc:sldMk cId="2706534800" sldId="257"/>
            <ac:picMk id="6" creationId="{706A4918-D36F-1720-AD8D-FA22482B56B0}"/>
          </ac:picMkLst>
        </pc:picChg>
        <pc:picChg chg="add mod">
          <ac:chgData name="Matthias Rohe" userId="6a1029e7ae125712" providerId="LiveId" clId="{139C26ED-096C-41CD-86D5-88D136070CFB}" dt="2024-07-05T15:00:43.547" v="294" actId="1076"/>
          <ac:picMkLst>
            <pc:docMk/>
            <pc:sldMk cId="2706534800" sldId="257"/>
            <ac:picMk id="7" creationId="{E2C57D47-721D-B47F-1F17-791B62D78FAC}"/>
          </ac:picMkLst>
        </pc:picChg>
        <pc:picChg chg="add mod">
          <ac:chgData name="Matthias Rohe" userId="6a1029e7ae125712" providerId="LiveId" clId="{139C26ED-096C-41CD-86D5-88D136070CFB}" dt="2024-07-05T15:00:43.547" v="294" actId="1076"/>
          <ac:picMkLst>
            <pc:docMk/>
            <pc:sldMk cId="2706534800" sldId="257"/>
            <ac:picMk id="8" creationId="{CE26AD0C-C761-78DE-904C-6170DC58BDBF}"/>
          </ac:picMkLst>
        </pc:picChg>
        <pc:picChg chg="mod">
          <ac:chgData name="Matthias Rohe" userId="6a1029e7ae125712" providerId="LiveId" clId="{139C26ED-096C-41CD-86D5-88D136070CFB}" dt="2024-07-05T14:31:49.890" v="9"/>
          <ac:picMkLst>
            <pc:docMk/>
            <pc:sldMk cId="2706534800" sldId="257"/>
            <ac:picMk id="11" creationId="{B95B40E9-AD92-C0A5-1513-DEDE48B37663}"/>
          </ac:picMkLst>
        </pc:picChg>
        <pc:picChg chg="add del mod">
          <ac:chgData name="Matthias Rohe" userId="6a1029e7ae125712" providerId="LiveId" clId="{139C26ED-096C-41CD-86D5-88D136070CFB}" dt="2024-07-05T14:59:24.919" v="286" actId="478"/>
          <ac:picMkLst>
            <pc:docMk/>
            <pc:sldMk cId="2706534800" sldId="257"/>
            <ac:picMk id="12" creationId="{0C322608-05BA-4B9E-E9ED-666C3E2331DD}"/>
          </ac:picMkLst>
        </pc:picChg>
        <pc:picChg chg="add del mod">
          <ac:chgData name="Matthias Rohe" userId="6a1029e7ae125712" providerId="LiveId" clId="{139C26ED-096C-41CD-86D5-88D136070CFB}" dt="2024-07-05T15:00:00.140" v="287" actId="478"/>
          <ac:picMkLst>
            <pc:docMk/>
            <pc:sldMk cId="2706534800" sldId="257"/>
            <ac:picMk id="14" creationId="{2466B674-098F-865D-32EF-63F94988342B}"/>
          </ac:picMkLst>
        </pc:picChg>
        <pc:picChg chg="add mod">
          <ac:chgData name="Matthias Rohe" userId="6a1029e7ae125712" providerId="LiveId" clId="{139C26ED-096C-41CD-86D5-88D136070CFB}" dt="2024-07-05T14:36:28.527" v="59" actId="1076"/>
          <ac:picMkLst>
            <pc:docMk/>
            <pc:sldMk cId="2706534800" sldId="257"/>
            <ac:picMk id="16" creationId="{F2EF1F5C-372D-DF6D-F2FC-5BFFEB502877}"/>
          </ac:picMkLst>
        </pc:picChg>
        <pc:picChg chg="add mod">
          <ac:chgData name="Matthias Rohe" userId="6a1029e7ae125712" providerId="LiveId" clId="{139C26ED-096C-41CD-86D5-88D136070CFB}" dt="2024-07-05T14:36:34.032" v="60" actId="1076"/>
          <ac:picMkLst>
            <pc:docMk/>
            <pc:sldMk cId="2706534800" sldId="257"/>
            <ac:picMk id="18" creationId="{4E8175C1-DB03-F98F-7587-D8F1CE2DE4AF}"/>
          </ac:picMkLst>
        </pc:picChg>
        <pc:picChg chg="mod">
          <ac:chgData name="Matthias Rohe" userId="6a1029e7ae125712" providerId="LiveId" clId="{139C26ED-096C-41CD-86D5-88D136070CFB}" dt="2024-07-05T14:37:05.174" v="65"/>
          <ac:picMkLst>
            <pc:docMk/>
            <pc:sldMk cId="2706534800" sldId="257"/>
            <ac:picMk id="22" creationId="{5D9D3EF4-C5C1-C453-1F2C-1847A9A21042}"/>
          </ac:picMkLst>
        </pc:picChg>
        <pc:picChg chg="add mod">
          <ac:chgData name="Matthias Rohe" userId="6a1029e7ae125712" providerId="LiveId" clId="{139C26ED-096C-41CD-86D5-88D136070CFB}" dt="2024-07-05T14:39:42.883" v="77" actId="1076"/>
          <ac:picMkLst>
            <pc:docMk/>
            <pc:sldMk cId="2706534800" sldId="257"/>
            <ac:picMk id="24" creationId="{3345A9DA-3A4F-0503-0EC4-6291ACA8C5DC}"/>
          </ac:picMkLst>
        </pc:picChg>
        <pc:picChg chg="add mod">
          <ac:chgData name="Matthias Rohe" userId="6a1029e7ae125712" providerId="LiveId" clId="{139C26ED-096C-41CD-86D5-88D136070CFB}" dt="2024-07-05T15:00:43.547" v="294" actId="1076"/>
          <ac:picMkLst>
            <pc:docMk/>
            <pc:sldMk cId="2706534800" sldId="257"/>
            <ac:picMk id="26" creationId="{DCB6E5FC-F33A-D502-95C3-95E98C57E4F8}"/>
          </ac:picMkLst>
        </pc:picChg>
        <pc:picChg chg="add mod">
          <ac:chgData name="Matthias Rohe" userId="6a1029e7ae125712" providerId="LiveId" clId="{139C26ED-096C-41CD-86D5-88D136070CFB}" dt="2024-07-05T14:43:18.344" v="120"/>
          <ac:picMkLst>
            <pc:docMk/>
            <pc:sldMk cId="2706534800" sldId="257"/>
            <ac:picMk id="27" creationId="{8AAADE68-7670-E6D6-B17B-C4CA75A5AD45}"/>
          </ac:picMkLst>
        </pc:picChg>
        <pc:picChg chg="mod">
          <ac:chgData name="Matthias Rohe" userId="6a1029e7ae125712" providerId="LiveId" clId="{139C26ED-096C-41CD-86D5-88D136070CFB}" dt="2024-07-05T14:48:31.853" v="199"/>
          <ac:picMkLst>
            <pc:docMk/>
            <pc:sldMk cId="2706534800" sldId="257"/>
            <ac:picMk id="32" creationId="{03175F47-BA98-BF64-F6A3-870B0E46D6E9}"/>
          </ac:picMkLst>
        </pc:picChg>
        <pc:picChg chg="mod">
          <ac:chgData name="Matthias Rohe" userId="6a1029e7ae125712" providerId="LiveId" clId="{139C26ED-096C-41CD-86D5-88D136070CFB}" dt="2024-07-05T14:48:50.882" v="205"/>
          <ac:picMkLst>
            <pc:docMk/>
            <pc:sldMk cId="2706534800" sldId="257"/>
            <ac:picMk id="35" creationId="{864779DF-CEE7-12B3-4AF5-AF8D8316ACB9}"/>
          </ac:picMkLst>
        </pc:picChg>
        <pc:picChg chg="add mod">
          <ac:chgData name="Matthias Rohe" userId="6a1029e7ae125712" providerId="LiveId" clId="{139C26ED-096C-41CD-86D5-88D136070CFB}" dt="2024-07-05T14:58:44.891" v="250" actId="1076"/>
          <ac:picMkLst>
            <pc:docMk/>
            <pc:sldMk cId="2706534800" sldId="257"/>
            <ac:picMk id="42" creationId="{28DBC495-AD9A-2887-F05C-FC743D9AC311}"/>
          </ac:picMkLst>
        </pc:picChg>
        <pc:picChg chg="add mod">
          <ac:chgData name="Matthias Rohe" userId="6a1029e7ae125712" providerId="LiveId" clId="{139C26ED-096C-41CD-86D5-88D136070CFB}" dt="2024-07-05T14:58:54.946" v="252" actId="1076"/>
          <ac:picMkLst>
            <pc:docMk/>
            <pc:sldMk cId="2706534800" sldId="257"/>
            <ac:picMk id="44" creationId="{E6A7C5ED-A6E9-5607-85BE-FF5A56EF0523}"/>
          </ac:picMkLst>
        </pc:picChg>
        <pc:cxnChg chg="add">
          <ac:chgData name="Matthias Rohe" userId="6a1029e7ae125712" providerId="LiveId" clId="{139C26ED-096C-41CD-86D5-88D136070CFB}" dt="2024-07-05T14:54:54.068" v="209" actId="11529"/>
          <ac:cxnSpMkLst>
            <pc:docMk/>
            <pc:sldMk cId="2706534800" sldId="257"/>
            <ac:cxnSpMk id="37" creationId="{B6EF8C88-F192-C4A1-B82C-8F3A7CF1EB8C}"/>
          </ac:cxnSpMkLst>
        </pc:cxnChg>
        <pc:cxnChg chg="add mod">
          <ac:chgData name="Matthias Rohe" userId="6a1029e7ae125712" providerId="LiveId" clId="{139C26ED-096C-41CD-86D5-88D136070CFB}" dt="2024-07-05T14:55:02.454" v="212" actId="14100"/>
          <ac:cxnSpMkLst>
            <pc:docMk/>
            <pc:sldMk cId="2706534800" sldId="257"/>
            <ac:cxnSpMk id="38" creationId="{15B5B386-7406-4FAB-96C5-8F5C3631A36F}"/>
          </ac:cxnSpMkLst>
        </pc:cxnChg>
        <pc:cxnChg chg="add del mod">
          <ac:chgData name="Matthias Rohe" userId="6a1029e7ae125712" providerId="LiveId" clId="{139C26ED-096C-41CD-86D5-88D136070CFB}" dt="2024-07-05T15:00:05.201" v="289" actId="478"/>
          <ac:cxnSpMkLst>
            <pc:docMk/>
            <pc:sldMk cId="2706534800" sldId="257"/>
            <ac:cxnSpMk id="47" creationId="{24DD46EF-F7E4-AE13-AB66-B3EF97F21F2D}"/>
          </ac:cxnSpMkLst>
        </pc:cxnChg>
        <pc:cxnChg chg="add mod">
          <ac:chgData name="Matthias Rohe" userId="6a1029e7ae125712" providerId="LiveId" clId="{139C26ED-096C-41CD-86D5-88D136070CFB}" dt="2024-07-05T15:00:43.547" v="294" actId="1076"/>
          <ac:cxnSpMkLst>
            <pc:docMk/>
            <pc:sldMk cId="2706534800" sldId="257"/>
            <ac:cxnSpMk id="49" creationId="{597348E1-465B-5199-2E52-B5ABA47D76D9}"/>
          </ac:cxnSpMkLst>
        </pc:cxnChg>
        <pc:cxnChg chg="add mod">
          <ac:chgData name="Matthias Rohe" userId="6a1029e7ae125712" providerId="LiveId" clId="{139C26ED-096C-41CD-86D5-88D136070CFB}" dt="2024-07-05T15:00:43.547" v="294" actId="1076"/>
          <ac:cxnSpMkLst>
            <pc:docMk/>
            <pc:sldMk cId="2706534800" sldId="257"/>
            <ac:cxnSpMk id="50" creationId="{5A4A4398-FAAF-E3D2-81AE-6731AFEE9965}"/>
          </ac:cxnSpMkLst>
        </pc:cxnChg>
      </pc:sldChg>
    </pc:docChg>
  </pc:docChgLst>
  <pc:docChgLst>
    <pc:chgData name="Matthias Rohe" userId="6a1029e7ae125712" providerId="LiveId" clId="{17993715-BB78-4372-950A-928A13DB0763}"/>
    <pc:docChg chg="undo custSel addSld delSld modSld">
      <pc:chgData name="Matthias Rohe" userId="6a1029e7ae125712" providerId="LiveId" clId="{17993715-BB78-4372-950A-928A13DB0763}" dt="2024-09-01T05:24:49.388" v="300" actId="1076"/>
      <pc:docMkLst>
        <pc:docMk/>
      </pc:docMkLst>
      <pc:sldChg chg="del">
        <pc:chgData name="Matthias Rohe" userId="6a1029e7ae125712" providerId="LiveId" clId="{17993715-BB78-4372-950A-928A13DB0763}" dt="2024-08-25T15:43:44.619" v="273" actId="47"/>
        <pc:sldMkLst>
          <pc:docMk/>
          <pc:sldMk cId="2706534800" sldId="257"/>
        </pc:sldMkLst>
      </pc:sldChg>
      <pc:sldChg chg="addSp delSp modSp add mod">
        <pc:chgData name="Matthias Rohe" userId="6a1029e7ae125712" providerId="LiveId" clId="{17993715-BB78-4372-950A-928A13DB0763}" dt="2024-09-01T05:24:49.388" v="300" actId="1076"/>
        <pc:sldMkLst>
          <pc:docMk/>
          <pc:sldMk cId="3945399644" sldId="258"/>
        </pc:sldMkLst>
        <pc:spChg chg="mod">
          <ac:chgData name="Matthias Rohe" userId="6a1029e7ae125712" providerId="LiveId" clId="{17993715-BB78-4372-950A-928A13DB0763}" dt="2024-08-25T14:00:17.917" v="210" actId="1076"/>
          <ac:spMkLst>
            <pc:docMk/>
            <pc:sldMk cId="3945399644" sldId="258"/>
            <ac:spMk id="3" creationId="{AA6C5AFE-409F-B644-2DAE-3DAF802458DD}"/>
          </ac:spMkLst>
        </pc:spChg>
        <pc:spChg chg="mod">
          <ac:chgData name="Matthias Rohe" userId="6a1029e7ae125712" providerId="LiveId" clId="{17993715-BB78-4372-950A-928A13DB0763}" dt="2024-08-25T13:23:39.473" v="13" actId="404"/>
          <ac:spMkLst>
            <pc:docMk/>
            <pc:sldMk cId="3945399644" sldId="258"/>
            <ac:spMk id="5" creationId="{008ABB75-7374-57B5-6348-FF8B6D1A8ECA}"/>
          </ac:spMkLst>
        </pc:spChg>
        <pc:spChg chg="add del mod">
          <ac:chgData name="Matthias Rohe" userId="6a1029e7ae125712" providerId="LiveId" clId="{17993715-BB78-4372-950A-928A13DB0763}" dt="2024-09-01T05:22:57.016" v="281" actId="478"/>
          <ac:spMkLst>
            <pc:docMk/>
            <pc:sldMk cId="3945399644" sldId="258"/>
            <ac:spMk id="5" creationId="{17FD2C97-EC4D-4372-D642-D54211CAEE27}"/>
          </ac:spMkLst>
        </pc:spChg>
        <pc:spChg chg="mod">
          <ac:chgData name="Matthias Rohe" userId="6a1029e7ae125712" providerId="LiveId" clId="{17993715-BB78-4372-950A-928A13DB0763}" dt="2024-08-25T13:28:15.466" v="69" actId="255"/>
          <ac:spMkLst>
            <pc:docMk/>
            <pc:sldMk cId="3945399644" sldId="258"/>
            <ac:spMk id="10" creationId="{6A56CC5F-F67A-F2E0-7F8C-AC370EE325CA}"/>
          </ac:spMkLst>
        </pc:spChg>
        <pc:spChg chg="del mod">
          <ac:chgData name="Matthias Rohe" userId="6a1029e7ae125712" providerId="LiveId" clId="{17993715-BB78-4372-950A-928A13DB0763}" dt="2024-08-25T13:32:36.145" v="90" actId="478"/>
          <ac:spMkLst>
            <pc:docMk/>
            <pc:sldMk cId="3945399644" sldId="258"/>
            <ac:spMk id="13" creationId="{1D9A23E7-2F87-2DA8-3308-80781BB09DB0}"/>
          </ac:spMkLst>
        </pc:spChg>
        <pc:spChg chg="mod">
          <ac:chgData name="Matthias Rohe" userId="6a1029e7ae125712" providerId="LiveId" clId="{17993715-BB78-4372-950A-928A13DB0763}" dt="2024-08-25T15:41:33.775" v="267" actId="1076"/>
          <ac:spMkLst>
            <pc:docMk/>
            <pc:sldMk cId="3945399644" sldId="258"/>
            <ac:spMk id="17" creationId="{A7E54297-3730-F811-1444-61F2CCF39128}"/>
          </ac:spMkLst>
        </pc:spChg>
        <pc:spChg chg="mod">
          <ac:chgData name="Matthias Rohe" userId="6a1029e7ae125712" providerId="LiveId" clId="{17993715-BB78-4372-950A-928A13DB0763}" dt="2024-08-25T15:43:37.302" v="272" actId="1076"/>
          <ac:spMkLst>
            <pc:docMk/>
            <pc:sldMk cId="3945399644" sldId="258"/>
            <ac:spMk id="19" creationId="{08A00B89-1828-B6D8-93A8-AB9CB02BEEE8}"/>
          </ac:spMkLst>
        </pc:spChg>
        <pc:spChg chg="mod">
          <ac:chgData name="Matthias Rohe" userId="6a1029e7ae125712" providerId="LiveId" clId="{17993715-BB78-4372-950A-928A13DB0763}" dt="2024-08-25T13:26:42.504" v="53" actId="255"/>
          <ac:spMkLst>
            <pc:docMk/>
            <pc:sldMk cId="3945399644" sldId="258"/>
            <ac:spMk id="21" creationId="{F775141F-BF62-8634-4330-E72F9299A18E}"/>
          </ac:spMkLst>
        </pc:spChg>
        <pc:spChg chg="mod">
          <ac:chgData name="Matthias Rohe" userId="6a1029e7ae125712" providerId="LiveId" clId="{17993715-BB78-4372-950A-928A13DB0763}" dt="2024-08-25T13:43:18.348" v="148" actId="14100"/>
          <ac:spMkLst>
            <pc:docMk/>
            <pc:sldMk cId="3945399644" sldId="258"/>
            <ac:spMk id="23" creationId="{6B86D892-E6C3-8204-7106-F687F3B369BE}"/>
          </ac:spMkLst>
        </pc:spChg>
        <pc:spChg chg="del mod">
          <ac:chgData name="Matthias Rohe" userId="6a1029e7ae125712" providerId="LiveId" clId="{17993715-BB78-4372-950A-928A13DB0763}" dt="2024-08-25T13:32:34.682" v="89" actId="478"/>
          <ac:spMkLst>
            <pc:docMk/>
            <pc:sldMk cId="3945399644" sldId="258"/>
            <ac:spMk id="25" creationId="{8C092B6B-8E55-C555-1039-10014B7C459C}"/>
          </ac:spMkLst>
        </pc:spChg>
        <pc:spChg chg="del mod">
          <ac:chgData name="Matthias Rohe" userId="6a1029e7ae125712" providerId="LiveId" clId="{17993715-BB78-4372-950A-928A13DB0763}" dt="2024-08-25T13:32:37.769" v="91" actId="478"/>
          <ac:spMkLst>
            <pc:docMk/>
            <pc:sldMk cId="3945399644" sldId="258"/>
            <ac:spMk id="29" creationId="{D68894B8-ECAC-CBBB-71EE-03B7158A5FC7}"/>
          </ac:spMkLst>
        </pc:spChg>
        <pc:spChg chg="mod">
          <ac:chgData name="Matthias Rohe" userId="6a1029e7ae125712" providerId="LiveId" clId="{17993715-BB78-4372-950A-928A13DB0763}" dt="2024-08-25T14:00:10.049" v="209" actId="1076"/>
          <ac:spMkLst>
            <pc:docMk/>
            <pc:sldMk cId="3945399644" sldId="258"/>
            <ac:spMk id="31" creationId="{146AC9F0-F401-1349-6474-47A9561969A8}"/>
          </ac:spMkLst>
        </pc:spChg>
        <pc:spChg chg="mod">
          <ac:chgData name="Matthias Rohe" userId="6a1029e7ae125712" providerId="LiveId" clId="{17993715-BB78-4372-950A-928A13DB0763}" dt="2024-08-25T13:59:45.768" v="206" actId="1076"/>
          <ac:spMkLst>
            <pc:docMk/>
            <pc:sldMk cId="3945399644" sldId="258"/>
            <ac:spMk id="34" creationId="{E4C05E5B-C041-6EE3-9D95-C74B2F27EEF1}"/>
          </ac:spMkLst>
        </pc:spChg>
        <pc:spChg chg="mod">
          <ac:chgData name="Matthias Rohe" userId="6a1029e7ae125712" providerId="LiveId" clId="{17993715-BB78-4372-950A-928A13DB0763}" dt="2024-08-25T14:29:05.277" v="238" actId="14100"/>
          <ac:spMkLst>
            <pc:docMk/>
            <pc:sldMk cId="3945399644" sldId="258"/>
            <ac:spMk id="40" creationId="{551CC9C8-90D0-3AE5-814B-57DD6A657E0B}"/>
          </ac:spMkLst>
        </pc:spChg>
        <pc:spChg chg="mod">
          <ac:chgData name="Matthias Rohe" userId="6a1029e7ae125712" providerId="LiveId" clId="{17993715-BB78-4372-950A-928A13DB0763}" dt="2024-08-25T14:29:07.993" v="239" actId="14100"/>
          <ac:spMkLst>
            <pc:docMk/>
            <pc:sldMk cId="3945399644" sldId="258"/>
            <ac:spMk id="41" creationId="{E72DF62F-028F-059D-9000-30EAF0621E60}"/>
          </ac:spMkLst>
        </pc:spChg>
        <pc:spChg chg="mod">
          <ac:chgData name="Matthias Rohe" userId="6a1029e7ae125712" providerId="LiveId" clId="{17993715-BB78-4372-950A-928A13DB0763}" dt="2024-08-25T13:59:45.768" v="206" actId="1076"/>
          <ac:spMkLst>
            <pc:docMk/>
            <pc:sldMk cId="3945399644" sldId="258"/>
            <ac:spMk id="43" creationId="{307BB56E-7967-0BD6-8E71-2F29859AF3A5}"/>
          </ac:spMkLst>
        </pc:spChg>
        <pc:spChg chg="mod">
          <ac:chgData name="Matthias Rohe" userId="6a1029e7ae125712" providerId="LiveId" clId="{17993715-BB78-4372-950A-928A13DB0763}" dt="2024-08-25T14:00:10.049" v="209" actId="1076"/>
          <ac:spMkLst>
            <pc:docMk/>
            <pc:sldMk cId="3945399644" sldId="258"/>
            <ac:spMk id="45" creationId="{897B40D4-8846-569A-A0D5-CD907BB3637B}"/>
          </ac:spMkLst>
        </pc:spChg>
        <pc:spChg chg="mod">
          <ac:chgData name="Matthias Rohe" userId="6a1029e7ae125712" providerId="LiveId" clId="{17993715-BB78-4372-950A-928A13DB0763}" dt="2024-08-25T14:01:12.983" v="228" actId="1038"/>
          <ac:spMkLst>
            <pc:docMk/>
            <pc:sldMk cId="3945399644" sldId="258"/>
            <ac:spMk id="48" creationId="{7FA46FAE-FBD3-ABC9-608C-1E397EE46435}"/>
          </ac:spMkLst>
        </pc:spChg>
        <pc:spChg chg="add mod">
          <ac:chgData name="Matthias Rohe" userId="6a1029e7ae125712" providerId="LiveId" clId="{17993715-BB78-4372-950A-928A13DB0763}" dt="2024-08-25T13:36:51.757" v="116" actId="255"/>
          <ac:spMkLst>
            <pc:docMk/>
            <pc:sldMk cId="3945399644" sldId="258"/>
            <ac:spMk id="51" creationId="{83823228-561C-8800-8DCA-75DA3386D42C}"/>
          </ac:spMkLst>
        </pc:spChg>
        <pc:spChg chg="mod">
          <ac:chgData name="Matthias Rohe" userId="6a1029e7ae125712" providerId="LiveId" clId="{17993715-BB78-4372-950A-928A13DB0763}" dt="2024-08-25T13:59:51.496" v="207" actId="1076"/>
          <ac:spMkLst>
            <pc:docMk/>
            <pc:sldMk cId="3945399644" sldId="258"/>
            <ac:spMk id="53" creationId="{E1F4118A-9FBC-93BB-71B8-12C5AF717567}"/>
          </ac:spMkLst>
        </pc:spChg>
        <pc:spChg chg="add mod">
          <ac:chgData name="Matthias Rohe" userId="6a1029e7ae125712" providerId="LiveId" clId="{17993715-BB78-4372-950A-928A13DB0763}" dt="2024-08-25T14:00:17.917" v="210" actId="1076"/>
          <ac:spMkLst>
            <pc:docMk/>
            <pc:sldMk cId="3945399644" sldId="258"/>
            <ac:spMk id="55" creationId="{ABDD106D-8B53-8397-2431-2D2F2C260C9E}"/>
          </ac:spMkLst>
        </pc:spChg>
        <pc:spChg chg="add del mod">
          <ac:chgData name="Matthias Rohe" userId="6a1029e7ae125712" providerId="LiveId" clId="{17993715-BB78-4372-950A-928A13DB0763}" dt="2024-08-25T13:48:49.711" v="179" actId="478"/>
          <ac:spMkLst>
            <pc:docMk/>
            <pc:sldMk cId="3945399644" sldId="258"/>
            <ac:spMk id="58" creationId="{AEF11692-4DB1-4B13-C695-40D826662F7E}"/>
          </ac:spMkLst>
        </pc:spChg>
        <pc:spChg chg="mod">
          <ac:chgData name="Matthias Rohe" userId="6a1029e7ae125712" providerId="LiveId" clId="{17993715-BB78-4372-950A-928A13DB0763}" dt="2024-08-25T13:59:51.496" v="207" actId="1076"/>
          <ac:spMkLst>
            <pc:docMk/>
            <pc:sldMk cId="3945399644" sldId="258"/>
            <ac:spMk id="62" creationId="{2B825DBC-FA20-F39D-9658-9BB3929C8A70}"/>
          </ac:spMkLst>
        </pc:spChg>
        <pc:spChg chg="add mod">
          <ac:chgData name="Matthias Rohe" userId="6a1029e7ae125712" providerId="LiveId" clId="{17993715-BB78-4372-950A-928A13DB0763}" dt="2024-08-25T14:28:36.301" v="237" actId="1076"/>
          <ac:spMkLst>
            <pc:docMk/>
            <pc:sldMk cId="3945399644" sldId="258"/>
            <ac:spMk id="65" creationId="{523872C2-A508-B3BD-AC35-1BF70FA07EE3}"/>
          </ac:spMkLst>
        </pc:spChg>
        <pc:spChg chg="add mod">
          <ac:chgData name="Matthias Rohe" userId="6a1029e7ae125712" providerId="LiveId" clId="{17993715-BB78-4372-950A-928A13DB0763}" dt="2024-08-25T15:43:56.995" v="274" actId="255"/>
          <ac:spMkLst>
            <pc:docMk/>
            <pc:sldMk cId="3945399644" sldId="258"/>
            <ac:spMk id="73" creationId="{C00F305D-4C53-25E1-73AD-7D931687025E}"/>
          </ac:spMkLst>
        </pc:spChg>
        <pc:spChg chg="add mod">
          <ac:chgData name="Matthias Rohe" userId="6a1029e7ae125712" providerId="LiveId" clId="{17993715-BB78-4372-950A-928A13DB0763}" dt="2024-08-25T15:44:04.107" v="275" actId="255"/>
          <ac:spMkLst>
            <pc:docMk/>
            <pc:sldMk cId="3945399644" sldId="258"/>
            <ac:spMk id="74" creationId="{546D8FBE-A42E-8002-8D08-32D6BE05121B}"/>
          </ac:spMkLst>
        </pc:spChg>
        <pc:grpChg chg="add mod">
          <ac:chgData name="Matthias Rohe" userId="6a1029e7ae125712" providerId="LiveId" clId="{17993715-BB78-4372-950A-928A13DB0763}" dt="2024-08-25T14:00:17.917" v="210" actId="1076"/>
          <ac:grpSpMkLst>
            <pc:docMk/>
            <pc:sldMk cId="3945399644" sldId="258"/>
            <ac:grpSpMk id="2" creationId="{E34EAA1A-B277-7E62-357F-96185B5CC66B}"/>
          </ac:grpSpMkLst>
        </pc:grpChg>
        <pc:grpChg chg="del mod">
          <ac:chgData name="Matthias Rohe" userId="6a1029e7ae125712" providerId="LiveId" clId="{17993715-BB78-4372-950A-928A13DB0763}" dt="2024-08-25T13:32:38.505" v="92" actId="478"/>
          <ac:grpSpMkLst>
            <pc:docMk/>
            <pc:sldMk cId="3945399644" sldId="258"/>
            <ac:grpSpMk id="4" creationId="{F69EDFA1-14DD-F366-4CF5-2D0DD1D7A7FC}"/>
          </ac:grpSpMkLst>
        </pc:grpChg>
        <pc:grpChg chg="mod">
          <ac:chgData name="Matthias Rohe" userId="6a1029e7ae125712" providerId="LiveId" clId="{17993715-BB78-4372-950A-928A13DB0763}" dt="2024-08-25T13:33:10.724" v="99" actId="14100"/>
          <ac:grpSpMkLst>
            <pc:docMk/>
            <pc:sldMk cId="3945399644" sldId="258"/>
            <ac:grpSpMk id="9" creationId="{2A8AF42B-16AA-C600-DF74-8BABDC00890E}"/>
          </ac:grpSpMkLst>
        </pc:grpChg>
        <pc:grpChg chg="mod">
          <ac:chgData name="Matthias Rohe" userId="6a1029e7ae125712" providerId="LiveId" clId="{17993715-BB78-4372-950A-928A13DB0763}" dt="2024-08-25T14:00:34.557" v="212" actId="14100"/>
          <ac:grpSpMkLst>
            <pc:docMk/>
            <pc:sldMk cId="3945399644" sldId="258"/>
            <ac:grpSpMk id="20" creationId="{3EC385DA-4038-5454-2097-CC0A028BE5EA}"/>
          </ac:grpSpMkLst>
        </pc:grpChg>
        <pc:grpChg chg="mod">
          <ac:chgData name="Matthias Rohe" userId="6a1029e7ae125712" providerId="LiveId" clId="{17993715-BB78-4372-950A-928A13DB0763}" dt="2024-08-25T14:00:10.049" v="209" actId="1076"/>
          <ac:grpSpMkLst>
            <pc:docMk/>
            <pc:sldMk cId="3945399644" sldId="258"/>
            <ac:grpSpMk id="30" creationId="{66C93406-3AA0-7C54-521C-88D60596A6BC}"/>
          </ac:grpSpMkLst>
        </pc:grpChg>
        <pc:grpChg chg="mod">
          <ac:chgData name="Matthias Rohe" userId="6a1029e7ae125712" providerId="LiveId" clId="{17993715-BB78-4372-950A-928A13DB0763}" dt="2024-08-25T13:59:45.768" v="206" actId="1076"/>
          <ac:grpSpMkLst>
            <pc:docMk/>
            <pc:sldMk cId="3945399644" sldId="258"/>
            <ac:grpSpMk id="33" creationId="{A0AE133C-90A2-620E-F37B-166F06E5AE0E}"/>
          </ac:grpSpMkLst>
        </pc:grpChg>
        <pc:grpChg chg="add mod">
          <ac:chgData name="Matthias Rohe" userId="6a1029e7ae125712" providerId="LiveId" clId="{17993715-BB78-4372-950A-928A13DB0763}" dt="2024-08-25T14:01:12.983" v="228" actId="1038"/>
          <ac:grpSpMkLst>
            <pc:docMk/>
            <pc:sldMk cId="3945399644" sldId="258"/>
            <ac:grpSpMk id="46" creationId="{5A21B3D9-3644-275A-233A-93B2E611785A}"/>
          </ac:grpSpMkLst>
        </pc:grpChg>
        <pc:grpChg chg="add mod">
          <ac:chgData name="Matthias Rohe" userId="6a1029e7ae125712" providerId="LiveId" clId="{17993715-BB78-4372-950A-928A13DB0763}" dt="2024-08-25T13:59:51.496" v="207" actId="1076"/>
          <ac:grpSpMkLst>
            <pc:docMk/>
            <pc:sldMk cId="3945399644" sldId="258"/>
            <ac:grpSpMk id="52" creationId="{ECA817A3-B5DF-02B2-C1D1-36B2BBFC4E5B}"/>
          </ac:grpSpMkLst>
        </pc:grpChg>
        <pc:grpChg chg="add mod">
          <ac:chgData name="Matthias Rohe" userId="6a1029e7ae125712" providerId="LiveId" clId="{17993715-BB78-4372-950A-928A13DB0763}" dt="2024-08-25T13:59:51.496" v="207" actId="1076"/>
          <ac:grpSpMkLst>
            <pc:docMk/>
            <pc:sldMk cId="3945399644" sldId="258"/>
            <ac:grpSpMk id="61" creationId="{2AE3D04D-F87B-DBF4-3FBD-9C19142F1AF8}"/>
          </ac:grpSpMkLst>
        </pc:grpChg>
        <pc:picChg chg="add mod">
          <ac:chgData name="Matthias Rohe" userId="6a1029e7ae125712" providerId="LiveId" clId="{17993715-BB78-4372-950A-928A13DB0763}" dt="2024-09-01T05:23:09.647" v="282" actId="1076"/>
          <ac:picMkLst>
            <pc:docMk/>
            <pc:sldMk cId="3945399644" sldId="258"/>
            <ac:picMk id="4" creationId="{F345FADF-4F80-9866-E7C2-D54841F27C33}"/>
          </ac:picMkLst>
        </pc:picChg>
        <pc:picChg chg="mod">
          <ac:chgData name="Matthias Rohe" userId="6a1029e7ae125712" providerId="LiveId" clId="{17993715-BB78-4372-950A-928A13DB0763}" dt="2024-08-25T13:22:01.951" v="3" actId="1076"/>
          <ac:picMkLst>
            <pc:docMk/>
            <pc:sldMk cId="3945399644" sldId="258"/>
            <ac:picMk id="6" creationId="{706A4918-D36F-1720-AD8D-FA22482B56B0}"/>
          </ac:picMkLst>
        </pc:picChg>
        <pc:picChg chg="add mod">
          <ac:chgData name="Matthias Rohe" userId="6a1029e7ae125712" providerId="LiveId" clId="{17993715-BB78-4372-950A-928A13DB0763}" dt="2024-09-01T05:23:50.841" v="289" actId="1076"/>
          <ac:picMkLst>
            <pc:docMk/>
            <pc:sldMk cId="3945399644" sldId="258"/>
            <ac:picMk id="6" creationId="{E49162F2-3DF3-CAE2-C73E-CF8D216BA2B7}"/>
          </ac:picMkLst>
        </pc:picChg>
        <pc:picChg chg="del mod">
          <ac:chgData name="Matthias Rohe" userId="6a1029e7ae125712" providerId="LiveId" clId="{17993715-BB78-4372-950A-928A13DB0763}" dt="2024-08-25T13:32:31.152" v="85" actId="478"/>
          <ac:picMkLst>
            <pc:docMk/>
            <pc:sldMk cId="3945399644" sldId="258"/>
            <ac:picMk id="7" creationId="{E2C57D47-721D-B47F-1F17-791B62D78FAC}"/>
          </ac:picMkLst>
        </pc:picChg>
        <pc:picChg chg="add mod">
          <ac:chgData name="Matthias Rohe" userId="6a1029e7ae125712" providerId="LiveId" clId="{17993715-BB78-4372-950A-928A13DB0763}" dt="2024-09-01T05:23:25.532" v="286" actId="1076"/>
          <ac:picMkLst>
            <pc:docMk/>
            <pc:sldMk cId="3945399644" sldId="258"/>
            <ac:picMk id="7" creationId="{E439574E-FA59-B331-3806-62ADB025927A}"/>
          </ac:picMkLst>
        </pc:picChg>
        <pc:picChg chg="add mod">
          <ac:chgData name="Matthias Rohe" userId="6a1029e7ae125712" providerId="LiveId" clId="{17993715-BB78-4372-950A-928A13DB0763}" dt="2024-09-01T05:23:45.560" v="288" actId="1076"/>
          <ac:picMkLst>
            <pc:docMk/>
            <pc:sldMk cId="3945399644" sldId="258"/>
            <ac:picMk id="8" creationId="{C08926B5-1CEA-9591-3CC1-296069A1B830}"/>
          </ac:picMkLst>
        </pc:picChg>
        <pc:picChg chg="del mod">
          <ac:chgData name="Matthias Rohe" userId="6a1029e7ae125712" providerId="LiveId" clId="{17993715-BB78-4372-950A-928A13DB0763}" dt="2024-08-25T13:32:30.268" v="84" actId="478"/>
          <ac:picMkLst>
            <pc:docMk/>
            <pc:sldMk cId="3945399644" sldId="258"/>
            <ac:picMk id="8" creationId="{CE26AD0C-C761-78DE-904C-6170DC58BDBF}"/>
          </ac:picMkLst>
        </pc:picChg>
        <pc:picChg chg="mod">
          <ac:chgData name="Matthias Rohe" userId="6a1029e7ae125712" providerId="LiveId" clId="{17993715-BB78-4372-950A-928A13DB0763}" dt="2024-08-25T13:34:46.619" v="101" actId="14100"/>
          <ac:picMkLst>
            <pc:docMk/>
            <pc:sldMk cId="3945399644" sldId="258"/>
            <ac:picMk id="11" creationId="{B95B40E9-AD92-C0A5-1513-DEDE48B37663}"/>
          </ac:picMkLst>
        </pc:picChg>
        <pc:picChg chg="mod">
          <ac:chgData name="Matthias Rohe" userId="6a1029e7ae125712" providerId="LiveId" clId="{17993715-BB78-4372-950A-928A13DB0763}" dt="2024-08-25T14:00:17.917" v="210" actId="1076"/>
          <ac:picMkLst>
            <pc:docMk/>
            <pc:sldMk cId="3945399644" sldId="258"/>
            <ac:picMk id="12" creationId="{ED067AC2-E0EB-6C47-A48E-B4D415DB4A99}"/>
          </ac:picMkLst>
        </pc:picChg>
        <pc:picChg chg="mod">
          <ac:chgData name="Matthias Rohe" userId="6a1029e7ae125712" providerId="LiveId" clId="{17993715-BB78-4372-950A-928A13DB0763}" dt="2024-08-25T15:41:33.775" v="267" actId="1076"/>
          <ac:picMkLst>
            <pc:docMk/>
            <pc:sldMk cId="3945399644" sldId="258"/>
            <ac:picMk id="16" creationId="{F2EF1F5C-372D-DF6D-F2FC-5BFFEB502877}"/>
          </ac:picMkLst>
        </pc:picChg>
        <pc:picChg chg="mod">
          <ac:chgData name="Matthias Rohe" userId="6a1029e7ae125712" providerId="LiveId" clId="{17993715-BB78-4372-950A-928A13DB0763}" dt="2024-08-25T15:43:34.421" v="271" actId="14100"/>
          <ac:picMkLst>
            <pc:docMk/>
            <pc:sldMk cId="3945399644" sldId="258"/>
            <ac:picMk id="18" creationId="{4E8175C1-DB03-F98F-7587-D8F1CE2DE4AF}"/>
          </ac:picMkLst>
        </pc:picChg>
        <pc:picChg chg="mod">
          <ac:chgData name="Matthias Rohe" userId="6a1029e7ae125712" providerId="LiveId" clId="{17993715-BB78-4372-950A-928A13DB0763}" dt="2024-08-25T13:35:43.081" v="107" actId="14100"/>
          <ac:picMkLst>
            <pc:docMk/>
            <pc:sldMk cId="3945399644" sldId="258"/>
            <ac:picMk id="22" creationId="{5D9D3EF4-C5C1-C453-1F2C-1847A9A21042}"/>
          </ac:picMkLst>
        </pc:picChg>
        <pc:picChg chg="mod">
          <ac:chgData name="Matthias Rohe" userId="6a1029e7ae125712" providerId="LiveId" clId="{17993715-BB78-4372-950A-928A13DB0763}" dt="2024-08-25T13:43:48.290" v="151" actId="1076"/>
          <ac:picMkLst>
            <pc:docMk/>
            <pc:sldMk cId="3945399644" sldId="258"/>
            <ac:picMk id="24" creationId="{3345A9DA-3A4F-0503-0EC4-6291ACA8C5DC}"/>
          </ac:picMkLst>
        </pc:picChg>
        <pc:picChg chg="del mod">
          <ac:chgData name="Matthias Rohe" userId="6a1029e7ae125712" providerId="LiveId" clId="{17993715-BB78-4372-950A-928A13DB0763}" dt="2024-08-25T13:32:31.833" v="86" actId="478"/>
          <ac:picMkLst>
            <pc:docMk/>
            <pc:sldMk cId="3945399644" sldId="258"/>
            <ac:picMk id="26" creationId="{DCB6E5FC-F33A-D502-95C3-95E98C57E4F8}"/>
          </ac:picMkLst>
        </pc:picChg>
        <pc:picChg chg="mod">
          <ac:chgData name="Matthias Rohe" userId="6a1029e7ae125712" providerId="LiveId" clId="{17993715-BB78-4372-950A-928A13DB0763}" dt="2024-08-25T14:00:10.049" v="209" actId="1076"/>
          <ac:picMkLst>
            <pc:docMk/>
            <pc:sldMk cId="3945399644" sldId="258"/>
            <ac:picMk id="32" creationId="{03175F47-BA98-BF64-F6A3-870B0E46D6E9}"/>
          </ac:picMkLst>
        </pc:picChg>
        <pc:picChg chg="mod">
          <ac:chgData name="Matthias Rohe" userId="6a1029e7ae125712" providerId="LiveId" clId="{17993715-BB78-4372-950A-928A13DB0763}" dt="2024-08-25T13:59:45.768" v="206" actId="1076"/>
          <ac:picMkLst>
            <pc:docMk/>
            <pc:sldMk cId="3945399644" sldId="258"/>
            <ac:picMk id="35" creationId="{864779DF-CEE7-12B3-4AF5-AF8D8316ACB9}"/>
          </ac:picMkLst>
        </pc:picChg>
        <pc:picChg chg="mod">
          <ac:chgData name="Matthias Rohe" userId="6a1029e7ae125712" providerId="LiveId" clId="{17993715-BB78-4372-950A-928A13DB0763}" dt="2024-08-25T13:59:45.768" v="206" actId="1076"/>
          <ac:picMkLst>
            <pc:docMk/>
            <pc:sldMk cId="3945399644" sldId="258"/>
            <ac:picMk id="42" creationId="{28DBC495-AD9A-2887-F05C-FC743D9AC311}"/>
          </ac:picMkLst>
        </pc:picChg>
        <pc:picChg chg="mod">
          <ac:chgData name="Matthias Rohe" userId="6a1029e7ae125712" providerId="LiveId" clId="{17993715-BB78-4372-950A-928A13DB0763}" dt="2024-08-25T14:36:35.272" v="262" actId="1076"/>
          <ac:picMkLst>
            <pc:docMk/>
            <pc:sldMk cId="3945399644" sldId="258"/>
            <ac:picMk id="44" creationId="{E6A7C5ED-A6E9-5607-85BE-FF5A56EF0523}"/>
          </ac:picMkLst>
        </pc:picChg>
        <pc:picChg chg="mod">
          <ac:chgData name="Matthias Rohe" userId="6a1029e7ae125712" providerId="LiveId" clId="{17993715-BB78-4372-950A-928A13DB0763}" dt="2024-08-25T14:01:12.983" v="228" actId="1038"/>
          <ac:picMkLst>
            <pc:docMk/>
            <pc:sldMk cId="3945399644" sldId="258"/>
            <ac:picMk id="47" creationId="{F4CC04C2-0225-8418-F2E7-7C38274DDF17}"/>
          </ac:picMkLst>
        </pc:picChg>
        <pc:picChg chg="mod">
          <ac:chgData name="Matthias Rohe" userId="6a1029e7ae125712" providerId="LiveId" clId="{17993715-BB78-4372-950A-928A13DB0763}" dt="2024-08-25T13:59:51.496" v="207" actId="1076"/>
          <ac:picMkLst>
            <pc:docMk/>
            <pc:sldMk cId="3945399644" sldId="258"/>
            <ac:picMk id="54" creationId="{CACF9662-D813-F67E-8A17-5BC5FD660D4A}"/>
          </ac:picMkLst>
        </pc:picChg>
        <pc:picChg chg="add mod">
          <ac:chgData name="Matthias Rohe" userId="6a1029e7ae125712" providerId="LiveId" clId="{17993715-BB78-4372-950A-928A13DB0763}" dt="2024-08-25T14:00:17.917" v="210" actId="1076"/>
          <ac:picMkLst>
            <pc:docMk/>
            <pc:sldMk cId="3945399644" sldId="258"/>
            <ac:picMk id="56" creationId="{231F39DC-18AA-30DF-1346-3A35453D4E2D}"/>
          </ac:picMkLst>
        </pc:picChg>
        <pc:picChg chg="add mod">
          <ac:chgData name="Matthias Rohe" userId="6a1029e7ae125712" providerId="LiveId" clId="{17993715-BB78-4372-950A-928A13DB0763}" dt="2024-08-25T14:01:05.514" v="220" actId="14100"/>
          <ac:picMkLst>
            <pc:docMk/>
            <pc:sldMk cId="3945399644" sldId="258"/>
            <ac:picMk id="57" creationId="{CF13C8D0-79F5-FDD2-A64C-2AF98DBC6209}"/>
          </ac:picMkLst>
        </pc:picChg>
        <pc:picChg chg="mod">
          <ac:chgData name="Matthias Rohe" userId="6a1029e7ae125712" providerId="LiveId" clId="{17993715-BB78-4372-950A-928A13DB0763}" dt="2024-08-25T13:59:51.496" v="207" actId="1076"/>
          <ac:picMkLst>
            <pc:docMk/>
            <pc:sldMk cId="3945399644" sldId="258"/>
            <ac:picMk id="63" creationId="{79BD9868-B89F-B2D4-D410-EBF9E78F44D9}"/>
          </ac:picMkLst>
        </pc:picChg>
        <pc:picChg chg="add mod">
          <ac:chgData name="Matthias Rohe" userId="6a1029e7ae125712" providerId="LiveId" clId="{17993715-BB78-4372-950A-928A13DB0763}" dt="2024-08-25T14:28:36.301" v="237" actId="1076"/>
          <ac:picMkLst>
            <pc:docMk/>
            <pc:sldMk cId="3945399644" sldId="258"/>
            <ac:picMk id="64" creationId="{FABF1E87-EC7E-100E-8E46-BDA14D68C950}"/>
          </ac:picMkLst>
        </pc:picChg>
        <pc:cxnChg chg="add mod">
          <ac:chgData name="Matthias Rohe" userId="6a1029e7ae125712" providerId="LiveId" clId="{17993715-BB78-4372-950A-928A13DB0763}" dt="2024-09-01T05:24:34.837" v="296" actId="14100"/>
          <ac:cxnSpMkLst>
            <pc:docMk/>
            <pc:sldMk cId="3945399644" sldId="258"/>
            <ac:cxnSpMk id="13" creationId="{D2F589EA-678C-F5CE-C0C6-9816B18D3492}"/>
          </ac:cxnSpMkLst>
        </pc:cxnChg>
        <pc:cxnChg chg="add mod">
          <ac:chgData name="Matthias Rohe" userId="6a1029e7ae125712" providerId="LiveId" clId="{17993715-BB78-4372-950A-928A13DB0763}" dt="2024-09-01T05:24:32.359" v="295" actId="14100"/>
          <ac:cxnSpMkLst>
            <pc:docMk/>
            <pc:sldMk cId="3945399644" sldId="258"/>
            <ac:cxnSpMk id="15" creationId="{3311B717-BDF8-82F4-025F-B5936850EA0C}"/>
          </ac:cxnSpMkLst>
        </pc:cxnChg>
        <pc:cxnChg chg="add mod">
          <ac:chgData name="Matthias Rohe" userId="6a1029e7ae125712" providerId="LiveId" clId="{17993715-BB78-4372-950A-928A13DB0763}" dt="2024-09-01T05:24:41.360" v="298" actId="1076"/>
          <ac:cxnSpMkLst>
            <pc:docMk/>
            <pc:sldMk cId="3945399644" sldId="258"/>
            <ac:cxnSpMk id="27" creationId="{37442DD7-AAE1-B4BD-D63D-CAFD1FB8FBF3}"/>
          </ac:cxnSpMkLst>
        </pc:cxnChg>
        <pc:cxnChg chg="add mod">
          <ac:chgData name="Matthias Rohe" userId="6a1029e7ae125712" providerId="LiveId" clId="{17993715-BB78-4372-950A-928A13DB0763}" dt="2024-09-01T05:24:49.388" v="300" actId="1076"/>
          <ac:cxnSpMkLst>
            <pc:docMk/>
            <pc:sldMk cId="3945399644" sldId="258"/>
            <ac:cxnSpMk id="28" creationId="{C8DCC5FE-E7CF-505C-3A0C-CA8AFC5E3C7A}"/>
          </ac:cxnSpMkLst>
        </pc:cxnChg>
        <pc:cxnChg chg="mod">
          <ac:chgData name="Matthias Rohe" userId="6a1029e7ae125712" providerId="LiveId" clId="{17993715-BB78-4372-950A-928A13DB0763}" dt="2024-08-25T15:41:37.046" v="268" actId="1076"/>
          <ac:cxnSpMkLst>
            <pc:docMk/>
            <pc:sldMk cId="3945399644" sldId="258"/>
            <ac:cxnSpMk id="37" creationId="{B6EF8C88-F192-C4A1-B82C-8F3A7CF1EB8C}"/>
          </ac:cxnSpMkLst>
        </pc:cxnChg>
        <pc:cxnChg chg="mod">
          <ac:chgData name="Matthias Rohe" userId="6a1029e7ae125712" providerId="LiveId" clId="{17993715-BB78-4372-950A-928A13DB0763}" dt="2024-08-25T15:41:42.621" v="269" actId="1076"/>
          <ac:cxnSpMkLst>
            <pc:docMk/>
            <pc:sldMk cId="3945399644" sldId="258"/>
            <ac:cxnSpMk id="38" creationId="{15B5B386-7406-4FAB-96C5-8F5C3631A36F}"/>
          </ac:cxnSpMkLst>
        </pc:cxnChg>
        <pc:cxnChg chg="del mod">
          <ac:chgData name="Matthias Rohe" userId="6a1029e7ae125712" providerId="LiveId" clId="{17993715-BB78-4372-950A-928A13DB0763}" dt="2024-08-25T13:32:33.352" v="88" actId="478"/>
          <ac:cxnSpMkLst>
            <pc:docMk/>
            <pc:sldMk cId="3945399644" sldId="258"/>
            <ac:cxnSpMk id="49" creationId="{597348E1-465B-5199-2E52-B5ABA47D76D9}"/>
          </ac:cxnSpMkLst>
        </pc:cxnChg>
        <pc:cxnChg chg="del mod">
          <ac:chgData name="Matthias Rohe" userId="6a1029e7ae125712" providerId="LiveId" clId="{17993715-BB78-4372-950A-928A13DB0763}" dt="2024-08-25T13:32:32.562" v="87" actId="478"/>
          <ac:cxnSpMkLst>
            <pc:docMk/>
            <pc:sldMk cId="3945399644" sldId="258"/>
            <ac:cxnSpMk id="50" creationId="{5A4A4398-FAAF-E3D2-81AE-6731AFEE9965}"/>
          </ac:cxnSpMkLst>
        </pc:cxnChg>
        <pc:cxnChg chg="add mod">
          <ac:chgData name="Matthias Rohe" userId="6a1029e7ae125712" providerId="LiveId" clId="{17993715-BB78-4372-950A-928A13DB0763}" dt="2024-08-25T14:01:01.718" v="219" actId="1076"/>
          <ac:cxnSpMkLst>
            <pc:docMk/>
            <pc:sldMk cId="3945399644" sldId="258"/>
            <ac:cxnSpMk id="59" creationId="{4559CD11-DE0E-82FD-47D8-0439A894ADA0}"/>
          </ac:cxnSpMkLst>
        </pc:cxnChg>
        <pc:cxnChg chg="add mod">
          <ac:chgData name="Matthias Rohe" userId="6a1029e7ae125712" providerId="LiveId" clId="{17993715-BB78-4372-950A-928A13DB0763}" dt="2024-08-25T14:29:39.787" v="248" actId="1035"/>
          <ac:cxnSpMkLst>
            <pc:docMk/>
            <pc:sldMk cId="3945399644" sldId="258"/>
            <ac:cxnSpMk id="66" creationId="{B1031844-19C9-A95A-626D-837DBB6C0C12}"/>
          </ac:cxnSpMkLst>
        </pc:cxnChg>
        <pc:cxnChg chg="add mod">
          <ac:chgData name="Matthias Rohe" userId="6a1029e7ae125712" providerId="LiveId" clId="{17993715-BB78-4372-950A-928A13DB0763}" dt="2024-08-25T14:29:34.714" v="247" actId="1035"/>
          <ac:cxnSpMkLst>
            <pc:docMk/>
            <pc:sldMk cId="3945399644" sldId="258"/>
            <ac:cxnSpMk id="67" creationId="{D478C747-87E2-0F51-2B80-D92E4F0CD385}"/>
          </ac:cxnSpMkLst>
        </pc:cxnChg>
        <pc:cxnChg chg="add mod">
          <ac:chgData name="Matthias Rohe" userId="6a1029e7ae125712" providerId="LiveId" clId="{17993715-BB78-4372-950A-928A13DB0763}" dt="2024-08-25T14:30:23.158" v="253" actId="692"/>
          <ac:cxnSpMkLst>
            <pc:docMk/>
            <pc:sldMk cId="3945399644" sldId="258"/>
            <ac:cxnSpMk id="70" creationId="{F0E780B0-1C84-F1FD-FC2C-8A26DFCC9E77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A4FE48-00E4-4E99-9367-709E2183BA8A}" type="datetimeFigureOut">
              <a:rPr lang="de-DE" smtClean="0"/>
              <a:t>01.09.2024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DC2598-428F-44FC-AFE3-4B1D18CD69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4761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5F7029-942E-347B-E41E-C2091DE622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292AB9F-6467-9147-56FE-30D218A588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C3FBA97-1254-D9A7-E1C2-650E27640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D7104-FF82-4C82-96B1-0C535CD4AFC0}" type="datetimeFigureOut">
              <a:rPr lang="de-DE" smtClean="0"/>
              <a:t>01.09.2024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BF3D81-8D5D-2D15-EBC0-2C3ECD9DE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953FF59-C0A3-D882-F697-79CAB0627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81053-B39B-4809-92B9-F347E3BA6B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592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A6DF6A-787F-6F1A-7968-F61B22548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ECE1525-1DCF-54D9-B1A1-3E9C4CEE1D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1BCC515-799B-750C-1D5C-788D789B3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D7104-FF82-4C82-96B1-0C535CD4AFC0}" type="datetimeFigureOut">
              <a:rPr lang="de-DE" smtClean="0"/>
              <a:t>01.09.2024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3F60838-2F91-1DC2-657E-064C81954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E59E13E-463F-C939-430F-46639D9DD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81053-B39B-4809-92B9-F347E3BA6B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1175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3829B97-EC29-E13F-6E31-E0FD70A881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59ABB26-735C-0F23-CCA6-2B3A3EBE36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E7D42B-7D2A-036D-42A4-D02FB7D6A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D7104-FF82-4C82-96B1-0C535CD4AFC0}" type="datetimeFigureOut">
              <a:rPr lang="de-DE" smtClean="0"/>
              <a:t>01.09.2024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50EAD1-41F0-CEA2-1B25-34CF80F2C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8626EA-9A1C-B647-F7C8-53583AF48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81053-B39B-4809-92B9-F347E3BA6B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1428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D13687-6F6A-E733-8A19-44226C393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F44B099-E631-2A84-246F-1268ECF51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4B06E77-8BCC-7B21-4649-55F3A5BD4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D7104-FF82-4C82-96B1-0C535CD4AFC0}" type="datetimeFigureOut">
              <a:rPr lang="de-DE" smtClean="0"/>
              <a:t>01.09.2024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C7B9F2-73B4-C87D-C639-C48CB67FA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C6EABE-FE1B-B4EF-A7F0-E71680499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81053-B39B-4809-92B9-F347E3BA6B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1095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09192C-8605-51A9-78DC-6D57AD30C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A564E94-B647-0D6A-63EF-C36782E346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0799D84-1CFD-9BC8-8C7E-4F712AC54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D7104-FF82-4C82-96B1-0C535CD4AFC0}" type="datetimeFigureOut">
              <a:rPr lang="de-DE" smtClean="0"/>
              <a:t>01.09.2024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BC22D7-298E-7AC4-CECF-B5D8D3C73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AF883E7-AFC0-94D2-7CED-D4D2EB0ED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81053-B39B-4809-92B9-F347E3BA6B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4448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FDF502-CC83-2871-A0F1-70D679EB8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6B6728-2827-FC2A-EBAE-9678DE0997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D1CE768-7804-2FFC-C320-432693658E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E1DFC0A-FFB0-CA72-1CBA-5094955B3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D7104-FF82-4C82-96B1-0C535CD4AFC0}" type="datetimeFigureOut">
              <a:rPr lang="de-DE" smtClean="0"/>
              <a:t>01.09.2024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C4E1F7-46FB-0B74-BE5C-E382E362C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812ED25-4144-DCDF-6FCC-B8A8AE6BF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81053-B39B-4809-92B9-F347E3BA6B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4618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47CD8C-A12C-BDAA-F0C9-111A057DF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3268A94-1BEF-04A4-4444-E1F2B48C81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BC58220-70F3-69EF-079C-37C093514A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7D09121-FD8F-AA08-5E95-2F375FCA6F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A60766C-6079-A890-2CD0-379D0F6FC8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FDF59AE-BB16-7D4F-24FA-E08CFDB70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D7104-FF82-4C82-96B1-0C535CD4AFC0}" type="datetimeFigureOut">
              <a:rPr lang="de-DE" smtClean="0"/>
              <a:t>01.09.2024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593221D-8E4E-A635-AABD-2695153C6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F28AFBF-DA83-7C11-FF34-1064FC75D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81053-B39B-4809-92B9-F347E3BA6B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8330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0846C6-5AA3-ED5D-8827-DC33119EA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BBA1258-09B6-9F08-8951-027222A2C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D7104-FF82-4C82-96B1-0C535CD4AFC0}" type="datetimeFigureOut">
              <a:rPr lang="de-DE" smtClean="0"/>
              <a:t>01.09.2024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BD88C45-013A-ECF6-13EC-B60206682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7FFFE71-2B6E-8B6F-F59A-F090371E9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81053-B39B-4809-92B9-F347E3BA6B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9482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B59A8B9-9D86-3191-A34D-BE4D4484B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D7104-FF82-4C82-96B1-0C535CD4AFC0}" type="datetimeFigureOut">
              <a:rPr lang="de-DE" smtClean="0"/>
              <a:t>01.09.2024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02E7256-E457-6624-8D68-1FCBD980B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204C4AB-7CF5-E559-1033-9DC6D3AD6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81053-B39B-4809-92B9-F347E3BA6B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2143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B93B0F-C711-199E-7DA5-00D168636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FA5B43-F4CC-F17D-791D-12CFBE7E2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9E7903F-0F41-D4C4-D1B7-ACD08AB4EF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23356AB-5DF9-C4D4-0244-3C156DE12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D7104-FF82-4C82-96B1-0C535CD4AFC0}" type="datetimeFigureOut">
              <a:rPr lang="de-DE" smtClean="0"/>
              <a:t>01.09.2024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0B4F87D-078A-DA6A-356A-7A53B902B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C393125-5BC1-CDA2-A342-0E99B1ACE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81053-B39B-4809-92B9-F347E3BA6B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3882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F7AA44-4FAA-6E92-8B5A-89BD37F57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864DC5F-9A3E-5984-B8F0-0CA65A3D80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CF93835-B2F2-23F5-04A6-51875D63BE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1160D52-6830-CA4B-DA8D-8BF323B6B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D7104-FF82-4C82-96B1-0C535CD4AFC0}" type="datetimeFigureOut">
              <a:rPr lang="de-DE" smtClean="0"/>
              <a:t>01.09.2024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2D59501-6E72-F6BD-82C7-63A972FD5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CA5C9BE-0047-E7A0-CD9D-660614F01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81053-B39B-4809-92B9-F347E3BA6B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4369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8D0B6D5-8821-C09E-0631-FBCE1EFDC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12EA74E-0511-D867-2B44-50EE36A258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573DE7B-464C-220A-E6CA-5F7C19C56D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BD7104-FF82-4C82-96B1-0C535CD4AFC0}" type="datetimeFigureOut">
              <a:rPr lang="de-DE" smtClean="0"/>
              <a:t>01.09.2024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511A5C8-19AE-3CF7-DA68-8543222907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26C510D-4514-2237-6648-7ECC20643E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A881053-B39B-4809-92B9-F347E3BA6B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8504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1" descr="AWS Cloud group with AWS logo.">
            <a:extLst>
              <a:ext uri="{FF2B5EF4-FFF2-40B4-BE49-F238E27FC236}">
                <a16:creationId xmlns:a16="http://schemas.microsoft.com/office/drawing/2014/main" id="{2A8AF42B-16AA-C600-DF74-8BABDC00890E}"/>
              </a:ext>
            </a:extLst>
          </p:cNvPr>
          <p:cNvGrpSpPr/>
          <p:nvPr/>
        </p:nvGrpSpPr>
        <p:grpSpPr>
          <a:xfrm>
            <a:off x="76300" y="62436"/>
            <a:ext cx="10804278" cy="6497755"/>
            <a:chOff x="355600" y="1512745"/>
            <a:chExt cx="7218441" cy="5811891"/>
          </a:xfrm>
        </p:grpSpPr>
        <p:sp>
          <p:nvSpPr>
            <p:cNvPr id="10" name="Rectangle 54">
              <a:extLst>
                <a:ext uri="{FF2B5EF4-FFF2-40B4-BE49-F238E27FC236}">
                  <a16:creationId xmlns:a16="http://schemas.microsoft.com/office/drawing/2014/main" id="{6A56CC5F-F67A-F2E0-7F8C-AC370EE325CA}"/>
                </a:ext>
              </a:extLst>
            </p:cNvPr>
            <p:cNvSpPr/>
            <p:nvPr/>
          </p:nvSpPr>
          <p:spPr>
            <a:xfrm>
              <a:off x="355600" y="1512745"/>
              <a:ext cx="7218441" cy="5811891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AWS Cloud</a:t>
              </a:r>
            </a:p>
          </p:txBody>
        </p:sp>
        <p:pic>
          <p:nvPicPr>
            <p:cNvPr id="11" name="Graphic 55" descr="AWS Cloud group icon with AWS logo.">
              <a:extLst>
                <a:ext uri="{FF2B5EF4-FFF2-40B4-BE49-F238E27FC236}">
                  <a16:creationId xmlns:a16="http://schemas.microsoft.com/office/drawing/2014/main" id="{B95B40E9-AD92-C0A5-1513-DEDE48B376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355600" y="1512745"/>
              <a:ext cx="247539" cy="325211"/>
            </a:xfrm>
            <a:prstGeom prst="rect">
              <a:avLst/>
            </a:prstGeom>
          </p:spPr>
        </p:pic>
      </p:grpSp>
      <p:pic>
        <p:nvPicPr>
          <p:cNvPr id="16" name="Graphic 31" descr="Bucket with objects resource icon for the S3 service.">
            <a:extLst>
              <a:ext uri="{FF2B5EF4-FFF2-40B4-BE49-F238E27FC236}">
                <a16:creationId xmlns:a16="http://schemas.microsoft.com/office/drawing/2014/main" id="{F2EF1F5C-372D-DF6D-F2FC-5BFFEB5028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 bwMode="auto">
          <a:xfrm>
            <a:off x="337346" y="2204965"/>
            <a:ext cx="339157" cy="339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label2">
            <a:extLst>
              <a:ext uri="{FF2B5EF4-FFF2-40B4-BE49-F238E27FC236}">
                <a16:creationId xmlns:a16="http://schemas.microsoft.com/office/drawing/2014/main" id="{A7E54297-3730-F811-1444-61F2CCF391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861" y="2520650"/>
            <a:ext cx="66475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cs typeface="Arial" panose="020B0604020202020204" pitchFamily="34" charset="0"/>
              </a:rPr>
              <a:t>S3 bucket</a:t>
            </a:r>
          </a:p>
        </p:txBody>
      </p:sp>
      <p:pic>
        <p:nvPicPr>
          <p:cNvPr id="18" name="Graphic 72" descr="Role resource icon for the IAM service.">
            <a:extLst>
              <a:ext uri="{FF2B5EF4-FFF2-40B4-BE49-F238E27FC236}">
                <a16:creationId xmlns:a16="http://schemas.microsoft.com/office/drawing/2014/main" id="{4E8175C1-DB03-F98F-7587-D8F1CE2DE4A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6250" y="3108708"/>
            <a:ext cx="427150" cy="427150"/>
          </a:xfrm>
          <a:prstGeom prst="rect">
            <a:avLst/>
          </a:prstGeom>
        </p:spPr>
      </p:pic>
      <p:sp>
        <p:nvSpPr>
          <p:cNvPr id="19" name="TextBox 29">
            <a:extLst>
              <a:ext uri="{FF2B5EF4-FFF2-40B4-BE49-F238E27FC236}">
                <a16:creationId xmlns:a16="http://schemas.microsoft.com/office/drawing/2014/main" id="{08A00B89-1828-B6D8-93A8-AB9CB02BE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603" y="3500817"/>
            <a:ext cx="61312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IAM Role</a:t>
            </a:r>
          </a:p>
        </p:txBody>
      </p:sp>
      <p:grpSp>
        <p:nvGrpSpPr>
          <p:cNvPr id="20" name="Group 7" descr="Virtual private cloud (VPC) group.">
            <a:extLst>
              <a:ext uri="{FF2B5EF4-FFF2-40B4-BE49-F238E27FC236}">
                <a16:creationId xmlns:a16="http://schemas.microsoft.com/office/drawing/2014/main" id="{3EC385DA-4038-5454-2097-CC0A028BE5EA}"/>
              </a:ext>
            </a:extLst>
          </p:cNvPr>
          <p:cNvGrpSpPr/>
          <p:nvPr/>
        </p:nvGrpSpPr>
        <p:grpSpPr>
          <a:xfrm>
            <a:off x="1076847" y="809539"/>
            <a:ext cx="8893440" cy="4366467"/>
            <a:chOff x="3629677" y="2618865"/>
            <a:chExt cx="2605086" cy="1479968"/>
          </a:xfrm>
        </p:grpSpPr>
        <p:sp>
          <p:nvSpPr>
            <p:cNvPr id="21" name="Rectangle 69">
              <a:extLst>
                <a:ext uri="{FF2B5EF4-FFF2-40B4-BE49-F238E27FC236}">
                  <a16:creationId xmlns:a16="http://schemas.microsoft.com/office/drawing/2014/main" id="{F775141F-BF62-8634-4330-E72F9299A18E}"/>
                </a:ext>
              </a:extLst>
            </p:cNvPr>
            <p:cNvSpPr/>
            <p:nvPr/>
          </p:nvSpPr>
          <p:spPr>
            <a:xfrm>
              <a:off x="3629677" y="2618865"/>
              <a:ext cx="2605086" cy="1479968"/>
            </a:xfrm>
            <a:prstGeom prst="rect">
              <a:avLst/>
            </a:prstGeom>
            <a:noFill/>
            <a:ln w="15875">
              <a:solidFill>
                <a:srgbClr val="8C4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00" dirty="0">
                  <a:ln w="0"/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VPC</a:t>
              </a:r>
            </a:p>
          </p:txBody>
        </p:sp>
        <p:pic>
          <p:nvPicPr>
            <p:cNvPr id="22" name="Graphic 70" descr="VPC group icon. ">
              <a:extLst>
                <a:ext uri="{FF2B5EF4-FFF2-40B4-BE49-F238E27FC236}">
                  <a16:creationId xmlns:a16="http://schemas.microsoft.com/office/drawing/2014/main" id="{5D9D3EF4-C5C1-C453-1F2C-1847A9A2104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3629677" y="2618865"/>
              <a:ext cx="116306" cy="80410"/>
            </a:xfrm>
            <a:prstGeom prst="rect">
              <a:avLst/>
            </a:prstGeom>
          </p:spPr>
        </p:pic>
      </p:grpSp>
      <p:sp>
        <p:nvSpPr>
          <p:cNvPr id="23" name="Rectangle 44">
            <a:extLst>
              <a:ext uri="{FF2B5EF4-FFF2-40B4-BE49-F238E27FC236}">
                <a16:creationId xmlns:a16="http://schemas.microsoft.com/office/drawing/2014/main" id="{6B86D892-E6C3-8204-7106-F687F3B36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301428" y="1115736"/>
            <a:ext cx="4408649" cy="3973500"/>
          </a:xfrm>
          <a:prstGeom prst="rect">
            <a:avLst/>
          </a:prstGeom>
          <a:noFill/>
          <a:ln w="15875">
            <a:solidFill>
              <a:srgbClr val="ED71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24" name="Graphic 42">
            <a:extLst>
              <a:ext uri="{FF2B5EF4-FFF2-40B4-BE49-F238E27FC236}">
                <a16:creationId xmlns:a16="http://schemas.microsoft.com/office/drawing/2014/main" id="{3345A9DA-3A4F-0503-0EC4-6291ACA8C5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5315252" y="1115736"/>
            <a:ext cx="381000" cy="381000"/>
          </a:xfrm>
          <a:prstGeom prst="rect">
            <a:avLst/>
          </a:prstGeom>
        </p:spPr>
      </p:pic>
      <p:grpSp>
        <p:nvGrpSpPr>
          <p:cNvPr id="30" name="Group 8" descr="Private subnet group.">
            <a:extLst>
              <a:ext uri="{FF2B5EF4-FFF2-40B4-BE49-F238E27FC236}">
                <a16:creationId xmlns:a16="http://schemas.microsoft.com/office/drawing/2014/main" id="{66C93406-3AA0-7C54-521C-88D60596A6BC}"/>
              </a:ext>
            </a:extLst>
          </p:cNvPr>
          <p:cNvGrpSpPr/>
          <p:nvPr/>
        </p:nvGrpSpPr>
        <p:grpSpPr>
          <a:xfrm>
            <a:off x="5754195" y="2465695"/>
            <a:ext cx="1822872" cy="1783679"/>
            <a:chOff x="4215622" y="2618864"/>
            <a:chExt cx="2032587" cy="1709761"/>
          </a:xfrm>
        </p:grpSpPr>
        <p:sp>
          <p:nvSpPr>
            <p:cNvPr id="31" name="Rectangle 71">
              <a:extLst>
                <a:ext uri="{FF2B5EF4-FFF2-40B4-BE49-F238E27FC236}">
                  <a16:creationId xmlns:a16="http://schemas.microsoft.com/office/drawing/2014/main" id="{146AC9F0-F401-1349-6474-47A9561969A8}"/>
                </a:ext>
              </a:extLst>
            </p:cNvPr>
            <p:cNvSpPr/>
            <p:nvPr/>
          </p:nvSpPr>
          <p:spPr>
            <a:xfrm>
              <a:off x="4215623" y="2618864"/>
              <a:ext cx="2032586" cy="1709761"/>
            </a:xfrm>
            <a:prstGeom prst="rect">
              <a:avLst/>
            </a:prstGeom>
            <a:noFill/>
            <a:ln w="15875">
              <a:solidFill>
                <a:srgbClr val="00A4A6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 bIns="4572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Private subnet</a:t>
              </a:r>
            </a:p>
          </p:txBody>
        </p:sp>
        <p:pic>
          <p:nvPicPr>
            <p:cNvPr id="32" name="Graphic 72" descr="Private subnet group icon. ">
              <a:extLst>
                <a:ext uri="{FF2B5EF4-FFF2-40B4-BE49-F238E27FC236}">
                  <a16:creationId xmlns:a16="http://schemas.microsoft.com/office/drawing/2014/main" id="{03175F47-BA98-BF64-F6A3-870B0E46D6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/>
          </p:blipFill>
          <p:spPr>
            <a:xfrm>
              <a:off x="4215622" y="2618865"/>
              <a:ext cx="438304" cy="381000"/>
            </a:xfrm>
            <a:prstGeom prst="rect">
              <a:avLst/>
            </a:prstGeom>
          </p:spPr>
        </p:pic>
      </p:grpSp>
      <p:grpSp>
        <p:nvGrpSpPr>
          <p:cNvPr id="33" name="Group 8" descr="Private subnet group.">
            <a:extLst>
              <a:ext uri="{FF2B5EF4-FFF2-40B4-BE49-F238E27FC236}">
                <a16:creationId xmlns:a16="http://schemas.microsoft.com/office/drawing/2014/main" id="{A0AE133C-90A2-620E-F37B-166F06E5AE0E}"/>
              </a:ext>
            </a:extLst>
          </p:cNvPr>
          <p:cNvGrpSpPr/>
          <p:nvPr/>
        </p:nvGrpSpPr>
        <p:grpSpPr>
          <a:xfrm>
            <a:off x="3558750" y="2456871"/>
            <a:ext cx="1822871" cy="1783678"/>
            <a:chOff x="4215623" y="2618864"/>
            <a:chExt cx="2032586" cy="1709760"/>
          </a:xfrm>
        </p:grpSpPr>
        <p:sp>
          <p:nvSpPr>
            <p:cNvPr id="34" name="Rectangle 71">
              <a:extLst>
                <a:ext uri="{FF2B5EF4-FFF2-40B4-BE49-F238E27FC236}">
                  <a16:creationId xmlns:a16="http://schemas.microsoft.com/office/drawing/2014/main" id="{E4C05E5B-C041-6EE3-9D95-C74B2F27EEF1}"/>
                </a:ext>
              </a:extLst>
            </p:cNvPr>
            <p:cNvSpPr/>
            <p:nvPr/>
          </p:nvSpPr>
          <p:spPr>
            <a:xfrm>
              <a:off x="4215623" y="2618864"/>
              <a:ext cx="2032586" cy="1709760"/>
            </a:xfrm>
            <a:prstGeom prst="rect">
              <a:avLst/>
            </a:prstGeom>
            <a:noFill/>
            <a:ln w="15875">
              <a:solidFill>
                <a:srgbClr val="00A4A6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 bIns="4572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Private subnet</a:t>
              </a:r>
            </a:p>
          </p:txBody>
        </p:sp>
        <p:pic>
          <p:nvPicPr>
            <p:cNvPr id="35" name="Graphic 72" descr="Private subnet group icon. ">
              <a:extLst>
                <a:ext uri="{FF2B5EF4-FFF2-40B4-BE49-F238E27FC236}">
                  <a16:creationId xmlns:a16="http://schemas.microsoft.com/office/drawing/2014/main" id="{864779DF-CEE7-12B3-4AF5-AF8D8316A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/>
          </p:blipFill>
          <p:spPr>
            <a:xfrm>
              <a:off x="4215623" y="2618865"/>
              <a:ext cx="422268" cy="381000"/>
            </a:xfrm>
            <a:prstGeom prst="rect">
              <a:avLst/>
            </a:prstGeom>
          </p:spPr>
        </p:pic>
      </p:grp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B6EF8C88-F192-C4A1-B82C-8F3A7CF1EB8C}"/>
              </a:ext>
            </a:extLst>
          </p:cNvPr>
          <p:cNvCxnSpPr/>
          <p:nvPr/>
        </p:nvCxnSpPr>
        <p:spPr>
          <a:xfrm flipH="1">
            <a:off x="927330" y="3383165"/>
            <a:ext cx="5465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15B5B386-7406-4FAB-96C5-8F5C3631A36F}"/>
              </a:ext>
            </a:extLst>
          </p:cNvPr>
          <p:cNvCxnSpPr>
            <a:cxnSpLocks/>
          </p:cNvCxnSpPr>
          <p:nvPr/>
        </p:nvCxnSpPr>
        <p:spPr>
          <a:xfrm flipH="1" flipV="1">
            <a:off x="483885" y="2723781"/>
            <a:ext cx="9869" cy="4131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62" descr="Availability Zone group.">
            <a:extLst>
              <a:ext uri="{FF2B5EF4-FFF2-40B4-BE49-F238E27FC236}">
                <a16:creationId xmlns:a16="http://schemas.microsoft.com/office/drawing/2014/main" id="{551CC9C8-90D0-3AE5-814B-57DD6A657E0B}"/>
              </a:ext>
            </a:extLst>
          </p:cNvPr>
          <p:cNvSpPr/>
          <p:nvPr/>
        </p:nvSpPr>
        <p:spPr>
          <a:xfrm>
            <a:off x="1226457" y="1980071"/>
            <a:ext cx="4241618" cy="2767569"/>
          </a:xfrm>
          <a:prstGeom prst="rect">
            <a:avLst/>
          </a:prstGeom>
          <a:noFill/>
          <a:ln w="15875">
            <a:solidFill>
              <a:srgbClr val="00A4A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41" name="Rectangle 62" descr="Availability Zone group.">
            <a:extLst>
              <a:ext uri="{FF2B5EF4-FFF2-40B4-BE49-F238E27FC236}">
                <a16:creationId xmlns:a16="http://schemas.microsoft.com/office/drawing/2014/main" id="{E72DF62F-028F-059D-9000-30EAF0621E60}"/>
              </a:ext>
            </a:extLst>
          </p:cNvPr>
          <p:cNvSpPr/>
          <p:nvPr/>
        </p:nvSpPr>
        <p:spPr>
          <a:xfrm>
            <a:off x="5686445" y="1980071"/>
            <a:ext cx="4158106" cy="2767569"/>
          </a:xfrm>
          <a:prstGeom prst="rect">
            <a:avLst/>
          </a:prstGeom>
          <a:noFill/>
          <a:ln w="15875">
            <a:solidFill>
              <a:srgbClr val="00A4A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pic>
        <p:nvPicPr>
          <p:cNvPr id="42" name="Graphic 5" descr="Amazon Elastic Compute Cloud (Amazon EC2) service icon.">
            <a:extLst>
              <a:ext uri="{FF2B5EF4-FFF2-40B4-BE49-F238E27FC236}">
                <a16:creationId xmlns:a16="http://schemas.microsoft.com/office/drawing/2014/main" id="{28DBC495-AD9A-2887-F05C-FC743D9AC3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 bwMode="auto">
          <a:xfrm>
            <a:off x="4071668" y="2968019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extBox 6">
            <a:extLst>
              <a:ext uri="{FF2B5EF4-FFF2-40B4-BE49-F238E27FC236}">
                <a16:creationId xmlns:a16="http://schemas.microsoft.com/office/drawing/2014/main" id="{307BB56E-7967-0BD6-8E71-2F29859AF3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074" y="3731606"/>
            <a:ext cx="180996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Elastic Compute Cloud (Amazon EC2)</a:t>
            </a:r>
          </a:p>
        </p:txBody>
      </p:sp>
      <p:pic>
        <p:nvPicPr>
          <p:cNvPr id="44" name="Graphic 5" descr="Amazon Elastic Compute Cloud (Amazon EC2) service icon.">
            <a:extLst>
              <a:ext uri="{FF2B5EF4-FFF2-40B4-BE49-F238E27FC236}">
                <a16:creationId xmlns:a16="http://schemas.microsoft.com/office/drawing/2014/main" id="{E6A7C5ED-A6E9-5607-85BE-FF5A56EF05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 bwMode="auto">
          <a:xfrm>
            <a:off x="6285795" y="2982177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TextBox 6">
            <a:extLst>
              <a:ext uri="{FF2B5EF4-FFF2-40B4-BE49-F238E27FC236}">
                <a16:creationId xmlns:a16="http://schemas.microsoft.com/office/drawing/2014/main" id="{897B40D4-8846-569A-A0D5-CD907BB363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4325" y="3774369"/>
            <a:ext cx="181274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Elastic Compute Cloud (Amazon EC2)</a:t>
            </a:r>
          </a:p>
        </p:txBody>
      </p:sp>
      <p:grpSp>
        <p:nvGrpSpPr>
          <p:cNvPr id="2" name="Group 66" descr="Second Nat gateway resource icon, with the Nate gateway label below it. The resource is in Availability Zone 2.">
            <a:extLst>
              <a:ext uri="{FF2B5EF4-FFF2-40B4-BE49-F238E27FC236}">
                <a16:creationId xmlns:a16="http://schemas.microsoft.com/office/drawing/2014/main" id="{E34EAA1A-B277-7E62-357F-96185B5CC66B}"/>
              </a:ext>
            </a:extLst>
          </p:cNvPr>
          <p:cNvGrpSpPr/>
          <p:nvPr/>
        </p:nvGrpSpPr>
        <p:grpSpPr>
          <a:xfrm>
            <a:off x="8052767" y="2983113"/>
            <a:ext cx="1391748" cy="1216162"/>
            <a:chOff x="3949432" y="3922713"/>
            <a:chExt cx="1234766" cy="521727"/>
          </a:xfrm>
        </p:grpSpPr>
        <p:sp>
          <p:nvSpPr>
            <p:cNvPr id="3" name="TextBox 17">
              <a:extLst>
                <a:ext uri="{FF2B5EF4-FFF2-40B4-BE49-F238E27FC236}">
                  <a16:creationId xmlns:a16="http://schemas.microsoft.com/office/drawing/2014/main" id="{AA6C5AFE-409F-B644-2DAE-3DAF802458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49432" y="4228996"/>
              <a:ext cx="1234766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8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NAT gateway</a:t>
              </a:r>
            </a:p>
          </p:txBody>
        </p:sp>
        <p:pic>
          <p:nvPicPr>
            <p:cNvPr id="12" name="Graphic 35">
              <a:extLst>
                <a:ext uri="{FF2B5EF4-FFF2-40B4-BE49-F238E27FC236}">
                  <a16:creationId xmlns:a16="http://schemas.microsoft.com/office/drawing/2014/main" id="{ED067AC2-E0EB-6C47-A48E-B4D415DB4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rcRect/>
            <a:stretch/>
          </p:blipFill>
          <p:spPr bwMode="auto">
            <a:xfrm>
              <a:off x="4280756" y="3922713"/>
              <a:ext cx="602863" cy="306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6" name="Group 5" descr="Internet gateway service icon on VPC container.">
            <a:extLst>
              <a:ext uri="{FF2B5EF4-FFF2-40B4-BE49-F238E27FC236}">
                <a16:creationId xmlns:a16="http://schemas.microsoft.com/office/drawing/2014/main" id="{5A21B3D9-3644-275A-233A-93B2E611785A}"/>
              </a:ext>
            </a:extLst>
          </p:cNvPr>
          <p:cNvGrpSpPr/>
          <p:nvPr/>
        </p:nvGrpSpPr>
        <p:grpSpPr>
          <a:xfrm>
            <a:off x="9861352" y="2982177"/>
            <a:ext cx="1062907" cy="1095814"/>
            <a:chOff x="7892520" y="1855841"/>
            <a:chExt cx="645519" cy="608021"/>
          </a:xfrm>
        </p:grpSpPr>
        <p:pic>
          <p:nvPicPr>
            <p:cNvPr id="47" name="Graphic 10" descr="Internet gateway resource icon for the Amazon VPC service.">
              <a:extLst>
                <a:ext uri="{FF2B5EF4-FFF2-40B4-BE49-F238E27FC236}">
                  <a16:creationId xmlns:a16="http://schemas.microsoft.com/office/drawing/2014/main" id="{F4CC04C2-0225-8418-F2E7-7C38274DDF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rcRect/>
            <a:stretch/>
          </p:blipFill>
          <p:spPr bwMode="auto">
            <a:xfrm>
              <a:off x="8035342" y="1855841"/>
              <a:ext cx="359877" cy="3598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" name="TextBox 12">
              <a:extLst>
                <a:ext uri="{FF2B5EF4-FFF2-40B4-BE49-F238E27FC236}">
                  <a16:creationId xmlns:a16="http://schemas.microsoft.com/office/drawing/2014/main" id="{7FA46FAE-FBD3-ABC9-608C-1E397EE464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92520" y="2222366"/>
              <a:ext cx="645519" cy="241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8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Internet gateway</a:t>
              </a:r>
            </a:p>
          </p:txBody>
        </p:sp>
      </p:grpSp>
      <p:sp>
        <p:nvSpPr>
          <p:cNvPr id="51" name="Rectangle 60" descr="Region group">
            <a:extLst>
              <a:ext uri="{FF2B5EF4-FFF2-40B4-BE49-F238E27FC236}">
                <a16:creationId xmlns:a16="http://schemas.microsoft.com/office/drawing/2014/main" id="{83823228-561C-8800-8DCA-75DA3386D42C}"/>
              </a:ext>
            </a:extLst>
          </p:cNvPr>
          <p:cNvSpPr/>
          <p:nvPr/>
        </p:nvSpPr>
        <p:spPr>
          <a:xfrm>
            <a:off x="135708" y="451570"/>
            <a:ext cx="10700724" cy="6066676"/>
          </a:xfrm>
          <a:prstGeom prst="rect">
            <a:avLst/>
          </a:prstGeom>
          <a:noFill/>
          <a:ln w="15875">
            <a:solidFill>
              <a:srgbClr val="00A4A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</a:t>
            </a:r>
          </a:p>
        </p:txBody>
      </p:sp>
      <p:grpSp>
        <p:nvGrpSpPr>
          <p:cNvPr id="52" name="Group 9" descr="Public subnet group.">
            <a:extLst>
              <a:ext uri="{FF2B5EF4-FFF2-40B4-BE49-F238E27FC236}">
                <a16:creationId xmlns:a16="http://schemas.microsoft.com/office/drawing/2014/main" id="{ECA817A3-B5DF-02B2-C1D1-36B2BBFC4E5B}"/>
              </a:ext>
            </a:extLst>
          </p:cNvPr>
          <p:cNvGrpSpPr/>
          <p:nvPr/>
        </p:nvGrpSpPr>
        <p:grpSpPr>
          <a:xfrm>
            <a:off x="1334481" y="2455768"/>
            <a:ext cx="1831049" cy="1778419"/>
            <a:chOff x="6147454" y="2618865"/>
            <a:chExt cx="1765300" cy="889002"/>
          </a:xfrm>
        </p:grpSpPr>
        <p:sp>
          <p:nvSpPr>
            <p:cNvPr id="53" name="Rectangle 73">
              <a:extLst>
                <a:ext uri="{FF2B5EF4-FFF2-40B4-BE49-F238E27FC236}">
                  <a16:creationId xmlns:a16="http://schemas.microsoft.com/office/drawing/2014/main" id="{E1F4118A-9FBC-93BB-71B8-12C5AF717567}"/>
                </a:ext>
              </a:extLst>
            </p:cNvPr>
            <p:cNvSpPr/>
            <p:nvPr/>
          </p:nvSpPr>
          <p:spPr>
            <a:xfrm>
              <a:off x="6147454" y="2618865"/>
              <a:ext cx="1765300" cy="889002"/>
            </a:xfrm>
            <a:prstGeom prst="rect">
              <a:avLst/>
            </a:prstGeom>
            <a:noFill/>
            <a:ln w="15875">
              <a:solidFill>
                <a:srgbClr val="7AA116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 bIns="4572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Public subnet</a:t>
              </a:r>
            </a:p>
          </p:txBody>
        </p:sp>
        <p:pic>
          <p:nvPicPr>
            <p:cNvPr id="54" name="Graphic 74" descr="Public subnet group icon. ">
              <a:extLst>
                <a:ext uri="{FF2B5EF4-FFF2-40B4-BE49-F238E27FC236}">
                  <a16:creationId xmlns:a16="http://schemas.microsoft.com/office/drawing/2014/main" id="{CACF9662-D813-F67E-8A17-5BC5FD660D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rcRect/>
            <a:stretch/>
          </p:blipFill>
          <p:spPr>
            <a:xfrm>
              <a:off x="6147454" y="2618865"/>
              <a:ext cx="381000" cy="194730"/>
            </a:xfrm>
            <a:prstGeom prst="rect">
              <a:avLst/>
            </a:prstGeom>
          </p:spPr>
        </p:pic>
      </p:grpSp>
      <p:sp>
        <p:nvSpPr>
          <p:cNvPr id="55" name="Rectangle 73">
            <a:extLst>
              <a:ext uri="{FF2B5EF4-FFF2-40B4-BE49-F238E27FC236}">
                <a16:creationId xmlns:a16="http://schemas.microsoft.com/office/drawing/2014/main" id="{ABDD106D-8B53-8397-2431-2D2F2C260C9E}"/>
              </a:ext>
            </a:extLst>
          </p:cNvPr>
          <p:cNvSpPr/>
          <p:nvPr/>
        </p:nvSpPr>
        <p:spPr>
          <a:xfrm>
            <a:off x="7857296" y="2470955"/>
            <a:ext cx="1831049" cy="1778419"/>
          </a:xfrm>
          <a:prstGeom prst="rect">
            <a:avLst/>
          </a:prstGeom>
          <a:noFill/>
          <a:ln w="15875">
            <a:solidFill>
              <a:srgbClr val="7AA11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 bIns="457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56" name="Graphic 74" descr="Public subnet group icon. ">
            <a:extLst>
              <a:ext uri="{FF2B5EF4-FFF2-40B4-BE49-F238E27FC236}">
                <a16:creationId xmlns:a16="http://schemas.microsoft.com/office/drawing/2014/main" id="{231F39DC-18AA-30DF-1346-3A35453D4E2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rcRect/>
          <a:stretch/>
        </p:blipFill>
        <p:spPr>
          <a:xfrm>
            <a:off x="7857296" y="2470955"/>
            <a:ext cx="395190" cy="389551"/>
          </a:xfrm>
          <a:prstGeom prst="rect">
            <a:avLst/>
          </a:prstGeom>
        </p:spPr>
      </p:pic>
      <p:pic>
        <p:nvPicPr>
          <p:cNvPr id="57" name="Graphic 91" descr="Internet resource icon for the General Icons category.">
            <a:extLst>
              <a:ext uri="{FF2B5EF4-FFF2-40B4-BE49-F238E27FC236}">
                <a16:creationId xmlns:a16="http://schemas.microsoft.com/office/drawing/2014/main" id="{CF13C8D0-79F5-FDD2-A64C-2AF98DBC620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1254025" y="2912547"/>
            <a:ext cx="791234" cy="791234"/>
          </a:xfrm>
          <a:prstGeom prst="rect">
            <a:avLst/>
          </a:prstGeom>
        </p:spPr>
      </p:pic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4559CD11-DE0E-82FD-47D8-0439A894ADA0}"/>
              </a:ext>
            </a:extLst>
          </p:cNvPr>
          <p:cNvCxnSpPr>
            <a:cxnSpLocks/>
          </p:cNvCxnSpPr>
          <p:nvPr/>
        </p:nvCxnSpPr>
        <p:spPr>
          <a:xfrm>
            <a:off x="10720155" y="3306473"/>
            <a:ext cx="47241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1" name="Group 66" descr="Second Nat gateway resource icon, with the Nate gateway label below it. The resource is in Availability Zone 2.">
            <a:extLst>
              <a:ext uri="{FF2B5EF4-FFF2-40B4-BE49-F238E27FC236}">
                <a16:creationId xmlns:a16="http://schemas.microsoft.com/office/drawing/2014/main" id="{2AE3D04D-F87B-DBF4-3FBD-9C19142F1AF8}"/>
              </a:ext>
            </a:extLst>
          </p:cNvPr>
          <p:cNvGrpSpPr/>
          <p:nvPr/>
        </p:nvGrpSpPr>
        <p:grpSpPr>
          <a:xfrm>
            <a:off x="1552851" y="2955285"/>
            <a:ext cx="1391748" cy="1216162"/>
            <a:chOff x="3949432" y="3922713"/>
            <a:chExt cx="1234766" cy="521727"/>
          </a:xfrm>
        </p:grpSpPr>
        <p:sp>
          <p:nvSpPr>
            <p:cNvPr id="62" name="TextBox 17">
              <a:extLst>
                <a:ext uri="{FF2B5EF4-FFF2-40B4-BE49-F238E27FC236}">
                  <a16:creationId xmlns:a16="http://schemas.microsoft.com/office/drawing/2014/main" id="{2B825DBC-FA20-F39D-9658-9BB3929C8A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49432" y="4228996"/>
              <a:ext cx="1234766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8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NAT gateway</a:t>
              </a:r>
            </a:p>
          </p:txBody>
        </p:sp>
        <p:pic>
          <p:nvPicPr>
            <p:cNvPr id="63" name="Graphic 35">
              <a:extLst>
                <a:ext uri="{FF2B5EF4-FFF2-40B4-BE49-F238E27FC236}">
                  <a16:creationId xmlns:a16="http://schemas.microsoft.com/office/drawing/2014/main" id="{79BD9868-B89F-B2D4-D410-EBF9E78F4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rcRect/>
            <a:stretch/>
          </p:blipFill>
          <p:spPr bwMode="auto">
            <a:xfrm>
              <a:off x="4280756" y="3922713"/>
              <a:ext cx="602863" cy="306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64" name="Graphic 36" descr="Application Load Balancer resource icon for the Elastic Load Balancing service.">
            <a:extLst>
              <a:ext uri="{FF2B5EF4-FFF2-40B4-BE49-F238E27FC236}">
                <a16:creationId xmlns:a16="http://schemas.microsoft.com/office/drawing/2014/main" id="{FABF1E87-EC7E-100E-8E46-BDA14D68C950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5294560" y="5360305"/>
            <a:ext cx="585001" cy="585001"/>
          </a:xfrm>
          <a:prstGeom prst="rect">
            <a:avLst/>
          </a:prstGeom>
        </p:spPr>
      </p:pic>
      <p:sp>
        <p:nvSpPr>
          <p:cNvPr id="65" name="TextBox 19">
            <a:extLst>
              <a:ext uri="{FF2B5EF4-FFF2-40B4-BE49-F238E27FC236}">
                <a16:creationId xmlns:a16="http://schemas.microsoft.com/office/drawing/2014/main" id="{523872C2-A508-B3BD-AC35-1BF70FA07E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8466" y="5944168"/>
            <a:ext cx="97753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Application Load </a:t>
            </a:r>
            <a:b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B1031844-19C9-A95A-626D-837DBB6C0C12}"/>
              </a:ext>
            </a:extLst>
          </p:cNvPr>
          <p:cNvCxnSpPr/>
          <p:nvPr/>
        </p:nvCxnSpPr>
        <p:spPr>
          <a:xfrm flipH="1">
            <a:off x="5018874" y="3297690"/>
            <a:ext cx="5465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D478C747-87E2-0F51-2B80-D92E4F0CD385}"/>
              </a:ext>
            </a:extLst>
          </p:cNvPr>
          <p:cNvCxnSpPr>
            <a:cxnSpLocks/>
          </p:cNvCxnSpPr>
          <p:nvPr/>
        </p:nvCxnSpPr>
        <p:spPr>
          <a:xfrm>
            <a:off x="5565445" y="3297690"/>
            <a:ext cx="54438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F0E780B0-1C84-F1FD-FC2C-8A26DFCC9E77}"/>
              </a:ext>
            </a:extLst>
          </p:cNvPr>
          <p:cNvCxnSpPr>
            <a:cxnSpLocks/>
          </p:cNvCxnSpPr>
          <p:nvPr/>
        </p:nvCxnSpPr>
        <p:spPr>
          <a:xfrm flipV="1">
            <a:off x="5565445" y="3306473"/>
            <a:ext cx="0" cy="2085669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Rectangle 63" descr="Security group.">
            <a:extLst>
              <a:ext uri="{FF2B5EF4-FFF2-40B4-BE49-F238E27FC236}">
                <a16:creationId xmlns:a16="http://schemas.microsoft.com/office/drawing/2014/main" id="{C00F305D-4C53-25E1-73AD-7D931687025E}"/>
              </a:ext>
            </a:extLst>
          </p:cNvPr>
          <p:cNvSpPr/>
          <p:nvPr/>
        </p:nvSpPr>
        <p:spPr>
          <a:xfrm>
            <a:off x="3653406" y="2888713"/>
            <a:ext cx="3803185" cy="1224209"/>
          </a:xfrm>
          <a:prstGeom prst="rect">
            <a:avLst/>
          </a:prstGeom>
          <a:noFill/>
          <a:ln w="15875">
            <a:solidFill>
              <a:srgbClr val="DD344C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</a:t>
            </a:r>
          </a:p>
        </p:txBody>
      </p:sp>
      <p:sp>
        <p:nvSpPr>
          <p:cNvPr id="74" name="Rectangle 63" descr="Security group.">
            <a:extLst>
              <a:ext uri="{FF2B5EF4-FFF2-40B4-BE49-F238E27FC236}">
                <a16:creationId xmlns:a16="http://schemas.microsoft.com/office/drawing/2014/main" id="{546D8FBE-A42E-8002-8D08-32D6BE05121B}"/>
              </a:ext>
            </a:extLst>
          </p:cNvPr>
          <p:cNvSpPr/>
          <p:nvPr/>
        </p:nvSpPr>
        <p:spPr>
          <a:xfrm>
            <a:off x="4848422" y="5114781"/>
            <a:ext cx="1517621" cy="1207446"/>
          </a:xfrm>
          <a:prstGeom prst="rect">
            <a:avLst/>
          </a:prstGeom>
          <a:noFill/>
          <a:ln w="15875">
            <a:solidFill>
              <a:srgbClr val="DD344C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</a:t>
            </a:r>
          </a:p>
        </p:txBody>
      </p:sp>
      <p:pic>
        <p:nvPicPr>
          <p:cNvPr id="4" name="Graphic 80" descr="Route table resource icon for the Amazon Route 53 service.">
            <a:extLst>
              <a:ext uri="{FF2B5EF4-FFF2-40B4-BE49-F238E27FC236}">
                <a16:creationId xmlns:a16="http://schemas.microsoft.com/office/drawing/2014/main" id="{F345FADF-4F80-9866-E7C2-D54841F27C33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263863" y="5363249"/>
            <a:ext cx="1249791" cy="876348"/>
          </a:xfrm>
          <a:prstGeom prst="rect">
            <a:avLst/>
          </a:prstGeom>
        </p:spPr>
      </p:pic>
      <p:pic>
        <p:nvPicPr>
          <p:cNvPr id="6" name="Graphic 80" descr="Route table resource icon for the Amazon Route 53 service.">
            <a:extLst>
              <a:ext uri="{FF2B5EF4-FFF2-40B4-BE49-F238E27FC236}">
                <a16:creationId xmlns:a16="http://schemas.microsoft.com/office/drawing/2014/main" id="{E49162F2-3DF3-CAE2-C73E-CF8D216BA2B7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3284431" y="5363967"/>
            <a:ext cx="1249791" cy="876348"/>
          </a:xfrm>
          <a:prstGeom prst="rect">
            <a:avLst/>
          </a:prstGeom>
        </p:spPr>
      </p:pic>
      <p:pic>
        <p:nvPicPr>
          <p:cNvPr id="7" name="Graphic 80" descr="Route table resource icon for the Amazon Route 53 service.">
            <a:extLst>
              <a:ext uri="{FF2B5EF4-FFF2-40B4-BE49-F238E27FC236}">
                <a16:creationId xmlns:a16="http://schemas.microsoft.com/office/drawing/2014/main" id="{E439574E-FA59-B331-3806-62ADB025927A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6542137" y="5360305"/>
            <a:ext cx="1249791" cy="876348"/>
          </a:xfrm>
          <a:prstGeom prst="rect">
            <a:avLst/>
          </a:prstGeom>
        </p:spPr>
      </p:pic>
      <p:pic>
        <p:nvPicPr>
          <p:cNvPr id="8" name="Graphic 80" descr="Route table resource icon for the Amazon Route 53 service.">
            <a:extLst>
              <a:ext uri="{FF2B5EF4-FFF2-40B4-BE49-F238E27FC236}">
                <a16:creationId xmlns:a16="http://schemas.microsoft.com/office/drawing/2014/main" id="{C08926B5-1CEA-9591-3CC1-296069A1B830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8666757" y="5358719"/>
            <a:ext cx="1249791" cy="876348"/>
          </a:xfrm>
          <a:prstGeom prst="rect">
            <a:avLst/>
          </a:prstGeom>
        </p:spPr>
      </p:pic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D2F589EA-678C-F5CE-C0C6-9816B18D3492}"/>
              </a:ext>
            </a:extLst>
          </p:cNvPr>
          <p:cNvCxnSpPr>
            <a:cxnSpLocks/>
          </p:cNvCxnSpPr>
          <p:nvPr/>
        </p:nvCxnSpPr>
        <p:spPr>
          <a:xfrm flipV="1">
            <a:off x="1888758" y="4249374"/>
            <a:ext cx="0" cy="11269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3311B717-BDF8-82F4-025F-B5936850EA0C}"/>
              </a:ext>
            </a:extLst>
          </p:cNvPr>
          <p:cNvCxnSpPr>
            <a:cxnSpLocks/>
          </p:cNvCxnSpPr>
          <p:nvPr/>
        </p:nvCxnSpPr>
        <p:spPr>
          <a:xfrm flipV="1">
            <a:off x="3909326" y="4249374"/>
            <a:ext cx="0" cy="11696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37442DD7-AAE1-B4BD-D63D-CAFD1FB8FBF3}"/>
              </a:ext>
            </a:extLst>
          </p:cNvPr>
          <p:cNvCxnSpPr>
            <a:cxnSpLocks/>
          </p:cNvCxnSpPr>
          <p:nvPr/>
        </p:nvCxnSpPr>
        <p:spPr>
          <a:xfrm flipV="1">
            <a:off x="7167032" y="4270755"/>
            <a:ext cx="0" cy="11269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C8DCC5FE-E7CF-505C-3A0C-CA8AFC5E3C7A}"/>
              </a:ext>
            </a:extLst>
          </p:cNvPr>
          <p:cNvCxnSpPr>
            <a:cxnSpLocks/>
          </p:cNvCxnSpPr>
          <p:nvPr/>
        </p:nvCxnSpPr>
        <p:spPr>
          <a:xfrm flipV="1">
            <a:off x="9291652" y="4249374"/>
            <a:ext cx="0" cy="11269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399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</Words>
  <Application>Microsoft Office PowerPoint</Application>
  <PresentationFormat>Breitbild</PresentationFormat>
  <Paragraphs>22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Matthias Rohe</dc:creator>
  <cp:lastModifiedBy>Matthias Rohe</cp:lastModifiedBy>
  <cp:revision>2</cp:revision>
  <dcterms:created xsi:type="dcterms:W3CDTF">2024-07-04T16:16:59Z</dcterms:created>
  <dcterms:modified xsi:type="dcterms:W3CDTF">2024-09-01T05:24:57Z</dcterms:modified>
</cp:coreProperties>
</file>