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83A01-0E98-4A02-A197-B9942A9C449A}" v="9" dt="2020-01-15T17:05:23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26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Ruwe" userId="4c346f6edf4e069e" providerId="LiveId" clId="{37D5E936-903C-48C4-84F4-0840236BA509}"/>
    <pc:docChg chg="undo custSel addSld modSld sldOrd">
      <pc:chgData name="Matt Ruwe" userId="4c346f6edf4e069e" providerId="LiveId" clId="{37D5E936-903C-48C4-84F4-0840236BA509}" dt="2020-01-03T20:10:19.278" v="2697" actId="20577"/>
      <pc:docMkLst>
        <pc:docMk/>
      </pc:docMkLst>
      <pc:sldChg chg="modSp">
        <pc:chgData name="Matt Ruwe" userId="4c346f6edf4e069e" providerId="LiveId" clId="{37D5E936-903C-48C4-84F4-0840236BA509}" dt="2020-01-02T08:37:08.050" v="38" actId="20577"/>
        <pc:sldMkLst>
          <pc:docMk/>
          <pc:sldMk cId="3363607779" sldId="256"/>
        </pc:sldMkLst>
        <pc:spChg chg="mod">
          <ac:chgData name="Matt Ruwe" userId="4c346f6edf4e069e" providerId="LiveId" clId="{37D5E936-903C-48C4-84F4-0840236BA509}" dt="2020-01-02T08:36:58.904" v="29" actId="20577"/>
          <ac:spMkLst>
            <pc:docMk/>
            <pc:sldMk cId="3363607779" sldId="256"/>
            <ac:spMk id="2" creationId="{BBB97129-D4CF-4DD4-B5C7-521936C08D3A}"/>
          </ac:spMkLst>
        </pc:spChg>
        <pc:spChg chg="mod">
          <ac:chgData name="Matt Ruwe" userId="4c346f6edf4e069e" providerId="LiveId" clId="{37D5E936-903C-48C4-84F4-0840236BA509}" dt="2020-01-02T08:37:08.050" v="38" actId="20577"/>
          <ac:spMkLst>
            <pc:docMk/>
            <pc:sldMk cId="3363607779" sldId="256"/>
            <ac:spMk id="3" creationId="{A40B8E04-ED5D-448B-98D5-0C22E55934FB}"/>
          </ac:spMkLst>
        </pc:spChg>
      </pc:sldChg>
      <pc:sldChg chg="addSp modSp">
        <pc:chgData name="Matt Ruwe" userId="4c346f6edf4e069e" providerId="LiveId" clId="{37D5E936-903C-48C4-84F4-0840236BA509}" dt="2020-01-02T08:42:30.333" v="250" actId="1076"/>
        <pc:sldMkLst>
          <pc:docMk/>
          <pc:sldMk cId="2594032780" sldId="257"/>
        </pc:sldMkLst>
        <pc:spChg chg="mod">
          <ac:chgData name="Matt Ruwe" userId="4c346f6edf4e069e" providerId="LiveId" clId="{37D5E936-903C-48C4-84F4-0840236BA509}" dt="2020-01-02T08:41:20.984" v="245" actId="14100"/>
          <ac:spMkLst>
            <pc:docMk/>
            <pc:sldMk cId="2594032780" sldId="257"/>
            <ac:spMk id="3" creationId="{5C834062-7A4F-4A32-8721-0823913C8E58}"/>
          </ac:spMkLst>
        </pc:spChg>
        <pc:picChg chg="add mod">
          <ac:chgData name="Matt Ruwe" userId="4c346f6edf4e069e" providerId="LiveId" clId="{37D5E936-903C-48C4-84F4-0840236BA509}" dt="2020-01-02T08:41:30.028" v="247" actId="1076"/>
          <ac:picMkLst>
            <pc:docMk/>
            <pc:sldMk cId="2594032780" sldId="257"/>
            <ac:picMk id="1026" creationId="{8F999754-D8BF-46F1-8AE1-97F4D5525D7A}"/>
          </ac:picMkLst>
        </pc:picChg>
        <pc:picChg chg="add mod">
          <ac:chgData name="Matt Ruwe" userId="4c346f6edf4e069e" providerId="LiveId" clId="{37D5E936-903C-48C4-84F4-0840236BA509}" dt="2020-01-02T08:42:30.333" v="250" actId="1076"/>
          <ac:picMkLst>
            <pc:docMk/>
            <pc:sldMk cId="2594032780" sldId="257"/>
            <ac:picMk id="1028" creationId="{606F6F1B-374F-47ED-80DB-A4FF3BA387F9}"/>
          </ac:picMkLst>
        </pc:picChg>
      </pc:sldChg>
      <pc:sldChg chg="ord modTransition">
        <pc:chgData name="Matt Ruwe" userId="4c346f6edf4e069e" providerId="LiveId" clId="{37D5E936-903C-48C4-84F4-0840236BA509}" dt="2020-01-03T19:10:26.617" v="2230"/>
        <pc:sldMkLst>
          <pc:docMk/>
          <pc:sldMk cId="177934680" sldId="258"/>
        </pc:sldMkLst>
      </pc:sldChg>
      <pc:sldChg chg="modSp add ord">
        <pc:chgData name="Matt Ruwe" userId="4c346f6edf4e069e" providerId="LiveId" clId="{37D5E936-903C-48C4-84F4-0840236BA509}" dt="2020-01-03T12:53:19.710" v="2148"/>
        <pc:sldMkLst>
          <pc:docMk/>
          <pc:sldMk cId="3950127681" sldId="261"/>
        </pc:sldMkLst>
        <pc:spChg chg="mod">
          <ac:chgData name="Matt Ruwe" userId="4c346f6edf4e069e" providerId="LiveId" clId="{37D5E936-903C-48C4-84F4-0840236BA509}" dt="2020-01-02T09:12:39.344" v="587" actId="20577"/>
          <ac:spMkLst>
            <pc:docMk/>
            <pc:sldMk cId="3950127681" sldId="261"/>
            <ac:spMk id="2" creationId="{B2631467-5210-4C9A-925A-9B81DBDCE5E2}"/>
          </ac:spMkLst>
        </pc:spChg>
        <pc:spChg chg="mod">
          <ac:chgData name="Matt Ruwe" userId="4c346f6edf4e069e" providerId="LiveId" clId="{37D5E936-903C-48C4-84F4-0840236BA509}" dt="2020-01-02T15:21:24.382" v="588" actId="313"/>
          <ac:spMkLst>
            <pc:docMk/>
            <pc:sldMk cId="3950127681" sldId="261"/>
            <ac:spMk id="3" creationId="{DE2B145C-C7ED-4080-B775-1818BBEA5D98}"/>
          </ac:spMkLst>
        </pc:spChg>
      </pc:sldChg>
      <pc:sldChg chg="modSp add">
        <pc:chgData name="Matt Ruwe" userId="4c346f6edf4e069e" providerId="LiveId" clId="{37D5E936-903C-48C4-84F4-0840236BA509}" dt="2020-01-03T19:10:18.621" v="2229" actId="20577"/>
        <pc:sldMkLst>
          <pc:docMk/>
          <pc:sldMk cId="1407263760" sldId="262"/>
        </pc:sldMkLst>
        <pc:spChg chg="mod">
          <ac:chgData name="Matt Ruwe" userId="4c346f6edf4e069e" providerId="LiveId" clId="{37D5E936-903C-48C4-84F4-0840236BA509}" dt="2020-01-03T19:09:35.281" v="2151" actId="20577"/>
          <ac:spMkLst>
            <pc:docMk/>
            <pc:sldMk cId="1407263760" sldId="262"/>
            <ac:spMk id="2" creationId="{799C85EA-3275-4A0F-BFEF-D9CC6BFC05B5}"/>
          </ac:spMkLst>
        </pc:spChg>
        <pc:spChg chg="mod">
          <ac:chgData name="Matt Ruwe" userId="4c346f6edf4e069e" providerId="LiveId" clId="{37D5E936-903C-48C4-84F4-0840236BA509}" dt="2020-01-03T19:10:18.621" v="2229" actId="20577"/>
          <ac:spMkLst>
            <pc:docMk/>
            <pc:sldMk cId="1407263760" sldId="262"/>
            <ac:spMk id="3" creationId="{006C8F0A-E336-49E5-BCF0-CA4E6043335D}"/>
          </ac:spMkLst>
        </pc:spChg>
      </pc:sldChg>
      <pc:sldChg chg="modSp add">
        <pc:chgData name="Matt Ruwe" userId="4c346f6edf4e069e" providerId="LiveId" clId="{37D5E936-903C-48C4-84F4-0840236BA509}" dt="2020-01-03T20:10:19.278" v="2697" actId="20577"/>
        <pc:sldMkLst>
          <pc:docMk/>
          <pc:sldMk cId="3906810342" sldId="263"/>
        </pc:sldMkLst>
        <pc:spChg chg="mod">
          <ac:chgData name="Matt Ruwe" userId="4c346f6edf4e069e" providerId="LiveId" clId="{37D5E936-903C-48C4-84F4-0840236BA509}" dt="2020-01-03T12:34:27.363" v="878" actId="20577"/>
          <ac:spMkLst>
            <pc:docMk/>
            <pc:sldMk cId="3906810342" sldId="263"/>
            <ac:spMk id="2" creationId="{A995D536-86CA-414C-99C8-E8AC014C3F5E}"/>
          </ac:spMkLst>
        </pc:spChg>
        <pc:spChg chg="mod">
          <ac:chgData name="Matt Ruwe" userId="4c346f6edf4e069e" providerId="LiveId" clId="{37D5E936-903C-48C4-84F4-0840236BA509}" dt="2020-01-03T20:10:19.278" v="2697" actId="20577"/>
          <ac:spMkLst>
            <pc:docMk/>
            <pc:sldMk cId="3906810342" sldId="263"/>
            <ac:spMk id="3" creationId="{7C44B6BE-4973-496A-A2F4-495C3F9F8300}"/>
          </ac:spMkLst>
        </pc:spChg>
      </pc:sldChg>
      <pc:sldChg chg="modSp add">
        <pc:chgData name="Matt Ruwe" userId="4c346f6edf4e069e" providerId="LiveId" clId="{37D5E936-903C-48C4-84F4-0840236BA509}" dt="2020-01-03T19:15:12.544" v="2670" actId="20577"/>
        <pc:sldMkLst>
          <pc:docMk/>
          <pc:sldMk cId="2915550263" sldId="264"/>
        </pc:sldMkLst>
        <pc:spChg chg="mod">
          <ac:chgData name="Matt Ruwe" userId="4c346f6edf4e069e" providerId="LiveId" clId="{37D5E936-903C-48C4-84F4-0840236BA509}" dt="2020-01-03T12:43:27.158" v="1166" actId="20577"/>
          <ac:spMkLst>
            <pc:docMk/>
            <pc:sldMk cId="2915550263" sldId="264"/>
            <ac:spMk id="2" creationId="{0906895A-E735-4EAD-9878-1033A0AF2B15}"/>
          </ac:spMkLst>
        </pc:spChg>
        <pc:spChg chg="mod">
          <ac:chgData name="Matt Ruwe" userId="4c346f6edf4e069e" providerId="LiveId" clId="{37D5E936-903C-48C4-84F4-0840236BA509}" dt="2020-01-03T19:15:12.544" v="2670" actId="20577"/>
          <ac:spMkLst>
            <pc:docMk/>
            <pc:sldMk cId="2915550263" sldId="264"/>
            <ac:spMk id="3" creationId="{E221E987-016D-401C-9FE7-AA0916168D10}"/>
          </ac:spMkLst>
        </pc:spChg>
      </pc:sldChg>
      <pc:sldChg chg="modSp add">
        <pc:chgData name="Matt Ruwe" userId="4c346f6edf4e069e" providerId="LiveId" clId="{37D5E936-903C-48C4-84F4-0840236BA509}" dt="2020-01-03T12:52:22.615" v="2142" actId="20577"/>
        <pc:sldMkLst>
          <pc:docMk/>
          <pc:sldMk cId="1249041938" sldId="265"/>
        </pc:sldMkLst>
        <pc:spChg chg="mod">
          <ac:chgData name="Matt Ruwe" userId="4c346f6edf4e069e" providerId="LiveId" clId="{37D5E936-903C-48C4-84F4-0840236BA509}" dt="2020-01-03T12:47:54.928" v="1730" actId="20577"/>
          <ac:spMkLst>
            <pc:docMk/>
            <pc:sldMk cId="1249041938" sldId="265"/>
            <ac:spMk id="2" creationId="{CCFEC04B-752A-433D-ACAA-ED6F3E56AE19}"/>
          </ac:spMkLst>
        </pc:spChg>
        <pc:spChg chg="mod">
          <ac:chgData name="Matt Ruwe" userId="4c346f6edf4e069e" providerId="LiveId" clId="{37D5E936-903C-48C4-84F4-0840236BA509}" dt="2020-01-03T12:52:22.615" v="2142" actId="20577"/>
          <ac:spMkLst>
            <pc:docMk/>
            <pc:sldMk cId="1249041938" sldId="265"/>
            <ac:spMk id="3" creationId="{B5216A6D-9BB0-4A2E-83F4-08DE469F43A6}"/>
          </ac:spMkLst>
        </pc:spChg>
      </pc:sldChg>
    </pc:docChg>
  </pc:docChgLst>
  <pc:docChgLst>
    <pc:chgData name="Matt Ruwe" userId="4c346f6edf4e069e" providerId="LiveId" clId="{E80CA347-D5D0-4AED-BE3A-0EB532B180F5}"/>
    <pc:docChg chg="undo custSel addSld modSld">
      <pc:chgData name="Matt Ruwe" userId="4c346f6edf4e069e" providerId="LiveId" clId="{E80CA347-D5D0-4AED-BE3A-0EB532B180F5}" dt="2019-11-25T19:54:08.071" v="416" actId="20577"/>
      <pc:docMkLst>
        <pc:docMk/>
      </pc:docMkLst>
      <pc:sldChg chg="modSp add modNotesTx">
        <pc:chgData name="Matt Ruwe" userId="4c346f6edf4e069e" providerId="LiveId" clId="{E80CA347-D5D0-4AED-BE3A-0EB532B180F5}" dt="2019-11-25T19:54:08.071" v="416" actId="20577"/>
        <pc:sldMkLst>
          <pc:docMk/>
          <pc:sldMk cId="3363607779" sldId="256"/>
        </pc:sldMkLst>
        <pc:spChg chg="mod">
          <ac:chgData name="Matt Ruwe" userId="4c346f6edf4e069e" providerId="LiveId" clId="{E80CA347-D5D0-4AED-BE3A-0EB532B180F5}" dt="2019-11-25T19:50:42.179" v="119" actId="20577"/>
          <ac:spMkLst>
            <pc:docMk/>
            <pc:sldMk cId="3363607779" sldId="256"/>
            <ac:spMk id="2" creationId="{BBB97129-D4CF-4DD4-B5C7-521936C08D3A}"/>
          </ac:spMkLst>
        </pc:spChg>
      </pc:sldChg>
    </pc:docChg>
  </pc:docChgLst>
  <pc:docChgLst>
    <pc:chgData name="Matt Ruwe" userId="4c346f6edf4e069e" providerId="LiveId" clId="{62783A01-0E98-4A02-A197-B9942A9C449A}"/>
    <pc:docChg chg="undo custSel mod addSld modSld">
      <pc:chgData name="Matt Ruwe" userId="4c346f6edf4e069e" providerId="LiveId" clId="{62783A01-0E98-4A02-A197-B9942A9C449A}" dt="2020-01-15T17:06:40.152" v="2161" actId="20577"/>
      <pc:docMkLst>
        <pc:docMk/>
      </pc:docMkLst>
      <pc:sldChg chg="addSp modSp mod setBg">
        <pc:chgData name="Matt Ruwe" userId="4c346f6edf4e069e" providerId="LiveId" clId="{62783A01-0E98-4A02-A197-B9942A9C449A}" dt="2019-12-17T14:21:24.532" v="798" actId="26606"/>
        <pc:sldMkLst>
          <pc:docMk/>
          <pc:sldMk cId="3363607779" sldId="256"/>
        </pc:sldMkLst>
        <pc:spChg chg="mod">
          <ac:chgData name="Matt Ruwe" userId="4c346f6edf4e069e" providerId="LiveId" clId="{62783A01-0E98-4A02-A197-B9942A9C449A}" dt="2019-12-17T14:21:24.532" v="798" actId="26606"/>
          <ac:spMkLst>
            <pc:docMk/>
            <pc:sldMk cId="3363607779" sldId="256"/>
            <ac:spMk id="2" creationId="{BBB97129-D4CF-4DD4-B5C7-521936C08D3A}"/>
          </ac:spMkLst>
        </pc:spChg>
        <pc:spChg chg="mod">
          <ac:chgData name="Matt Ruwe" userId="4c346f6edf4e069e" providerId="LiveId" clId="{62783A01-0E98-4A02-A197-B9942A9C449A}" dt="2019-12-17T14:21:24.532" v="798" actId="26606"/>
          <ac:spMkLst>
            <pc:docMk/>
            <pc:sldMk cId="3363607779" sldId="256"/>
            <ac:spMk id="3" creationId="{A40B8E04-ED5D-448B-98D5-0C22E55934FB}"/>
          </ac:spMkLst>
        </pc:spChg>
        <pc:spChg chg="add">
          <ac:chgData name="Matt Ruwe" userId="4c346f6edf4e069e" providerId="LiveId" clId="{62783A01-0E98-4A02-A197-B9942A9C449A}" dt="2019-12-17T14:21:24.532" v="798" actId="26606"/>
          <ac:spMkLst>
            <pc:docMk/>
            <pc:sldMk cId="3363607779" sldId="256"/>
            <ac:spMk id="71" creationId="{C0B27210-D0CA-4654-B3E3-9ABB4F178EA1}"/>
          </ac:spMkLst>
        </pc:spChg>
        <pc:spChg chg="add">
          <ac:chgData name="Matt Ruwe" userId="4c346f6edf4e069e" providerId="LiveId" clId="{62783A01-0E98-4A02-A197-B9942A9C449A}" dt="2019-12-17T14:21:24.532" v="798" actId="26606"/>
          <ac:spMkLst>
            <pc:docMk/>
            <pc:sldMk cId="3363607779" sldId="256"/>
            <ac:spMk id="73" creationId="{1DB7C82F-AB7E-4F0C-B829-FA1B9C415180}"/>
          </ac:spMkLst>
        </pc:spChg>
        <pc:spChg chg="add">
          <ac:chgData name="Matt Ruwe" userId="4c346f6edf4e069e" providerId="LiveId" clId="{62783A01-0E98-4A02-A197-B9942A9C449A}" dt="2019-12-17T14:21:24.532" v="798" actId="26606"/>
          <ac:spMkLst>
            <pc:docMk/>
            <pc:sldMk cId="3363607779" sldId="256"/>
            <ac:spMk id="75" creationId="{70B66945-4967-4040-926D-DCA44313CDAB}"/>
          </ac:spMkLst>
        </pc:spChg>
        <pc:picChg chg="add mod">
          <ac:chgData name="Matt Ruwe" userId="4c346f6edf4e069e" providerId="LiveId" clId="{62783A01-0E98-4A02-A197-B9942A9C449A}" dt="2019-12-17T14:21:24.532" v="798" actId="26606"/>
          <ac:picMkLst>
            <pc:docMk/>
            <pc:sldMk cId="3363607779" sldId="256"/>
            <ac:picMk id="2050" creationId="{65FC6344-87A7-40C8-84BB-124F3B9B567E}"/>
          </ac:picMkLst>
        </pc:picChg>
      </pc:sldChg>
      <pc:sldChg chg="modSp add">
        <pc:chgData name="Matt Ruwe" userId="4c346f6edf4e069e" providerId="LiveId" clId="{62783A01-0E98-4A02-A197-B9942A9C449A}" dt="2019-12-16T18:33:03.329" v="15" actId="20577"/>
        <pc:sldMkLst>
          <pc:docMk/>
          <pc:sldMk cId="2594032780" sldId="257"/>
        </pc:sldMkLst>
        <pc:spChg chg="mod">
          <ac:chgData name="Matt Ruwe" userId="4c346f6edf4e069e" providerId="LiveId" clId="{62783A01-0E98-4A02-A197-B9942A9C449A}" dt="2019-12-16T18:33:03.329" v="15" actId="20577"/>
          <ac:spMkLst>
            <pc:docMk/>
            <pc:sldMk cId="2594032780" sldId="257"/>
            <ac:spMk id="2" creationId="{FF091099-497A-4248-969C-11B4B83F0F09}"/>
          </ac:spMkLst>
        </pc:spChg>
      </pc:sldChg>
      <pc:sldChg chg="modSp add">
        <pc:chgData name="Matt Ruwe" userId="4c346f6edf4e069e" providerId="LiveId" clId="{62783A01-0E98-4A02-A197-B9942A9C449A}" dt="2019-12-17T14:19:24.427" v="792" actId="20577"/>
        <pc:sldMkLst>
          <pc:docMk/>
          <pc:sldMk cId="177934680" sldId="258"/>
        </pc:sldMkLst>
        <pc:spChg chg="mod">
          <ac:chgData name="Matt Ruwe" userId="4c346f6edf4e069e" providerId="LiveId" clId="{62783A01-0E98-4A02-A197-B9942A9C449A}" dt="2019-12-16T18:33:21.162" v="55" actId="20577"/>
          <ac:spMkLst>
            <pc:docMk/>
            <pc:sldMk cId="177934680" sldId="258"/>
            <ac:spMk id="2" creationId="{3A456224-5A3A-4812-828F-D984D8B5E76C}"/>
          </ac:spMkLst>
        </pc:spChg>
        <pc:spChg chg="mod">
          <ac:chgData name="Matt Ruwe" userId="4c346f6edf4e069e" providerId="LiveId" clId="{62783A01-0E98-4A02-A197-B9942A9C449A}" dt="2019-12-17T14:19:24.427" v="792" actId="20577"/>
          <ac:spMkLst>
            <pc:docMk/>
            <pc:sldMk cId="177934680" sldId="258"/>
            <ac:spMk id="3" creationId="{2328008A-D7BF-42B5-AE68-3FA897B091AB}"/>
          </ac:spMkLst>
        </pc:spChg>
      </pc:sldChg>
      <pc:sldChg chg="modSp add">
        <pc:chgData name="Matt Ruwe" userId="4c346f6edf4e069e" providerId="LiveId" clId="{62783A01-0E98-4A02-A197-B9942A9C449A}" dt="2019-12-16T18:36:44.942" v="124"/>
        <pc:sldMkLst>
          <pc:docMk/>
          <pc:sldMk cId="286579446" sldId="259"/>
        </pc:sldMkLst>
        <pc:spChg chg="mod">
          <ac:chgData name="Matt Ruwe" userId="4c346f6edf4e069e" providerId="LiveId" clId="{62783A01-0E98-4A02-A197-B9942A9C449A}" dt="2019-12-16T18:33:29.429" v="62" actId="20577"/>
          <ac:spMkLst>
            <pc:docMk/>
            <pc:sldMk cId="286579446" sldId="259"/>
            <ac:spMk id="2" creationId="{39EA3425-700B-4EED-A4A8-918D664C8006}"/>
          </ac:spMkLst>
        </pc:spChg>
        <pc:spChg chg="mod">
          <ac:chgData name="Matt Ruwe" userId="4c346f6edf4e069e" providerId="LiveId" clId="{62783A01-0E98-4A02-A197-B9942A9C449A}" dt="2019-12-16T18:36:44.942" v="124"/>
          <ac:spMkLst>
            <pc:docMk/>
            <pc:sldMk cId="286579446" sldId="259"/>
            <ac:spMk id="3" creationId="{1E2C7DB5-2536-47AE-8993-B66E4291FB65}"/>
          </ac:spMkLst>
        </pc:spChg>
      </pc:sldChg>
      <pc:sldChg chg="addSp delSp modSp add">
        <pc:chgData name="Matt Ruwe" userId="4c346f6edf4e069e" providerId="LiveId" clId="{62783A01-0E98-4A02-A197-B9942A9C449A}" dt="2019-12-17T14:27:31.636" v="971" actId="20577"/>
        <pc:sldMkLst>
          <pc:docMk/>
          <pc:sldMk cId="1123621762" sldId="260"/>
        </pc:sldMkLst>
        <pc:spChg chg="mod">
          <ac:chgData name="Matt Ruwe" userId="4c346f6edf4e069e" providerId="LiveId" clId="{62783A01-0E98-4A02-A197-B9942A9C449A}" dt="2019-12-17T14:27:31.636" v="971" actId="20577"/>
          <ac:spMkLst>
            <pc:docMk/>
            <pc:sldMk cId="1123621762" sldId="260"/>
            <ac:spMk id="2" creationId="{DA7264DC-7D4E-4169-832C-D824DBB570C3}"/>
          </ac:spMkLst>
        </pc:spChg>
        <pc:spChg chg="del mod">
          <ac:chgData name="Matt Ruwe" userId="4c346f6edf4e069e" providerId="LiveId" clId="{62783A01-0E98-4A02-A197-B9942A9C449A}" dt="2019-12-17T14:22:15.016" v="856" actId="478"/>
          <ac:spMkLst>
            <pc:docMk/>
            <pc:sldMk cId="1123621762" sldId="260"/>
            <ac:spMk id="3" creationId="{287D9CF3-C6C8-4CAD-A0D9-22AF62D2CC30}"/>
          </ac:spMkLst>
        </pc:spChg>
        <pc:spChg chg="add mod">
          <ac:chgData name="Matt Ruwe" userId="4c346f6edf4e069e" providerId="LiveId" clId="{62783A01-0E98-4A02-A197-B9942A9C449A}" dt="2019-12-17T14:27:25.578" v="970" actId="1076"/>
          <ac:spMkLst>
            <pc:docMk/>
            <pc:sldMk cId="1123621762" sldId="260"/>
            <ac:spMk id="4" creationId="{C98FA397-B6B8-403D-B5C1-41FF0D995EED}"/>
          </ac:spMkLst>
        </pc:spChg>
        <pc:spChg chg="add mod">
          <ac:chgData name="Matt Ruwe" userId="4c346f6edf4e069e" providerId="LiveId" clId="{62783A01-0E98-4A02-A197-B9942A9C449A}" dt="2019-12-17T14:27:25.578" v="970" actId="1076"/>
          <ac:spMkLst>
            <pc:docMk/>
            <pc:sldMk cId="1123621762" sldId="260"/>
            <ac:spMk id="8" creationId="{A5140A35-089E-4F3D-AC65-EC37D8EAFFFF}"/>
          </ac:spMkLst>
        </pc:spChg>
        <pc:spChg chg="add mod">
          <ac:chgData name="Matt Ruwe" userId="4c346f6edf4e069e" providerId="LiveId" clId="{62783A01-0E98-4A02-A197-B9942A9C449A}" dt="2019-12-17T14:27:25.578" v="970" actId="1076"/>
          <ac:spMkLst>
            <pc:docMk/>
            <pc:sldMk cId="1123621762" sldId="260"/>
            <ac:spMk id="10" creationId="{D8A23F5B-8322-4F98-A81E-5FD707312E4A}"/>
          </ac:spMkLst>
        </pc:spChg>
        <pc:spChg chg="add mod">
          <ac:chgData name="Matt Ruwe" userId="4c346f6edf4e069e" providerId="LiveId" clId="{62783A01-0E98-4A02-A197-B9942A9C449A}" dt="2019-12-17T14:27:04.896" v="969" actId="20577"/>
          <ac:spMkLst>
            <pc:docMk/>
            <pc:sldMk cId="1123621762" sldId="260"/>
            <ac:spMk id="12" creationId="{5F5A725C-1D84-4E9A-BBF1-2F2642650B1C}"/>
          </ac:spMkLst>
        </pc:spChg>
        <pc:picChg chg="add del mod">
          <ac:chgData name="Matt Ruwe" userId="4c346f6edf4e069e" providerId="LiveId" clId="{62783A01-0E98-4A02-A197-B9942A9C449A}" dt="2019-12-17T14:20:45.430" v="795" actId="478"/>
          <ac:picMkLst>
            <pc:docMk/>
            <pc:sldMk cId="1123621762" sldId="260"/>
            <ac:picMk id="1026" creationId="{CC2511BC-C154-4BDE-8F43-3326147F453F}"/>
          </ac:picMkLst>
        </pc:picChg>
        <pc:picChg chg="add mod">
          <ac:chgData name="Matt Ruwe" userId="4c346f6edf4e069e" providerId="LiveId" clId="{62783A01-0E98-4A02-A197-B9942A9C449A}" dt="2019-12-17T14:27:25.578" v="970" actId="1076"/>
          <ac:picMkLst>
            <pc:docMk/>
            <pc:sldMk cId="1123621762" sldId="260"/>
            <ac:picMk id="1028" creationId="{D6EEEB81-5EFF-47E2-893C-FAB49A137F96}"/>
          </ac:picMkLst>
        </pc:picChg>
        <pc:picChg chg="add mod">
          <ac:chgData name="Matt Ruwe" userId="4c346f6edf4e069e" providerId="LiveId" clId="{62783A01-0E98-4A02-A197-B9942A9C449A}" dt="2019-12-17T14:27:25.578" v="970" actId="1076"/>
          <ac:picMkLst>
            <pc:docMk/>
            <pc:sldMk cId="1123621762" sldId="260"/>
            <ac:picMk id="1030" creationId="{1356CEAA-CC66-4CCD-B8A9-1461AB7B468A}"/>
          </ac:picMkLst>
        </pc:picChg>
        <pc:picChg chg="add mod">
          <ac:chgData name="Matt Ruwe" userId="4c346f6edf4e069e" providerId="LiveId" clId="{62783A01-0E98-4A02-A197-B9942A9C449A}" dt="2019-12-17T14:27:25.578" v="970" actId="1076"/>
          <ac:picMkLst>
            <pc:docMk/>
            <pc:sldMk cId="1123621762" sldId="260"/>
            <ac:picMk id="1032" creationId="{A7F4A46D-5E1B-419E-87DA-CA7424214CE3}"/>
          </ac:picMkLst>
        </pc:picChg>
        <pc:picChg chg="add mod">
          <ac:chgData name="Matt Ruwe" userId="4c346f6edf4e069e" providerId="LiveId" clId="{62783A01-0E98-4A02-A197-B9942A9C449A}" dt="2019-12-17T14:26:50.589" v="941" actId="1076"/>
          <ac:picMkLst>
            <pc:docMk/>
            <pc:sldMk cId="1123621762" sldId="260"/>
            <ac:picMk id="1034" creationId="{A17F22DF-9BD3-470A-AF26-006978284022}"/>
          </ac:picMkLst>
        </pc:picChg>
      </pc:sldChg>
      <pc:sldChg chg="modTransition">
        <pc:chgData name="Matt Ruwe" userId="4c346f6edf4e069e" providerId="LiveId" clId="{62783A01-0E98-4A02-A197-B9942A9C449A}" dt="2020-01-15T17:05:23.536" v="2122"/>
        <pc:sldMkLst>
          <pc:docMk/>
          <pc:sldMk cId="1249041938" sldId="265"/>
        </pc:sldMkLst>
      </pc:sldChg>
      <pc:sldChg chg="modSp add">
        <pc:chgData name="Matt Ruwe" userId="4c346f6edf4e069e" providerId="LiveId" clId="{62783A01-0E98-4A02-A197-B9942A9C449A}" dt="2020-01-15T16:52:44.166" v="1335" actId="20577"/>
        <pc:sldMkLst>
          <pc:docMk/>
          <pc:sldMk cId="351141363" sldId="266"/>
        </pc:sldMkLst>
        <pc:spChg chg="mod">
          <ac:chgData name="Matt Ruwe" userId="4c346f6edf4e069e" providerId="LiveId" clId="{62783A01-0E98-4A02-A197-B9942A9C449A}" dt="2020-01-15T16:51:08.219" v="984" actId="20577"/>
          <ac:spMkLst>
            <pc:docMk/>
            <pc:sldMk cId="351141363" sldId="266"/>
            <ac:spMk id="2" creationId="{DFCD8CD3-87D7-4F05-AC81-AD6AC8EF0193}"/>
          </ac:spMkLst>
        </pc:spChg>
        <pc:spChg chg="mod">
          <ac:chgData name="Matt Ruwe" userId="4c346f6edf4e069e" providerId="LiveId" clId="{62783A01-0E98-4A02-A197-B9942A9C449A}" dt="2020-01-15T16:52:44.166" v="1335" actId="20577"/>
          <ac:spMkLst>
            <pc:docMk/>
            <pc:sldMk cId="351141363" sldId="266"/>
            <ac:spMk id="3" creationId="{D460A44C-C67E-4EDD-9C31-537F957E5F7C}"/>
          </ac:spMkLst>
        </pc:spChg>
      </pc:sldChg>
      <pc:sldChg chg="modSp add">
        <pc:chgData name="Matt Ruwe" userId="4c346f6edf4e069e" providerId="LiveId" clId="{62783A01-0E98-4A02-A197-B9942A9C449A}" dt="2020-01-15T17:06:40.152" v="2161" actId="20577"/>
        <pc:sldMkLst>
          <pc:docMk/>
          <pc:sldMk cId="1607596757" sldId="267"/>
        </pc:sldMkLst>
        <pc:spChg chg="mod">
          <ac:chgData name="Matt Ruwe" userId="4c346f6edf4e069e" providerId="LiveId" clId="{62783A01-0E98-4A02-A197-B9942A9C449A}" dt="2020-01-15T16:52:54.393" v="1364" actId="20577"/>
          <ac:spMkLst>
            <pc:docMk/>
            <pc:sldMk cId="1607596757" sldId="267"/>
            <ac:spMk id="2" creationId="{F435A3AC-77D4-430E-91CC-7EDE9B9065B3}"/>
          </ac:spMkLst>
        </pc:spChg>
        <pc:spChg chg="mod">
          <ac:chgData name="Matt Ruwe" userId="4c346f6edf4e069e" providerId="LiveId" clId="{62783A01-0E98-4A02-A197-B9942A9C449A}" dt="2020-01-15T17:06:40.152" v="2161" actId="20577"/>
          <ac:spMkLst>
            <pc:docMk/>
            <pc:sldMk cId="1607596757" sldId="267"/>
            <ac:spMk id="3" creationId="{B338CC18-2596-498A-BD17-993522ECCE00}"/>
          </ac:spMkLst>
        </pc:spChg>
      </pc:sldChg>
      <pc:sldChg chg="modSp add">
        <pc:chgData name="Matt Ruwe" userId="4c346f6edf4e069e" providerId="LiveId" clId="{62783A01-0E98-4A02-A197-B9942A9C449A}" dt="2020-01-15T16:57:06.873" v="2018" actId="20577"/>
        <pc:sldMkLst>
          <pc:docMk/>
          <pc:sldMk cId="3900764685" sldId="268"/>
        </pc:sldMkLst>
        <pc:spChg chg="mod">
          <ac:chgData name="Matt Ruwe" userId="4c346f6edf4e069e" providerId="LiveId" clId="{62783A01-0E98-4A02-A197-B9942A9C449A}" dt="2020-01-15T16:56:23.169" v="1919" actId="20577"/>
          <ac:spMkLst>
            <pc:docMk/>
            <pc:sldMk cId="3900764685" sldId="268"/>
            <ac:spMk id="2" creationId="{D8C3849B-6A91-492E-AF9B-23079F20679B}"/>
          </ac:spMkLst>
        </pc:spChg>
        <pc:spChg chg="mod">
          <ac:chgData name="Matt Ruwe" userId="4c346f6edf4e069e" providerId="LiveId" clId="{62783A01-0E98-4A02-A197-B9942A9C449A}" dt="2020-01-15T16:57:06.873" v="2018" actId="20577"/>
          <ac:spMkLst>
            <pc:docMk/>
            <pc:sldMk cId="3900764685" sldId="268"/>
            <ac:spMk id="3" creationId="{DFC48292-216C-485F-973C-0585D08578C4}"/>
          </ac:spMkLst>
        </pc:spChg>
      </pc:sldChg>
      <pc:sldChg chg="modSp add">
        <pc:chgData name="Matt Ruwe" userId="4c346f6edf4e069e" providerId="LiveId" clId="{62783A01-0E98-4A02-A197-B9942A9C449A}" dt="2020-01-15T16:57:41.676" v="2121" actId="20577"/>
        <pc:sldMkLst>
          <pc:docMk/>
          <pc:sldMk cId="3943942514" sldId="269"/>
        </pc:sldMkLst>
        <pc:spChg chg="mod">
          <ac:chgData name="Matt Ruwe" userId="4c346f6edf4e069e" providerId="LiveId" clId="{62783A01-0E98-4A02-A197-B9942A9C449A}" dt="2020-01-15T16:57:19.273" v="2032" actId="20577"/>
          <ac:spMkLst>
            <pc:docMk/>
            <pc:sldMk cId="3943942514" sldId="269"/>
            <ac:spMk id="2" creationId="{5A7882CE-4DA6-46A4-BFD3-A60DB49E1CB5}"/>
          </ac:spMkLst>
        </pc:spChg>
        <pc:spChg chg="mod">
          <ac:chgData name="Matt Ruwe" userId="4c346f6edf4e069e" providerId="LiveId" clId="{62783A01-0E98-4A02-A197-B9942A9C449A}" dt="2020-01-15T16:57:41.676" v="2121" actId="20577"/>
          <ac:spMkLst>
            <pc:docMk/>
            <pc:sldMk cId="3943942514" sldId="269"/>
            <ac:spMk id="3" creationId="{F92CD8B6-08D7-42ED-B203-FB597372AA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3FA4A-B3EE-4636-A4BE-0CA7941B791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64DD7-A8A7-4D4A-A44D-1278E162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Dynamic Equilibrium</a:t>
            </a:r>
          </a:p>
          <a:p>
            <a:pPr marL="171450" indent="-171450">
              <a:buFontTx/>
              <a:buChar char="-"/>
            </a:pPr>
            <a:r>
              <a:rPr lang="en-US" dirty="0"/>
              <a:t>Evolutionary Architecture In .NET Supported by Roslyn Code Analysis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Why do we plan for the future?  To anticipate changes because they are expensive when they arrive.  What if our architecture allowed for changes?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Creating Resilient Software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Supercharge your application architecture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Creating software that tolerates changes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64DD7-A8A7-4D4A-A44D-1278E162E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35A8-3683-412D-9CF4-C221A3DD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C59CD-7119-43BC-AB2D-BF392A0A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7C01-D2C4-4B11-9979-35CC223C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1E11-EBAF-4794-84C0-5B93F41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972A-A9FA-47DA-AB8A-1051AB76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E0E-F6E7-40D7-94CC-C0D99348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B09E7-9D8C-4741-B35F-19D274F5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E983-4151-43B7-A3DF-F2B8DE1E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E09B-959A-49B1-8611-0C33020F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6A81-DC03-48F9-9437-CCEC83B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E4E88-E3DA-4032-BA82-6C6BF05D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20522-7ECD-4F2B-9FD3-C6CB263DD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1593-C68F-43AB-974B-BF7F73D8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B7B2-B06E-4D80-9429-EA79DD59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0D01-7540-45CA-9467-364A3CDF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A623-6351-4BF8-A64C-5ADF3894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C195-27EE-4992-8266-FA892520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A79E-98A9-408F-8526-C8428D1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C699-1C9D-4906-A1AC-2AB03137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ACCB-1082-49E5-ADD3-D6C676DF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CC0-9611-4E49-9F27-3AD66103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F7C1-2586-418F-9083-418BCD9D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072B-5432-41E4-AA5C-2BEB049B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48D3-B0C9-4F4A-87EC-550E9C27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F23D-7A7C-48AE-9700-A6449A7D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CF87-08C6-43D8-9250-D8EDFA31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BDB8-B174-43A2-A35A-9425E2CB0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92F9-2783-4379-9E08-F5F6FD56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9071E-AFA2-4D1C-96D5-549B83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D6E5-25AD-407F-B67D-9A02F62F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21B2-0A4E-4D16-87D6-97BC152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71E-D214-4C6F-99E0-B5EDC790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CC583-FC86-4F8C-BC9E-C0D9751A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27C8-A5BA-4B5D-B661-6001E50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3C3F7-EB25-44B7-BE13-16648F03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09551-7540-4F29-BF5C-8BBE429C1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F5C1E-C5C7-41C5-8272-CA876A3B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A89D5-3859-494F-97B5-098A7200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E5486-BD79-4CCA-93AB-1F1B2871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E7E7-C140-4084-AEAC-5EBC377D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2EAFC-4F34-476C-BE23-32D19D5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53EF-26A7-4BC7-832F-D3A33C50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62552-9310-4CD1-BBB7-ABA6FABD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F00DF-1D50-4660-B08D-D9A85386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9FFC7-0706-4816-B450-FA3EE6EE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36152-C76B-4D5B-A15C-8C9FC55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067D-FD7C-4B11-BA6D-8DCCDFF3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A85A-DE6A-4F5F-B287-C584052E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0DE88-FEFF-4BC9-98B4-2F63D4DD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9270C-0721-4E74-84E6-546AB09C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C33EA-1D05-4D72-8F08-3DEDADA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0615-98B1-4CDD-A5FA-DCAFCB6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467E-0ABF-4866-8765-7F5495AF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8D0A-3715-479B-9F17-3D47A93D9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B66FA-7974-4808-BDBD-1A853EA7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87A43-F1C3-4880-A67A-91492227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F3153-F4C2-49F8-81B1-3BA924C2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DEDD5-2037-4781-A2F5-F31D1FC2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B52DD-A6B8-439A-A85F-691DD30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1F10-60E1-4EBC-89A2-1A24BF30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4641-7E87-4E0F-97EB-25F7E55DD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A4E5-7CCA-4E6B-8839-776301DF02F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A9EC-9A85-42D2-9D21-F05B14C61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080C-3DA8-444F-84A0-941737391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97129-D4CF-4DD4-B5C7-521936C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>
                <a:solidFill>
                  <a:schemeClr val="bg1"/>
                </a:solidFill>
              </a:rPr>
              <a:t>Defensive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B8E04-ED5D-448B-98D5-0C22E559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Matt Ruwe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roslyn .net&quot;">
            <a:extLst>
              <a:ext uri="{FF2B5EF4-FFF2-40B4-BE49-F238E27FC236}">
                <a16:creationId xmlns:a16="http://schemas.microsoft.com/office/drawing/2014/main" id="{65FC6344-87A7-40C8-84BB-124F3B9B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0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A3AC-77D4-430E-91CC-7EDE9B90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CC18-2596-498A-BD17-993522EC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should define the pit of success.  Developers should naturally fall into successful approaches because the architecture leads them this way</a:t>
            </a:r>
          </a:p>
          <a:p>
            <a:pPr lvl="1"/>
            <a:r>
              <a:rPr lang="en-US" dirty="0"/>
              <a:t>Projects references</a:t>
            </a:r>
          </a:p>
          <a:p>
            <a:pPr lvl="2"/>
            <a:r>
              <a:rPr lang="en-US" dirty="0"/>
              <a:t>Projects provide scoping for classes and provide protections due to limitations on circular references</a:t>
            </a:r>
          </a:p>
          <a:p>
            <a:pPr lvl="1"/>
            <a:r>
              <a:rPr lang="en-US" dirty="0"/>
              <a:t>Internal types</a:t>
            </a:r>
          </a:p>
          <a:p>
            <a:pPr lvl="2"/>
            <a:r>
              <a:rPr lang="en-US" dirty="0"/>
              <a:t>Types should have an internal accessibility when they aren’t intended to be used outside the scope of the assembly</a:t>
            </a:r>
          </a:p>
          <a:p>
            <a:pPr lvl="1"/>
            <a:r>
              <a:rPr lang="en-US" dirty="0"/>
              <a:t>Use new C# </a:t>
            </a:r>
            <a:r>
              <a:rPr lang="en-US"/>
              <a:t>feature for nullable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60759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849B-6A91-492E-AF9B-23079F2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8292-216C-485F-973C-0585D085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code generation where possible to eliminate that need to create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390076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82CE-4DA6-46A4-BFD3-A60DB49E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D8B6-08D7-42ED-B203-FB597372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code analysis to address any problems that aren’t covered by the previous topics</a:t>
            </a:r>
          </a:p>
        </p:txBody>
      </p:sp>
    </p:spTree>
    <p:extLst>
      <p:ext uri="{BB962C8B-B14F-4D97-AF65-F5344CB8AC3E}">
        <p14:creationId xmlns:p14="http://schemas.microsoft.com/office/powerpoint/2010/main" val="394394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64DC-7D4E-4169-832C-D824DBB5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Architectures</a:t>
            </a:r>
          </a:p>
        </p:txBody>
      </p:sp>
      <p:pic>
        <p:nvPicPr>
          <p:cNvPr id="1028" name="Picture 4" descr="Image result for big ball of mud architecture&quot;">
            <a:extLst>
              <a:ext uri="{FF2B5EF4-FFF2-40B4-BE49-F238E27FC236}">
                <a16:creationId xmlns:a16="http://schemas.microsoft.com/office/drawing/2014/main" id="{D6EEEB81-5EFF-47E2-893C-FAB49A13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04" y="1695450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FA397-B6B8-403D-B5C1-41FF0D995EED}"/>
              </a:ext>
            </a:extLst>
          </p:cNvPr>
          <p:cNvSpPr txBox="1"/>
          <p:nvPr/>
        </p:nvSpPr>
        <p:spPr>
          <a:xfrm>
            <a:off x="1857704" y="3594538"/>
            <a:ext cx="181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Ball of Mud</a:t>
            </a:r>
          </a:p>
        </p:txBody>
      </p:sp>
      <p:pic>
        <p:nvPicPr>
          <p:cNvPr id="1030" name="Picture 6" descr="Image result for layered architecture&quot;">
            <a:extLst>
              <a:ext uri="{FF2B5EF4-FFF2-40B4-BE49-F238E27FC236}">
                <a16:creationId xmlns:a16="http://schemas.microsoft.com/office/drawing/2014/main" id="{1356CEAA-CC66-4CCD-B8A9-1461AB7B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0" y="1695451"/>
            <a:ext cx="229063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40A35-089E-4F3D-AC65-EC37D8EAFFFF}"/>
              </a:ext>
            </a:extLst>
          </p:cNvPr>
          <p:cNvSpPr txBox="1"/>
          <p:nvPr/>
        </p:nvSpPr>
        <p:spPr>
          <a:xfrm>
            <a:off x="4110474" y="3594538"/>
            <a:ext cx="21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Layered Architecture</a:t>
            </a:r>
          </a:p>
        </p:txBody>
      </p:sp>
      <p:pic>
        <p:nvPicPr>
          <p:cNvPr id="1032" name="Picture 8" descr="Image result for microkernel architecture&quot;">
            <a:extLst>
              <a:ext uri="{FF2B5EF4-FFF2-40B4-BE49-F238E27FC236}">
                <a16:creationId xmlns:a16="http://schemas.microsoft.com/office/drawing/2014/main" id="{A7F4A46D-5E1B-419E-87DA-CA742421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97" y="1690688"/>
            <a:ext cx="3875033" cy="15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A23F5B-8322-4F98-A81E-5FD707312E4A}"/>
              </a:ext>
            </a:extLst>
          </p:cNvPr>
          <p:cNvSpPr txBox="1"/>
          <p:nvPr/>
        </p:nvSpPr>
        <p:spPr>
          <a:xfrm>
            <a:off x="7409234" y="3594538"/>
            <a:ext cx="26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 Kernel Architecture</a:t>
            </a:r>
          </a:p>
        </p:txBody>
      </p:sp>
      <p:pic>
        <p:nvPicPr>
          <p:cNvPr id="1034" name="Picture 10" descr="Image result for Microservices architecture&quot;">
            <a:extLst>
              <a:ext uri="{FF2B5EF4-FFF2-40B4-BE49-F238E27FC236}">
                <a16:creationId xmlns:a16="http://schemas.microsoft.com/office/drawing/2014/main" id="{A17F22DF-9BD3-470A-AF26-00697828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56" y="4310231"/>
            <a:ext cx="4253287" cy="171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5A725C-1D84-4E9A-BBF1-2F2642650B1C}"/>
              </a:ext>
            </a:extLst>
          </p:cNvPr>
          <p:cNvSpPr txBox="1"/>
          <p:nvPr/>
        </p:nvSpPr>
        <p:spPr>
          <a:xfrm>
            <a:off x="4758620" y="6214081"/>
            <a:ext cx="26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2362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3425-700B-4EED-A4A8-918D664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7DB5-2536-47AE-8993-B66E4291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099-497A-4248-969C-11B4B83F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4062-7A4F-4A32-8721-0823913C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Software Developer for more than 20 years</a:t>
            </a:r>
          </a:p>
          <a:p>
            <a:r>
              <a:rPr lang="en-US" dirty="0"/>
              <a:t>Leader of the Omaha .NET User’s Group</a:t>
            </a:r>
          </a:p>
          <a:p>
            <a:r>
              <a:rPr lang="en-US" dirty="0"/>
              <a:t>Application Architect at Kiewit’s Technology Group</a:t>
            </a:r>
          </a:p>
          <a:p>
            <a:r>
              <a:rPr lang="en-US" dirty="0"/>
              <a:t>Married for 19 years</a:t>
            </a:r>
          </a:p>
          <a:p>
            <a:r>
              <a:rPr lang="en-US" dirty="0"/>
              <a:t>Father of 4 kids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9754-D8BF-46F1-8AE1-97F4D552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53" y="3983626"/>
            <a:ext cx="2247272" cy="21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iewit logo&quot;">
            <a:extLst>
              <a:ext uri="{FF2B5EF4-FFF2-40B4-BE49-F238E27FC236}">
                <a16:creationId xmlns:a16="http://schemas.microsoft.com/office/drawing/2014/main" id="{606F6F1B-374F-47ED-80DB-A4FF3BA3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21" y="1155561"/>
            <a:ext cx="5437988" cy="37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3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5EA-3275-4A0F-BFEF-D9CC6BFC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8F0A-E336-49E5-BCF0-CA4E6043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difficult to understand</a:t>
            </a:r>
          </a:p>
          <a:p>
            <a:r>
              <a:rPr lang="en-US" dirty="0"/>
              <a:t>Completed systems do not fulfil business needs</a:t>
            </a:r>
          </a:p>
          <a:p>
            <a:r>
              <a:rPr lang="en-US" dirty="0"/>
              <a:t>Completed systems are not performant</a:t>
            </a:r>
          </a:p>
          <a:p>
            <a:r>
              <a:rPr lang="en-US" dirty="0"/>
              <a:t>Problems are difficult to diagnose</a:t>
            </a:r>
          </a:p>
          <a:p>
            <a:r>
              <a:rPr lang="en-US" dirty="0"/>
              <a:t>Software is too difficult to change once 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6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1467-5210-4C9A-925A-9B81DBDC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not developing defensively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145C-C7ED-4080-B775-1818BBEA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difficult for other developers to understand</a:t>
            </a:r>
          </a:p>
          <a:p>
            <a:r>
              <a:rPr lang="en-US" dirty="0"/>
              <a:t>Runtime issues are difficult to troubleshoot</a:t>
            </a:r>
          </a:p>
          <a:p>
            <a:r>
              <a:rPr lang="en-US" dirty="0"/>
              <a:t>Architectures are prone to corruption</a:t>
            </a:r>
          </a:p>
          <a:p>
            <a:r>
              <a:rPr lang="en-US" dirty="0"/>
              <a:t>Business changes are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95012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6224-5A3A-4812-828F-D984D8B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008A-D7BF-42B5-AE68-3FA897B0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Responding to change – architecting for change</a:t>
            </a:r>
          </a:p>
          <a:p>
            <a:r>
              <a:rPr lang="en-US" dirty="0"/>
              <a:t>Martin Fowler, Rebecca Parsons, Neal Ford</a:t>
            </a:r>
          </a:p>
          <a:p>
            <a:r>
              <a:rPr lang="en-US" dirty="0"/>
              <a:t>Two types of change</a:t>
            </a:r>
          </a:p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Domain</a:t>
            </a:r>
          </a:p>
          <a:p>
            <a:r>
              <a:rPr lang="en-US" dirty="0"/>
              <a:t>Change is inevitable – architect for the changes that we care about</a:t>
            </a:r>
          </a:p>
          <a:p>
            <a:r>
              <a:rPr lang="en-US" dirty="0"/>
              <a:t>Agile has pushed us toward a world where there is no big up-front design.  We’ve probably gone too far.</a:t>
            </a:r>
          </a:p>
          <a:p>
            <a:r>
              <a:rPr lang="en-US" dirty="0"/>
              <a:t>Architect for change</a:t>
            </a:r>
          </a:p>
          <a:p>
            <a:r>
              <a:rPr lang="en-US" dirty="0"/>
              <a:t>Definition – An evolutionary architecture support guided, incremental change as a first principle along multiple dimensions.</a:t>
            </a:r>
          </a:p>
          <a:p>
            <a:pPr lvl="1"/>
            <a:r>
              <a:rPr lang="en-US" dirty="0"/>
              <a:t>Guided – we are not reactionary – our choices are explicit, not reactionary</a:t>
            </a:r>
          </a:p>
          <a:p>
            <a:pPr lvl="1"/>
            <a:r>
              <a:rPr lang="en-US" dirty="0"/>
              <a:t>Incremental Change – Does the architecture support the type of changes that we expect to have within our system</a:t>
            </a:r>
          </a:p>
        </p:txBody>
      </p:sp>
    </p:spTree>
    <p:extLst>
      <p:ext uri="{BB962C8B-B14F-4D97-AF65-F5344CB8AC3E}">
        <p14:creationId xmlns:p14="http://schemas.microsoft.com/office/powerpoint/2010/main" val="17793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D536-86CA-414C-99C8-E8AC014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B6BE-4973-496A-A2F4-495C3F9F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Defensives drivers demonstrate the following characteristics</a:t>
            </a:r>
          </a:p>
          <a:p>
            <a:pPr lvl="1"/>
            <a:r>
              <a:rPr lang="en-US" dirty="0"/>
              <a:t>Aware of their surroundings</a:t>
            </a:r>
          </a:p>
          <a:p>
            <a:pPr lvl="1"/>
            <a:r>
              <a:rPr lang="en-US" dirty="0"/>
              <a:t>Don’t expect drivers to behave the way they do</a:t>
            </a:r>
          </a:p>
          <a:p>
            <a:pPr lvl="1"/>
            <a:r>
              <a:rPr lang="en-US" dirty="0"/>
              <a:t>Continuously try to anticipate potential hazards</a:t>
            </a:r>
          </a:p>
          <a:p>
            <a:pPr lvl="1"/>
            <a:r>
              <a:rPr lang="en-US" dirty="0"/>
              <a:t>Are respectful of other drivers</a:t>
            </a:r>
          </a:p>
          <a:p>
            <a:pPr lvl="1"/>
            <a:r>
              <a:rPr lang="en-US" dirty="0"/>
              <a:t>Follow at a safe distance</a:t>
            </a:r>
          </a:p>
          <a:p>
            <a:r>
              <a:rPr lang="en-US" dirty="0"/>
              <a:t>Defensive features in cars</a:t>
            </a:r>
          </a:p>
          <a:p>
            <a:pPr lvl="1"/>
            <a:r>
              <a:rPr lang="en-US" dirty="0"/>
              <a:t>Seat belts</a:t>
            </a:r>
          </a:p>
          <a:p>
            <a:pPr lvl="1"/>
            <a:r>
              <a:rPr lang="en-US" dirty="0"/>
              <a:t>Safety glass</a:t>
            </a:r>
          </a:p>
          <a:p>
            <a:pPr lvl="1"/>
            <a:r>
              <a:rPr lang="en-US" dirty="0"/>
              <a:t>Multiple airbags</a:t>
            </a:r>
          </a:p>
          <a:p>
            <a:pPr lvl="1"/>
            <a:r>
              <a:rPr lang="en-US" dirty="0"/>
              <a:t>Lane keep </a:t>
            </a:r>
          </a:p>
          <a:p>
            <a:pPr lvl="1"/>
            <a:r>
              <a:rPr lang="en-US" dirty="0"/>
              <a:t>Automatic braking</a:t>
            </a:r>
          </a:p>
          <a:p>
            <a:pPr lvl="1"/>
            <a:r>
              <a:rPr lang="en-US" dirty="0"/>
              <a:t>Blind spot monitoring</a:t>
            </a:r>
          </a:p>
          <a:p>
            <a:pPr lvl="1"/>
            <a:r>
              <a:rPr lang="en-US" dirty="0"/>
              <a:t>Traction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1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895A-E735-4EAD-9878-1033A0AF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E987-016D-401C-9FE7-AA091616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about the developer that will have to maintain the code that you’re writing (you’re not writing the code for yourself, you’re writing it for someone else)</a:t>
            </a:r>
          </a:p>
          <a:p>
            <a:r>
              <a:rPr lang="en-US" dirty="0"/>
              <a:t>Try to anticipate the way the code might fail and give helpful exception messages explaining what action needs to be performed to remedy the problem</a:t>
            </a:r>
          </a:p>
          <a:p>
            <a:r>
              <a:rPr lang="en-US" dirty="0"/>
              <a:t>Write unit tests to ensure the code is behaving exactly the way you intend.  Make sure you assert on items that might get broken by a future developer</a:t>
            </a:r>
          </a:p>
          <a:p>
            <a:r>
              <a:rPr lang="en-US" dirty="0"/>
              <a:t>When an error can’t be avoided, make sure it is contained to as small of an area of the application as possible.</a:t>
            </a:r>
          </a:p>
          <a:p>
            <a:r>
              <a:rPr lang="en-US" dirty="0"/>
              <a:t>Enforce architectural principles.</a:t>
            </a:r>
          </a:p>
        </p:txBody>
      </p:sp>
    </p:spTree>
    <p:extLst>
      <p:ext uri="{BB962C8B-B14F-4D97-AF65-F5344CB8AC3E}">
        <p14:creationId xmlns:p14="http://schemas.microsoft.com/office/powerpoint/2010/main" val="291555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C04B-752A-433D-ACAA-ED6F3E56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6A6D-9BB0-4A2E-83F4-08DE469F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architects are responsible for building the infrastructure that developers will use.  In the driving analogy, these are the roads, signage, and cars. </a:t>
            </a:r>
          </a:p>
          <a:p>
            <a:r>
              <a:rPr lang="en-US" dirty="0"/>
              <a:t>Software developers are building the business value.  They are devising the route to take.  They make sure the occupants of the car are comfortable and well informed during the trip.</a:t>
            </a:r>
          </a:p>
        </p:txBody>
      </p:sp>
    </p:spTree>
    <p:extLst>
      <p:ext uri="{BB962C8B-B14F-4D97-AF65-F5344CB8AC3E}">
        <p14:creationId xmlns:p14="http://schemas.microsoft.com/office/powerpoint/2010/main" val="12490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CD3-87D7-4F05-AC81-AD6AC8EF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A44C-C67E-4EDD-9C31-537F957E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need to provide enough detail to help solve problems.  </a:t>
            </a:r>
          </a:p>
          <a:p>
            <a:r>
              <a:rPr lang="en-US" dirty="0"/>
              <a:t>If the information is deemed security sensitive, it should be logged and referenced in the error message</a:t>
            </a:r>
          </a:p>
          <a:p>
            <a:r>
              <a:rPr lang="en-US" dirty="0"/>
              <a:t>Exceptions should provide insight about how to solve potential errors.  This is especially useful in shared libraries.</a:t>
            </a:r>
          </a:p>
        </p:txBody>
      </p:sp>
    </p:spTree>
    <p:extLst>
      <p:ext uri="{BB962C8B-B14F-4D97-AF65-F5344CB8AC3E}">
        <p14:creationId xmlns:p14="http://schemas.microsoft.com/office/powerpoint/2010/main" val="35114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660</Words>
  <Application>Microsoft Office PowerPoint</Application>
  <PresentationFormat>Widescreen</PresentationFormat>
  <Paragraphs>83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Defensive Software Development</vt:lpstr>
      <vt:lpstr>About Me</vt:lpstr>
      <vt:lpstr>Problems in Software Development</vt:lpstr>
      <vt:lpstr>Risks of not developing defensively</vt:lpstr>
      <vt:lpstr>Evolutionary Architecture</vt:lpstr>
      <vt:lpstr>Defensive Driving</vt:lpstr>
      <vt:lpstr>Defensive Development</vt:lpstr>
      <vt:lpstr>Roles</vt:lpstr>
      <vt:lpstr>Exceptions</vt:lpstr>
      <vt:lpstr>Architectural Patterns</vt:lpstr>
      <vt:lpstr>Code Generation</vt:lpstr>
      <vt:lpstr>Code Analysis</vt:lpstr>
      <vt:lpstr>Types of Architectures</vt:lpstr>
      <vt:lpstr>Roslyn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Architecture Supported by Roslyn</dc:title>
  <dc:creator>Matthew.Ruwe</dc:creator>
  <cp:lastModifiedBy>Matthew.Ruwe</cp:lastModifiedBy>
  <cp:revision>8</cp:revision>
  <dcterms:created xsi:type="dcterms:W3CDTF">2019-12-17T14:21:24Z</dcterms:created>
  <dcterms:modified xsi:type="dcterms:W3CDTF">2020-01-15T17:06:47Z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iteId">
    <vt:lpwstr>07420c3d-c141-4c67-b6f3-f448e5adb67b</vt:lpwstr>
  </property>
  <property fmtid="{D5CDD505-2E9C-101B-9397-08002B2CF9AE}" pid="4" name="MSIP_Label_32100cb5-3755-44fe-8e65-67539d7849f9_Owner">
    <vt:lpwstr>Matthew.Ruwe@kiewit.com</vt:lpwstr>
  </property>
  <property fmtid="{D5CDD505-2E9C-101B-9397-08002B2CF9AE}" pid="5" name="MSIP_Label_32100cb5-3755-44fe-8e65-67539d7849f9_SetDate">
    <vt:lpwstr>2019-12-17T14:36:58.6659156Z</vt:lpwstr>
  </property>
  <property fmtid="{D5CDD505-2E9C-101B-9397-08002B2CF9AE}" pid="6" name="MSIP_Label_32100cb5-3755-44fe-8e65-67539d7849f9_Name">
    <vt:lpwstr>Internal Use Only</vt:lpwstr>
  </property>
  <property fmtid="{D5CDD505-2E9C-101B-9397-08002B2CF9AE}" pid="7" name="MSIP_Label_32100cb5-3755-44fe-8e65-67539d7849f9_Application">
    <vt:lpwstr>Microsoft Azure Information Protection</vt:lpwstr>
  </property>
  <property fmtid="{D5CDD505-2E9C-101B-9397-08002B2CF9AE}" pid="8" name="MSIP_Label_32100cb5-3755-44fe-8e65-67539d7849f9_ActionId">
    <vt:lpwstr>016e3ba6-a1bc-49fc-b2d7-3a0dbe616b24</vt:lpwstr>
  </property>
  <property fmtid="{D5CDD505-2E9C-101B-9397-08002B2CF9AE}" pid="9" name="MSIP_Label_32100cb5-3755-44fe-8e65-67539d7849f9_Extended_MSFT_Method">
    <vt:lpwstr>Automatic</vt:lpwstr>
  </property>
  <property fmtid="{D5CDD505-2E9C-101B-9397-08002B2CF9AE}" pid="10" name="Sensitivity">
    <vt:lpwstr>Internal Use Only</vt:lpwstr>
  </property>
</Properties>
</file>