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DE8F4"/>
    <a:srgbClr val="009EDB"/>
    <a:srgbClr val="005C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00"/>
    <p:restoredTop sz="94567"/>
  </p:normalViewPr>
  <p:slideViewPr>
    <p:cSldViewPr snapToGrid="0">
      <p:cViewPr varScale="1">
        <p:scale>
          <a:sx n="84" d="100"/>
          <a:sy n="84" d="100"/>
        </p:scale>
        <p:origin x="200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EBCFE-518A-828A-6FB3-92E399AD17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A01792-22E3-07EC-F46F-50DF693B3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8A969-E82B-7110-19E3-5BE4B4686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DDCB-CF2E-2947-AD57-7153F03AAE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9A054-CFA6-AE43-76CA-B926916EF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66A3C-647B-1C8D-624F-99EC9DFB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A341-0BF2-574A-A047-81CCE90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293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59D5-7D1E-BABA-0818-5706330D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89E2E-A535-7669-44D5-794ADAE99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7D897-5145-4F2E-C780-4B6A64472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DDCB-CF2E-2947-AD57-7153F03AAE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DF1221-4024-5252-6C97-407DDE6B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A901C-09E2-70D8-8B8D-3DAEED68A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A341-0BF2-574A-A047-81CCE90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4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5C41A6-FA45-03C8-9793-0F23021E79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942B00-7A32-38F2-F42B-1D01F64E76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874282-8BAB-41C6-88D0-D73030B3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DDCB-CF2E-2947-AD57-7153F03AAE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301314-5243-0350-25FA-5FF1BCF5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6E84E-BE33-B405-FD53-0974C2C67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A341-0BF2-574A-A047-81CCE90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620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B4AAC-43CE-3C68-C39C-06C7A0611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94A60-6BEB-3103-99E4-F00973F96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E291E-11C6-7294-A439-90A1E00B8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DDCB-CF2E-2947-AD57-7153F03AAE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132D3-6B82-6D28-26B9-4794D10EF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B0F301-731F-3D8B-E55A-A894E2B9A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A341-0BF2-574A-A047-81CCE90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333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D06BB-B897-FD2C-B66B-37DD447E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5BD48-1B97-57E2-D06D-9AB00BF2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FF600-98B8-F105-94D1-62EC77ED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DDCB-CF2E-2947-AD57-7153F03AAE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BA08A-C332-4994-C688-78E5195F8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67186-45EA-4672-F255-5350D0C6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A341-0BF2-574A-A047-81CCE90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854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736DA-872D-232C-67A7-36A2A3F30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933FC-55F0-79BA-ACE8-591EFF9AA4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FD1E8-66E9-A7B6-CC57-B072BD9C7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8A46C-7696-0043-CD7D-A5ED36DF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DDCB-CF2E-2947-AD57-7153F03AAE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6FD0A3-E9F5-B9B0-6AC2-2149532F9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4488F6-F3DB-974B-26BC-79788CB9C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A341-0BF2-574A-A047-81CCE90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8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AD52-E880-7295-1039-14772063B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0C0816-074B-3CE5-D820-4B071A895E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F6BBC-7E94-B3FC-CC6B-F6E9C489D6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D819B2-774F-F84A-BC47-0BE750383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C5CE49-C1CF-5454-67BD-6214B7AA04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55DC8A-6F43-A4B4-B0C9-9DB195C5D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DDCB-CF2E-2947-AD57-7153F03AAE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0AC034-7FF9-5532-755B-BF3834AB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28470F-C293-680A-6EF5-AE429C146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A341-0BF2-574A-A047-81CCE90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9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7C3B6-28EF-CDD7-55BA-6EA06E46C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704A7A-E81A-9088-7287-F7F5062F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DDCB-CF2E-2947-AD57-7153F03AAE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EAD9C-6910-42E2-AA58-754EA42C0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0C783-6332-1491-0891-7EA3274BA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A341-0BF2-574A-A047-81CCE90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2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3416E3-689A-90D1-6392-B52214135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DDCB-CF2E-2947-AD57-7153F03AAE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A26F41-75A5-4986-036D-EDC4F2626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D92F5B-DF4A-2FB2-2B3B-0FAE18F9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A341-0BF2-574A-A047-81CCE90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83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A2BD4-6376-72DD-E494-82248261D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0FEE-575D-5F56-1AD0-3D6D15BA5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283B8-3A4E-14C5-0D41-2B2D5078B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ECEFB-18F9-A928-8150-E3BE7CB6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DDCB-CF2E-2947-AD57-7153F03AAE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3E7BA7-714F-0014-3633-4F13CECE3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6B0D0-A5DA-6576-E983-9C4D930F6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A341-0BF2-574A-A047-81CCE90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287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790A-D42D-AFE0-A8D0-1410A68AC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6701E7-E19F-A1F5-59B1-5CC5EB3F6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2AA02C-8E5E-201A-63B0-02477ECAC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A6BF1-67E3-7E38-B92A-FE3CFE90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2DDCB-CF2E-2947-AD57-7153F03AAE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2046E3-B379-5DBE-3E98-DDD9BDE6C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3085D-83C8-AC30-D3F8-48E3C674D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BDA341-0BF2-574A-A047-81CCE90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412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B90C81-3A60-12D9-DD30-50665FEF7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B13FB-53D9-0C38-B5D2-15C2545CD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FD55F-27ED-3854-B343-C68D5B6D02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2DDCB-CF2E-2947-AD57-7153F03AAE9F}" type="datetimeFigureOut">
              <a:rPr lang="en-US" smtClean="0"/>
              <a:t>11/18/22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E37A4-EDE2-A6A8-FE70-CC77308C11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B908D-C318-120A-2CDD-0BE2D96997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BDA341-0BF2-574A-A047-81CCE9062D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51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21525F0-E24E-2A9C-7FC5-83D36078670D}"/>
              </a:ext>
            </a:extLst>
          </p:cNvPr>
          <p:cNvSpPr txBox="1"/>
          <p:nvPr/>
        </p:nvSpPr>
        <p:spPr>
          <a:xfrm>
            <a:off x="5033965" y="701070"/>
            <a:ext cx="121058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009EDB"/>
                </a:solidFill>
                <a:latin typeface="DIN Condensed" pitchFamily="2" charset="0"/>
              </a:rPr>
              <a:t>P</a:t>
            </a:r>
            <a:r>
              <a:rPr lang="en-US" sz="9600" dirty="0">
                <a:solidFill>
                  <a:srgbClr val="005C9F"/>
                </a:solidFill>
                <a:latin typeface="DIN Condensed" pitchFamily="2" charset="0"/>
              </a:rPr>
              <a:t>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8CFEE-C38F-E5DB-3671-4BEC90B6BC8C}"/>
              </a:ext>
            </a:extLst>
          </p:cNvPr>
          <p:cNvSpPr txBox="1"/>
          <p:nvPr/>
        </p:nvSpPr>
        <p:spPr>
          <a:xfrm>
            <a:off x="3880022" y="4374292"/>
            <a:ext cx="1451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rgb</a:t>
            </a:r>
            <a:r>
              <a:rPr lang="en-US" dirty="0"/>
              <a:t>(1,92,159)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2D678-7124-8133-B7AB-945EA8B247E8}"/>
              </a:ext>
            </a:extLst>
          </p:cNvPr>
          <p:cNvSpPr txBox="1"/>
          <p:nvPr/>
        </p:nvSpPr>
        <p:spPr>
          <a:xfrm>
            <a:off x="3744097" y="5128054"/>
            <a:ext cx="1568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rgb</a:t>
            </a:r>
            <a:r>
              <a:rPr lang="en-US" dirty="0"/>
              <a:t>(0,157,219)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7447D2DB-FDC0-BF9C-9CAE-A5203AB7B3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8837" t="23333" r="29338" b="38556"/>
          <a:stretch/>
        </p:blipFill>
        <p:spPr>
          <a:xfrm>
            <a:off x="8650758" y="370010"/>
            <a:ext cx="2786063" cy="261363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677248A-5940-637D-9907-AE14924BB3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8043" r="7765" b="22621"/>
          <a:stretch/>
        </p:blipFill>
        <p:spPr>
          <a:xfrm>
            <a:off x="728534" y="1234264"/>
            <a:ext cx="3743454" cy="1796288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110A3A2-E5F2-F9C4-301F-E305A699973C}"/>
              </a:ext>
            </a:extLst>
          </p:cNvPr>
          <p:cNvGrpSpPr/>
          <p:nvPr/>
        </p:nvGrpSpPr>
        <p:grpSpPr>
          <a:xfrm>
            <a:off x="6860877" y="3672840"/>
            <a:ext cx="2790000" cy="2613630"/>
            <a:chOff x="6623838" y="3821239"/>
            <a:chExt cx="2790000" cy="26136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7FA794-1ED4-9EB0-35C0-6FD30577AAA4}"/>
                </a:ext>
              </a:extLst>
            </p:cNvPr>
            <p:cNvSpPr/>
            <p:nvPr/>
          </p:nvSpPr>
          <p:spPr>
            <a:xfrm>
              <a:off x="6623838" y="3821239"/>
              <a:ext cx="2790000" cy="2613600"/>
            </a:xfrm>
            <a:prstGeom prst="rect">
              <a:avLst/>
            </a:prstGeom>
            <a:solidFill>
              <a:srgbClr val="ADE8F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7B4FC74F-9AB8-F327-9919-3E1CF5A30E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28837" t="23333" r="29338" b="38556"/>
            <a:stretch/>
          </p:blipFill>
          <p:spPr>
            <a:xfrm>
              <a:off x="6623838" y="3821239"/>
              <a:ext cx="2786063" cy="261363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133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9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DIN Condensed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Scott</dc:creator>
  <cp:lastModifiedBy>Matt Scott</cp:lastModifiedBy>
  <cp:revision>3</cp:revision>
  <dcterms:created xsi:type="dcterms:W3CDTF">2022-11-17T03:23:16Z</dcterms:created>
  <dcterms:modified xsi:type="dcterms:W3CDTF">2022-11-18T00:24:39Z</dcterms:modified>
</cp:coreProperties>
</file>