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57" r:id="rId4"/>
    <p:sldId id="258"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94660"/>
  </p:normalViewPr>
  <p:slideViewPr>
    <p:cSldViewPr snapToGrid="0">
      <p:cViewPr varScale="1">
        <p:scale>
          <a:sx n="124" d="100"/>
          <a:sy n="124" d="100"/>
        </p:scale>
        <p:origin x="1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weather be another to look at?  Use of helmet (if that is in our dataset – I wasn’t quickly seeing it)</a:t>
            </a:r>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D437-38F9-4602-9571-28821A5CC1D5}"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4D437-38F9-4602-9571-28821A5CC1D5}"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4D437-38F9-4602-9571-28821A5CC1D5}"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4D437-38F9-4602-9571-28821A5CC1D5}"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D54D437-38F9-4602-9571-28821A5CC1D5}"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D54D437-38F9-4602-9571-28821A5CC1D5}" type="datetimeFigureOut">
              <a:rPr lang="en-US" smtClean="0"/>
              <a:t>10/24/2019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2E51-DE05-44AF-8C1F-9E63FAFD2553}"/>
              </a:ext>
            </a:extLst>
          </p:cNvPr>
          <p:cNvSpPr>
            <a:spLocks noGrp="1"/>
          </p:cNvSpPr>
          <p:nvPr>
            <p:ph type="title"/>
          </p:nvPr>
        </p:nvSpPr>
        <p:spPr/>
        <p:txBody>
          <a:bodyPr/>
          <a:lstStyle/>
          <a:p>
            <a:r>
              <a:rPr lang="en-US" dirty="0">
                <a:solidFill>
                  <a:schemeClr val="bg1"/>
                </a:solidFill>
              </a:rPr>
              <a:t>Data Features Definitions</a:t>
            </a:r>
          </a:p>
        </p:txBody>
      </p:sp>
      <p:sp>
        <p:nvSpPr>
          <p:cNvPr id="3" name="Content Placeholder 2">
            <a:extLst>
              <a:ext uri="{FF2B5EF4-FFF2-40B4-BE49-F238E27FC236}">
                <a16:creationId xmlns:a16="http://schemas.microsoft.com/office/drawing/2014/main" id="{C47EE0DB-F37A-4EA0-9134-3987C265D4B1}"/>
              </a:ext>
            </a:extLst>
          </p:cNvPr>
          <p:cNvSpPr>
            <a:spLocks noGrp="1"/>
          </p:cNvSpPr>
          <p:nvPr>
            <p:ph idx="1"/>
          </p:nvPr>
        </p:nvSpPr>
        <p:spPr/>
        <p:txBody>
          <a:bodyPr/>
          <a:lstStyle/>
          <a:p>
            <a:r>
              <a:rPr lang="en-US" dirty="0"/>
              <a:t>Do we want to define features during presentation just verbally?</a:t>
            </a:r>
          </a:p>
        </p:txBody>
      </p:sp>
    </p:spTree>
    <p:extLst>
      <p:ext uri="{BB962C8B-B14F-4D97-AF65-F5344CB8AC3E}">
        <p14:creationId xmlns:p14="http://schemas.microsoft.com/office/powerpoint/2010/main" val="51922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2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Support (graphs - placeholder)</a:t>
            </a:r>
          </a:p>
        </p:txBody>
      </p:sp>
      <p:sp>
        <p:nvSpPr>
          <p:cNvPr id="3" name="Content Placeholder 2">
            <a:extLst>
              <a:ext uri="{FF2B5EF4-FFF2-40B4-BE49-F238E27FC236}">
                <a16:creationId xmlns:a16="http://schemas.microsoft.com/office/drawing/2014/main" id="{21AEB424-6F82-4900-A055-3694339C63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2706279"/>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49</TotalTime>
  <Words>338</Words>
  <Application>Microsoft Office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160409-bicycle-template-16x9</vt:lpstr>
      <vt:lpstr>US Bicyclist Fatalities</vt:lpstr>
      <vt:lpstr>Data Set</vt:lpstr>
      <vt:lpstr>PowerPoint Presentation</vt:lpstr>
      <vt:lpstr>PowerPoint Presentation</vt:lpstr>
      <vt:lpstr>Data Fields of Interest</vt:lpstr>
      <vt:lpstr>Data Features Definitions</vt:lpstr>
      <vt:lpstr>Key Findings</vt:lpstr>
      <vt:lpstr>Support (graphs - placeholder)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noreangardner@gmail.com</cp:lastModifiedBy>
  <cp:revision>9</cp:revision>
  <dcterms:created xsi:type="dcterms:W3CDTF">2019-10-24T02:16:29Z</dcterms:created>
  <dcterms:modified xsi:type="dcterms:W3CDTF">2019-10-24T17:48:48Z</dcterms:modified>
</cp:coreProperties>
</file>