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 varScale="1">
        <p:scale>
          <a:sx n="102" d="100"/>
          <a:sy n="102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1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7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7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8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9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6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2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7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8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7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1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C29FFC-F242-744E-BF7A-23946A524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Consistent cloud environments with Infrastructure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1927-59F1-F242-8060-415F3AD6C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Matthew Sheehan</a:t>
            </a:r>
          </a:p>
        </p:txBody>
      </p:sp>
      <p:pic>
        <p:nvPicPr>
          <p:cNvPr id="28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D85AA7A-A814-4F94-8256-2511111F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6" r="37713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08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20CE-9015-2348-A08B-876E9E80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7A86-3D47-8B4A-8E71-43025AED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 is a method of managing cloud resources (app services, networks, virtual machines, gateways) using descriptive scripts or configuration files instead of using the graphical user interface.</a:t>
            </a:r>
          </a:p>
          <a:p>
            <a:pPr lvl="1"/>
            <a:r>
              <a:rPr lang="en-US" dirty="0"/>
              <a:t>Azure Resource Manager (ARM) templates.</a:t>
            </a:r>
          </a:p>
          <a:p>
            <a:pPr lvl="1"/>
            <a:r>
              <a:rPr lang="en-US" dirty="0"/>
              <a:t>How many have tried working with Azure ARM templates? Terrible right.</a:t>
            </a:r>
          </a:p>
          <a:p>
            <a:pPr lvl="1"/>
            <a:r>
              <a:rPr lang="en-US" dirty="0"/>
              <a:t>A cross-cloud </a:t>
            </a:r>
            <a:r>
              <a:rPr lang="en-US" dirty="0" err="1"/>
              <a:t>IaC</a:t>
            </a:r>
            <a:r>
              <a:rPr lang="en-US" dirty="0"/>
              <a:t> solution is Terraform.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4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2716-3CE9-CB46-8715-E63BFCF3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Resource Manager (ARM)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408E-4EA2-3B4B-B628-3D3276F5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"resources": [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{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"type": "</a:t>
            </a:r>
            <a:r>
              <a:rPr lang="en-US" dirty="0" err="1">
                <a:latin typeface="Helvetica" pitchFamily="2" charset="0"/>
              </a:rPr>
              <a:t>Microsoft.Storage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storageAccounts</a:t>
            </a:r>
            <a:r>
              <a:rPr lang="en-US" dirty="0">
                <a:latin typeface="Helvetica" pitchFamily="2" charset="0"/>
              </a:rPr>
              <a:t>",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"</a:t>
            </a:r>
            <a:r>
              <a:rPr lang="en-US" dirty="0" err="1">
                <a:latin typeface="Helvetica" pitchFamily="2" charset="0"/>
              </a:rPr>
              <a:t>apiVersion</a:t>
            </a:r>
            <a:r>
              <a:rPr lang="en-US" dirty="0">
                <a:latin typeface="Helvetica" pitchFamily="2" charset="0"/>
              </a:rPr>
              <a:t>": "2019-04-01",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"name": "storageaccount1",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"location": ”</a:t>
            </a:r>
            <a:r>
              <a:rPr lang="en-US" dirty="0" err="1">
                <a:latin typeface="Helvetica" pitchFamily="2" charset="0"/>
              </a:rPr>
              <a:t>eastus</a:t>
            </a:r>
            <a:r>
              <a:rPr lang="en-US" dirty="0">
                <a:latin typeface="Helvetica" pitchFamily="2" charset="0"/>
              </a:rPr>
              <a:t>",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"</a:t>
            </a:r>
            <a:r>
              <a:rPr lang="en-US" dirty="0" err="1">
                <a:latin typeface="Helvetica" pitchFamily="2" charset="0"/>
              </a:rPr>
              <a:t>sku</a:t>
            </a:r>
            <a:r>
              <a:rPr lang="en-US" dirty="0">
                <a:latin typeface="Helvetica" pitchFamily="2" charset="0"/>
              </a:rPr>
              <a:t>": {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  "name": "</a:t>
            </a:r>
            <a:r>
              <a:rPr lang="en-US" dirty="0" err="1">
                <a:latin typeface="Helvetica" pitchFamily="2" charset="0"/>
              </a:rPr>
              <a:t>Standard_LRS</a:t>
            </a:r>
            <a:r>
              <a:rPr lang="en-US" dirty="0">
                <a:latin typeface="Helvetica" pitchFamily="2" charset="0"/>
              </a:rPr>
              <a:t>"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},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"kind": "StorageV2",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  "properties": {}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  }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3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7890-9FBD-1A45-97A5-B22498A9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28E2-64D3-9D46-A709-F5C3DA0BC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 example here</a:t>
            </a:r>
          </a:p>
        </p:txBody>
      </p:sp>
    </p:spTree>
    <p:extLst>
      <p:ext uri="{BB962C8B-B14F-4D97-AF65-F5344CB8AC3E}">
        <p14:creationId xmlns:p14="http://schemas.microsoft.com/office/powerpoint/2010/main" val="107062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5BFD-AAE3-8449-B5F5-5E0415AC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15A9-2370-8B4B-BB7C-946722DC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classic Microsoft fashion, Microsoft copies the best solution.</a:t>
            </a:r>
          </a:p>
        </p:txBody>
      </p:sp>
    </p:spTree>
    <p:extLst>
      <p:ext uri="{BB962C8B-B14F-4D97-AF65-F5344CB8AC3E}">
        <p14:creationId xmlns:p14="http://schemas.microsoft.com/office/powerpoint/2010/main" val="371547404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31271C"/>
      </a:dk2>
      <a:lt2>
        <a:srgbClr val="F0F2F3"/>
      </a:lt2>
      <a:accent1>
        <a:srgbClr val="E78B29"/>
      </a:accent1>
      <a:accent2>
        <a:srgbClr val="D52A17"/>
      </a:accent2>
      <a:accent3>
        <a:srgbClr val="E72965"/>
      </a:accent3>
      <a:accent4>
        <a:srgbClr val="D517A3"/>
      </a:accent4>
      <a:accent5>
        <a:srgbClr val="CA29E7"/>
      </a:accent5>
      <a:accent6>
        <a:srgbClr val="7022D7"/>
      </a:accent6>
      <a:hlink>
        <a:srgbClr val="BF3FBD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{86BE53DF-C597-E646-8936-A6698CE50A9B}tf16401378</Template>
  <TotalTime>33</TotalTime>
  <Words>181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</vt:lpstr>
      <vt:lpstr>Neue Haas Grotesk Text Pro</vt:lpstr>
      <vt:lpstr>PunchcardVTI</vt:lpstr>
      <vt:lpstr>Consistent cloud environments with Infrastructure as Code</vt:lpstr>
      <vt:lpstr>What is Infrastructure as Code?</vt:lpstr>
      <vt:lpstr>Azure Resource Manager (ARM)</vt:lpstr>
      <vt:lpstr>Terraform</vt:lpstr>
      <vt:lpstr>Bicep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Consistent cloud environments with Infrastructure as Code</dc:title>
  <dc:creator>matt-sheehan@outlook.com</dc:creator>
  <cp:lastModifiedBy>matt-sheehan@outlook.com</cp:lastModifiedBy>
  <cp:revision>7</cp:revision>
  <dcterms:created xsi:type="dcterms:W3CDTF">2021-10-04T17:51:48Z</dcterms:created>
  <dcterms:modified xsi:type="dcterms:W3CDTF">2021-10-04T18:24:57Z</dcterms:modified>
</cp:coreProperties>
</file>