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6" r:id="rId4"/>
    <p:sldId id="265" r:id="rId5"/>
    <p:sldId id="264" r:id="rId6"/>
    <p:sldId id="263" r:id="rId7"/>
    <p:sldId id="27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D"/>
    <a:srgbClr val="8B9EAF"/>
    <a:srgbClr val="00063B"/>
    <a:srgbClr val="00073F"/>
    <a:srgbClr val="00052B"/>
    <a:srgbClr val="000842"/>
    <a:srgbClr val="674E00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82576"/>
  </p:normalViewPr>
  <p:slideViewPr>
    <p:cSldViewPr snapToGrid="0" snapToObjects="1">
      <p:cViewPr>
        <p:scale>
          <a:sx n="90" d="100"/>
          <a:sy n="90" d="100"/>
        </p:scale>
        <p:origin x="16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E6686-348B-4746-953F-846C1B57E7D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AD3FA-47E7-CA46-B37A-CD77C0739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28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dirty="0"/>
              <a:t>Courant 2019, l’entreprise a changé de stratégie. Initialement, l’entreprise commandait des produits high tech et des biens de consommations puis a ensuite commandé de le nourriture pour enfin arrêter la commande de produit high tech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AD3FA-47E7-CA46-B37A-CD77C0739D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3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février 2020 : baisse du CA pour la première fois depuis un an. Cette baisse est caractérisée par aucune vente de produits de la catégorie high tech.</a:t>
            </a:r>
          </a:p>
          <a:p>
            <a:r>
              <a:rPr lang="fr-FR" dirty="0"/>
              <a:t>Une baisse de vente de produit de catégorie high tech qui débute en juillet 2019 en même temps que le début des ventes de nourriture qui ne font que croître.</a:t>
            </a:r>
          </a:p>
          <a:p>
            <a:r>
              <a:rPr lang="fr-FR" dirty="0"/>
              <a:t>Baisse CA produits high tech connaît un net déclin à partir de novembre 2019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AD3FA-47E7-CA46-B37A-CD77C0739D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585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taux de conversion qui d’une part est corrélé aux ventes de produits high tech et d’autre part… (passer à diapo suivante)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AD3FA-47E7-CA46-B37A-CD77C0739D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70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À l’augmentation considérable du nombre de visiteurs sans achats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AD3FA-47E7-CA46-B37A-CD77C0739D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5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Enfin, si on observe le montant du panier en fonction du temps passé sur le site, on remarque que ce panier, d’une valeur de 20 à presque 70 euros, augmente avec le temps passé sur le site, en moyenne de 7 min.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AD3FA-47E7-CA46-B37A-CD77C0739D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15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Enfin, si on observe le montant du panier en fonction du temps passé sur le site, on remarque que ce panier, d’une valeur de 20 à presque 70 euros, augmente avec le temps passé sur le site, en moyenne de 7 min.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AD3FA-47E7-CA46-B37A-CD77C0739D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5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B4992-E5D6-0545-93F4-5587C9E88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C192DD-5708-414C-9778-0B4CDBF27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C9C9E-0918-FB4B-B5B2-86C5A0F3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79576-F0F6-A943-BECC-9AAD0629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5E749E-2C0C-8948-85AF-D0BB1073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9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C5882-D65B-B94C-BF38-0EDEAB59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A18B24-FBBF-BC4C-B8DD-621B0B1B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181EA-88A0-0748-84CD-EB387589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C47A0-B693-5446-AC8A-17569C03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86822-0AB7-EB43-A2E0-9BB84C8B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4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089470-FA90-1F4F-89D2-B2AA2844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B3123F-7041-FE4E-8975-02F91DD3F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40C2FE-1837-1E4F-BCAB-9E8F249F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FA77F-12F2-E74F-84E5-90D9ECA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46DC1-0614-8E41-A63F-C094437B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14E8E-C173-294C-BB26-24D2B8A5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F9E21-0C3E-F943-93FA-C74BA0CF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F4E80-CE61-7B4E-A1DC-35435291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B9556-46B1-7D48-B3D3-122F0D9D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CE751-EC5C-D846-9C6E-60B55F43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5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A0683-D806-D14B-8A52-C7017F26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99792-7135-9E42-9FCA-44CF5C0A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70356-0A26-DE4A-8F57-A454FBA0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DEDB4-E52C-614E-B271-3725A95C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F1864-8270-2D4C-A3F9-0EABD8F0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70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2F2E-FE6B-DA47-A070-E5C0230C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ADFC7-97BF-904D-B821-9B5B9355D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D3CF44-FB10-CD4D-B23D-49DC6B267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BDE6A1-7805-0E4C-B7CC-E332BC9F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D5B5D9-0B7C-774F-BE15-4E206787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E54D48-F2E0-0A4D-9D67-76A03A78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3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16251-8CD8-1548-872E-21523954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8D5EC-2EAC-7745-B693-7CC78131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5ED8C6-E6BF-994C-8893-DDCF206DB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261CA9-BDE5-6347-9B6B-625C261A7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1629EF-5242-004C-9896-45BFEAC3C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1AEEB3-40E0-5045-B526-6EF9641E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F4BBF5-CA28-7444-B09C-7B73D15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9A7855-C2B7-AC4D-A62B-D35CEB46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7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34CFB-1E80-D34D-937B-804AC8A7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A6CBC7-8902-0D4D-AABC-70BB1425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CB6E96-EFF2-4A47-A26E-DA789A9C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8918D-D8AC-AB41-A50D-432AA6D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5D6ED2-E1F0-214C-A7E1-26277A10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FFC599-1055-7A48-B1A2-91FB0D8F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BA540F-C112-4043-A6FB-957C2EBB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8648B-276E-9D46-B4A0-8191E54C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D310B4-BA0C-884E-90AA-ED8CB9B1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5DDCFD-4056-5240-BA2D-6E057FD0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CB3EE-7045-7648-B7A2-B5333A87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2AC275-E1C0-F24B-86F0-9A4BA52A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B5220-42D9-9043-B509-0B50CF83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1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060B6-BCFA-8B40-92D1-599E9AE4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B7AFFE-7184-6F42-950E-885AAA528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EA2FA5-AD35-3848-9486-B99F1C8A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EE0C15-1F24-C249-9FAF-6392AB3C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FA57-6A40-6F40-94DA-B23FEE0B530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99157-2438-1B4E-9148-1E42D41E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345331-45BF-5643-84CD-8F5117DA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EE2-212C-B642-A1F7-80B481DE52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AE01D5-6B93-CD47-8345-E8540E10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1D6BCA-D1BB-D543-A6C7-37F3271C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75282-C52F-8145-91DF-5F6131B7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194D"/>
                </a:solidFill>
              </a:defRPr>
            </a:lvl1pPr>
          </a:lstStyle>
          <a:p>
            <a:fld id="{4B2DFA57-6A40-6F40-94DA-B23FEE0B5307}" type="datetimeFigureOut">
              <a:rPr lang="fr-FR" smtClean="0"/>
              <a:pPr/>
              <a:t>21/04/2020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023FF-E56E-904E-A35D-3F1A6EA82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B4862-D101-1840-80CE-91232CE6B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DEE2-212C-B642-A1F7-80B481DE52F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33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194D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00194D"/>
          </a:solidFill>
          <a:latin typeface="Lato Hairline" panose="020F0502020204030203" pitchFamily="34" charset="0"/>
          <a:ea typeface="Lato Hairline" panose="020F0502020204030203" pitchFamily="34" charset="0"/>
          <a:cs typeface="Lato Hairline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rgbClr val="00194D"/>
          </a:solidFill>
          <a:latin typeface="Lato Hairline" panose="020F0502020204030203" pitchFamily="34" charset="0"/>
          <a:ea typeface="Lato Hairline" panose="020F0502020204030203" pitchFamily="34" charset="0"/>
          <a:cs typeface="Lato Hairline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rgbClr val="00194D"/>
          </a:solidFill>
          <a:latin typeface="Lato Hairline" panose="020F0502020204030203" pitchFamily="34" charset="0"/>
          <a:ea typeface="Lato Hairline" panose="020F0502020204030203" pitchFamily="34" charset="0"/>
          <a:cs typeface="Lato Hairline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rgbClr val="00194D"/>
          </a:solidFill>
          <a:latin typeface="Lato Hairline" panose="020F0502020204030203" pitchFamily="34" charset="0"/>
          <a:ea typeface="Lato Hairline" panose="020F0502020204030203" pitchFamily="34" charset="0"/>
          <a:cs typeface="Lato Hairline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rgbClr val="00194D"/>
          </a:solidFill>
          <a:latin typeface="Lato Hairline" panose="020F0502020204030203" pitchFamily="34" charset="0"/>
          <a:ea typeface="Lato Hairline" panose="020F0502020204030203" pitchFamily="34" charset="0"/>
          <a:cs typeface="Lato Hairline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E35F31-BEF8-F74F-8768-495E7648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396" y="2419390"/>
            <a:ext cx="6876267" cy="2019221"/>
          </a:xfrm>
        </p:spPr>
        <p:txBody>
          <a:bodyPr anchor="ctr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Reporting mensuel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687497-5FD3-B94E-95F2-54EB4BB3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9" y="2418588"/>
            <a:ext cx="2929718" cy="2020824"/>
          </a:xfrm>
        </p:spPr>
        <p:txBody>
          <a:bodyPr anchor="ctr">
            <a:normAutofit/>
          </a:bodyPr>
          <a:lstStyle/>
          <a:p>
            <a:pPr algn="r"/>
            <a:r>
              <a:rPr lang="fr-FR">
                <a:solidFill>
                  <a:schemeClr val="bg1"/>
                </a:solidFill>
              </a:rPr>
              <a:t>Mars 2020</a:t>
            </a:r>
          </a:p>
          <a:p>
            <a:pPr algn="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E85B6E2-7901-CB40-B0EF-D77B8C345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0" r="1889" b="-3"/>
          <a:stretch/>
        </p:blipFill>
        <p:spPr>
          <a:xfrm>
            <a:off x="2496028" y="807365"/>
            <a:ext cx="7331931" cy="6050635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9B4C74-FC16-D345-BD04-A144D27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7287" y="643467"/>
            <a:ext cx="14216062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Changement de stratégie courant 2019</a:t>
            </a:r>
          </a:p>
        </p:txBody>
      </p:sp>
    </p:spTree>
    <p:extLst>
      <p:ext uri="{BB962C8B-B14F-4D97-AF65-F5344CB8AC3E}">
        <p14:creationId xmlns:p14="http://schemas.microsoft.com/office/powerpoint/2010/main" val="247396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A218E2B-23F6-AC48-93BF-1C016285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07" y="871541"/>
            <a:ext cx="7641819" cy="59436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4FAA7B-C9D7-CA45-9B87-BE9948C0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7322" y="643467"/>
            <a:ext cx="15130463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Première baisse de CA en février 2020</a:t>
            </a:r>
          </a:p>
        </p:txBody>
      </p:sp>
    </p:spTree>
    <p:extLst>
      <p:ext uri="{BB962C8B-B14F-4D97-AF65-F5344CB8AC3E}">
        <p14:creationId xmlns:p14="http://schemas.microsoft.com/office/powerpoint/2010/main" val="10413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5D241A3-1CFF-B143-8712-E9847200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71" y="1042989"/>
            <a:ext cx="7037410" cy="54715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B31EF7-F5E2-B049-8B95-2E3121A5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43150" y="643467"/>
            <a:ext cx="16573500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 un taux de conversion au plus bas</a:t>
            </a:r>
          </a:p>
        </p:txBody>
      </p:sp>
    </p:spTree>
    <p:extLst>
      <p:ext uri="{BB962C8B-B14F-4D97-AF65-F5344CB8AC3E}">
        <p14:creationId xmlns:p14="http://schemas.microsoft.com/office/powerpoint/2010/main" val="95918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710DFDE-E6A5-3541-A045-C1CEA0AA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18" y="1144472"/>
            <a:ext cx="7345963" cy="57135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455272-033B-8E4F-B5CF-837B89D8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3003" y="643467"/>
            <a:ext cx="14859000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sz="3600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ugmentation du nombre de visiteurs sans achats</a:t>
            </a:r>
          </a:p>
        </p:txBody>
      </p:sp>
    </p:spTree>
    <p:extLst>
      <p:ext uri="{BB962C8B-B14F-4D97-AF65-F5344CB8AC3E}">
        <p14:creationId xmlns:p14="http://schemas.microsoft.com/office/powerpoint/2010/main" val="26505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E053BC7-46B8-9B4D-9E1F-CE0F8819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43" y="1126916"/>
            <a:ext cx="6999339" cy="544198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6093A-E309-CC47-977D-A0852A4E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2922" y="643467"/>
            <a:ext cx="13373101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Augmentation du</a:t>
            </a:r>
            <a:r>
              <a:rPr lang="en-US" sz="2800" kern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montant moyen du panier en fonction du temps passé sur le site</a:t>
            </a:r>
          </a:p>
        </p:txBody>
      </p:sp>
    </p:spTree>
    <p:extLst>
      <p:ext uri="{BB962C8B-B14F-4D97-AF65-F5344CB8AC3E}">
        <p14:creationId xmlns:p14="http://schemas.microsoft.com/office/powerpoint/2010/main" val="214733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6093A-E309-CC47-977D-A0852A4E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2922" y="643467"/>
            <a:ext cx="13373101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Recommandations</a:t>
            </a:r>
            <a:endParaRPr lang="en-US" kern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9F8E75-CFF9-9542-83BB-B0963E8088F7}"/>
              </a:ext>
            </a:extLst>
          </p:cNvPr>
          <p:cNvSpPr txBox="1"/>
          <p:nvPr/>
        </p:nvSpPr>
        <p:spPr>
          <a:xfrm>
            <a:off x="2918643" y="1673183"/>
            <a:ext cx="64499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Relancer ventes de produits high-tech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 pas proposer de produits high-tech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haut de gamme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Améliorer expérience utilisateur</a:t>
            </a:r>
          </a:p>
          <a:p>
            <a:pPr algn="ctr"/>
            <a:r>
              <a:rPr lang="fr-FR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</a:t>
            </a:r>
          </a:p>
          <a:p>
            <a:pPr algn="ctr"/>
            <a:endParaRPr lang="fr-FR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fr-FR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Augmentation du CA mensuel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13995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321</Words>
  <Application>Microsoft Macintosh PowerPoint</Application>
  <PresentationFormat>Grand écran</PresentationFormat>
  <Paragraphs>31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Lato Hairline</vt:lpstr>
      <vt:lpstr>Lato Light</vt:lpstr>
      <vt:lpstr>Thème Office</vt:lpstr>
      <vt:lpstr>Reporting mensuel</vt:lpstr>
      <vt:lpstr>Changement de stratégie courant 2019</vt:lpstr>
      <vt:lpstr>Première baisse de CA en février 2020</vt:lpstr>
      <vt:lpstr>Et un taux de conversion au plus bas</vt:lpstr>
      <vt:lpstr>Augmentation du nombre de visiteurs sans achats</vt:lpstr>
      <vt:lpstr>Augmentation du montant moyen du panier en fonction du temps passé sur le site</vt:lpstr>
      <vt:lpstr>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mensuel</dc:title>
  <dc:creator>Levallois, Matthieu</dc:creator>
  <cp:lastModifiedBy>Levallois, Matthieu</cp:lastModifiedBy>
  <cp:revision>10</cp:revision>
  <dcterms:created xsi:type="dcterms:W3CDTF">2020-04-22T13:28:01Z</dcterms:created>
  <dcterms:modified xsi:type="dcterms:W3CDTF">2020-04-22T19:35:55Z</dcterms:modified>
</cp:coreProperties>
</file>