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85FB2-5CDF-4869-AE81-61895B2415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b="1" dirty="0"/>
              <a:t>Projeto Filmes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47D63D-6FEA-40D3-94C4-E46782BE5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4495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dirty="0"/>
              <a:t>Integrantes:</a:t>
            </a:r>
          </a:p>
          <a:p>
            <a:pPr algn="l"/>
            <a:r>
              <a:rPr lang="pt-BR" dirty="0"/>
              <a:t>Danielly Vitoria</a:t>
            </a:r>
          </a:p>
          <a:p>
            <a:pPr algn="l"/>
            <a:r>
              <a:rPr lang="pt-BR" dirty="0"/>
              <a:t>Israel Ribeiro</a:t>
            </a:r>
          </a:p>
          <a:p>
            <a:pPr algn="l"/>
            <a:r>
              <a:rPr lang="pt-BR" dirty="0"/>
              <a:t>Matheus Souza</a:t>
            </a:r>
          </a:p>
        </p:txBody>
      </p:sp>
    </p:spTree>
    <p:extLst>
      <p:ext uri="{BB962C8B-B14F-4D97-AF65-F5344CB8AC3E}">
        <p14:creationId xmlns:p14="http://schemas.microsoft.com/office/powerpoint/2010/main" val="27666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09013-B098-4253-980B-B15B9EA6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/>
              <a:t>Propósito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B020A4-28A8-443A-A8C6-716BAEFB4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Será desenvolvido uma aplicação web, com o intuito de apresentar um catálogo de filmes, sendo possível cadastrá-los, atualizá-los e excluí-los do mesmo.</a:t>
            </a:r>
          </a:p>
        </p:txBody>
      </p:sp>
    </p:spTree>
    <p:extLst>
      <p:ext uri="{BB962C8B-B14F-4D97-AF65-F5344CB8AC3E}">
        <p14:creationId xmlns:p14="http://schemas.microsoft.com/office/powerpoint/2010/main" val="66457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F6E13-FDF2-4F3E-A62C-CE3427483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Layout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6A926F-4DEC-40A7-9616-E1F427035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374772"/>
            <a:ext cx="5183925" cy="3680039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02FE10C-44B3-4ADF-86B7-E8FCF7C52589}"/>
              </a:ext>
            </a:extLst>
          </p:cNvPr>
          <p:cNvSpPr txBox="1">
            <a:spLocks/>
          </p:cNvSpPr>
          <p:nvPr/>
        </p:nvSpPr>
        <p:spPr>
          <a:xfrm>
            <a:off x="677334" y="1733102"/>
            <a:ext cx="2428331" cy="6631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dirty="0"/>
              <a:t>Layout desejado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590494B-8EE7-4723-8A40-E893E357ADB0}"/>
              </a:ext>
            </a:extLst>
          </p:cNvPr>
          <p:cNvSpPr txBox="1">
            <a:spLocks/>
          </p:cNvSpPr>
          <p:nvPr/>
        </p:nvSpPr>
        <p:spPr>
          <a:xfrm>
            <a:off x="6096000" y="1732651"/>
            <a:ext cx="2977941" cy="6631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dirty="0"/>
              <a:t>Layout entregue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B6B4C0-8AF7-4BB8-BF62-2A7C614C3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74772"/>
            <a:ext cx="5184788" cy="368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9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B5933-1DD5-4B7E-B624-13EFF4BF6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Banco de Dados - Modelagem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CFE2CB7-EDDA-4EC4-9838-21CC0B37B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981" y="2022066"/>
            <a:ext cx="8596668" cy="303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83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3E537-F244-4791-B3DD-26FB7C07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Api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0C82F6-B337-4512-A84E-24FA03A72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err="1"/>
              <a:t>Api</a:t>
            </a:r>
            <a:r>
              <a:rPr lang="pt-BR" sz="2800" dirty="0"/>
              <a:t> foi desenvolvida utilizando as tecnologias ASP .NET CORE. Também foi usada as ferramentas Swagger, </a:t>
            </a:r>
            <a:r>
              <a:rPr lang="pt-BR" sz="2800" dirty="0" err="1"/>
              <a:t>Bearer</a:t>
            </a:r>
            <a:r>
              <a:rPr lang="pt-BR" sz="2800" dirty="0"/>
              <a:t> Token, e CORS </a:t>
            </a:r>
            <a:r>
              <a:rPr lang="pt-BR" sz="2800" dirty="0" err="1"/>
              <a:t>policy</a:t>
            </a:r>
            <a:r>
              <a:rPr lang="pt-B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076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AF02F-C8C3-471B-9E83-7407B643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2166" y="2592860"/>
            <a:ext cx="8596668" cy="1297460"/>
          </a:xfrm>
        </p:spPr>
        <p:txBody>
          <a:bodyPr>
            <a:normAutofit fontScale="90000"/>
          </a:bodyPr>
          <a:lstStyle/>
          <a:p>
            <a:r>
              <a:rPr lang="pt-BR" sz="9600" b="1" dirty="0"/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13242037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76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Facetado</vt:lpstr>
      <vt:lpstr>Projeto Filmes </vt:lpstr>
      <vt:lpstr>Propósito</vt:lpstr>
      <vt:lpstr>Layout</vt:lpstr>
      <vt:lpstr>Banco de Dados - Modelagem</vt:lpstr>
      <vt:lpstr>Api</vt:lpstr>
      <vt:lpstr>Dúvidas?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Filmes</dc:title>
  <dc:creator>Matheus Souza Silva</dc:creator>
  <cp:lastModifiedBy>Matheus Souza Silva</cp:lastModifiedBy>
  <cp:revision>5</cp:revision>
  <dcterms:created xsi:type="dcterms:W3CDTF">2020-10-05T00:23:39Z</dcterms:created>
  <dcterms:modified xsi:type="dcterms:W3CDTF">2020-10-05T01:00:27Z</dcterms:modified>
</cp:coreProperties>
</file>