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charts/style2.xml" ContentType="application/vnd.ms-office.chartstyl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harts/colors1.xml" ContentType="application/vnd.ms-office.chartcolorstyle+xml"/>
  <Override PartName="/ppt/slideLayouts/slideLayout10.xml" ContentType="application/vnd.openxmlformats-officedocument.presentationml.slideLayout+xml"/>
  <Default Extension="gif" ContentType="image/gif"/>
  <Default Extension="xlsx" ContentType="application/vnd.openxmlformats-officedocument.spreadsheetml.sheet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070" r:id="rId4"/>
  </p:sldMasterIdLst>
  <p:notesMasterIdLst>
    <p:notesMasterId r:id="rId15"/>
  </p:notesMasterIdLst>
  <p:sldIdLst>
    <p:sldId id="311" r:id="rId5"/>
    <p:sldId id="257" r:id="rId6"/>
    <p:sldId id="312" r:id="rId7"/>
    <p:sldId id="331" r:id="rId8"/>
    <p:sldId id="317" r:id="rId9"/>
    <p:sldId id="332" r:id="rId10"/>
    <p:sldId id="334" r:id="rId11"/>
    <p:sldId id="335" r:id="rId12"/>
    <p:sldId id="336" r:id="rId13"/>
    <p:sldId id="290" r:id="rId14"/>
  </p:sldIdLst>
  <p:sldSz cx="9144000" cy="5143500" type="screen16x9"/>
  <p:notesSz cx="6858000" cy="9144000"/>
  <p:embeddedFontLst>
    <p:embeddedFont>
      <p:font typeface="Calibri Light" pitchFamily="34" charset="0"/>
      <p:regular r:id="rId16"/>
      <p:italic r:id="rId17"/>
    </p:embeddedFont>
    <p:embeddedFont>
      <p:font typeface="Cambria Math" pitchFamily="18" charset="0"/>
      <p:regular r:id="rId18"/>
    </p:embeddedFont>
    <p:embeddedFont>
      <p:font typeface="DM Sans" charset="0"/>
      <p:regular r:id="rId19"/>
      <p:bold r:id="rId20"/>
      <p:italic r:id="rId21"/>
      <p:boldItalic r:id="rId22"/>
    </p:embeddedFont>
    <p:embeddedFont>
      <p:font typeface="Calibri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F2541D8-2DD3-44D1-B70E-0BFF51F47EEA}">
  <a:tblStyle styleId="{6F2541D8-2DD3-44D1-B70E-0BFF51F47E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989" y="-82"/>
      </p:cViewPr>
      <p:guideLst>
        <p:guide orient="horz" pos="461"/>
        <p:guide orient="horz" pos="1732"/>
        <p:guide orient="horz" pos="2664"/>
        <p:guide pos="2880"/>
        <p:guide pos="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it-IT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Vote</a:t>
            </a:r>
          </a:p>
        </c:rich>
      </c:tx>
      <c:layout/>
      <c:spPr>
        <a:noFill/>
        <a:ln>
          <a:noFill/>
        </a:ln>
        <a:effectLst/>
      </c:spPr>
    </c:title>
    <c:view3D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ser>
          <c:idx val="0"/>
          <c:order val="0"/>
          <c:tx>
            <c:strRef>
              <c:f>Feuil1!$B$1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cat>
            <c:strRef>
              <c:f>Feuil1!$A$2:$A$5</c:f>
              <c:strCache>
                <c:ptCount val="4"/>
                <c:pt idx="0">
                  <c:v>CSGO</c:v>
                </c:pt>
                <c:pt idx="1">
                  <c:v>Street Fighter 2</c:v>
                </c:pt>
                <c:pt idx="2">
                  <c:v>Civilization VI</c:v>
                </c:pt>
                <c:pt idx="3">
                  <c:v>Mario Kart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E61-4648-A54F-B41F4D8DEB19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cat>
            <c:strRef>
              <c:f>Feuil1!$A$2:$A$5</c:f>
              <c:strCache>
                <c:ptCount val="4"/>
                <c:pt idx="0">
                  <c:v>CSGO</c:v>
                </c:pt>
                <c:pt idx="1">
                  <c:v>Street Fighter 2</c:v>
                </c:pt>
                <c:pt idx="2">
                  <c:v>Civilization VI</c:v>
                </c:pt>
                <c:pt idx="3">
                  <c:v>Mario Kart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1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E61-4648-A54F-B41F4D8DEB19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cat>
            <c:strRef>
              <c:f>Feuil1!$A$2:$A$5</c:f>
              <c:strCache>
                <c:ptCount val="4"/>
                <c:pt idx="0">
                  <c:v>CSGO</c:v>
                </c:pt>
                <c:pt idx="1">
                  <c:v>Street Fighter 2</c:v>
                </c:pt>
                <c:pt idx="2">
                  <c:v>Civilization VI</c:v>
                </c:pt>
                <c:pt idx="3">
                  <c:v>Mario Kart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2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E61-4648-A54F-B41F4D8DEB19}"/>
            </c:ext>
          </c:extLst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cat>
            <c:strRef>
              <c:f>Feuil1!$A$2:$A$5</c:f>
              <c:strCache>
                <c:ptCount val="4"/>
                <c:pt idx="0">
                  <c:v>CSGO</c:v>
                </c:pt>
                <c:pt idx="1">
                  <c:v>Street Fighter 2</c:v>
                </c:pt>
                <c:pt idx="2">
                  <c:v>Civilization VI</c:v>
                </c:pt>
                <c:pt idx="3">
                  <c:v>Mario Kart</c:v>
                </c:pt>
              </c:strCache>
            </c:strRef>
          </c:cat>
          <c:val>
            <c:numRef>
              <c:f>Feuil1!$E$2:$E$5</c:f>
              <c:numCache>
                <c:formatCode>General</c:formatCode>
                <c:ptCount val="4"/>
                <c:pt idx="3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E61-4648-A54F-B41F4D8DEB19}"/>
            </c:ext>
          </c:extLst>
        </c:ser>
        <c:dLbls/>
        <c:shape val="box"/>
        <c:axId val="185560448"/>
        <c:axId val="185590912"/>
        <c:axId val="0"/>
      </c:bar3DChart>
      <c:catAx>
        <c:axId val="18556044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5590912"/>
        <c:crosses val="autoZero"/>
        <c:auto val="1"/>
        <c:lblAlgn val="ctr"/>
        <c:lblOffset val="100"/>
      </c:catAx>
      <c:valAx>
        <c:axId val="18559091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5560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it-IT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Vote</a:t>
            </a:r>
          </a:p>
        </c:rich>
      </c:tx>
      <c:layout/>
      <c:spPr>
        <a:noFill/>
        <a:ln>
          <a:noFill/>
        </a:ln>
        <a:effectLst/>
      </c:spPr>
    </c:title>
    <c:view3D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ser>
          <c:idx val="0"/>
          <c:order val="0"/>
          <c:tx>
            <c:strRef>
              <c:f>Feuil1!$B$1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cat>
            <c:strRef>
              <c:f>Feuil1!$A$2:$A$5</c:f>
              <c:strCache>
                <c:ptCount val="4"/>
                <c:pt idx="0">
                  <c:v>CSGO</c:v>
                </c:pt>
                <c:pt idx="1">
                  <c:v>Street Fighter 2</c:v>
                </c:pt>
                <c:pt idx="2">
                  <c:v>Civilization VI</c:v>
                </c:pt>
                <c:pt idx="3">
                  <c:v>Mario Kart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E61-4648-A54F-B41F4D8DEB19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cat>
            <c:strRef>
              <c:f>Feuil1!$A$2:$A$5</c:f>
              <c:strCache>
                <c:ptCount val="4"/>
                <c:pt idx="0">
                  <c:v>CSGO</c:v>
                </c:pt>
                <c:pt idx="1">
                  <c:v>Street Fighter 2</c:v>
                </c:pt>
                <c:pt idx="2">
                  <c:v>Civilization VI</c:v>
                </c:pt>
                <c:pt idx="3">
                  <c:v>Mario Kart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1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E61-4648-A54F-B41F4D8DEB19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cat>
            <c:strRef>
              <c:f>Feuil1!$A$2:$A$5</c:f>
              <c:strCache>
                <c:ptCount val="4"/>
                <c:pt idx="0">
                  <c:v>CSGO</c:v>
                </c:pt>
                <c:pt idx="1">
                  <c:v>Street Fighter 2</c:v>
                </c:pt>
                <c:pt idx="2">
                  <c:v>Civilization VI</c:v>
                </c:pt>
                <c:pt idx="3">
                  <c:v>Mario Kart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2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E61-4648-A54F-B41F4D8DEB19}"/>
            </c:ext>
          </c:extLst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cat>
            <c:strRef>
              <c:f>Feuil1!$A$2:$A$5</c:f>
              <c:strCache>
                <c:ptCount val="4"/>
                <c:pt idx="0">
                  <c:v>CSGO</c:v>
                </c:pt>
                <c:pt idx="1">
                  <c:v>Street Fighter 2</c:v>
                </c:pt>
                <c:pt idx="2">
                  <c:v>Civilization VI</c:v>
                </c:pt>
                <c:pt idx="3">
                  <c:v>Mario Kart</c:v>
                </c:pt>
              </c:strCache>
            </c:strRef>
          </c:cat>
          <c:val>
            <c:numRef>
              <c:f>Feuil1!$E$2:$E$5</c:f>
              <c:numCache>
                <c:formatCode>General</c:formatCode>
                <c:ptCount val="4"/>
                <c:pt idx="3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E61-4648-A54F-B41F4D8DEB19}"/>
            </c:ext>
          </c:extLst>
        </c:ser>
        <c:dLbls/>
        <c:shape val="box"/>
        <c:axId val="176745472"/>
        <c:axId val="176759552"/>
        <c:axId val="0"/>
      </c:bar3DChart>
      <c:catAx>
        <c:axId val="17674547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6759552"/>
        <c:crosses val="autoZero"/>
        <c:auto val="1"/>
        <c:lblAlgn val="ctr"/>
        <c:lblOffset val="100"/>
      </c:catAx>
      <c:valAx>
        <c:axId val="17675955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6745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t-IT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Vote</a:t>
            </a:r>
          </a:p>
        </c:rich>
      </c:tx>
      <c:layout/>
      <c:spPr>
        <a:noFill/>
        <a:ln>
          <a:noFill/>
        </a:ln>
        <a:effectLst/>
      </c:spPr>
    </c:title>
    <c:view3D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ser>
          <c:idx val="0"/>
          <c:order val="0"/>
          <c:tx>
            <c:strRef>
              <c:f>Feuil1!$B$1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cat>
            <c:strRef>
              <c:f>Feuil1!$A$2:$A$5</c:f>
              <c:strCache>
                <c:ptCount val="4"/>
                <c:pt idx="0">
                  <c:v>CSGO</c:v>
                </c:pt>
                <c:pt idx="1">
                  <c:v>Street Fighter 2</c:v>
                </c:pt>
                <c:pt idx="2">
                  <c:v>Civilization VI</c:v>
                </c:pt>
                <c:pt idx="3">
                  <c:v>Mario Kart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E61-4648-A54F-B41F4D8DEB19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cat>
            <c:strRef>
              <c:f>Feuil1!$A$2:$A$5</c:f>
              <c:strCache>
                <c:ptCount val="4"/>
                <c:pt idx="0">
                  <c:v>CSGO</c:v>
                </c:pt>
                <c:pt idx="1">
                  <c:v>Street Fighter 2</c:v>
                </c:pt>
                <c:pt idx="2">
                  <c:v>Civilization VI</c:v>
                </c:pt>
                <c:pt idx="3">
                  <c:v>Mario Kart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1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E61-4648-A54F-B41F4D8DEB19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cat>
            <c:strRef>
              <c:f>Feuil1!$A$2:$A$5</c:f>
              <c:strCache>
                <c:ptCount val="4"/>
                <c:pt idx="0">
                  <c:v>CSGO</c:v>
                </c:pt>
                <c:pt idx="1">
                  <c:v>Street Fighter 2</c:v>
                </c:pt>
                <c:pt idx="2">
                  <c:v>Civilization VI</c:v>
                </c:pt>
                <c:pt idx="3">
                  <c:v>Mario Kart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2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E61-4648-A54F-B41F4D8DEB19}"/>
            </c:ext>
          </c:extLst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cat>
            <c:strRef>
              <c:f>Feuil1!$A$2:$A$5</c:f>
              <c:strCache>
                <c:ptCount val="4"/>
                <c:pt idx="0">
                  <c:v>CSGO</c:v>
                </c:pt>
                <c:pt idx="1">
                  <c:v>Street Fighter 2</c:v>
                </c:pt>
                <c:pt idx="2">
                  <c:v>Civilization VI</c:v>
                </c:pt>
                <c:pt idx="3">
                  <c:v>Mario Kart</c:v>
                </c:pt>
              </c:strCache>
            </c:strRef>
          </c:cat>
          <c:val>
            <c:numRef>
              <c:f>Feuil1!$E$2:$E$5</c:f>
              <c:numCache>
                <c:formatCode>General</c:formatCode>
                <c:ptCount val="4"/>
                <c:pt idx="3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E61-4648-A54F-B41F4D8DEB19}"/>
            </c:ext>
          </c:extLst>
        </c:ser>
        <c:shape val="box"/>
        <c:axId val="169440384"/>
        <c:axId val="169443712"/>
        <c:axId val="0"/>
      </c:bar3DChart>
      <c:catAx>
        <c:axId val="16944038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9443712"/>
        <c:crosses val="autoZero"/>
        <c:auto val="1"/>
        <c:lblAlgn val="ctr"/>
        <c:lblOffset val="100"/>
      </c:catAx>
      <c:valAx>
        <c:axId val="16944371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944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214018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28445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g6bdca54fc3_0_27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0" name="Google Shape;3010;g6bdca54fc3_0_27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0312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99136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30521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0246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Title + Four Columns 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1010100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title" idx="2"/>
          </p:nvPr>
        </p:nvSpPr>
        <p:spPr>
          <a:xfrm>
            <a:off x="1010088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3"/>
          </p:nvPr>
        </p:nvSpPr>
        <p:spPr>
          <a:xfrm>
            <a:off x="2891901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 idx="4"/>
          </p:nvPr>
        </p:nvSpPr>
        <p:spPr>
          <a:xfrm>
            <a:off x="2891894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5"/>
          </p:nvPr>
        </p:nvSpPr>
        <p:spPr>
          <a:xfrm>
            <a:off x="4773703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title" idx="6"/>
          </p:nvPr>
        </p:nvSpPr>
        <p:spPr>
          <a:xfrm>
            <a:off x="4773701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7"/>
          </p:nvPr>
        </p:nvSpPr>
        <p:spPr>
          <a:xfrm>
            <a:off x="6655504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 idx="8"/>
          </p:nvPr>
        </p:nvSpPr>
        <p:spPr>
          <a:xfrm>
            <a:off x="6655507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89384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Thanks &amp; Credits"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1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16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871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999008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09485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92085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33226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72295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078429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03911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871927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622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  <p:sldLayoutId id="2147484082" r:id="rId12"/>
    <p:sldLayoutId id="2147484093" r:id="rId13"/>
    <p:sldLayoutId id="2147484101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slide" Target="slide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85900" y="209354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522963" y="270627"/>
            <a:ext cx="3769500" cy="939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 1.01 </a:t>
            </a:r>
            <a:r>
              <a:rPr lang="fr-FR" dirty="0" smtClean="0">
                <a:solidFill>
                  <a:schemeClr val="lt2"/>
                </a:solidFill>
              </a:rPr>
              <a:t>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544499" y="1670671"/>
            <a:ext cx="208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77515" y="1210033"/>
            <a:ext cx="26194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SCIACCA Matteo</a:t>
            </a:r>
          </a:p>
          <a:p>
            <a:pPr marL="0" indent="0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KHADRAOUI 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Sabri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CRESPIN Alexandre</a:t>
            </a:r>
          </a:p>
          <a:p>
            <a:pPr lvl="0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ATROKHOV Alexis</a:t>
            </a: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ROUSSET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Antonin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xmlns="" val="3432753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63"/>
          <p:cNvSpPr txBox="1">
            <a:spLocks noGrp="1"/>
          </p:cNvSpPr>
          <p:nvPr>
            <p:ph type="title"/>
          </p:nvPr>
        </p:nvSpPr>
        <p:spPr>
          <a:xfrm>
            <a:off x="671150" y="306305"/>
            <a:ext cx="3967500" cy="25812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rank Ruhl Hofshi" panose="00000500000000000000" pitchFamily="50" charset="-79"/>
                <a:cs typeface="Frank Ruhl Hofshi" panose="00000500000000000000" pitchFamily="50" charset="-79"/>
              </a:rPr>
              <a:t/>
            </a:r>
            <a:br>
              <a:rPr lang="en" dirty="0" smtClean="0">
                <a:latin typeface="Frank Ruhl Hofshi" panose="00000500000000000000" pitchFamily="50" charset="-79"/>
                <a:cs typeface="Frank Ruhl Hofshi" panose="00000500000000000000" pitchFamily="50" charset="-79"/>
              </a:rPr>
            </a:br>
            <a:r>
              <a:rPr lang="en" dirty="0" smtClean="0">
                <a:latin typeface="Frank Ruhl Hofshi" panose="00000500000000000000" pitchFamily="50" charset="-79"/>
                <a:cs typeface="Frank Ruhl Hofshi" panose="00000500000000000000" pitchFamily="50" charset="-79"/>
              </a:rPr>
              <a:t/>
            </a:r>
            <a:br>
              <a:rPr lang="en" dirty="0" smtClean="0">
                <a:latin typeface="Frank Ruhl Hofshi" panose="00000500000000000000" pitchFamily="50" charset="-79"/>
                <a:cs typeface="Frank Ruhl Hofshi" panose="00000500000000000000" pitchFamily="50" charset="-79"/>
              </a:rPr>
            </a:br>
            <a:r>
              <a:rPr lang="en" dirty="0" smtClean="0">
                <a:latin typeface="Frank Ruhl Hofshi" panose="00000500000000000000" pitchFamily="50" charset="-79"/>
                <a:cs typeface="Frank Ruhl Hofshi" panose="00000500000000000000" pitchFamily="50" charset="-79"/>
              </a:rPr>
              <a:t/>
            </a:r>
            <a:br>
              <a:rPr lang="en" dirty="0" smtClean="0">
                <a:latin typeface="Frank Ruhl Hofshi" panose="00000500000000000000" pitchFamily="50" charset="-79"/>
                <a:cs typeface="Frank Ruhl Hofshi" panose="00000500000000000000" pitchFamily="50" charset="-79"/>
              </a:rPr>
            </a:br>
            <a:r>
              <a:rPr lang="en" dirty="0" smtClean="0">
                <a:latin typeface="Frank Ruhl Hofshi" panose="00000500000000000000" pitchFamily="50" charset="-79"/>
                <a:cs typeface="Frank Ruhl Hofshi" panose="00000500000000000000" pitchFamily="50" charset="-79"/>
              </a:rPr>
              <a:t/>
            </a:r>
            <a:br>
              <a:rPr lang="en" dirty="0" smtClean="0">
                <a:latin typeface="Frank Ruhl Hofshi" panose="00000500000000000000" pitchFamily="50" charset="-79"/>
                <a:cs typeface="Frank Ruhl Hofshi" panose="00000500000000000000" pitchFamily="50" charset="-79"/>
              </a:rPr>
            </a:br>
            <a:r>
              <a:rPr lang="en" dirty="0" smtClean="0">
                <a:latin typeface="Frank Ruhl Hofshi" panose="00000500000000000000" pitchFamily="50" charset="-79"/>
                <a:cs typeface="Frank Ruhl Hofshi" panose="00000500000000000000" pitchFamily="50" charset="-79"/>
              </a:rPr>
              <a:t/>
            </a:r>
            <a:br>
              <a:rPr lang="en" dirty="0" smtClean="0">
                <a:latin typeface="Frank Ruhl Hofshi" panose="00000500000000000000" pitchFamily="50" charset="-79"/>
                <a:cs typeface="Frank Ruhl Hofshi" panose="00000500000000000000" pitchFamily="50" charset="-79"/>
              </a:rPr>
            </a:br>
            <a:r>
              <a:rPr lang="en" dirty="0" smtClean="0">
                <a:latin typeface="Frank Ruhl Hofshi" panose="00000500000000000000" pitchFamily="50" charset="-79"/>
                <a:cs typeface="Frank Ruhl Hofshi" panose="00000500000000000000" pitchFamily="50" charset="-79"/>
              </a:rPr>
              <a:t/>
            </a:r>
            <a:br>
              <a:rPr lang="en" dirty="0" smtClean="0">
                <a:latin typeface="Frank Ruhl Hofshi" panose="00000500000000000000" pitchFamily="50" charset="-79"/>
                <a:cs typeface="Frank Ruhl Hofshi" panose="00000500000000000000" pitchFamily="50" charset="-79"/>
              </a:rPr>
            </a:br>
            <a:r>
              <a:rPr lang="en" dirty="0" smtClean="0">
                <a:latin typeface="Frank Ruhl Hofshi" panose="00000500000000000000" pitchFamily="50" charset="-79"/>
                <a:cs typeface="Frank Ruhl Hofshi" panose="00000500000000000000" pitchFamily="50" charset="-79"/>
              </a:rPr>
              <a:t>Merci</a:t>
            </a:r>
            <a:r>
              <a:rPr lang="en" dirty="0" smtClean="0"/>
              <a:t> </a:t>
            </a:r>
            <a:r>
              <a:rPr lang="en" dirty="0"/>
              <a:t>! </a:t>
            </a:r>
            <a:endParaRPr dirty="0"/>
          </a:p>
        </p:txBody>
      </p:sp>
      <p:grpSp>
        <p:nvGrpSpPr>
          <p:cNvPr id="3014" name="Google Shape;3014;p63"/>
          <p:cNvGrpSpPr/>
          <p:nvPr/>
        </p:nvGrpSpPr>
        <p:grpSpPr>
          <a:xfrm>
            <a:off x="4145472" y="469010"/>
            <a:ext cx="4817241" cy="4537480"/>
            <a:chOff x="1029100" y="238125"/>
            <a:chExt cx="5561350" cy="5238375"/>
          </a:xfrm>
        </p:grpSpPr>
        <p:sp>
          <p:nvSpPr>
            <p:cNvPr id="3015" name="Google Shape;3015;p63"/>
            <p:cNvSpPr/>
            <p:nvPr/>
          </p:nvSpPr>
          <p:spPr>
            <a:xfrm>
              <a:off x="1203150" y="238125"/>
              <a:ext cx="5105375" cy="4600950"/>
            </a:xfrm>
            <a:custGeom>
              <a:avLst/>
              <a:gdLst/>
              <a:ahLst/>
              <a:cxnLst/>
              <a:rect l="l" t="t" r="r" b="b"/>
              <a:pathLst>
                <a:path w="204215" h="184038" extrusionOk="0">
                  <a:moveTo>
                    <a:pt x="127773" y="0"/>
                  </a:moveTo>
                  <a:cubicBezTo>
                    <a:pt x="115838" y="0"/>
                    <a:pt x="104035" y="4096"/>
                    <a:pt x="94139" y="11670"/>
                  </a:cubicBezTo>
                  <a:cubicBezTo>
                    <a:pt x="71799" y="28768"/>
                    <a:pt x="55542" y="52089"/>
                    <a:pt x="31096" y="66905"/>
                  </a:cubicBezTo>
                  <a:cubicBezTo>
                    <a:pt x="10686" y="79276"/>
                    <a:pt x="0" y="99258"/>
                    <a:pt x="6866" y="127499"/>
                  </a:cubicBezTo>
                  <a:cubicBezTo>
                    <a:pt x="13351" y="154179"/>
                    <a:pt x="34162" y="170340"/>
                    <a:pt x="57584" y="170340"/>
                  </a:cubicBezTo>
                  <a:cubicBezTo>
                    <a:pt x="58955" y="170340"/>
                    <a:pt x="60334" y="170284"/>
                    <a:pt x="61720" y="170172"/>
                  </a:cubicBezTo>
                  <a:cubicBezTo>
                    <a:pt x="66115" y="169818"/>
                    <a:pt x="70552" y="169618"/>
                    <a:pt x="74987" y="169618"/>
                  </a:cubicBezTo>
                  <a:cubicBezTo>
                    <a:pt x="91592" y="169618"/>
                    <a:pt x="108166" y="172420"/>
                    <a:pt x="122391" y="180407"/>
                  </a:cubicBezTo>
                  <a:cubicBezTo>
                    <a:pt x="126702" y="182827"/>
                    <a:pt x="131899" y="184038"/>
                    <a:pt x="137650" y="184038"/>
                  </a:cubicBezTo>
                  <a:cubicBezTo>
                    <a:pt x="153382" y="184038"/>
                    <a:pt x="173260" y="174983"/>
                    <a:pt x="190501" y="156881"/>
                  </a:cubicBezTo>
                  <a:cubicBezTo>
                    <a:pt x="204215" y="142485"/>
                    <a:pt x="202887" y="124179"/>
                    <a:pt x="198418" y="107062"/>
                  </a:cubicBezTo>
                  <a:cubicBezTo>
                    <a:pt x="195664" y="96511"/>
                    <a:pt x="193866" y="85702"/>
                    <a:pt x="191728" y="74983"/>
                  </a:cubicBezTo>
                  <a:cubicBezTo>
                    <a:pt x="190221" y="67429"/>
                    <a:pt x="188545" y="59919"/>
                    <a:pt x="186244" y="52574"/>
                  </a:cubicBezTo>
                  <a:cubicBezTo>
                    <a:pt x="179565" y="31252"/>
                    <a:pt x="166268" y="9678"/>
                    <a:pt x="143434" y="2426"/>
                  </a:cubicBezTo>
                  <a:cubicBezTo>
                    <a:pt x="138288" y="791"/>
                    <a:pt x="133018" y="0"/>
                    <a:pt x="1277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3"/>
            <p:cNvSpPr/>
            <p:nvPr/>
          </p:nvSpPr>
          <p:spPr>
            <a:xfrm>
              <a:off x="1029100" y="5310750"/>
              <a:ext cx="5561350" cy="165750"/>
            </a:xfrm>
            <a:custGeom>
              <a:avLst/>
              <a:gdLst/>
              <a:ahLst/>
              <a:cxnLst/>
              <a:rect l="l" t="t" r="r" b="b"/>
              <a:pathLst>
                <a:path w="222454" h="6630" extrusionOk="0">
                  <a:moveTo>
                    <a:pt x="111226" y="1"/>
                  </a:moveTo>
                  <a:cubicBezTo>
                    <a:pt x="49798" y="1"/>
                    <a:pt x="0" y="1485"/>
                    <a:pt x="0" y="3315"/>
                  </a:cubicBezTo>
                  <a:cubicBezTo>
                    <a:pt x="0" y="5145"/>
                    <a:pt x="49798" y="6629"/>
                    <a:pt x="111226" y="6629"/>
                  </a:cubicBezTo>
                  <a:cubicBezTo>
                    <a:pt x="172655" y="6629"/>
                    <a:pt x="222453" y="5145"/>
                    <a:pt x="222453" y="3315"/>
                  </a:cubicBezTo>
                  <a:cubicBezTo>
                    <a:pt x="222453" y="1485"/>
                    <a:pt x="172655" y="1"/>
                    <a:pt x="111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3"/>
            <p:cNvSpPr/>
            <p:nvPr/>
          </p:nvSpPr>
          <p:spPr>
            <a:xfrm>
              <a:off x="2571825" y="970075"/>
              <a:ext cx="2459525" cy="4432625"/>
            </a:xfrm>
            <a:custGeom>
              <a:avLst/>
              <a:gdLst/>
              <a:ahLst/>
              <a:cxnLst/>
              <a:rect l="l" t="t" r="r" b="b"/>
              <a:pathLst>
                <a:path w="98381" h="177305" extrusionOk="0">
                  <a:moveTo>
                    <a:pt x="4182" y="1"/>
                  </a:moveTo>
                  <a:cubicBezTo>
                    <a:pt x="1873" y="1"/>
                    <a:pt x="1" y="1873"/>
                    <a:pt x="1" y="4183"/>
                  </a:cubicBezTo>
                  <a:lnTo>
                    <a:pt x="1" y="172763"/>
                  </a:lnTo>
                  <a:cubicBezTo>
                    <a:pt x="1" y="175271"/>
                    <a:pt x="2034" y="177304"/>
                    <a:pt x="4542" y="177304"/>
                  </a:cubicBezTo>
                  <a:lnTo>
                    <a:pt x="93800" y="177304"/>
                  </a:lnTo>
                  <a:cubicBezTo>
                    <a:pt x="96330" y="177304"/>
                    <a:pt x="98380" y="175253"/>
                    <a:pt x="98380" y="172723"/>
                  </a:cubicBezTo>
                  <a:lnTo>
                    <a:pt x="98380" y="4607"/>
                  </a:lnTo>
                  <a:cubicBezTo>
                    <a:pt x="98380" y="2063"/>
                    <a:pt x="96318" y="1"/>
                    <a:pt x="93775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63"/>
            <p:cNvSpPr/>
            <p:nvPr/>
          </p:nvSpPr>
          <p:spPr>
            <a:xfrm>
              <a:off x="2564500" y="962775"/>
              <a:ext cx="2474175" cy="4447250"/>
            </a:xfrm>
            <a:custGeom>
              <a:avLst/>
              <a:gdLst/>
              <a:ahLst/>
              <a:cxnLst/>
              <a:rect l="l" t="t" r="r" b="b"/>
              <a:pathLst>
                <a:path w="98967" h="177890" extrusionOk="0">
                  <a:moveTo>
                    <a:pt x="94720" y="586"/>
                  </a:moveTo>
                  <a:cubicBezTo>
                    <a:pt x="96739" y="586"/>
                    <a:pt x="98381" y="2228"/>
                    <a:pt x="98381" y="4246"/>
                  </a:cubicBezTo>
                  <a:lnTo>
                    <a:pt x="98381" y="173643"/>
                  </a:lnTo>
                  <a:cubicBezTo>
                    <a:pt x="98381" y="175662"/>
                    <a:pt x="96739" y="177304"/>
                    <a:pt x="94720" y="177304"/>
                  </a:cubicBezTo>
                  <a:lnTo>
                    <a:pt x="4247" y="177304"/>
                  </a:lnTo>
                  <a:cubicBezTo>
                    <a:pt x="2228" y="177304"/>
                    <a:pt x="586" y="175662"/>
                    <a:pt x="586" y="173643"/>
                  </a:cubicBezTo>
                  <a:lnTo>
                    <a:pt x="586" y="4246"/>
                  </a:lnTo>
                  <a:cubicBezTo>
                    <a:pt x="586" y="2228"/>
                    <a:pt x="2228" y="586"/>
                    <a:pt x="4247" y="586"/>
                  </a:cubicBezTo>
                  <a:close/>
                  <a:moveTo>
                    <a:pt x="4246" y="1"/>
                  </a:moveTo>
                  <a:cubicBezTo>
                    <a:pt x="1905" y="1"/>
                    <a:pt x="0" y="1905"/>
                    <a:pt x="0" y="4246"/>
                  </a:cubicBezTo>
                  <a:lnTo>
                    <a:pt x="0" y="173643"/>
                  </a:lnTo>
                  <a:cubicBezTo>
                    <a:pt x="0" y="175985"/>
                    <a:pt x="1905" y="177890"/>
                    <a:pt x="4247" y="177890"/>
                  </a:cubicBezTo>
                  <a:lnTo>
                    <a:pt x="94720" y="177890"/>
                  </a:lnTo>
                  <a:cubicBezTo>
                    <a:pt x="97062" y="177890"/>
                    <a:pt x="98966" y="175985"/>
                    <a:pt x="98966" y="173643"/>
                  </a:cubicBezTo>
                  <a:lnTo>
                    <a:pt x="98966" y="4246"/>
                  </a:lnTo>
                  <a:cubicBezTo>
                    <a:pt x="98966" y="1905"/>
                    <a:pt x="97061" y="1"/>
                    <a:pt x="9472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63"/>
            <p:cNvSpPr/>
            <p:nvPr/>
          </p:nvSpPr>
          <p:spPr>
            <a:xfrm>
              <a:off x="3634025" y="1172050"/>
              <a:ext cx="369025" cy="62825"/>
            </a:xfrm>
            <a:custGeom>
              <a:avLst/>
              <a:gdLst/>
              <a:ahLst/>
              <a:cxnLst/>
              <a:rect l="l" t="t" r="r" b="b"/>
              <a:pathLst>
                <a:path w="14761" h="2513" extrusionOk="0">
                  <a:moveTo>
                    <a:pt x="1256" y="1"/>
                  </a:moveTo>
                  <a:cubicBezTo>
                    <a:pt x="562" y="1"/>
                    <a:pt x="0" y="563"/>
                    <a:pt x="0" y="1257"/>
                  </a:cubicBezTo>
                  <a:cubicBezTo>
                    <a:pt x="0" y="1951"/>
                    <a:pt x="562" y="2513"/>
                    <a:pt x="1256" y="2513"/>
                  </a:cubicBezTo>
                  <a:lnTo>
                    <a:pt x="13503" y="2513"/>
                  </a:lnTo>
                  <a:cubicBezTo>
                    <a:pt x="14197" y="2513"/>
                    <a:pt x="14760" y="1951"/>
                    <a:pt x="14760" y="1257"/>
                  </a:cubicBezTo>
                  <a:cubicBezTo>
                    <a:pt x="14760" y="563"/>
                    <a:pt x="14197" y="1"/>
                    <a:pt x="1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3"/>
            <p:cNvSpPr/>
            <p:nvPr/>
          </p:nvSpPr>
          <p:spPr>
            <a:xfrm>
              <a:off x="2727250" y="1238500"/>
              <a:ext cx="2148675" cy="3767975"/>
            </a:xfrm>
            <a:custGeom>
              <a:avLst/>
              <a:gdLst/>
              <a:ahLst/>
              <a:cxnLst/>
              <a:rect l="l" t="t" r="r" b="b"/>
              <a:pathLst>
                <a:path w="85947" h="150719" extrusionOk="0">
                  <a:moveTo>
                    <a:pt x="0" y="0"/>
                  </a:moveTo>
                  <a:lnTo>
                    <a:pt x="0" y="150718"/>
                  </a:lnTo>
                  <a:lnTo>
                    <a:pt x="85946" y="150718"/>
                  </a:lnTo>
                  <a:lnTo>
                    <a:pt x="85946" y="0"/>
                  </a:lnTo>
                  <a:lnTo>
                    <a:pt x="66471" y="0"/>
                  </a:lnTo>
                  <a:lnTo>
                    <a:pt x="64400" y="1819"/>
                  </a:lnTo>
                  <a:cubicBezTo>
                    <a:pt x="63586" y="2535"/>
                    <a:pt x="62539" y="2929"/>
                    <a:pt x="61456" y="2929"/>
                  </a:cubicBezTo>
                  <a:lnTo>
                    <a:pt x="25512" y="2929"/>
                  </a:lnTo>
                  <a:cubicBezTo>
                    <a:pt x="24472" y="2929"/>
                    <a:pt x="23465" y="2566"/>
                    <a:pt x="22664" y="1901"/>
                  </a:cubicBezTo>
                  <a:lnTo>
                    <a:pt x="20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3"/>
            <p:cNvSpPr/>
            <p:nvPr/>
          </p:nvSpPr>
          <p:spPr>
            <a:xfrm>
              <a:off x="2720350" y="1231600"/>
              <a:ext cx="2162475" cy="3781750"/>
            </a:xfrm>
            <a:custGeom>
              <a:avLst/>
              <a:gdLst/>
              <a:ahLst/>
              <a:cxnLst/>
              <a:rect l="l" t="t" r="r" b="b"/>
              <a:pathLst>
                <a:path w="86499" h="151270" extrusionOk="0">
                  <a:moveTo>
                    <a:pt x="85947" y="551"/>
                  </a:moveTo>
                  <a:lnTo>
                    <a:pt x="85947" y="150720"/>
                  </a:lnTo>
                  <a:lnTo>
                    <a:pt x="552" y="150720"/>
                  </a:lnTo>
                  <a:lnTo>
                    <a:pt x="552" y="551"/>
                  </a:lnTo>
                  <a:lnTo>
                    <a:pt x="20548" y="551"/>
                  </a:lnTo>
                  <a:lnTo>
                    <a:pt x="22764" y="2390"/>
                  </a:lnTo>
                  <a:cubicBezTo>
                    <a:pt x="23615" y="3094"/>
                    <a:pt x="24684" y="3480"/>
                    <a:pt x="25789" y="3481"/>
                  </a:cubicBezTo>
                  <a:lnTo>
                    <a:pt x="61732" y="3481"/>
                  </a:lnTo>
                  <a:cubicBezTo>
                    <a:pt x="62883" y="3481"/>
                    <a:pt x="63994" y="3062"/>
                    <a:pt x="64858" y="2303"/>
                  </a:cubicBezTo>
                  <a:lnTo>
                    <a:pt x="66851" y="551"/>
                  </a:lnTo>
                  <a:close/>
                  <a:moveTo>
                    <a:pt x="276" y="1"/>
                  </a:moveTo>
                  <a:cubicBezTo>
                    <a:pt x="124" y="1"/>
                    <a:pt x="1" y="124"/>
                    <a:pt x="2" y="276"/>
                  </a:cubicBezTo>
                  <a:lnTo>
                    <a:pt x="2" y="150996"/>
                  </a:lnTo>
                  <a:cubicBezTo>
                    <a:pt x="2" y="151147"/>
                    <a:pt x="124" y="151270"/>
                    <a:pt x="276" y="151270"/>
                  </a:cubicBezTo>
                  <a:lnTo>
                    <a:pt x="86222" y="151270"/>
                  </a:lnTo>
                  <a:cubicBezTo>
                    <a:pt x="86375" y="151270"/>
                    <a:pt x="86497" y="151147"/>
                    <a:pt x="86498" y="150996"/>
                  </a:cubicBezTo>
                  <a:lnTo>
                    <a:pt x="86498" y="276"/>
                  </a:lnTo>
                  <a:cubicBezTo>
                    <a:pt x="86497" y="124"/>
                    <a:pt x="86375" y="1"/>
                    <a:pt x="86222" y="1"/>
                  </a:cubicBezTo>
                  <a:lnTo>
                    <a:pt x="66748" y="1"/>
                  </a:lnTo>
                  <a:cubicBezTo>
                    <a:pt x="66681" y="1"/>
                    <a:pt x="66617" y="25"/>
                    <a:pt x="66567" y="70"/>
                  </a:cubicBezTo>
                  <a:lnTo>
                    <a:pt x="64495" y="1890"/>
                  </a:lnTo>
                  <a:cubicBezTo>
                    <a:pt x="63730" y="2561"/>
                    <a:pt x="62748" y="2931"/>
                    <a:pt x="61732" y="2931"/>
                  </a:cubicBezTo>
                  <a:lnTo>
                    <a:pt x="25788" y="2931"/>
                  </a:lnTo>
                  <a:cubicBezTo>
                    <a:pt x="24812" y="2930"/>
                    <a:pt x="23866" y="2589"/>
                    <a:pt x="23115" y="1965"/>
                  </a:cubicBezTo>
                  <a:lnTo>
                    <a:pt x="20823" y="64"/>
                  </a:lnTo>
                  <a:cubicBezTo>
                    <a:pt x="20774" y="23"/>
                    <a:pt x="20712" y="1"/>
                    <a:pt x="206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3"/>
            <p:cNvSpPr/>
            <p:nvPr/>
          </p:nvSpPr>
          <p:spPr>
            <a:xfrm>
              <a:off x="2824775" y="1417800"/>
              <a:ext cx="1960250" cy="3487125"/>
            </a:xfrm>
            <a:custGeom>
              <a:avLst/>
              <a:gdLst/>
              <a:ahLst/>
              <a:cxnLst/>
              <a:rect l="l" t="t" r="r" b="b"/>
              <a:pathLst>
                <a:path w="78410" h="139485" extrusionOk="0">
                  <a:moveTo>
                    <a:pt x="0" y="1"/>
                  </a:moveTo>
                  <a:lnTo>
                    <a:pt x="0" y="3942"/>
                  </a:lnTo>
                  <a:lnTo>
                    <a:pt x="0" y="135543"/>
                  </a:lnTo>
                  <a:lnTo>
                    <a:pt x="0" y="139484"/>
                  </a:lnTo>
                  <a:lnTo>
                    <a:pt x="78410" y="139484"/>
                  </a:lnTo>
                  <a:lnTo>
                    <a:pt x="78410" y="3942"/>
                  </a:lnTo>
                  <a:lnTo>
                    <a:pt x="30421" y="3942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3"/>
            <p:cNvSpPr/>
            <p:nvPr/>
          </p:nvSpPr>
          <p:spPr>
            <a:xfrm>
              <a:off x="2893725" y="1693625"/>
              <a:ext cx="1822375" cy="3102925"/>
            </a:xfrm>
            <a:custGeom>
              <a:avLst/>
              <a:gdLst/>
              <a:ahLst/>
              <a:cxnLst/>
              <a:rect l="l" t="t" r="r" b="b"/>
              <a:pathLst>
                <a:path w="72895" h="124117" extrusionOk="0">
                  <a:moveTo>
                    <a:pt x="0" y="1"/>
                  </a:moveTo>
                  <a:lnTo>
                    <a:pt x="0" y="124117"/>
                  </a:lnTo>
                  <a:lnTo>
                    <a:pt x="72894" y="124117"/>
                  </a:lnTo>
                  <a:lnTo>
                    <a:pt x="72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63"/>
            <p:cNvSpPr/>
            <p:nvPr/>
          </p:nvSpPr>
          <p:spPr>
            <a:xfrm>
              <a:off x="3768700" y="5073775"/>
              <a:ext cx="101525" cy="97675"/>
            </a:xfrm>
            <a:custGeom>
              <a:avLst/>
              <a:gdLst/>
              <a:ahLst/>
              <a:cxnLst/>
              <a:rect l="l" t="t" r="r" b="b"/>
              <a:pathLst>
                <a:path w="4061" h="3907" extrusionOk="0">
                  <a:moveTo>
                    <a:pt x="2109" y="0"/>
                  </a:moveTo>
                  <a:cubicBezTo>
                    <a:pt x="1600" y="0"/>
                    <a:pt x="1101" y="199"/>
                    <a:pt x="727" y="572"/>
                  </a:cubicBezTo>
                  <a:cubicBezTo>
                    <a:pt x="168" y="1131"/>
                    <a:pt x="1" y="1971"/>
                    <a:pt x="303" y="2701"/>
                  </a:cubicBezTo>
                  <a:cubicBezTo>
                    <a:pt x="605" y="3431"/>
                    <a:pt x="1318" y="3906"/>
                    <a:pt x="2108" y="3906"/>
                  </a:cubicBezTo>
                  <a:cubicBezTo>
                    <a:pt x="3186" y="3906"/>
                    <a:pt x="4061" y="3032"/>
                    <a:pt x="4061" y="1953"/>
                  </a:cubicBezTo>
                  <a:cubicBezTo>
                    <a:pt x="4061" y="1163"/>
                    <a:pt x="3584" y="451"/>
                    <a:pt x="2854" y="149"/>
                  </a:cubicBezTo>
                  <a:cubicBezTo>
                    <a:pt x="2613" y="49"/>
                    <a:pt x="2360" y="0"/>
                    <a:pt x="2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63"/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63"/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3"/>
            <p:cNvSpPr/>
            <p:nvPr/>
          </p:nvSpPr>
          <p:spPr>
            <a:xfrm>
              <a:off x="3052200" y="2788650"/>
              <a:ext cx="1357750" cy="1284775"/>
            </a:xfrm>
            <a:custGeom>
              <a:avLst/>
              <a:gdLst/>
              <a:ahLst/>
              <a:cxnLst/>
              <a:rect l="l" t="t" r="r" b="b"/>
              <a:pathLst>
                <a:path w="54310" h="51391" extrusionOk="0">
                  <a:moveTo>
                    <a:pt x="25132" y="1"/>
                  </a:moveTo>
                  <a:cubicBezTo>
                    <a:pt x="23584" y="1"/>
                    <a:pt x="7370" y="10172"/>
                    <a:pt x="4882" y="15522"/>
                  </a:cubicBezTo>
                  <a:cubicBezTo>
                    <a:pt x="2379" y="20903"/>
                    <a:pt x="0" y="31626"/>
                    <a:pt x="6656" y="41966"/>
                  </a:cubicBezTo>
                  <a:cubicBezTo>
                    <a:pt x="11800" y="49958"/>
                    <a:pt x="19262" y="51391"/>
                    <a:pt x="24748" y="51391"/>
                  </a:cubicBezTo>
                  <a:cubicBezTo>
                    <a:pt x="26168" y="51391"/>
                    <a:pt x="27456" y="51295"/>
                    <a:pt x="28538" y="51192"/>
                  </a:cubicBezTo>
                  <a:cubicBezTo>
                    <a:pt x="33795" y="50692"/>
                    <a:pt x="37315" y="48977"/>
                    <a:pt x="42664" y="44699"/>
                  </a:cubicBezTo>
                  <a:cubicBezTo>
                    <a:pt x="48012" y="40420"/>
                    <a:pt x="52884" y="34122"/>
                    <a:pt x="53597" y="29844"/>
                  </a:cubicBezTo>
                  <a:cubicBezTo>
                    <a:pt x="54310" y="25566"/>
                    <a:pt x="51695" y="23188"/>
                    <a:pt x="50032" y="22595"/>
                  </a:cubicBezTo>
                  <a:cubicBezTo>
                    <a:pt x="48368" y="22001"/>
                    <a:pt x="38742" y="22119"/>
                    <a:pt x="31731" y="14988"/>
                  </a:cubicBezTo>
                  <a:cubicBezTo>
                    <a:pt x="24719" y="7858"/>
                    <a:pt x="28037" y="2630"/>
                    <a:pt x="28037" y="2630"/>
                  </a:cubicBezTo>
                  <a:cubicBezTo>
                    <a:pt x="28037" y="2630"/>
                    <a:pt x="26535" y="126"/>
                    <a:pt x="25159" y="2"/>
                  </a:cubicBezTo>
                  <a:cubicBezTo>
                    <a:pt x="25150" y="1"/>
                    <a:pt x="25141" y="1"/>
                    <a:pt x="2513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63"/>
            <p:cNvSpPr/>
            <p:nvPr/>
          </p:nvSpPr>
          <p:spPr>
            <a:xfrm>
              <a:off x="3060225" y="2781350"/>
              <a:ext cx="1357125" cy="1298675"/>
            </a:xfrm>
            <a:custGeom>
              <a:avLst/>
              <a:gdLst/>
              <a:ahLst/>
              <a:cxnLst/>
              <a:rect l="l" t="t" r="r" b="b"/>
              <a:pathLst>
                <a:path w="54285" h="51947" extrusionOk="0">
                  <a:moveTo>
                    <a:pt x="24811" y="585"/>
                  </a:moveTo>
                  <a:cubicBezTo>
                    <a:pt x="25751" y="670"/>
                    <a:pt x="26904" y="2190"/>
                    <a:pt x="27376" y="2929"/>
                  </a:cubicBezTo>
                  <a:cubicBezTo>
                    <a:pt x="27150" y="3357"/>
                    <a:pt x="26601" y="4595"/>
                    <a:pt x="26641" y="6434"/>
                  </a:cubicBezTo>
                  <a:cubicBezTo>
                    <a:pt x="26686" y="8493"/>
                    <a:pt x="27511" y="11735"/>
                    <a:pt x="31201" y="15486"/>
                  </a:cubicBezTo>
                  <a:cubicBezTo>
                    <a:pt x="36918" y="21299"/>
                    <a:pt x="44317" y="22348"/>
                    <a:pt x="47872" y="22851"/>
                  </a:cubicBezTo>
                  <a:cubicBezTo>
                    <a:pt x="48679" y="22966"/>
                    <a:pt x="49317" y="23056"/>
                    <a:pt x="49612" y="23161"/>
                  </a:cubicBezTo>
                  <a:cubicBezTo>
                    <a:pt x="51331" y="23776"/>
                    <a:pt x="53648" y="26127"/>
                    <a:pt x="52988" y="30087"/>
                  </a:cubicBezTo>
                  <a:cubicBezTo>
                    <a:pt x="52316" y="34107"/>
                    <a:pt x="47763" y="40278"/>
                    <a:pt x="42160" y="44761"/>
                  </a:cubicBezTo>
                  <a:cubicBezTo>
                    <a:pt x="36682" y="49145"/>
                    <a:pt x="33287" y="50707"/>
                    <a:pt x="28189" y="51192"/>
                  </a:cubicBezTo>
                  <a:cubicBezTo>
                    <a:pt x="27014" y="51305"/>
                    <a:pt x="25745" y="51386"/>
                    <a:pt x="24418" y="51386"/>
                  </a:cubicBezTo>
                  <a:cubicBezTo>
                    <a:pt x="18541" y="51386"/>
                    <a:pt x="11526" y="49782"/>
                    <a:pt x="6581" y="42099"/>
                  </a:cubicBezTo>
                  <a:cubicBezTo>
                    <a:pt x="622" y="32841"/>
                    <a:pt x="1769" y="22514"/>
                    <a:pt x="4827" y="15937"/>
                  </a:cubicBezTo>
                  <a:cubicBezTo>
                    <a:pt x="7350" y="10513"/>
                    <a:pt x="23538" y="585"/>
                    <a:pt x="24801" y="585"/>
                  </a:cubicBezTo>
                  <a:close/>
                  <a:moveTo>
                    <a:pt x="24828" y="0"/>
                  </a:moveTo>
                  <a:cubicBezTo>
                    <a:pt x="23027" y="0"/>
                    <a:pt x="6798" y="10313"/>
                    <a:pt x="4297" y="15689"/>
                  </a:cubicBezTo>
                  <a:cubicBezTo>
                    <a:pt x="1170" y="22408"/>
                    <a:pt x="0" y="32958"/>
                    <a:pt x="6088" y="42416"/>
                  </a:cubicBezTo>
                  <a:cubicBezTo>
                    <a:pt x="7670" y="44874"/>
                    <a:pt x="12222" y="51947"/>
                    <a:pt x="24758" y="51947"/>
                  </a:cubicBezTo>
                  <a:cubicBezTo>
                    <a:pt x="25857" y="51947"/>
                    <a:pt x="27019" y="51892"/>
                    <a:pt x="28244" y="51776"/>
                  </a:cubicBezTo>
                  <a:cubicBezTo>
                    <a:pt x="33410" y="51284"/>
                    <a:pt x="37013" y="49629"/>
                    <a:pt x="42527" y="45220"/>
                  </a:cubicBezTo>
                  <a:cubicBezTo>
                    <a:pt x="48231" y="40656"/>
                    <a:pt x="52873" y="34331"/>
                    <a:pt x="53565" y="30184"/>
                  </a:cubicBezTo>
                  <a:cubicBezTo>
                    <a:pt x="54284" y="25869"/>
                    <a:pt x="51713" y="23291"/>
                    <a:pt x="49809" y="22610"/>
                  </a:cubicBezTo>
                  <a:cubicBezTo>
                    <a:pt x="49458" y="22485"/>
                    <a:pt x="48827" y="22396"/>
                    <a:pt x="47954" y="22271"/>
                  </a:cubicBezTo>
                  <a:cubicBezTo>
                    <a:pt x="44462" y="21777"/>
                    <a:pt x="37195" y="20748"/>
                    <a:pt x="31619" y="15076"/>
                  </a:cubicBezTo>
                  <a:cubicBezTo>
                    <a:pt x="24869" y="8213"/>
                    <a:pt x="27932" y="3128"/>
                    <a:pt x="27964" y="3078"/>
                  </a:cubicBezTo>
                  <a:cubicBezTo>
                    <a:pt x="28022" y="2985"/>
                    <a:pt x="28024" y="2866"/>
                    <a:pt x="27968" y="2770"/>
                  </a:cubicBezTo>
                  <a:cubicBezTo>
                    <a:pt x="27806" y="2502"/>
                    <a:pt x="26346" y="136"/>
                    <a:pt x="24864" y="2"/>
                  </a:cubicBezTo>
                  <a:cubicBezTo>
                    <a:pt x="24852" y="0"/>
                    <a:pt x="24841" y="0"/>
                    <a:pt x="24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63"/>
            <p:cNvSpPr/>
            <p:nvPr/>
          </p:nvSpPr>
          <p:spPr>
            <a:xfrm>
              <a:off x="3521575" y="2773025"/>
              <a:ext cx="841725" cy="937025"/>
            </a:xfrm>
            <a:custGeom>
              <a:avLst/>
              <a:gdLst/>
              <a:ahLst/>
              <a:cxnLst/>
              <a:rect l="l" t="t" r="r" b="b"/>
              <a:pathLst>
                <a:path w="33669" h="37481" extrusionOk="0">
                  <a:moveTo>
                    <a:pt x="11389" y="0"/>
                  </a:moveTo>
                  <a:lnTo>
                    <a:pt x="11389" y="0"/>
                  </a:lnTo>
                  <a:cubicBezTo>
                    <a:pt x="11389" y="0"/>
                    <a:pt x="7134" y="1628"/>
                    <a:pt x="4506" y="4507"/>
                  </a:cubicBezTo>
                  <a:cubicBezTo>
                    <a:pt x="1878" y="7385"/>
                    <a:pt x="250" y="11891"/>
                    <a:pt x="125" y="18524"/>
                  </a:cubicBezTo>
                  <a:cubicBezTo>
                    <a:pt x="0" y="25158"/>
                    <a:pt x="2128" y="32668"/>
                    <a:pt x="10388" y="35921"/>
                  </a:cubicBezTo>
                  <a:cubicBezTo>
                    <a:pt x="13235" y="37043"/>
                    <a:pt x="15978" y="37480"/>
                    <a:pt x="18447" y="37480"/>
                  </a:cubicBezTo>
                  <a:cubicBezTo>
                    <a:pt x="23144" y="37480"/>
                    <a:pt x="26853" y="35897"/>
                    <a:pt x="28411" y="34420"/>
                  </a:cubicBezTo>
                  <a:cubicBezTo>
                    <a:pt x="30789" y="32167"/>
                    <a:pt x="33668" y="25785"/>
                    <a:pt x="33668" y="25784"/>
                  </a:cubicBezTo>
                  <a:lnTo>
                    <a:pt x="33668" y="25784"/>
                  </a:lnTo>
                  <a:cubicBezTo>
                    <a:pt x="33668" y="25785"/>
                    <a:pt x="30552" y="26615"/>
                    <a:pt x="26632" y="26615"/>
                  </a:cubicBezTo>
                  <a:cubicBezTo>
                    <a:pt x="22501" y="26615"/>
                    <a:pt x="17479" y="25693"/>
                    <a:pt x="14268" y="21904"/>
                  </a:cubicBezTo>
                  <a:cubicBezTo>
                    <a:pt x="8010" y="14519"/>
                    <a:pt x="11389" y="0"/>
                    <a:pt x="1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63"/>
            <p:cNvSpPr/>
            <p:nvPr/>
          </p:nvSpPr>
          <p:spPr>
            <a:xfrm>
              <a:off x="3512125" y="2765700"/>
              <a:ext cx="860075" cy="951250"/>
            </a:xfrm>
            <a:custGeom>
              <a:avLst/>
              <a:gdLst/>
              <a:ahLst/>
              <a:cxnLst/>
              <a:rect l="l" t="t" r="r" b="b"/>
              <a:pathLst>
                <a:path w="34403" h="38050" extrusionOk="0">
                  <a:moveTo>
                    <a:pt x="11367" y="779"/>
                  </a:moveTo>
                  <a:cubicBezTo>
                    <a:pt x="11132" y="1972"/>
                    <a:pt x="10615" y="4966"/>
                    <a:pt x="10567" y="8472"/>
                  </a:cubicBezTo>
                  <a:cubicBezTo>
                    <a:pt x="10510" y="12676"/>
                    <a:pt x="11131" y="18502"/>
                    <a:pt x="14423" y="22386"/>
                  </a:cubicBezTo>
                  <a:cubicBezTo>
                    <a:pt x="17038" y="25472"/>
                    <a:pt x="21281" y="27136"/>
                    <a:pt x="26689" y="27199"/>
                  </a:cubicBezTo>
                  <a:cubicBezTo>
                    <a:pt x="26795" y="27200"/>
                    <a:pt x="26901" y="27200"/>
                    <a:pt x="27006" y="27200"/>
                  </a:cubicBezTo>
                  <a:cubicBezTo>
                    <a:pt x="29910" y="27200"/>
                    <a:pt x="32427" y="26738"/>
                    <a:pt x="33526" y="26500"/>
                  </a:cubicBezTo>
                  <a:lnTo>
                    <a:pt x="33526" y="26500"/>
                  </a:lnTo>
                  <a:cubicBezTo>
                    <a:pt x="32775" y="28082"/>
                    <a:pt x="30496" y="32692"/>
                    <a:pt x="28588" y="34500"/>
                  </a:cubicBezTo>
                  <a:cubicBezTo>
                    <a:pt x="26958" y="36044"/>
                    <a:pt x="23317" y="37473"/>
                    <a:pt x="18847" y="37473"/>
                  </a:cubicBezTo>
                  <a:cubicBezTo>
                    <a:pt x="16376" y="37473"/>
                    <a:pt x="13652" y="37036"/>
                    <a:pt x="10874" y="35942"/>
                  </a:cubicBezTo>
                  <a:cubicBezTo>
                    <a:pt x="2341" y="32581"/>
                    <a:pt x="684" y="24777"/>
                    <a:pt x="796" y="18823"/>
                  </a:cubicBezTo>
                  <a:cubicBezTo>
                    <a:pt x="913" y="12650"/>
                    <a:pt x="2361" y="7998"/>
                    <a:pt x="5101" y="4996"/>
                  </a:cubicBezTo>
                  <a:cubicBezTo>
                    <a:pt x="7123" y="2782"/>
                    <a:pt x="10173" y="1303"/>
                    <a:pt x="11367" y="779"/>
                  </a:cubicBezTo>
                  <a:close/>
                  <a:moveTo>
                    <a:pt x="11768" y="0"/>
                  </a:moveTo>
                  <a:cubicBezTo>
                    <a:pt x="11732" y="0"/>
                    <a:pt x="11697" y="7"/>
                    <a:pt x="11663" y="20"/>
                  </a:cubicBezTo>
                  <a:cubicBezTo>
                    <a:pt x="11487" y="88"/>
                    <a:pt x="7313" y="1705"/>
                    <a:pt x="4667" y="4602"/>
                  </a:cubicBezTo>
                  <a:cubicBezTo>
                    <a:pt x="1830" y="7711"/>
                    <a:pt x="330" y="12492"/>
                    <a:pt x="211" y="18812"/>
                  </a:cubicBezTo>
                  <a:cubicBezTo>
                    <a:pt x="1" y="29935"/>
                    <a:pt x="5776" y="34563"/>
                    <a:pt x="10660" y="36486"/>
                  </a:cubicBezTo>
                  <a:cubicBezTo>
                    <a:pt x="13494" y="37603"/>
                    <a:pt x="16279" y="38050"/>
                    <a:pt x="18815" y="38050"/>
                  </a:cubicBezTo>
                  <a:cubicBezTo>
                    <a:pt x="23471" y="38050"/>
                    <a:pt x="27282" y="36545"/>
                    <a:pt x="28991" y="34925"/>
                  </a:cubicBezTo>
                  <a:cubicBezTo>
                    <a:pt x="31383" y="32659"/>
                    <a:pt x="34195" y="26460"/>
                    <a:pt x="34314" y="26197"/>
                  </a:cubicBezTo>
                  <a:cubicBezTo>
                    <a:pt x="34403" y="25997"/>
                    <a:pt x="34251" y="25783"/>
                    <a:pt x="34048" y="25783"/>
                  </a:cubicBezTo>
                  <a:cubicBezTo>
                    <a:pt x="34023" y="25783"/>
                    <a:pt x="33997" y="25786"/>
                    <a:pt x="33970" y="25793"/>
                  </a:cubicBezTo>
                  <a:cubicBezTo>
                    <a:pt x="33908" y="25810"/>
                    <a:pt x="30852" y="26602"/>
                    <a:pt x="27028" y="26602"/>
                  </a:cubicBezTo>
                  <a:cubicBezTo>
                    <a:pt x="22951" y="26602"/>
                    <a:pt x="18001" y="25702"/>
                    <a:pt x="14871" y="22007"/>
                  </a:cubicBezTo>
                  <a:cubicBezTo>
                    <a:pt x="8781" y="14821"/>
                    <a:pt x="12020" y="504"/>
                    <a:pt x="12053" y="360"/>
                  </a:cubicBezTo>
                  <a:cubicBezTo>
                    <a:pt x="12077" y="254"/>
                    <a:pt x="12042" y="143"/>
                    <a:pt x="11960" y="73"/>
                  </a:cubicBezTo>
                  <a:cubicBezTo>
                    <a:pt x="11906" y="25"/>
                    <a:pt x="11837" y="0"/>
                    <a:pt x="1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63"/>
            <p:cNvSpPr/>
            <p:nvPr/>
          </p:nvSpPr>
          <p:spPr>
            <a:xfrm>
              <a:off x="3643425" y="1155050"/>
              <a:ext cx="2081200" cy="2431225"/>
            </a:xfrm>
            <a:custGeom>
              <a:avLst/>
              <a:gdLst/>
              <a:ahLst/>
              <a:cxnLst/>
              <a:rect l="l" t="t" r="r" b="b"/>
              <a:pathLst>
                <a:path w="83248" h="97249" extrusionOk="0">
                  <a:moveTo>
                    <a:pt x="30073" y="0"/>
                  </a:moveTo>
                  <a:cubicBezTo>
                    <a:pt x="29131" y="0"/>
                    <a:pt x="28244" y="546"/>
                    <a:pt x="27915" y="1296"/>
                  </a:cubicBezTo>
                  <a:cubicBezTo>
                    <a:pt x="27090" y="3184"/>
                    <a:pt x="22252" y="9674"/>
                    <a:pt x="20835" y="11443"/>
                  </a:cubicBezTo>
                  <a:cubicBezTo>
                    <a:pt x="19420" y="13213"/>
                    <a:pt x="16470" y="18050"/>
                    <a:pt x="16470" y="18050"/>
                  </a:cubicBezTo>
                  <a:lnTo>
                    <a:pt x="13192" y="29409"/>
                  </a:lnTo>
                  <a:cubicBezTo>
                    <a:pt x="13192" y="29409"/>
                    <a:pt x="12480" y="32797"/>
                    <a:pt x="8380" y="45631"/>
                  </a:cubicBezTo>
                  <a:cubicBezTo>
                    <a:pt x="4280" y="58467"/>
                    <a:pt x="6062" y="64349"/>
                    <a:pt x="6062" y="64349"/>
                  </a:cubicBezTo>
                  <a:cubicBezTo>
                    <a:pt x="6062" y="64349"/>
                    <a:pt x="6046" y="64341"/>
                    <a:pt x="6013" y="64341"/>
                  </a:cubicBezTo>
                  <a:cubicBezTo>
                    <a:pt x="5779" y="64341"/>
                    <a:pt x="4687" y="64753"/>
                    <a:pt x="2496" y="71479"/>
                  </a:cubicBezTo>
                  <a:cubicBezTo>
                    <a:pt x="1" y="79145"/>
                    <a:pt x="1070" y="88949"/>
                    <a:pt x="5526" y="93583"/>
                  </a:cubicBezTo>
                  <a:cubicBezTo>
                    <a:pt x="8004" y="96160"/>
                    <a:pt x="10921" y="97249"/>
                    <a:pt x="14157" y="97249"/>
                  </a:cubicBezTo>
                  <a:cubicBezTo>
                    <a:pt x="16743" y="97249"/>
                    <a:pt x="19531" y="96553"/>
                    <a:pt x="22461" y="95366"/>
                  </a:cubicBezTo>
                  <a:cubicBezTo>
                    <a:pt x="29056" y="92692"/>
                    <a:pt x="32087" y="86810"/>
                    <a:pt x="32087" y="86810"/>
                  </a:cubicBezTo>
                  <a:cubicBezTo>
                    <a:pt x="32087" y="86810"/>
                    <a:pt x="39040" y="85027"/>
                    <a:pt x="44208" y="81106"/>
                  </a:cubicBezTo>
                  <a:cubicBezTo>
                    <a:pt x="49167" y="77344"/>
                    <a:pt x="52977" y="73418"/>
                    <a:pt x="59886" y="73418"/>
                  </a:cubicBezTo>
                  <a:cubicBezTo>
                    <a:pt x="60181" y="73418"/>
                    <a:pt x="60481" y="73426"/>
                    <a:pt x="60787" y="73440"/>
                  </a:cubicBezTo>
                  <a:cubicBezTo>
                    <a:pt x="68122" y="73790"/>
                    <a:pt x="76483" y="77902"/>
                    <a:pt x="79502" y="77902"/>
                  </a:cubicBezTo>
                  <a:cubicBezTo>
                    <a:pt x="79564" y="77902"/>
                    <a:pt x="79625" y="77900"/>
                    <a:pt x="79683" y="77897"/>
                  </a:cubicBezTo>
                  <a:cubicBezTo>
                    <a:pt x="82535" y="77719"/>
                    <a:pt x="83247" y="74154"/>
                    <a:pt x="80039" y="69340"/>
                  </a:cubicBezTo>
                  <a:cubicBezTo>
                    <a:pt x="76830" y="64527"/>
                    <a:pt x="69165" y="63101"/>
                    <a:pt x="63104" y="61140"/>
                  </a:cubicBezTo>
                  <a:cubicBezTo>
                    <a:pt x="57044" y="59179"/>
                    <a:pt x="53478" y="55258"/>
                    <a:pt x="55083" y="45631"/>
                  </a:cubicBezTo>
                  <a:cubicBezTo>
                    <a:pt x="56687" y="36006"/>
                    <a:pt x="65065" y="20319"/>
                    <a:pt x="64887" y="17467"/>
                  </a:cubicBezTo>
                  <a:cubicBezTo>
                    <a:pt x="64777" y="15712"/>
                    <a:pt x="53863" y="15104"/>
                    <a:pt x="44862" y="15104"/>
                  </a:cubicBezTo>
                  <a:cubicBezTo>
                    <a:pt x="39239" y="15104"/>
                    <a:pt x="34363" y="15341"/>
                    <a:pt x="33335" y="15684"/>
                  </a:cubicBezTo>
                  <a:cubicBezTo>
                    <a:pt x="30661" y="16575"/>
                    <a:pt x="30126" y="16397"/>
                    <a:pt x="27631" y="19606"/>
                  </a:cubicBezTo>
                  <a:cubicBezTo>
                    <a:pt x="25135" y="22814"/>
                    <a:pt x="23887" y="25132"/>
                    <a:pt x="23887" y="25132"/>
                  </a:cubicBezTo>
                  <a:lnTo>
                    <a:pt x="26984" y="18628"/>
                  </a:lnTo>
                  <a:lnTo>
                    <a:pt x="27207" y="18640"/>
                  </a:lnTo>
                  <a:cubicBezTo>
                    <a:pt x="27207" y="18640"/>
                    <a:pt x="27444" y="17815"/>
                    <a:pt x="28623" y="16282"/>
                  </a:cubicBezTo>
                  <a:cubicBezTo>
                    <a:pt x="29803" y="14747"/>
                    <a:pt x="32872" y="11089"/>
                    <a:pt x="32990" y="4954"/>
                  </a:cubicBezTo>
                  <a:cubicBezTo>
                    <a:pt x="33061" y="1255"/>
                    <a:pt x="31503" y="0"/>
                    <a:pt x="30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63"/>
            <p:cNvSpPr/>
            <p:nvPr/>
          </p:nvSpPr>
          <p:spPr>
            <a:xfrm>
              <a:off x="3633450" y="1147700"/>
              <a:ext cx="2083350" cy="2445725"/>
            </a:xfrm>
            <a:custGeom>
              <a:avLst/>
              <a:gdLst/>
              <a:ahLst/>
              <a:cxnLst/>
              <a:rect l="l" t="t" r="r" b="b"/>
              <a:pathLst>
                <a:path w="83334" h="97829" extrusionOk="0">
                  <a:moveTo>
                    <a:pt x="30473" y="588"/>
                  </a:moveTo>
                  <a:cubicBezTo>
                    <a:pt x="30623" y="588"/>
                    <a:pt x="30773" y="604"/>
                    <a:pt x="30921" y="636"/>
                  </a:cubicBezTo>
                  <a:cubicBezTo>
                    <a:pt x="31599" y="783"/>
                    <a:pt x="33166" y="1531"/>
                    <a:pt x="33094" y="5242"/>
                  </a:cubicBezTo>
                  <a:cubicBezTo>
                    <a:pt x="32984" y="10995"/>
                    <a:pt x="30271" y="14488"/>
                    <a:pt x="28967" y="16167"/>
                  </a:cubicBezTo>
                  <a:lnTo>
                    <a:pt x="28790" y="16397"/>
                  </a:lnTo>
                  <a:cubicBezTo>
                    <a:pt x="27928" y="17518"/>
                    <a:pt x="27553" y="18278"/>
                    <a:pt x="27406" y="18631"/>
                  </a:cubicBezTo>
                  <a:lnTo>
                    <a:pt x="27399" y="18631"/>
                  </a:lnTo>
                  <a:cubicBezTo>
                    <a:pt x="27392" y="18631"/>
                    <a:pt x="27386" y="18631"/>
                    <a:pt x="27380" y="18631"/>
                  </a:cubicBezTo>
                  <a:cubicBezTo>
                    <a:pt x="27268" y="18631"/>
                    <a:pt x="27166" y="18696"/>
                    <a:pt x="27119" y="18798"/>
                  </a:cubicBezTo>
                  <a:lnTo>
                    <a:pt x="24022" y="25300"/>
                  </a:lnTo>
                  <a:cubicBezTo>
                    <a:pt x="23952" y="25443"/>
                    <a:pt x="24011" y="25617"/>
                    <a:pt x="24153" y="25689"/>
                  </a:cubicBezTo>
                  <a:cubicBezTo>
                    <a:pt x="24195" y="25710"/>
                    <a:pt x="24240" y="25721"/>
                    <a:pt x="24285" y="25721"/>
                  </a:cubicBezTo>
                  <a:cubicBezTo>
                    <a:pt x="24390" y="25721"/>
                    <a:pt x="24492" y="25664"/>
                    <a:pt x="24544" y="25564"/>
                  </a:cubicBezTo>
                  <a:cubicBezTo>
                    <a:pt x="24556" y="25542"/>
                    <a:pt x="25811" y="23229"/>
                    <a:pt x="28261" y="20080"/>
                  </a:cubicBezTo>
                  <a:cubicBezTo>
                    <a:pt x="30387" y="17344"/>
                    <a:pt x="31023" y="17144"/>
                    <a:pt x="32911" y="16550"/>
                  </a:cubicBezTo>
                  <a:cubicBezTo>
                    <a:pt x="33189" y="16463"/>
                    <a:pt x="33491" y="16368"/>
                    <a:pt x="33827" y="16256"/>
                  </a:cubicBezTo>
                  <a:cubicBezTo>
                    <a:pt x="34865" y="15910"/>
                    <a:pt x="39575" y="15686"/>
                    <a:pt x="45038" y="15686"/>
                  </a:cubicBezTo>
                  <a:cubicBezTo>
                    <a:pt x="53099" y="15686"/>
                    <a:pt x="62797" y="16174"/>
                    <a:pt x="64741" y="17484"/>
                  </a:cubicBezTo>
                  <a:cubicBezTo>
                    <a:pt x="64898" y="17591"/>
                    <a:pt x="64988" y="17696"/>
                    <a:pt x="64994" y="17779"/>
                  </a:cubicBezTo>
                  <a:cubicBezTo>
                    <a:pt x="65066" y="18936"/>
                    <a:pt x="63518" y="22638"/>
                    <a:pt x="61726" y="26924"/>
                  </a:cubicBezTo>
                  <a:cubicBezTo>
                    <a:pt x="59226" y="32907"/>
                    <a:pt x="56114" y="40351"/>
                    <a:pt x="55193" y="45878"/>
                  </a:cubicBezTo>
                  <a:cubicBezTo>
                    <a:pt x="53346" y="56959"/>
                    <a:pt x="58616" y="60161"/>
                    <a:pt x="63413" y="61713"/>
                  </a:cubicBezTo>
                  <a:cubicBezTo>
                    <a:pt x="64486" y="62060"/>
                    <a:pt x="65584" y="62383"/>
                    <a:pt x="66746" y="62725"/>
                  </a:cubicBezTo>
                  <a:cubicBezTo>
                    <a:pt x="72087" y="64296"/>
                    <a:pt x="77611" y="65922"/>
                    <a:pt x="80194" y="69796"/>
                  </a:cubicBezTo>
                  <a:cubicBezTo>
                    <a:pt x="82057" y="72592"/>
                    <a:pt x="82715" y="75180"/>
                    <a:pt x="81952" y="76719"/>
                  </a:cubicBezTo>
                  <a:cubicBezTo>
                    <a:pt x="81597" y="77436"/>
                    <a:pt x="80944" y="77843"/>
                    <a:pt x="80063" y="77899"/>
                  </a:cubicBezTo>
                  <a:cubicBezTo>
                    <a:pt x="80009" y="77902"/>
                    <a:pt x="79952" y="77904"/>
                    <a:pt x="79893" y="77904"/>
                  </a:cubicBezTo>
                  <a:cubicBezTo>
                    <a:pt x="78706" y="77904"/>
                    <a:pt x="76524" y="77197"/>
                    <a:pt x="74023" y="76388"/>
                  </a:cubicBezTo>
                  <a:cubicBezTo>
                    <a:pt x="70256" y="75168"/>
                    <a:pt x="65567" y="73650"/>
                    <a:pt x="61201" y="73443"/>
                  </a:cubicBezTo>
                  <a:cubicBezTo>
                    <a:pt x="60889" y="73428"/>
                    <a:pt x="60584" y="73421"/>
                    <a:pt x="60285" y="73421"/>
                  </a:cubicBezTo>
                  <a:cubicBezTo>
                    <a:pt x="54257" y="73421"/>
                    <a:pt x="50488" y="76405"/>
                    <a:pt x="46506" y="79550"/>
                  </a:cubicBezTo>
                  <a:cubicBezTo>
                    <a:pt x="45830" y="80083"/>
                    <a:pt x="45143" y="80627"/>
                    <a:pt x="44431" y="81166"/>
                  </a:cubicBezTo>
                  <a:cubicBezTo>
                    <a:pt x="39370" y="85005"/>
                    <a:pt x="32482" y="86802"/>
                    <a:pt x="32413" y="86820"/>
                  </a:cubicBezTo>
                  <a:cubicBezTo>
                    <a:pt x="32332" y="86841"/>
                    <a:pt x="32264" y="86895"/>
                    <a:pt x="32226" y="86970"/>
                  </a:cubicBezTo>
                  <a:cubicBezTo>
                    <a:pt x="32196" y="87029"/>
                    <a:pt x="29171" y="92785"/>
                    <a:pt x="22750" y="95390"/>
                  </a:cubicBezTo>
                  <a:cubicBezTo>
                    <a:pt x="19714" y="96620"/>
                    <a:pt x="16997" y="97237"/>
                    <a:pt x="14574" y="97237"/>
                  </a:cubicBezTo>
                  <a:cubicBezTo>
                    <a:pt x="11215" y="97237"/>
                    <a:pt x="8423" y="96051"/>
                    <a:pt x="6137" y="93674"/>
                  </a:cubicBezTo>
                  <a:cubicBezTo>
                    <a:pt x="1921" y="89290"/>
                    <a:pt x="619" y="79710"/>
                    <a:pt x="3174" y="71864"/>
                  </a:cubicBezTo>
                  <a:cubicBezTo>
                    <a:pt x="5240" y="65518"/>
                    <a:pt x="6274" y="64975"/>
                    <a:pt x="6407" y="64931"/>
                  </a:cubicBezTo>
                  <a:cubicBezTo>
                    <a:pt x="6424" y="64934"/>
                    <a:pt x="6442" y="64936"/>
                    <a:pt x="6459" y="64936"/>
                  </a:cubicBezTo>
                  <a:cubicBezTo>
                    <a:pt x="6528" y="64936"/>
                    <a:pt x="6596" y="64912"/>
                    <a:pt x="6649" y="64866"/>
                  </a:cubicBezTo>
                  <a:cubicBezTo>
                    <a:pt x="6739" y="64791"/>
                    <a:pt x="6774" y="64670"/>
                    <a:pt x="6741" y="64558"/>
                  </a:cubicBezTo>
                  <a:cubicBezTo>
                    <a:pt x="6723" y="64500"/>
                    <a:pt x="5031" y="58617"/>
                    <a:pt x="9056" y="46014"/>
                  </a:cubicBezTo>
                  <a:cubicBezTo>
                    <a:pt x="13114" y="33312"/>
                    <a:pt x="13870" y="29799"/>
                    <a:pt x="13872" y="29784"/>
                  </a:cubicBezTo>
                  <a:lnTo>
                    <a:pt x="17139" y="18464"/>
                  </a:lnTo>
                  <a:cubicBezTo>
                    <a:pt x="17403" y="18033"/>
                    <a:pt x="20136" y="13579"/>
                    <a:pt x="21463" y="11920"/>
                  </a:cubicBezTo>
                  <a:cubicBezTo>
                    <a:pt x="22966" y="10040"/>
                    <a:pt x="27751" y="3608"/>
                    <a:pt x="28582" y="1707"/>
                  </a:cubicBezTo>
                  <a:cubicBezTo>
                    <a:pt x="28876" y="1035"/>
                    <a:pt x="29666" y="588"/>
                    <a:pt x="30473" y="588"/>
                  </a:cubicBezTo>
                  <a:close/>
                  <a:moveTo>
                    <a:pt x="30467" y="1"/>
                  </a:moveTo>
                  <a:cubicBezTo>
                    <a:pt x="29433" y="1"/>
                    <a:pt x="28436" y="581"/>
                    <a:pt x="28046" y="1472"/>
                  </a:cubicBezTo>
                  <a:cubicBezTo>
                    <a:pt x="27249" y="3296"/>
                    <a:pt x="22451" y="9748"/>
                    <a:pt x="21006" y="11555"/>
                  </a:cubicBezTo>
                  <a:cubicBezTo>
                    <a:pt x="19594" y="13319"/>
                    <a:pt x="16740" y="17994"/>
                    <a:pt x="16619" y="18193"/>
                  </a:cubicBezTo>
                  <a:cubicBezTo>
                    <a:pt x="16605" y="18216"/>
                    <a:pt x="16595" y="18239"/>
                    <a:pt x="16588" y="18264"/>
                  </a:cubicBezTo>
                  <a:lnTo>
                    <a:pt x="13304" y="29644"/>
                  </a:lnTo>
                  <a:cubicBezTo>
                    <a:pt x="13298" y="29678"/>
                    <a:pt x="12542" y="33180"/>
                    <a:pt x="8499" y="45837"/>
                  </a:cubicBezTo>
                  <a:cubicBezTo>
                    <a:pt x="4880" y="57167"/>
                    <a:pt x="5799" y="63068"/>
                    <a:pt x="6104" y="64428"/>
                  </a:cubicBezTo>
                  <a:cubicBezTo>
                    <a:pt x="5213" y="64903"/>
                    <a:pt x="4010" y="67405"/>
                    <a:pt x="2618" y="71683"/>
                  </a:cubicBezTo>
                  <a:cubicBezTo>
                    <a:pt x="1" y="79716"/>
                    <a:pt x="1362" y="89554"/>
                    <a:pt x="5714" y="94081"/>
                  </a:cubicBezTo>
                  <a:cubicBezTo>
                    <a:pt x="8120" y="96582"/>
                    <a:pt x="11044" y="97829"/>
                    <a:pt x="14554" y="97829"/>
                  </a:cubicBezTo>
                  <a:cubicBezTo>
                    <a:pt x="17055" y="97829"/>
                    <a:pt x="19853" y="97195"/>
                    <a:pt x="22969" y="95932"/>
                  </a:cubicBezTo>
                  <a:cubicBezTo>
                    <a:pt x="29075" y="93457"/>
                    <a:pt x="32209" y="88202"/>
                    <a:pt x="32682" y="87354"/>
                  </a:cubicBezTo>
                  <a:cubicBezTo>
                    <a:pt x="33647" y="87090"/>
                    <a:pt x="40006" y="85259"/>
                    <a:pt x="44784" y="81633"/>
                  </a:cubicBezTo>
                  <a:cubicBezTo>
                    <a:pt x="45499" y="81091"/>
                    <a:pt x="46190" y="80546"/>
                    <a:pt x="46869" y="80010"/>
                  </a:cubicBezTo>
                  <a:cubicBezTo>
                    <a:pt x="50934" y="76800"/>
                    <a:pt x="54470" y="74006"/>
                    <a:pt x="60276" y="74006"/>
                  </a:cubicBezTo>
                  <a:cubicBezTo>
                    <a:pt x="60569" y="74006"/>
                    <a:pt x="60867" y="74013"/>
                    <a:pt x="61172" y="74028"/>
                  </a:cubicBezTo>
                  <a:cubicBezTo>
                    <a:pt x="65460" y="74231"/>
                    <a:pt x="70107" y="75735"/>
                    <a:pt x="73842" y="76944"/>
                  </a:cubicBezTo>
                  <a:cubicBezTo>
                    <a:pt x="76496" y="77803"/>
                    <a:pt x="78617" y="78489"/>
                    <a:pt x="79904" y="78489"/>
                  </a:cubicBezTo>
                  <a:cubicBezTo>
                    <a:pt x="79971" y="78489"/>
                    <a:pt x="80036" y="78487"/>
                    <a:pt x="80098" y="78483"/>
                  </a:cubicBezTo>
                  <a:cubicBezTo>
                    <a:pt x="81185" y="78415"/>
                    <a:pt x="82029" y="77881"/>
                    <a:pt x="82476" y="76979"/>
                  </a:cubicBezTo>
                  <a:cubicBezTo>
                    <a:pt x="83334" y="75250"/>
                    <a:pt x="82663" y="72443"/>
                    <a:pt x="80681" y="69472"/>
                  </a:cubicBezTo>
                  <a:cubicBezTo>
                    <a:pt x="77981" y="65420"/>
                    <a:pt x="72353" y="63764"/>
                    <a:pt x="66911" y="62163"/>
                  </a:cubicBezTo>
                  <a:cubicBezTo>
                    <a:pt x="65753" y="61822"/>
                    <a:pt x="64658" y="61500"/>
                    <a:pt x="63593" y="61155"/>
                  </a:cubicBezTo>
                  <a:cubicBezTo>
                    <a:pt x="56707" y="58928"/>
                    <a:pt x="54367" y="54388"/>
                    <a:pt x="55770" y="45973"/>
                  </a:cubicBezTo>
                  <a:cubicBezTo>
                    <a:pt x="56680" y="40514"/>
                    <a:pt x="59777" y="33104"/>
                    <a:pt x="62266" y="27150"/>
                  </a:cubicBezTo>
                  <a:cubicBezTo>
                    <a:pt x="64161" y="22618"/>
                    <a:pt x="65658" y="19036"/>
                    <a:pt x="65577" y="17742"/>
                  </a:cubicBezTo>
                  <a:cubicBezTo>
                    <a:pt x="65561" y="17466"/>
                    <a:pt x="65388" y="17216"/>
                    <a:pt x="65066" y="16999"/>
                  </a:cubicBezTo>
                  <a:cubicBezTo>
                    <a:pt x="63002" y="15607"/>
                    <a:pt x="53280" y="15093"/>
                    <a:pt x="45148" y="15093"/>
                  </a:cubicBezTo>
                  <a:cubicBezTo>
                    <a:pt x="39569" y="15093"/>
                    <a:pt x="34738" y="15335"/>
                    <a:pt x="33641" y="15700"/>
                  </a:cubicBezTo>
                  <a:cubicBezTo>
                    <a:pt x="33307" y="15811"/>
                    <a:pt x="33009" y="15906"/>
                    <a:pt x="32734" y="15992"/>
                  </a:cubicBezTo>
                  <a:cubicBezTo>
                    <a:pt x="30772" y="16610"/>
                    <a:pt x="30037" y="16841"/>
                    <a:pt x="27798" y="19720"/>
                  </a:cubicBezTo>
                  <a:cubicBezTo>
                    <a:pt x="27321" y="20333"/>
                    <a:pt x="26888" y="20917"/>
                    <a:pt x="26499" y="21459"/>
                  </a:cubicBezTo>
                  <a:lnTo>
                    <a:pt x="27562" y="19227"/>
                  </a:lnTo>
                  <a:lnTo>
                    <a:pt x="27590" y="19228"/>
                  </a:lnTo>
                  <a:cubicBezTo>
                    <a:pt x="27595" y="19228"/>
                    <a:pt x="27599" y="19228"/>
                    <a:pt x="27604" y="19228"/>
                  </a:cubicBezTo>
                  <a:cubicBezTo>
                    <a:pt x="27734" y="19228"/>
                    <a:pt x="27849" y="19143"/>
                    <a:pt x="27888" y="19018"/>
                  </a:cubicBezTo>
                  <a:cubicBezTo>
                    <a:pt x="27890" y="19009"/>
                    <a:pt x="28134" y="18209"/>
                    <a:pt x="29254" y="16753"/>
                  </a:cubicBezTo>
                  <a:lnTo>
                    <a:pt x="29431" y="16527"/>
                  </a:lnTo>
                  <a:cubicBezTo>
                    <a:pt x="30773" y="14798"/>
                    <a:pt x="33566" y="11200"/>
                    <a:pt x="33681" y="5253"/>
                  </a:cubicBezTo>
                  <a:cubicBezTo>
                    <a:pt x="33761" y="1108"/>
                    <a:pt x="31865" y="243"/>
                    <a:pt x="31046" y="63"/>
                  </a:cubicBezTo>
                  <a:cubicBezTo>
                    <a:pt x="30854" y="21"/>
                    <a:pt x="30660" y="1"/>
                    <a:pt x="30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63"/>
            <p:cNvSpPr/>
            <p:nvPr/>
          </p:nvSpPr>
          <p:spPr>
            <a:xfrm>
              <a:off x="5398975" y="2988325"/>
              <a:ext cx="256575" cy="113275"/>
            </a:xfrm>
            <a:custGeom>
              <a:avLst/>
              <a:gdLst/>
              <a:ahLst/>
              <a:cxnLst/>
              <a:rect l="l" t="t" r="r" b="b"/>
              <a:pathLst>
                <a:path w="10263" h="4531" extrusionOk="0">
                  <a:moveTo>
                    <a:pt x="2245" y="1"/>
                  </a:moveTo>
                  <a:cubicBezTo>
                    <a:pt x="687" y="1"/>
                    <a:pt x="1" y="775"/>
                    <a:pt x="1" y="1401"/>
                  </a:cubicBezTo>
                  <a:cubicBezTo>
                    <a:pt x="1" y="2401"/>
                    <a:pt x="9262" y="4530"/>
                    <a:pt x="9887" y="4530"/>
                  </a:cubicBezTo>
                  <a:cubicBezTo>
                    <a:pt x="9887" y="4530"/>
                    <a:pt x="10263" y="3028"/>
                    <a:pt x="6008" y="1026"/>
                  </a:cubicBezTo>
                  <a:cubicBezTo>
                    <a:pt x="4417" y="277"/>
                    <a:pt x="3176" y="1"/>
                    <a:pt x="2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63"/>
            <p:cNvSpPr/>
            <p:nvPr/>
          </p:nvSpPr>
          <p:spPr>
            <a:xfrm>
              <a:off x="5391650" y="2980900"/>
              <a:ext cx="269350" cy="128000"/>
            </a:xfrm>
            <a:custGeom>
              <a:avLst/>
              <a:gdLst/>
              <a:ahLst/>
              <a:cxnLst/>
              <a:rect l="l" t="t" r="r" b="b"/>
              <a:pathLst>
                <a:path w="10774" h="5120" extrusionOk="0">
                  <a:moveTo>
                    <a:pt x="2547" y="590"/>
                  </a:moveTo>
                  <a:cubicBezTo>
                    <a:pt x="3367" y="590"/>
                    <a:pt x="4541" y="818"/>
                    <a:pt x="6176" y="1588"/>
                  </a:cubicBezTo>
                  <a:cubicBezTo>
                    <a:pt x="9026" y="2930"/>
                    <a:pt x="9697" y="4003"/>
                    <a:pt x="9851" y="4487"/>
                  </a:cubicBezTo>
                  <a:cubicBezTo>
                    <a:pt x="9089" y="4352"/>
                    <a:pt x="7206" y="3932"/>
                    <a:pt x="5290" y="3413"/>
                  </a:cubicBezTo>
                  <a:cubicBezTo>
                    <a:pt x="984" y="2246"/>
                    <a:pt x="608" y="1715"/>
                    <a:pt x="586" y="1698"/>
                  </a:cubicBezTo>
                  <a:cubicBezTo>
                    <a:pt x="586" y="1424"/>
                    <a:pt x="778" y="1138"/>
                    <a:pt x="1097" y="935"/>
                  </a:cubicBezTo>
                  <a:cubicBezTo>
                    <a:pt x="1326" y="791"/>
                    <a:pt x="1781" y="590"/>
                    <a:pt x="2547" y="590"/>
                  </a:cubicBezTo>
                  <a:close/>
                  <a:moveTo>
                    <a:pt x="2543" y="1"/>
                  </a:moveTo>
                  <a:cubicBezTo>
                    <a:pt x="1678" y="1"/>
                    <a:pt x="1118" y="228"/>
                    <a:pt x="784" y="441"/>
                  </a:cubicBezTo>
                  <a:cubicBezTo>
                    <a:pt x="294" y="752"/>
                    <a:pt x="0" y="1222"/>
                    <a:pt x="0" y="1698"/>
                  </a:cubicBezTo>
                  <a:cubicBezTo>
                    <a:pt x="0" y="3138"/>
                    <a:pt x="10079" y="5120"/>
                    <a:pt x="10181" y="5120"/>
                  </a:cubicBezTo>
                  <a:cubicBezTo>
                    <a:pt x="10182" y="5120"/>
                    <a:pt x="10183" y="5120"/>
                    <a:pt x="10184" y="5120"/>
                  </a:cubicBezTo>
                  <a:cubicBezTo>
                    <a:pt x="10317" y="5120"/>
                    <a:pt x="10433" y="5028"/>
                    <a:pt x="10466" y="4898"/>
                  </a:cubicBezTo>
                  <a:cubicBezTo>
                    <a:pt x="10509" y="4721"/>
                    <a:pt x="10774" y="3104"/>
                    <a:pt x="6426" y="1058"/>
                  </a:cubicBezTo>
                  <a:cubicBezTo>
                    <a:pt x="4724" y="257"/>
                    <a:pt x="3462" y="1"/>
                    <a:pt x="2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63"/>
            <p:cNvSpPr/>
            <p:nvPr/>
          </p:nvSpPr>
          <p:spPr>
            <a:xfrm>
              <a:off x="4370800" y="1379225"/>
              <a:ext cx="359900" cy="212375"/>
            </a:xfrm>
            <a:custGeom>
              <a:avLst/>
              <a:gdLst/>
              <a:ahLst/>
              <a:cxnLst/>
              <a:rect l="l" t="t" r="r" b="b"/>
              <a:pathLst>
                <a:path w="14396" h="8495" extrusionOk="0">
                  <a:moveTo>
                    <a:pt x="11594" y="1"/>
                  </a:moveTo>
                  <a:cubicBezTo>
                    <a:pt x="11334" y="1"/>
                    <a:pt x="11049" y="74"/>
                    <a:pt x="10738" y="235"/>
                  </a:cubicBezTo>
                  <a:lnTo>
                    <a:pt x="0" y="8495"/>
                  </a:lnTo>
                  <a:lnTo>
                    <a:pt x="14396" y="8495"/>
                  </a:lnTo>
                  <a:cubicBezTo>
                    <a:pt x="14396" y="8495"/>
                    <a:pt x="14396" y="1"/>
                    <a:pt x="11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63"/>
            <p:cNvSpPr/>
            <p:nvPr/>
          </p:nvSpPr>
          <p:spPr>
            <a:xfrm>
              <a:off x="4360775" y="1371875"/>
              <a:ext cx="377225" cy="227025"/>
            </a:xfrm>
            <a:custGeom>
              <a:avLst/>
              <a:gdLst/>
              <a:ahLst/>
              <a:cxnLst/>
              <a:rect l="l" t="t" r="r" b="b"/>
              <a:pathLst>
                <a:path w="15089" h="9081" extrusionOk="0">
                  <a:moveTo>
                    <a:pt x="11994" y="588"/>
                  </a:moveTo>
                  <a:cubicBezTo>
                    <a:pt x="12190" y="588"/>
                    <a:pt x="12372" y="640"/>
                    <a:pt x="12542" y="744"/>
                  </a:cubicBezTo>
                  <a:cubicBezTo>
                    <a:pt x="14073" y="1676"/>
                    <a:pt x="14467" y="6402"/>
                    <a:pt x="14501" y="8495"/>
                  </a:cubicBezTo>
                  <a:lnTo>
                    <a:pt x="1262" y="8495"/>
                  </a:lnTo>
                  <a:lnTo>
                    <a:pt x="11296" y="778"/>
                  </a:lnTo>
                  <a:cubicBezTo>
                    <a:pt x="11547" y="651"/>
                    <a:pt x="11779" y="588"/>
                    <a:pt x="11994" y="588"/>
                  </a:cubicBezTo>
                  <a:close/>
                  <a:moveTo>
                    <a:pt x="11996" y="0"/>
                  </a:moveTo>
                  <a:cubicBezTo>
                    <a:pt x="11682" y="0"/>
                    <a:pt x="11351" y="90"/>
                    <a:pt x="11004" y="269"/>
                  </a:cubicBezTo>
                  <a:cubicBezTo>
                    <a:pt x="10989" y="276"/>
                    <a:pt x="10974" y="285"/>
                    <a:pt x="10960" y="296"/>
                  </a:cubicBezTo>
                  <a:lnTo>
                    <a:pt x="222" y="8556"/>
                  </a:lnTo>
                  <a:cubicBezTo>
                    <a:pt x="0" y="8726"/>
                    <a:pt x="120" y="9081"/>
                    <a:pt x="400" y="9081"/>
                  </a:cubicBezTo>
                  <a:lnTo>
                    <a:pt x="14797" y="9081"/>
                  </a:lnTo>
                  <a:cubicBezTo>
                    <a:pt x="14797" y="9081"/>
                    <a:pt x="14798" y="9081"/>
                    <a:pt x="14799" y="9081"/>
                  </a:cubicBezTo>
                  <a:cubicBezTo>
                    <a:pt x="14959" y="9081"/>
                    <a:pt x="15089" y="8950"/>
                    <a:pt x="15089" y="8789"/>
                  </a:cubicBezTo>
                  <a:cubicBezTo>
                    <a:pt x="15089" y="8495"/>
                    <a:pt x="15063" y="1594"/>
                    <a:pt x="12847" y="244"/>
                  </a:cubicBezTo>
                  <a:cubicBezTo>
                    <a:pt x="12580" y="81"/>
                    <a:pt x="12296" y="0"/>
                    <a:pt x="119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63"/>
            <p:cNvSpPr/>
            <p:nvPr/>
          </p:nvSpPr>
          <p:spPr>
            <a:xfrm>
              <a:off x="4292850" y="2768775"/>
              <a:ext cx="157150" cy="113325"/>
            </a:xfrm>
            <a:custGeom>
              <a:avLst/>
              <a:gdLst/>
              <a:ahLst/>
              <a:cxnLst/>
              <a:rect l="l" t="t" r="r" b="b"/>
              <a:pathLst>
                <a:path w="6286" h="4533" extrusionOk="0">
                  <a:moveTo>
                    <a:pt x="5952" y="0"/>
                  </a:moveTo>
                  <a:cubicBezTo>
                    <a:pt x="5911" y="0"/>
                    <a:pt x="5870" y="9"/>
                    <a:pt x="5830" y="27"/>
                  </a:cubicBezTo>
                  <a:cubicBezTo>
                    <a:pt x="3533" y="1011"/>
                    <a:pt x="1627" y="2365"/>
                    <a:pt x="166" y="4047"/>
                  </a:cubicBezTo>
                  <a:cubicBezTo>
                    <a:pt x="0" y="4237"/>
                    <a:pt x="136" y="4532"/>
                    <a:pt x="387" y="4532"/>
                  </a:cubicBezTo>
                  <a:cubicBezTo>
                    <a:pt x="473" y="4532"/>
                    <a:pt x="553" y="4496"/>
                    <a:pt x="609" y="4431"/>
                  </a:cubicBezTo>
                  <a:cubicBezTo>
                    <a:pt x="2010" y="2815"/>
                    <a:pt x="3845" y="1515"/>
                    <a:pt x="6061" y="565"/>
                  </a:cubicBezTo>
                  <a:cubicBezTo>
                    <a:pt x="6214" y="503"/>
                    <a:pt x="6286" y="329"/>
                    <a:pt x="6221" y="178"/>
                  </a:cubicBezTo>
                  <a:cubicBezTo>
                    <a:pt x="6173" y="67"/>
                    <a:pt x="6065" y="0"/>
                    <a:pt x="5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63"/>
            <p:cNvSpPr/>
            <p:nvPr/>
          </p:nvSpPr>
          <p:spPr>
            <a:xfrm>
              <a:off x="4245575" y="2913000"/>
              <a:ext cx="32625" cy="48850"/>
            </a:xfrm>
            <a:custGeom>
              <a:avLst/>
              <a:gdLst/>
              <a:ahLst/>
              <a:cxnLst/>
              <a:rect l="l" t="t" r="r" b="b"/>
              <a:pathLst>
                <a:path w="1305" h="1954" extrusionOk="0">
                  <a:moveTo>
                    <a:pt x="970" y="1"/>
                  </a:moveTo>
                  <a:cubicBezTo>
                    <a:pt x="869" y="1"/>
                    <a:pt x="771" y="54"/>
                    <a:pt x="717" y="148"/>
                  </a:cubicBezTo>
                  <a:cubicBezTo>
                    <a:pt x="229" y="988"/>
                    <a:pt x="55" y="1551"/>
                    <a:pt x="48" y="1576"/>
                  </a:cubicBezTo>
                  <a:cubicBezTo>
                    <a:pt x="0" y="1730"/>
                    <a:pt x="87" y="1893"/>
                    <a:pt x="243" y="1941"/>
                  </a:cubicBezTo>
                  <a:cubicBezTo>
                    <a:pt x="270" y="1949"/>
                    <a:pt x="299" y="1953"/>
                    <a:pt x="328" y="1953"/>
                  </a:cubicBezTo>
                  <a:cubicBezTo>
                    <a:pt x="457" y="1953"/>
                    <a:pt x="570" y="1870"/>
                    <a:pt x="608" y="1747"/>
                  </a:cubicBezTo>
                  <a:cubicBezTo>
                    <a:pt x="609" y="1741"/>
                    <a:pt x="774" y="1218"/>
                    <a:pt x="1224" y="440"/>
                  </a:cubicBezTo>
                  <a:cubicBezTo>
                    <a:pt x="1305" y="300"/>
                    <a:pt x="1257" y="121"/>
                    <a:pt x="1116" y="40"/>
                  </a:cubicBezTo>
                  <a:cubicBezTo>
                    <a:pt x="1070" y="13"/>
                    <a:pt x="1020" y="1"/>
                    <a:pt x="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63"/>
            <p:cNvSpPr/>
            <p:nvPr/>
          </p:nvSpPr>
          <p:spPr>
            <a:xfrm>
              <a:off x="4098475" y="3185000"/>
              <a:ext cx="58325" cy="55600"/>
            </a:xfrm>
            <a:custGeom>
              <a:avLst/>
              <a:gdLst/>
              <a:ahLst/>
              <a:cxnLst/>
              <a:rect l="l" t="t" r="r" b="b"/>
              <a:pathLst>
                <a:path w="2333" h="2224" extrusionOk="0">
                  <a:moveTo>
                    <a:pt x="328" y="1"/>
                  </a:moveTo>
                  <a:cubicBezTo>
                    <a:pt x="261" y="1"/>
                    <a:pt x="194" y="23"/>
                    <a:pt x="140" y="70"/>
                  </a:cubicBezTo>
                  <a:cubicBezTo>
                    <a:pt x="17" y="174"/>
                    <a:pt x="1" y="360"/>
                    <a:pt x="105" y="483"/>
                  </a:cubicBezTo>
                  <a:cubicBezTo>
                    <a:pt x="610" y="1078"/>
                    <a:pt x="1157" y="1634"/>
                    <a:pt x="1741" y="2150"/>
                  </a:cubicBezTo>
                  <a:cubicBezTo>
                    <a:pt x="1794" y="2197"/>
                    <a:pt x="1863" y="2223"/>
                    <a:pt x="1934" y="2223"/>
                  </a:cubicBezTo>
                  <a:cubicBezTo>
                    <a:pt x="1935" y="2223"/>
                    <a:pt x="1935" y="2223"/>
                    <a:pt x="1936" y="2223"/>
                  </a:cubicBezTo>
                  <a:cubicBezTo>
                    <a:pt x="2206" y="2223"/>
                    <a:pt x="2333" y="1887"/>
                    <a:pt x="2128" y="1710"/>
                  </a:cubicBezTo>
                  <a:cubicBezTo>
                    <a:pt x="1564" y="1213"/>
                    <a:pt x="1038" y="677"/>
                    <a:pt x="552" y="104"/>
                  </a:cubicBezTo>
                  <a:cubicBezTo>
                    <a:pt x="494" y="36"/>
                    <a:pt x="411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63"/>
            <p:cNvSpPr/>
            <p:nvPr/>
          </p:nvSpPr>
          <p:spPr>
            <a:xfrm>
              <a:off x="4198225" y="3268875"/>
              <a:ext cx="255275" cy="66550"/>
            </a:xfrm>
            <a:custGeom>
              <a:avLst/>
              <a:gdLst/>
              <a:ahLst/>
              <a:cxnLst/>
              <a:rect l="l" t="t" r="r" b="b"/>
              <a:pathLst>
                <a:path w="10211" h="2662" extrusionOk="0">
                  <a:moveTo>
                    <a:pt x="337" y="0"/>
                  </a:moveTo>
                  <a:cubicBezTo>
                    <a:pt x="236" y="0"/>
                    <a:pt x="137" y="53"/>
                    <a:pt x="83" y="147"/>
                  </a:cubicBezTo>
                  <a:cubicBezTo>
                    <a:pt x="1" y="288"/>
                    <a:pt x="51" y="469"/>
                    <a:pt x="194" y="549"/>
                  </a:cubicBezTo>
                  <a:cubicBezTo>
                    <a:pt x="3280" y="2329"/>
                    <a:pt x="6336" y="2662"/>
                    <a:pt x="8184" y="2662"/>
                  </a:cubicBezTo>
                  <a:cubicBezTo>
                    <a:pt x="9216" y="2662"/>
                    <a:pt x="9872" y="2557"/>
                    <a:pt x="9943" y="2545"/>
                  </a:cubicBezTo>
                  <a:cubicBezTo>
                    <a:pt x="10103" y="2518"/>
                    <a:pt x="10211" y="2368"/>
                    <a:pt x="10184" y="2208"/>
                  </a:cubicBezTo>
                  <a:cubicBezTo>
                    <a:pt x="10160" y="2065"/>
                    <a:pt x="10036" y="1963"/>
                    <a:pt x="9896" y="1963"/>
                  </a:cubicBezTo>
                  <a:cubicBezTo>
                    <a:pt x="9880" y="1963"/>
                    <a:pt x="9864" y="1964"/>
                    <a:pt x="9848" y="1967"/>
                  </a:cubicBezTo>
                  <a:cubicBezTo>
                    <a:pt x="9831" y="1970"/>
                    <a:pt x="9220" y="2066"/>
                    <a:pt x="8229" y="2066"/>
                  </a:cubicBezTo>
                  <a:cubicBezTo>
                    <a:pt x="6453" y="2066"/>
                    <a:pt x="3458" y="1756"/>
                    <a:pt x="487" y="42"/>
                  </a:cubicBezTo>
                  <a:cubicBezTo>
                    <a:pt x="440" y="14"/>
                    <a:pt x="388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63"/>
            <p:cNvSpPr/>
            <p:nvPr/>
          </p:nvSpPr>
          <p:spPr>
            <a:xfrm>
              <a:off x="3758625" y="1573875"/>
              <a:ext cx="2028525" cy="1486775"/>
            </a:xfrm>
            <a:custGeom>
              <a:avLst/>
              <a:gdLst/>
              <a:ahLst/>
              <a:cxnLst/>
              <a:rect l="l" t="t" r="r" b="b"/>
              <a:pathLst>
                <a:path w="81141" h="59471" extrusionOk="0">
                  <a:moveTo>
                    <a:pt x="13524" y="1"/>
                  </a:moveTo>
                  <a:cubicBezTo>
                    <a:pt x="6055" y="1"/>
                    <a:pt x="1" y="5782"/>
                    <a:pt x="1" y="12914"/>
                  </a:cubicBezTo>
                  <a:lnTo>
                    <a:pt x="1" y="38402"/>
                  </a:lnTo>
                  <a:cubicBezTo>
                    <a:pt x="1" y="44603"/>
                    <a:pt x="4578" y="49781"/>
                    <a:pt x="10682" y="51026"/>
                  </a:cubicBezTo>
                  <a:lnTo>
                    <a:pt x="7829" y="59471"/>
                  </a:lnTo>
                  <a:lnTo>
                    <a:pt x="21055" y="51315"/>
                  </a:lnTo>
                  <a:lnTo>
                    <a:pt x="67617" y="51315"/>
                  </a:lnTo>
                  <a:cubicBezTo>
                    <a:pt x="75086" y="51315"/>
                    <a:pt x="81140" y="45533"/>
                    <a:pt x="81140" y="38402"/>
                  </a:cubicBezTo>
                  <a:lnTo>
                    <a:pt x="81140" y="12914"/>
                  </a:lnTo>
                  <a:cubicBezTo>
                    <a:pt x="81140" y="5782"/>
                    <a:pt x="75086" y="1"/>
                    <a:pt x="676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63"/>
            <p:cNvSpPr/>
            <p:nvPr/>
          </p:nvSpPr>
          <p:spPr>
            <a:xfrm>
              <a:off x="3743950" y="1559225"/>
              <a:ext cx="2057850" cy="1535225"/>
            </a:xfrm>
            <a:custGeom>
              <a:avLst/>
              <a:gdLst/>
              <a:ahLst/>
              <a:cxnLst/>
              <a:rect l="l" t="t" r="r" b="b"/>
              <a:pathLst>
                <a:path w="82314" h="61409" extrusionOk="0">
                  <a:moveTo>
                    <a:pt x="68204" y="1172"/>
                  </a:moveTo>
                  <a:cubicBezTo>
                    <a:pt x="75338" y="1172"/>
                    <a:pt x="81142" y="6702"/>
                    <a:pt x="81142" y="13500"/>
                  </a:cubicBezTo>
                  <a:lnTo>
                    <a:pt x="81142" y="38988"/>
                  </a:lnTo>
                  <a:cubicBezTo>
                    <a:pt x="81142" y="45784"/>
                    <a:pt x="75337" y="51314"/>
                    <a:pt x="68204" y="51314"/>
                  </a:cubicBezTo>
                  <a:lnTo>
                    <a:pt x="21475" y="51314"/>
                  </a:lnTo>
                  <a:lnTo>
                    <a:pt x="9492" y="58705"/>
                  </a:lnTo>
                  <a:lnTo>
                    <a:pt x="9492" y="58705"/>
                  </a:lnTo>
                  <a:lnTo>
                    <a:pt x="12036" y="51172"/>
                  </a:lnTo>
                  <a:lnTo>
                    <a:pt x="11386" y="51039"/>
                  </a:lnTo>
                  <a:cubicBezTo>
                    <a:pt x="5469" y="49830"/>
                    <a:pt x="1173" y="44761"/>
                    <a:pt x="1173" y="38988"/>
                  </a:cubicBezTo>
                  <a:lnTo>
                    <a:pt x="1173" y="13500"/>
                  </a:lnTo>
                  <a:cubicBezTo>
                    <a:pt x="1173" y="6702"/>
                    <a:pt x="6976" y="1172"/>
                    <a:pt x="14111" y="1172"/>
                  </a:cubicBezTo>
                  <a:close/>
                  <a:moveTo>
                    <a:pt x="14111" y="0"/>
                  </a:moveTo>
                  <a:cubicBezTo>
                    <a:pt x="6331" y="0"/>
                    <a:pt x="1" y="6057"/>
                    <a:pt x="1" y="13500"/>
                  </a:cubicBezTo>
                  <a:lnTo>
                    <a:pt x="1" y="38988"/>
                  </a:lnTo>
                  <a:cubicBezTo>
                    <a:pt x="1" y="45103"/>
                    <a:pt x="4381" y="50493"/>
                    <a:pt x="10506" y="52040"/>
                  </a:cubicBezTo>
                  <a:lnTo>
                    <a:pt x="7341" y="61409"/>
                  </a:lnTo>
                  <a:lnTo>
                    <a:pt x="7341" y="61409"/>
                  </a:lnTo>
                  <a:lnTo>
                    <a:pt x="21808" y="52488"/>
                  </a:lnTo>
                  <a:lnTo>
                    <a:pt x="68204" y="52488"/>
                  </a:lnTo>
                  <a:cubicBezTo>
                    <a:pt x="75984" y="52488"/>
                    <a:pt x="82314" y="46431"/>
                    <a:pt x="82314" y="38988"/>
                  </a:cubicBezTo>
                  <a:lnTo>
                    <a:pt x="82314" y="13500"/>
                  </a:lnTo>
                  <a:cubicBezTo>
                    <a:pt x="82314" y="6056"/>
                    <a:pt x="75984" y="0"/>
                    <a:pt x="6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63"/>
            <p:cNvSpPr/>
            <p:nvPr/>
          </p:nvSpPr>
          <p:spPr>
            <a:xfrm>
              <a:off x="3963675" y="19878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1"/>
                  </a:moveTo>
                  <a:cubicBezTo>
                    <a:pt x="272" y="1"/>
                    <a:pt x="1" y="272"/>
                    <a:pt x="1" y="606"/>
                  </a:cubicBezTo>
                  <a:cubicBezTo>
                    <a:pt x="1" y="939"/>
                    <a:pt x="272" y="1211"/>
                    <a:pt x="606" y="1211"/>
                  </a:cubicBezTo>
                  <a:lnTo>
                    <a:pt x="61418" y="1211"/>
                  </a:lnTo>
                  <a:cubicBezTo>
                    <a:pt x="61753" y="1211"/>
                    <a:pt x="62023" y="939"/>
                    <a:pt x="62023" y="606"/>
                  </a:cubicBezTo>
                  <a:cubicBezTo>
                    <a:pt x="62023" y="272"/>
                    <a:pt x="61753" y="1"/>
                    <a:pt x="6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63"/>
            <p:cNvSpPr/>
            <p:nvPr/>
          </p:nvSpPr>
          <p:spPr>
            <a:xfrm>
              <a:off x="3963675" y="21443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63"/>
            <p:cNvSpPr/>
            <p:nvPr/>
          </p:nvSpPr>
          <p:spPr>
            <a:xfrm>
              <a:off x="3963675" y="2300800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63"/>
            <p:cNvSpPr/>
            <p:nvPr/>
          </p:nvSpPr>
          <p:spPr>
            <a:xfrm>
              <a:off x="3963675" y="245727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63"/>
            <p:cNvSpPr/>
            <p:nvPr/>
          </p:nvSpPr>
          <p:spPr>
            <a:xfrm>
              <a:off x="5586250" y="1772325"/>
              <a:ext cx="377175" cy="360175"/>
            </a:xfrm>
            <a:custGeom>
              <a:avLst/>
              <a:gdLst/>
              <a:ahLst/>
              <a:cxnLst/>
              <a:rect l="l" t="t" r="r" b="b"/>
              <a:pathLst>
                <a:path w="15087" h="14407" extrusionOk="0">
                  <a:moveTo>
                    <a:pt x="7543" y="1"/>
                  </a:moveTo>
                  <a:cubicBezTo>
                    <a:pt x="5543" y="1"/>
                    <a:pt x="3624" y="759"/>
                    <a:pt x="2210" y="2111"/>
                  </a:cubicBezTo>
                  <a:cubicBezTo>
                    <a:pt x="795" y="3462"/>
                    <a:pt x="1" y="5294"/>
                    <a:pt x="1" y="7204"/>
                  </a:cubicBezTo>
                  <a:cubicBezTo>
                    <a:pt x="1" y="9114"/>
                    <a:pt x="795" y="10946"/>
                    <a:pt x="2210" y="12297"/>
                  </a:cubicBezTo>
                  <a:cubicBezTo>
                    <a:pt x="3624" y="13647"/>
                    <a:pt x="5543" y="14406"/>
                    <a:pt x="7543" y="14406"/>
                  </a:cubicBezTo>
                  <a:cubicBezTo>
                    <a:pt x="9544" y="14406"/>
                    <a:pt x="11463" y="13647"/>
                    <a:pt x="12877" y="12297"/>
                  </a:cubicBezTo>
                  <a:cubicBezTo>
                    <a:pt x="14292" y="10946"/>
                    <a:pt x="15086" y="9114"/>
                    <a:pt x="15086" y="7204"/>
                  </a:cubicBezTo>
                  <a:cubicBezTo>
                    <a:pt x="15086" y="5294"/>
                    <a:pt x="14292" y="3462"/>
                    <a:pt x="12877" y="2111"/>
                  </a:cubicBezTo>
                  <a:cubicBezTo>
                    <a:pt x="11463" y="759"/>
                    <a:pt x="9544" y="1"/>
                    <a:pt x="7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63"/>
            <p:cNvSpPr/>
            <p:nvPr/>
          </p:nvSpPr>
          <p:spPr>
            <a:xfrm>
              <a:off x="5684425" y="1826600"/>
              <a:ext cx="136100" cy="266175"/>
            </a:xfrm>
            <a:custGeom>
              <a:avLst/>
              <a:gdLst/>
              <a:ahLst/>
              <a:cxnLst/>
              <a:rect l="l" t="t" r="r" b="b"/>
              <a:pathLst>
                <a:path w="5444" h="10647" extrusionOk="0">
                  <a:moveTo>
                    <a:pt x="4122" y="1"/>
                  </a:moveTo>
                  <a:cubicBezTo>
                    <a:pt x="3883" y="1"/>
                    <a:pt x="3563" y="122"/>
                    <a:pt x="3163" y="366"/>
                  </a:cubicBezTo>
                  <a:lnTo>
                    <a:pt x="620" y="1704"/>
                  </a:lnTo>
                  <a:cubicBezTo>
                    <a:pt x="396" y="1851"/>
                    <a:pt x="237" y="1990"/>
                    <a:pt x="143" y="2121"/>
                  </a:cubicBezTo>
                  <a:cubicBezTo>
                    <a:pt x="48" y="2253"/>
                    <a:pt x="0" y="2411"/>
                    <a:pt x="0" y="2596"/>
                  </a:cubicBezTo>
                  <a:cubicBezTo>
                    <a:pt x="0" y="2850"/>
                    <a:pt x="89" y="3072"/>
                    <a:pt x="265" y="3262"/>
                  </a:cubicBezTo>
                  <a:cubicBezTo>
                    <a:pt x="440" y="3452"/>
                    <a:pt x="658" y="3547"/>
                    <a:pt x="919" y="3547"/>
                  </a:cubicBezTo>
                  <a:cubicBezTo>
                    <a:pt x="1073" y="3547"/>
                    <a:pt x="1228" y="3506"/>
                    <a:pt x="1386" y="3423"/>
                  </a:cubicBezTo>
                  <a:lnTo>
                    <a:pt x="2710" y="2684"/>
                  </a:lnTo>
                  <a:lnTo>
                    <a:pt x="2710" y="8518"/>
                  </a:lnTo>
                  <a:cubicBezTo>
                    <a:pt x="2710" y="9235"/>
                    <a:pt x="2819" y="9768"/>
                    <a:pt x="3036" y="10120"/>
                  </a:cubicBezTo>
                  <a:cubicBezTo>
                    <a:pt x="3253" y="10471"/>
                    <a:pt x="3596" y="10646"/>
                    <a:pt x="4066" y="10646"/>
                  </a:cubicBezTo>
                  <a:cubicBezTo>
                    <a:pt x="4985" y="10646"/>
                    <a:pt x="5444" y="10005"/>
                    <a:pt x="5444" y="8723"/>
                  </a:cubicBezTo>
                  <a:lnTo>
                    <a:pt x="5444" y="1967"/>
                  </a:lnTo>
                  <a:cubicBezTo>
                    <a:pt x="5444" y="656"/>
                    <a:pt x="5007" y="1"/>
                    <a:pt x="4135" y="1"/>
                  </a:cubicBezTo>
                  <a:cubicBezTo>
                    <a:pt x="4131" y="1"/>
                    <a:pt x="4126" y="1"/>
                    <a:pt x="4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63"/>
            <p:cNvSpPr/>
            <p:nvPr/>
          </p:nvSpPr>
          <p:spPr>
            <a:xfrm>
              <a:off x="5039800" y="1336850"/>
              <a:ext cx="371700" cy="352075"/>
            </a:xfrm>
            <a:custGeom>
              <a:avLst/>
              <a:gdLst/>
              <a:ahLst/>
              <a:cxnLst/>
              <a:rect l="l" t="t" r="r" b="b"/>
              <a:pathLst>
                <a:path w="14868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0" y="2992"/>
                  </a:cubicBezTo>
                  <a:lnTo>
                    <a:pt x="472" y="5705"/>
                  </a:lnTo>
                  <a:cubicBezTo>
                    <a:pt x="472" y="5705"/>
                    <a:pt x="709" y="10425"/>
                    <a:pt x="4957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8" y="14083"/>
                    <a:pt x="14682" y="13234"/>
                    <a:pt x="14750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63"/>
            <p:cNvSpPr/>
            <p:nvPr/>
          </p:nvSpPr>
          <p:spPr>
            <a:xfrm>
              <a:off x="5031575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7" y="1519"/>
                    <a:pt x="102" y="3100"/>
                  </a:cubicBezTo>
                  <a:cubicBezTo>
                    <a:pt x="0" y="3225"/>
                    <a:pt x="19" y="3409"/>
                    <a:pt x="143" y="3512"/>
                  </a:cubicBezTo>
                  <a:cubicBezTo>
                    <a:pt x="198" y="3556"/>
                    <a:pt x="264" y="3578"/>
                    <a:pt x="329" y="3578"/>
                  </a:cubicBezTo>
                  <a:cubicBezTo>
                    <a:pt x="414" y="3578"/>
                    <a:pt x="498" y="3541"/>
                    <a:pt x="556" y="3470"/>
                  </a:cubicBezTo>
                  <a:cubicBezTo>
                    <a:pt x="1761" y="1999"/>
                    <a:pt x="4013" y="587"/>
                    <a:pt x="6111" y="587"/>
                  </a:cubicBezTo>
                  <a:cubicBezTo>
                    <a:pt x="6224" y="587"/>
                    <a:pt x="6338" y="591"/>
                    <a:pt x="6450" y="599"/>
                  </a:cubicBezTo>
                  <a:cubicBezTo>
                    <a:pt x="7719" y="694"/>
                    <a:pt x="8710" y="1330"/>
                    <a:pt x="9399" y="2490"/>
                  </a:cubicBezTo>
                  <a:cubicBezTo>
                    <a:pt x="10157" y="3766"/>
                    <a:pt x="11019" y="4928"/>
                    <a:pt x="11853" y="6053"/>
                  </a:cubicBezTo>
                  <a:cubicBezTo>
                    <a:pt x="13467" y="8227"/>
                    <a:pt x="14861" y="10105"/>
                    <a:pt x="14787" y="11886"/>
                  </a:cubicBezTo>
                  <a:cubicBezTo>
                    <a:pt x="14759" y="12543"/>
                    <a:pt x="14403" y="13071"/>
                    <a:pt x="13729" y="13459"/>
                  </a:cubicBezTo>
                  <a:cubicBezTo>
                    <a:pt x="13002" y="13877"/>
                    <a:pt x="11996" y="14078"/>
                    <a:pt x="10871" y="14078"/>
                  </a:cubicBezTo>
                  <a:cubicBezTo>
                    <a:pt x="9140" y="14078"/>
                    <a:pt x="7128" y="13601"/>
                    <a:pt x="5422" y="12701"/>
                  </a:cubicBezTo>
                  <a:cubicBezTo>
                    <a:pt x="1378" y="10567"/>
                    <a:pt x="1096" y="6029"/>
                    <a:pt x="1093" y="5984"/>
                  </a:cubicBezTo>
                  <a:cubicBezTo>
                    <a:pt x="1086" y="5830"/>
                    <a:pt x="973" y="5705"/>
                    <a:pt x="811" y="5705"/>
                  </a:cubicBezTo>
                  <a:cubicBezTo>
                    <a:pt x="803" y="5705"/>
                    <a:pt x="795" y="5705"/>
                    <a:pt x="787" y="5706"/>
                  </a:cubicBezTo>
                  <a:cubicBezTo>
                    <a:pt x="625" y="5715"/>
                    <a:pt x="501" y="5852"/>
                    <a:pt x="509" y="6014"/>
                  </a:cubicBezTo>
                  <a:cubicBezTo>
                    <a:pt x="519" y="6213"/>
                    <a:pt x="803" y="10926"/>
                    <a:pt x="5148" y="13219"/>
                  </a:cubicBezTo>
                  <a:cubicBezTo>
                    <a:pt x="6950" y="14170"/>
                    <a:pt x="9033" y="14669"/>
                    <a:pt x="10853" y="14669"/>
                  </a:cubicBezTo>
                  <a:cubicBezTo>
                    <a:pt x="12087" y="14669"/>
                    <a:pt x="13199" y="14439"/>
                    <a:pt x="14021" y="13968"/>
                  </a:cubicBezTo>
                  <a:cubicBezTo>
                    <a:pt x="14869" y="13480"/>
                    <a:pt x="15337" y="12769"/>
                    <a:pt x="15372" y="11911"/>
                  </a:cubicBezTo>
                  <a:cubicBezTo>
                    <a:pt x="15454" y="9923"/>
                    <a:pt x="14004" y="7968"/>
                    <a:pt x="12325" y="5704"/>
                  </a:cubicBezTo>
                  <a:cubicBezTo>
                    <a:pt x="11499" y="4592"/>
                    <a:pt x="10646" y="3442"/>
                    <a:pt x="9903" y="2192"/>
                  </a:cubicBezTo>
                  <a:cubicBezTo>
                    <a:pt x="9122" y="876"/>
                    <a:pt x="7943" y="124"/>
                    <a:pt x="6495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63"/>
            <p:cNvSpPr/>
            <p:nvPr/>
          </p:nvSpPr>
          <p:spPr>
            <a:xfrm>
              <a:off x="522565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4" y="2180"/>
                  </a:cubicBezTo>
                  <a:cubicBezTo>
                    <a:pt x="0" y="4068"/>
                    <a:pt x="1298" y="5130"/>
                    <a:pt x="2478" y="5720"/>
                  </a:cubicBezTo>
                  <a:cubicBezTo>
                    <a:pt x="2827" y="5894"/>
                    <a:pt x="3280" y="5986"/>
                    <a:pt x="3777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7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63"/>
            <p:cNvSpPr/>
            <p:nvPr/>
          </p:nvSpPr>
          <p:spPr>
            <a:xfrm>
              <a:off x="5219700" y="1512100"/>
              <a:ext cx="197825" cy="164250"/>
            </a:xfrm>
            <a:custGeom>
              <a:avLst/>
              <a:gdLst/>
              <a:ahLst/>
              <a:cxnLst/>
              <a:rect l="l" t="t" r="r" b="b"/>
              <a:pathLst>
                <a:path w="7913" h="6570" extrusionOk="0">
                  <a:moveTo>
                    <a:pt x="5667" y="604"/>
                  </a:moveTo>
                  <a:cubicBezTo>
                    <a:pt x="6484" y="1803"/>
                    <a:pt x="7278" y="3181"/>
                    <a:pt x="7264" y="4488"/>
                  </a:cubicBezTo>
                  <a:cubicBezTo>
                    <a:pt x="6389" y="5548"/>
                    <a:pt x="5084" y="5989"/>
                    <a:pt x="4031" y="5989"/>
                  </a:cubicBezTo>
                  <a:cubicBezTo>
                    <a:pt x="3569" y="5989"/>
                    <a:pt x="3155" y="5904"/>
                    <a:pt x="2847" y="5750"/>
                  </a:cubicBezTo>
                  <a:cubicBezTo>
                    <a:pt x="1287" y="4970"/>
                    <a:pt x="626" y="3885"/>
                    <a:pt x="881" y="2525"/>
                  </a:cubicBezTo>
                  <a:cubicBezTo>
                    <a:pt x="1042" y="1665"/>
                    <a:pt x="2871" y="933"/>
                    <a:pt x="5667" y="604"/>
                  </a:cubicBezTo>
                  <a:close/>
                  <a:moveTo>
                    <a:pt x="5808" y="0"/>
                  </a:moveTo>
                  <a:cubicBezTo>
                    <a:pt x="5798" y="0"/>
                    <a:pt x="5787" y="1"/>
                    <a:pt x="5777" y="2"/>
                  </a:cubicBezTo>
                  <a:cubicBezTo>
                    <a:pt x="3863" y="213"/>
                    <a:pt x="607" y="806"/>
                    <a:pt x="305" y="2417"/>
                  </a:cubicBezTo>
                  <a:cubicBezTo>
                    <a:pt x="1" y="4042"/>
                    <a:pt x="790" y="5375"/>
                    <a:pt x="2585" y="6274"/>
                  </a:cubicBezTo>
                  <a:cubicBezTo>
                    <a:pt x="2980" y="6471"/>
                    <a:pt x="3471" y="6570"/>
                    <a:pt x="4001" y="6570"/>
                  </a:cubicBezTo>
                  <a:cubicBezTo>
                    <a:pt x="5303" y="6570"/>
                    <a:pt x="6844" y="5973"/>
                    <a:pt x="7785" y="4777"/>
                  </a:cubicBezTo>
                  <a:cubicBezTo>
                    <a:pt x="7823" y="4728"/>
                    <a:pt x="7845" y="4670"/>
                    <a:pt x="7847" y="4607"/>
                  </a:cubicBezTo>
                  <a:cubicBezTo>
                    <a:pt x="7913" y="3051"/>
                    <a:pt x="7022" y="1534"/>
                    <a:pt x="6049" y="127"/>
                  </a:cubicBezTo>
                  <a:cubicBezTo>
                    <a:pt x="5994" y="47"/>
                    <a:pt x="5904" y="0"/>
                    <a:pt x="5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63"/>
            <p:cNvSpPr/>
            <p:nvPr/>
          </p:nvSpPr>
          <p:spPr>
            <a:xfrm>
              <a:off x="4818575" y="1336850"/>
              <a:ext cx="371675" cy="352075"/>
            </a:xfrm>
            <a:custGeom>
              <a:avLst/>
              <a:gdLst/>
              <a:ahLst/>
              <a:cxnLst/>
              <a:rect l="l" t="t" r="r" b="b"/>
              <a:pathLst>
                <a:path w="14867" h="14083" extrusionOk="0">
                  <a:moveTo>
                    <a:pt x="5790" y="0"/>
                  </a:moveTo>
                  <a:cubicBezTo>
                    <a:pt x="3645" y="0"/>
                    <a:pt x="1296" y="1408"/>
                    <a:pt x="0" y="2992"/>
                  </a:cubicBezTo>
                  <a:lnTo>
                    <a:pt x="471" y="5705"/>
                  </a:lnTo>
                  <a:cubicBezTo>
                    <a:pt x="471" y="5705"/>
                    <a:pt x="708" y="10425"/>
                    <a:pt x="4956" y="12667"/>
                  </a:cubicBezTo>
                  <a:cubicBezTo>
                    <a:pt x="6760" y="13620"/>
                    <a:pt x="8778" y="14083"/>
                    <a:pt x="10510" y="14083"/>
                  </a:cubicBezTo>
                  <a:cubicBezTo>
                    <a:pt x="12857" y="14083"/>
                    <a:pt x="14681" y="13234"/>
                    <a:pt x="14749" y="11605"/>
                  </a:cubicBezTo>
                  <a:cubicBezTo>
                    <a:pt x="14867" y="8774"/>
                    <a:pt x="11563" y="5824"/>
                    <a:pt x="9321" y="2047"/>
                  </a:cubicBezTo>
                  <a:cubicBezTo>
                    <a:pt x="8447" y="575"/>
                    <a:pt x="7160" y="0"/>
                    <a:pt x="5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63"/>
            <p:cNvSpPr/>
            <p:nvPr/>
          </p:nvSpPr>
          <p:spPr>
            <a:xfrm>
              <a:off x="4810350" y="1329550"/>
              <a:ext cx="386350" cy="366725"/>
            </a:xfrm>
            <a:custGeom>
              <a:avLst/>
              <a:gdLst/>
              <a:ahLst/>
              <a:cxnLst/>
              <a:rect l="l" t="t" r="r" b="b"/>
              <a:pathLst>
                <a:path w="15454" h="14669" extrusionOk="0">
                  <a:moveTo>
                    <a:pt x="6121" y="0"/>
                  </a:moveTo>
                  <a:cubicBezTo>
                    <a:pt x="3834" y="0"/>
                    <a:pt x="1397" y="1516"/>
                    <a:pt x="103" y="3099"/>
                  </a:cubicBezTo>
                  <a:cubicBezTo>
                    <a:pt x="0" y="3224"/>
                    <a:pt x="18" y="3408"/>
                    <a:pt x="144" y="3511"/>
                  </a:cubicBezTo>
                  <a:cubicBezTo>
                    <a:pt x="198" y="3555"/>
                    <a:pt x="264" y="3577"/>
                    <a:pt x="329" y="3577"/>
                  </a:cubicBezTo>
                  <a:cubicBezTo>
                    <a:pt x="414" y="3577"/>
                    <a:pt x="498" y="3540"/>
                    <a:pt x="556" y="3469"/>
                  </a:cubicBezTo>
                  <a:cubicBezTo>
                    <a:pt x="1762" y="1995"/>
                    <a:pt x="4019" y="586"/>
                    <a:pt x="6117" y="586"/>
                  </a:cubicBezTo>
                  <a:cubicBezTo>
                    <a:pt x="6228" y="586"/>
                    <a:pt x="6339" y="590"/>
                    <a:pt x="6449" y="598"/>
                  </a:cubicBezTo>
                  <a:cubicBezTo>
                    <a:pt x="7718" y="693"/>
                    <a:pt x="8710" y="1329"/>
                    <a:pt x="9399" y="2489"/>
                  </a:cubicBezTo>
                  <a:cubicBezTo>
                    <a:pt x="10156" y="3765"/>
                    <a:pt x="11019" y="4927"/>
                    <a:pt x="11852" y="6052"/>
                  </a:cubicBezTo>
                  <a:cubicBezTo>
                    <a:pt x="13466" y="8226"/>
                    <a:pt x="14860" y="10104"/>
                    <a:pt x="14786" y="11885"/>
                  </a:cubicBezTo>
                  <a:cubicBezTo>
                    <a:pt x="14759" y="12542"/>
                    <a:pt x="14402" y="13070"/>
                    <a:pt x="13729" y="13458"/>
                  </a:cubicBezTo>
                  <a:cubicBezTo>
                    <a:pt x="13002" y="13876"/>
                    <a:pt x="11996" y="14078"/>
                    <a:pt x="10871" y="14078"/>
                  </a:cubicBezTo>
                  <a:cubicBezTo>
                    <a:pt x="9140" y="14078"/>
                    <a:pt x="7127" y="13600"/>
                    <a:pt x="5421" y="12700"/>
                  </a:cubicBezTo>
                  <a:cubicBezTo>
                    <a:pt x="1378" y="10566"/>
                    <a:pt x="1096" y="6028"/>
                    <a:pt x="1094" y="5983"/>
                  </a:cubicBezTo>
                  <a:cubicBezTo>
                    <a:pt x="1086" y="5829"/>
                    <a:pt x="980" y="5704"/>
                    <a:pt x="812" y="5704"/>
                  </a:cubicBezTo>
                  <a:cubicBezTo>
                    <a:pt x="804" y="5704"/>
                    <a:pt x="796" y="5704"/>
                    <a:pt x="787" y="5705"/>
                  </a:cubicBezTo>
                  <a:cubicBezTo>
                    <a:pt x="625" y="5714"/>
                    <a:pt x="500" y="5851"/>
                    <a:pt x="509" y="6013"/>
                  </a:cubicBezTo>
                  <a:cubicBezTo>
                    <a:pt x="518" y="6212"/>
                    <a:pt x="803" y="10925"/>
                    <a:pt x="5148" y="13218"/>
                  </a:cubicBezTo>
                  <a:cubicBezTo>
                    <a:pt x="6950" y="14169"/>
                    <a:pt x="9034" y="14668"/>
                    <a:pt x="10852" y="14668"/>
                  </a:cubicBezTo>
                  <a:cubicBezTo>
                    <a:pt x="12086" y="14668"/>
                    <a:pt x="13199" y="14438"/>
                    <a:pt x="14021" y="13967"/>
                  </a:cubicBezTo>
                  <a:cubicBezTo>
                    <a:pt x="14869" y="13479"/>
                    <a:pt x="15336" y="12768"/>
                    <a:pt x="15371" y="11910"/>
                  </a:cubicBezTo>
                  <a:cubicBezTo>
                    <a:pt x="15454" y="9922"/>
                    <a:pt x="14004" y="7967"/>
                    <a:pt x="12324" y="5703"/>
                  </a:cubicBezTo>
                  <a:cubicBezTo>
                    <a:pt x="11498" y="4591"/>
                    <a:pt x="10645" y="3441"/>
                    <a:pt x="9902" y="2191"/>
                  </a:cubicBezTo>
                  <a:cubicBezTo>
                    <a:pt x="9121" y="875"/>
                    <a:pt x="7942" y="123"/>
                    <a:pt x="6494" y="14"/>
                  </a:cubicBezTo>
                  <a:cubicBezTo>
                    <a:pt x="6370" y="5"/>
                    <a:pt x="6246" y="0"/>
                    <a:pt x="6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63"/>
            <p:cNvSpPr/>
            <p:nvPr/>
          </p:nvSpPr>
          <p:spPr>
            <a:xfrm>
              <a:off x="500440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0" y="4068"/>
                    <a:pt x="1299" y="5130"/>
                    <a:pt x="2478" y="5720"/>
                  </a:cubicBezTo>
                  <a:cubicBezTo>
                    <a:pt x="2827" y="5894"/>
                    <a:pt x="3280" y="5986"/>
                    <a:pt x="3778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8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63"/>
            <p:cNvSpPr/>
            <p:nvPr/>
          </p:nvSpPr>
          <p:spPr>
            <a:xfrm>
              <a:off x="499842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8" y="604"/>
                  </a:moveTo>
                  <a:cubicBezTo>
                    <a:pt x="6485" y="1803"/>
                    <a:pt x="7279" y="3182"/>
                    <a:pt x="7265" y="4488"/>
                  </a:cubicBezTo>
                  <a:cubicBezTo>
                    <a:pt x="6396" y="5539"/>
                    <a:pt x="5063" y="5978"/>
                    <a:pt x="4003" y="5978"/>
                  </a:cubicBezTo>
                  <a:cubicBezTo>
                    <a:pt x="3549" y="5978"/>
                    <a:pt x="3145" y="5898"/>
                    <a:pt x="2848" y="5750"/>
                  </a:cubicBezTo>
                  <a:cubicBezTo>
                    <a:pt x="1288" y="4970"/>
                    <a:pt x="627" y="3885"/>
                    <a:pt x="882" y="2525"/>
                  </a:cubicBezTo>
                  <a:cubicBezTo>
                    <a:pt x="1043" y="1665"/>
                    <a:pt x="2871" y="933"/>
                    <a:pt x="5668" y="604"/>
                  </a:cubicBezTo>
                  <a:close/>
                  <a:moveTo>
                    <a:pt x="5809" y="0"/>
                  </a:moveTo>
                  <a:cubicBezTo>
                    <a:pt x="5799" y="0"/>
                    <a:pt x="5789" y="1"/>
                    <a:pt x="5778" y="2"/>
                  </a:cubicBezTo>
                  <a:cubicBezTo>
                    <a:pt x="3864" y="213"/>
                    <a:pt x="607" y="806"/>
                    <a:pt x="306" y="2417"/>
                  </a:cubicBezTo>
                  <a:cubicBezTo>
                    <a:pt x="1" y="4042"/>
                    <a:pt x="789" y="5375"/>
                    <a:pt x="2586" y="6274"/>
                  </a:cubicBezTo>
                  <a:cubicBezTo>
                    <a:pt x="2981" y="6471"/>
                    <a:pt x="3471" y="6570"/>
                    <a:pt x="4002" y="6570"/>
                  </a:cubicBezTo>
                  <a:cubicBezTo>
                    <a:pt x="5304" y="6570"/>
                    <a:pt x="6846" y="5973"/>
                    <a:pt x="7786" y="4777"/>
                  </a:cubicBezTo>
                  <a:cubicBezTo>
                    <a:pt x="7824" y="4728"/>
                    <a:pt x="7845" y="4670"/>
                    <a:pt x="7848" y="4607"/>
                  </a:cubicBezTo>
                  <a:cubicBezTo>
                    <a:pt x="7912" y="3051"/>
                    <a:pt x="7023" y="1534"/>
                    <a:pt x="6051" y="127"/>
                  </a:cubicBezTo>
                  <a:cubicBezTo>
                    <a:pt x="5995" y="47"/>
                    <a:pt x="5905" y="0"/>
                    <a:pt x="58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63"/>
            <p:cNvSpPr/>
            <p:nvPr/>
          </p:nvSpPr>
          <p:spPr>
            <a:xfrm>
              <a:off x="4612675" y="1336850"/>
              <a:ext cx="371725" cy="352075"/>
            </a:xfrm>
            <a:custGeom>
              <a:avLst/>
              <a:gdLst/>
              <a:ahLst/>
              <a:cxnLst/>
              <a:rect l="l" t="t" r="r" b="b"/>
              <a:pathLst>
                <a:path w="14869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1" y="2992"/>
                  </a:cubicBezTo>
                  <a:lnTo>
                    <a:pt x="473" y="5705"/>
                  </a:lnTo>
                  <a:cubicBezTo>
                    <a:pt x="473" y="5705"/>
                    <a:pt x="708" y="10425"/>
                    <a:pt x="4956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7" y="14083"/>
                    <a:pt x="14682" y="13234"/>
                    <a:pt x="14749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63"/>
            <p:cNvSpPr/>
            <p:nvPr/>
          </p:nvSpPr>
          <p:spPr>
            <a:xfrm>
              <a:off x="4604450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6" y="1519"/>
                    <a:pt x="103" y="3100"/>
                  </a:cubicBezTo>
                  <a:cubicBezTo>
                    <a:pt x="1" y="3225"/>
                    <a:pt x="20" y="3409"/>
                    <a:pt x="144" y="3512"/>
                  </a:cubicBezTo>
                  <a:cubicBezTo>
                    <a:pt x="199" y="3556"/>
                    <a:pt x="264" y="3578"/>
                    <a:pt x="330" y="3578"/>
                  </a:cubicBezTo>
                  <a:cubicBezTo>
                    <a:pt x="414" y="3578"/>
                    <a:pt x="499" y="3541"/>
                    <a:pt x="556" y="3470"/>
                  </a:cubicBezTo>
                  <a:cubicBezTo>
                    <a:pt x="1760" y="1999"/>
                    <a:pt x="4012" y="587"/>
                    <a:pt x="6110" y="587"/>
                  </a:cubicBezTo>
                  <a:cubicBezTo>
                    <a:pt x="6224" y="587"/>
                    <a:pt x="6337" y="591"/>
                    <a:pt x="6450" y="599"/>
                  </a:cubicBezTo>
                  <a:cubicBezTo>
                    <a:pt x="7719" y="694"/>
                    <a:pt x="8711" y="1330"/>
                    <a:pt x="9400" y="2490"/>
                  </a:cubicBezTo>
                  <a:cubicBezTo>
                    <a:pt x="10156" y="3766"/>
                    <a:pt x="11020" y="4928"/>
                    <a:pt x="11854" y="6053"/>
                  </a:cubicBezTo>
                  <a:cubicBezTo>
                    <a:pt x="13466" y="8227"/>
                    <a:pt x="14861" y="10105"/>
                    <a:pt x="14786" y="11886"/>
                  </a:cubicBezTo>
                  <a:cubicBezTo>
                    <a:pt x="14760" y="12543"/>
                    <a:pt x="14404" y="13071"/>
                    <a:pt x="13730" y="13459"/>
                  </a:cubicBezTo>
                  <a:cubicBezTo>
                    <a:pt x="13003" y="13877"/>
                    <a:pt x="11997" y="14079"/>
                    <a:pt x="10872" y="14079"/>
                  </a:cubicBezTo>
                  <a:cubicBezTo>
                    <a:pt x="9141" y="14079"/>
                    <a:pt x="7128" y="13601"/>
                    <a:pt x="5423" y="12701"/>
                  </a:cubicBezTo>
                  <a:cubicBezTo>
                    <a:pt x="1379" y="10567"/>
                    <a:pt x="1096" y="6029"/>
                    <a:pt x="1094" y="5984"/>
                  </a:cubicBezTo>
                  <a:cubicBezTo>
                    <a:pt x="1087" y="5830"/>
                    <a:pt x="975" y="5705"/>
                    <a:pt x="812" y="5705"/>
                  </a:cubicBezTo>
                  <a:cubicBezTo>
                    <a:pt x="804" y="5705"/>
                    <a:pt x="796" y="5705"/>
                    <a:pt x="787" y="5706"/>
                  </a:cubicBezTo>
                  <a:cubicBezTo>
                    <a:pt x="625" y="5715"/>
                    <a:pt x="501" y="5852"/>
                    <a:pt x="510" y="6014"/>
                  </a:cubicBezTo>
                  <a:cubicBezTo>
                    <a:pt x="519" y="6213"/>
                    <a:pt x="803" y="10926"/>
                    <a:pt x="5149" y="13219"/>
                  </a:cubicBezTo>
                  <a:cubicBezTo>
                    <a:pt x="6952" y="14170"/>
                    <a:pt x="9034" y="14669"/>
                    <a:pt x="10853" y="14669"/>
                  </a:cubicBezTo>
                  <a:cubicBezTo>
                    <a:pt x="12087" y="14669"/>
                    <a:pt x="13200" y="14439"/>
                    <a:pt x="14022" y="13968"/>
                  </a:cubicBezTo>
                  <a:cubicBezTo>
                    <a:pt x="14870" y="13480"/>
                    <a:pt x="15336" y="12769"/>
                    <a:pt x="15372" y="11911"/>
                  </a:cubicBezTo>
                  <a:cubicBezTo>
                    <a:pt x="15454" y="9923"/>
                    <a:pt x="14004" y="7968"/>
                    <a:pt x="12324" y="5704"/>
                  </a:cubicBezTo>
                  <a:cubicBezTo>
                    <a:pt x="11498" y="4592"/>
                    <a:pt x="10645" y="3442"/>
                    <a:pt x="9903" y="2192"/>
                  </a:cubicBezTo>
                  <a:cubicBezTo>
                    <a:pt x="9122" y="876"/>
                    <a:pt x="7943" y="124"/>
                    <a:pt x="6494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63"/>
            <p:cNvSpPr/>
            <p:nvPr/>
          </p:nvSpPr>
          <p:spPr>
            <a:xfrm>
              <a:off x="4798500" y="1519400"/>
              <a:ext cx="184375" cy="149675"/>
            </a:xfrm>
            <a:custGeom>
              <a:avLst/>
              <a:gdLst/>
              <a:ahLst/>
              <a:cxnLst/>
              <a:rect l="l" t="t" r="r" b="b"/>
              <a:pathLst>
                <a:path w="7375" h="5987" extrusionOk="0">
                  <a:moveTo>
                    <a:pt x="5572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1" y="4068"/>
                    <a:pt x="1300" y="5130"/>
                    <a:pt x="2479" y="5720"/>
                  </a:cubicBezTo>
                  <a:cubicBezTo>
                    <a:pt x="2828" y="5894"/>
                    <a:pt x="3281" y="5986"/>
                    <a:pt x="3778" y="5986"/>
                  </a:cubicBezTo>
                  <a:cubicBezTo>
                    <a:pt x="4963" y="5986"/>
                    <a:pt x="6403" y="5466"/>
                    <a:pt x="7316" y="4303"/>
                  </a:cubicBezTo>
                  <a:cubicBezTo>
                    <a:pt x="7374" y="2924"/>
                    <a:pt x="6619" y="1516"/>
                    <a:pt x="5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63"/>
            <p:cNvSpPr/>
            <p:nvPr/>
          </p:nvSpPr>
          <p:spPr>
            <a:xfrm>
              <a:off x="479257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7" y="604"/>
                  </a:moveTo>
                  <a:cubicBezTo>
                    <a:pt x="6483" y="1803"/>
                    <a:pt x="7278" y="3182"/>
                    <a:pt x="7263" y="4488"/>
                  </a:cubicBezTo>
                  <a:cubicBezTo>
                    <a:pt x="6389" y="5548"/>
                    <a:pt x="5084" y="5988"/>
                    <a:pt x="4030" y="5988"/>
                  </a:cubicBezTo>
                  <a:cubicBezTo>
                    <a:pt x="3569" y="5988"/>
                    <a:pt x="3155" y="5903"/>
                    <a:pt x="2847" y="5750"/>
                  </a:cubicBezTo>
                  <a:cubicBezTo>
                    <a:pt x="1287" y="4970"/>
                    <a:pt x="626" y="3885"/>
                    <a:pt x="880" y="2525"/>
                  </a:cubicBezTo>
                  <a:cubicBezTo>
                    <a:pt x="1041" y="1665"/>
                    <a:pt x="2869" y="933"/>
                    <a:pt x="5667" y="604"/>
                  </a:cubicBezTo>
                  <a:close/>
                  <a:moveTo>
                    <a:pt x="5807" y="0"/>
                  </a:moveTo>
                  <a:cubicBezTo>
                    <a:pt x="5797" y="0"/>
                    <a:pt x="5787" y="1"/>
                    <a:pt x="5777" y="2"/>
                  </a:cubicBezTo>
                  <a:cubicBezTo>
                    <a:pt x="3862" y="213"/>
                    <a:pt x="606" y="806"/>
                    <a:pt x="305" y="2417"/>
                  </a:cubicBezTo>
                  <a:cubicBezTo>
                    <a:pt x="0" y="4042"/>
                    <a:pt x="788" y="5375"/>
                    <a:pt x="2585" y="6274"/>
                  </a:cubicBezTo>
                  <a:cubicBezTo>
                    <a:pt x="2979" y="6471"/>
                    <a:pt x="3469" y="6570"/>
                    <a:pt x="4000" y="6570"/>
                  </a:cubicBezTo>
                  <a:cubicBezTo>
                    <a:pt x="5302" y="6570"/>
                    <a:pt x="6845" y="5973"/>
                    <a:pt x="7785" y="4777"/>
                  </a:cubicBezTo>
                  <a:cubicBezTo>
                    <a:pt x="7822" y="4728"/>
                    <a:pt x="7845" y="4670"/>
                    <a:pt x="7847" y="4607"/>
                  </a:cubicBezTo>
                  <a:cubicBezTo>
                    <a:pt x="7911" y="3051"/>
                    <a:pt x="7022" y="1534"/>
                    <a:pt x="6050" y="127"/>
                  </a:cubicBezTo>
                  <a:cubicBezTo>
                    <a:pt x="5995" y="47"/>
                    <a:pt x="5903" y="0"/>
                    <a:pt x="5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63"/>
            <p:cNvSpPr/>
            <p:nvPr/>
          </p:nvSpPr>
          <p:spPr>
            <a:xfrm>
              <a:off x="3787450" y="2756425"/>
              <a:ext cx="125475" cy="318075"/>
            </a:xfrm>
            <a:custGeom>
              <a:avLst/>
              <a:gdLst/>
              <a:ahLst/>
              <a:cxnLst/>
              <a:rect l="l" t="t" r="r" b="b"/>
              <a:pathLst>
                <a:path w="5019" h="12723" extrusionOk="0">
                  <a:moveTo>
                    <a:pt x="309" y="1"/>
                  </a:moveTo>
                  <a:cubicBezTo>
                    <a:pt x="302" y="1"/>
                    <a:pt x="294" y="1"/>
                    <a:pt x="287" y="2"/>
                  </a:cubicBezTo>
                  <a:cubicBezTo>
                    <a:pt x="125" y="9"/>
                    <a:pt x="1" y="145"/>
                    <a:pt x="8" y="307"/>
                  </a:cubicBezTo>
                  <a:cubicBezTo>
                    <a:pt x="21" y="607"/>
                    <a:pt x="388" y="7715"/>
                    <a:pt x="4409" y="12615"/>
                  </a:cubicBezTo>
                  <a:cubicBezTo>
                    <a:pt x="4464" y="12683"/>
                    <a:pt x="4546" y="12723"/>
                    <a:pt x="4634" y="12723"/>
                  </a:cubicBezTo>
                  <a:cubicBezTo>
                    <a:pt x="4882" y="12723"/>
                    <a:pt x="5019" y="12435"/>
                    <a:pt x="4861" y="12244"/>
                  </a:cubicBezTo>
                  <a:cubicBezTo>
                    <a:pt x="967" y="7497"/>
                    <a:pt x="595" y="353"/>
                    <a:pt x="592" y="281"/>
                  </a:cubicBezTo>
                  <a:cubicBezTo>
                    <a:pt x="586" y="127"/>
                    <a:pt x="460" y="1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63"/>
            <p:cNvSpPr/>
            <p:nvPr/>
          </p:nvSpPr>
          <p:spPr>
            <a:xfrm>
              <a:off x="3393850" y="3454500"/>
              <a:ext cx="109975" cy="133725"/>
            </a:xfrm>
            <a:custGeom>
              <a:avLst/>
              <a:gdLst/>
              <a:ahLst/>
              <a:cxnLst/>
              <a:rect l="l" t="t" r="r" b="b"/>
              <a:pathLst>
                <a:path w="4399" h="5349" extrusionOk="0">
                  <a:moveTo>
                    <a:pt x="2199" y="1"/>
                  </a:moveTo>
                  <a:cubicBezTo>
                    <a:pt x="985" y="1"/>
                    <a:pt x="1" y="1199"/>
                    <a:pt x="1" y="2675"/>
                  </a:cubicBezTo>
                  <a:cubicBezTo>
                    <a:pt x="1" y="4152"/>
                    <a:pt x="985" y="5349"/>
                    <a:pt x="2199" y="5349"/>
                  </a:cubicBezTo>
                  <a:cubicBezTo>
                    <a:pt x="3414" y="5349"/>
                    <a:pt x="4398" y="4152"/>
                    <a:pt x="4398" y="2675"/>
                  </a:cubicBezTo>
                  <a:cubicBezTo>
                    <a:pt x="4398" y="1199"/>
                    <a:pt x="3414" y="1"/>
                    <a:pt x="21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63"/>
            <p:cNvSpPr/>
            <p:nvPr/>
          </p:nvSpPr>
          <p:spPr>
            <a:xfrm>
              <a:off x="3249875" y="3530375"/>
              <a:ext cx="124575" cy="148375"/>
            </a:xfrm>
            <a:custGeom>
              <a:avLst/>
              <a:gdLst/>
              <a:ahLst/>
              <a:cxnLst/>
              <a:rect l="l" t="t" r="r" b="b"/>
              <a:pathLst>
                <a:path w="4983" h="5935" extrusionOk="0">
                  <a:moveTo>
                    <a:pt x="2492" y="586"/>
                  </a:moveTo>
                  <a:lnTo>
                    <a:pt x="2492" y="587"/>
                  </a:lnTo>
                  <a:cubicBezTo>
                    <a:pt x="3543" y="587"/>
                    <a:pt x="4397" y="1655"/>
                    <a:pt x="4397" y="2967"/>
                  </a:cubicBezTo>
                  <a:cubicBezTo>
                    <a:pt x="4397" y="4280"/>
                    <a:pt x="3543" y="5348"/>
                    <a:pt x="2492" y="5348"/>
                  </a:cubicBezTo>
                  <a:cubicBezTo>
                    <a:pt x="1441" y="5348"/>
                    <a:pt x="586" y="4280"/>
                    <a:pt x="586" y="2967"/>
                  </a:cubicBezTo>
                  <a:cubicBezTo>
                    <a:pt x="586" y="1655"/>
                    <a:pt x="1441" y="586"/>
                    <a:pt x="2492" y="586"/>
                  </a:cubicBezTo>
                  <a:close/>
                  <a:moveTo>
                    <a:pt x="2492" y="0"/>
                  </a:moveTo>
                  <a:cubicBezTo>
                    <a:pt x="1119" y="0"/>
                    <a:pt x="1" y="1332"/>
                    <a:pt x="1" y="2967"/>
                  </a:cubicBezTo>
                  <a:cubicBezTo>
                    <a:pt x="1" y="4604"/>
                    <a:pt x="1119" y="5935"/>
                    <a:pt x="2492" y="5935"/>
                  </a:cubicBezTo>
                  <a:cubicBezTo>
                    <a:pt x="3866" y="5935"/>
                    <a:pt x="4983" y="4604"/>
                    <a:pt x="4983" y="2967"/>
                  </a:cubicBezTo>
                  <a:cubicBezTo>
                    <a:pt x="4983" y="1332"/>
                    <a:pt x="3866" y="0"/>
                    <a:pt x="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1">
                <a:lumMod val="5000"/>
                <a:lumOff val="9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xmlns="" id="{9DFE3B23-E3CC-6B9D-7F4B-5DE67A2A6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31152"/>
            <a:ext cx="9144000" cy="3994753"/>
          </a:xfrm>
        </p:spPr>
        <p:txBody>
          <a:bodyPr/>
          <a:lstStyle/>
          <a:p>
            <a:pPr algn="just"/>
            <a:r>
              <a:rPr lang="fr-FR" sz="1800" dirty="0">
                <a:solidFill>
                  <a:srgbClr val="474747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systèmes de votes différents, ayant déjà existé.</a:t>
            </a:r>
          </a:p>
          <a:p>
            <a:pPr algn="just"/>
            <a:r>
              <a:rPr lang="fr-FR" sz="1800" dirty="0">
                <a:solidFill>
                  <a:srgbClr val="474747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Répondre à la question :</a:t>
            </a:r>
          </a:p>
          <a:p>
            <a:pPr marL="152400" indent="0" algn="just">
              <a:buNone/>
            </a:pPr>
            <a:r>
              <a:rPr lang="fr-FR" sz="1800" dirty="0">
                <a:solidFill>
                  <a:srgbClr val="474747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Quel est le meilleur jeu vidéo parmi </a:t>
            </a:r>
          </a:p>
          <a:p>
            <a:pPr marL="152400" indent="0" algn="just">
              <a:buNone/>
            </a:pPr>
            <a:r>
              <a:rPr lang="fr-FR" sz="1800" dirty="0">
                <a:solidFill>
                  <a:srgbClr val="474747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1.(CSGO)</a:t>
            </a:r>
          </a:p>
          <a:p>
            <a:pPr marL="152400" indent="0" algn="just">
              <a:buNone/>
            </a:pPr>
            <a:r>
              <a:rPr lang="fr-FR" sz="1800" dirty="0">
                <a:solidFill>
                  <a:srgbClr val="474747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2.(Street Fighter 2) </a:t>
            </a:r>
          </a:p>
          <a:p>
            <a:pPr marL="152400" indent="0" algn="just">
              <a:buNone/>
            </a:pPr>
            <a:r>
              <a:rPr lang="fr-FR" sz="1800" dirty="0">
                <a:solidFill>
                  <a:srgbClr val="474747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3.(</a:t>
            </a:r>
            <a:r>
              <a:rPr lang="fr-FR" sz="1800" dirty="0" err="1">
                <a:solidFill>
                  <a:srgbClr val="474747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CivilizationVI</a:t>
            </a:r>
            <a:r>
              <a:rPr lang="fr-FR" sz="1800" dirty="0">
                <a:solidFill>
                  <a:srgbClr val="474747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152400" indent="0" algn="just">
              <a:buNone/>
            </a:pPr>
            <a:r>
              <a:rPr lang="fr-FR" sz="1800" dirty="0">
                <a:solidFill>
                  <a:srgbClr val="474747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4.(</a:t>
            </a:r>
            <a:r>
              <a:rPr lang="fr-FR" sz="1800" dirty="0" err="1">
                <a:solidFill>
                  <a:srgbClr val="474747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MarioKart</a:t>
            </a:r>
            <a:r>
              <a:rPr lang="fr-FR" sz="1800" dirty="0">
                <a:solidFill>
                  <a:srgbClr val="474747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152400" indent="0" algn="just">
              <a:buNone/>
            </a:pP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Puis après avoir </a:t>
            </a:r>
            <a:r>
              <a:rPr lang="fr-FR" sz="1800" dirty="0" smtClean="0">
                <a:solidFill>
                  <a:srgbClr val="47474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réalisé </a:t>
            </a:r>
            <a:r>
              <a:rPr lang="fr-FR" sz="1800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programme par système de vote.</a:t>
            </a:r>
          </a:p>
          <a:p>
            <a:pPr algn="just"/>
            <a:r>
              <a:rPr lang="fr-FR" sz="1800" dirty="0">
                <a:solidFill>
                  <a:srgbClr val="474747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 faut comparer nos </a:t>
            </a:r>
            <a:r>
              <a:rPr lang="fr-FR" sz="1800" dirty="0" smtClean="0">
                <a:solidFill>
                  <a:srgbClr val="474747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résultats </a:t>
            </a:r>
            <a:r>
              <a:rPr lang="fr-FR" sz="1800" dirty="0">
                <a:solidFill>
                  <a:srgbClr val="474747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avec ceux d’un fichier Oracle.</a:t>
            </a:r>
          </a:p>
          <a:p>
            <a:pPr algn="just"/>
            <a:r>
              <a:rPr lang="fr-FR" sz="1800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Concevoir plusieurs jeux d’</a:t>
            </a:r>
            <a:r>
              <a:rPr lang="fr-FR" sz="1800" dirty="0">
                <a:solidFill>
                  <a:srgbClr val="474747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essais par méthode de vote.</a:t>
            </a:r>
          </a:p>
          <a:p>
            <a:pPr algn="just"/>
            <a:r>
              <a:rPr lang="fr-FR" sz="1800" dirty="0" smtClean="0">
                <a:solidFill>
                  <a:srgbClr val="47474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Assurer </a:t>
            </a:r>
            <a:r>
              <a:rPr lang="fr-FR" sz="1800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 ces méthodes sont </a:t>
            </a:r>
            <a:r>
              <a:rPr lang="fr-FR" sz="1800" dirty="0" smtClean="0">
                <a:solidFill>
                  <a:srgbClr val="47474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justes </a:t>
            </a:r>
            <a:r>
              <a:rPr lang="fr-FR" sz="1800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sz="1800" dirty="0" smtClean="0">
                <a:solidFill>
                  <a:srgbClr val="47474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qu’elles </a:t>
            </a:r>
            <a:r>
              <a:rPr lang="fr-FR" sz="1800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donnent </a:t>
            </a:r>
            <a:r>
              <a:rPr lang="fr-FR" sz="1800" dirty="0">
                <a:solidFill>
                  <a:srgbClr val="474747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bon résultat</a:t>
            </a:r>
            <a:r>
              <a:rPr lang="fr-FR" sz="1800" dirty="0" smtClean="0">
                <a:solidFill>
                  <a:srgbClr val="474747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0" y="-16835"/>
            <a:ext cx="914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 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Google Shape;304;p31">
            <a:extLst>
              <a:ext uri="{FF2B5EF4-FFF2-40B4-BE49-F238E27FC236}">
                <a16:creationId xmlns:a16="http://schemas.microsoft.com/office/drawing/2014/main" xmlns="" id="{612D9178-A4BB-C5F6-32EB-44713D7BA249}"/>
              </a:ext>
            </a:extLst>
          </p:cNvPr>
          <p:cNvCxnSpPr>
            <a:cxnSpLocks/>
          </p:cNvCxnSpPr>
          <p:nvPr/>
        </p:nvCxnSpPr>
        <p:spPr>
          <a:xfrm>
            <a:off x="236100" y="517595"/>
            <a:ext cx="8584050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1028" name="Picture 4" descr="Un objectif pour une campagne réussi | COM263, Analytique Web">
            <a:extLst>
              <a:ext uri="{FF2B5EF4-FFF2-40B4-BE49-F238E27FC236}">
                <a16:creationId xmlns:a16="http://schemas.microsoft.com/office/drawing/2014/main" xmlns="" id="{A687470C-BB29-31AB-147E-269260158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100" y="3681202"/>
            <a:ext cx="1109450" cy="128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ible flechette tir arc 00">
            <a:extLst>
              <a:ext uri="{FF2B5EF4-FFF2-40B4-BE49-F238E27FC236}">
                <a16:creationId xmlns:a16="http://schemas.microsoft.com/office/drawing/2014/main" xmlns="" id="{379466A2-C596-55C4-4A00-60149D106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05650" y="3681203"/>
            <a:ext cx="1639947" cy="128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1">
                <a:lumMod val="5000"/>
                <a:lumOff val="9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1" y="149574"/>
            <a:ext cx="9143999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Sommaire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A84DAD02-3F14-B49B-6DCE-EDC5FB097683}"/>
              </a:ext>
            </a:extLst>
          </p:cNvPr>
          <p:cNvSpPr txBox="1"/>
          <p:nvPr/>
        </p:nvSpPr>
        <p:spPr>
          <a:xfrm>
            <a:off x="0" y="109149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ctr">
              <a:buFont typeface="+mj-lt"/>
              <a:buAutoNum type="romanU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Vote Majoritaire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2377821E-DC13-D209-8976-BBD183799717}"/>
              </a:ext>
            </a:extLst>
          </p:cNvPr>
          <p:cNvSpPr txBox="1"/>
          <p:nvPr/>
        </p:nvSpPr>
        <p:spPr>
          <a:xfrm>
            <a:off x="0" y="18477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    Vote à Deux tours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36901164-C850-6DD5-B406-25D71CC90AD0}"/>
              </a:ext>
            </a:extLst>
          </p:cNvPr>
          <p:cNvSpPr txBox="1"/>
          <p:nvPr/>
        </p:nvSpPr>
        <p:spPr>
          <a:xfrm>
            <a:off x="0" y="336011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   Le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Vote cumulatif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Google Shape;304;p31">
            <a:extLst>
              <a:ext uri="{FF2B5EF4-FFF2-40B4-BE49-F238E27FC236}">
                <a16:creationId xmlns:a16="http://schemas.microsoft.com/office/drawing/2014/main" xmlns="" id="{087B8D65-19C7-D8D9-9320-AA6A2BC5D4F3}"/>
              </a:ext>
            </a:extLst>
          </p:cNvPr>
          <p:cNvCxnSpPr>
            <a:cxnSpLocks/>
          </p:cNvCxnSpPr>
          <p:nvPr/>
        </p:nvCxnSpPr>
        <p:spPr>
          <a:xfrm>
            <a:off x="0" y="689274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1B23E16C-9783-53A8-F92C-17372F966F3A}"/>
              </a:ext>
            </a:extLst>
          </p:cNvPr>
          <p:cNvSpPr txBox="1"/>
          <p:nvPr/>
        </p:nvSpPr>
        <p:spPr>
          <a:xfrm>
            <a:off x="-68580" y="260390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    Le vote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négatif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8D913AA0-CC9E-7EF1-84D2-9E8B0ED6D99C}"/>
              </a:ext>
            </a:extLst>
          </p:cNvPr>
          <p:cNvSpPr txBox="1"/>
          <p:nvPr/>
        </p:nvSpPr>
        <p:spPr>
          <a:xfrm>
            <a:off x="0" y="405200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   Oracle</a:t>
            </a:r>
          </a:p>
        </p:txBody>
      </p:sp>
    </p:spTree>
    <p:extLst>
      <p:ext uri="{BB962C8B-B14F-4D97-AF65-F5344CB8AC3E}">
        <p14:creationId xmlns:p14="http://schemas.microsoft.com/office/powerpoint/2010/main" xmlns="" val="4194300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28">
            <a:extLst>
              <a:ext uri="{FF2B5EF4-FFF2-40B4-BE49-F238E27FC236}">
                <a16:creationId xmlns:a16="http://schemas.microsoft.com/office/drawing/2014/main" xmlns="" id="{39E44F74-85E9-7D58-8EE0-42218B61C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131"/>
            <a:ext cx="9163170" cy="615144"/>
          </a:xfrm>
        </p:spPr>
        <p:txBody>
          <a:bodyPr/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</a:pPr>
            <a:r>
              <a:rPr lang="fr-FR" sz="32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</a:t>
            </a:r>
            <a:r>
              <a:rPr lang="en" sz="32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 vote Majoritaire</a:t>
            </a:r>
          </a:p>
        </p:txBody>
      </p:sp>
      <p:sp>
        <p:nvSpPr>
          <p:cNvPr id="36" name="Titre 35">
            <a:extLst>
              <a:ext uri="{FF2B5EF4-FFF2-40B4-BE49-F238E27FC236}">
                <a16:creationId xmlns:a16="http://schemas.microsoft.com/office/drawing/2014/main" xmlns="" id="{442CDB47-8A29-7172-8992-016E3F72C5FA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0" y="4319688"/>
            <a:ext cx="5065673" cy="971275"/>
          </a:xfrm>
        </p:spPr>
        <p:txBody>
          <a:bodyPr/>
          <a:lstStyle/>
          <a:p>
            <a:pPr algn="l"/>
            <a:r>
              <a:rPr lang="fr-FR" sz="1200" dirty="0">
                <a:effectLst/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fr-FR" sz="1200" dirty="0">
                <a:effectLst/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sz="1200" dirty="0">
              <a:latin typeface="DM Sans" pitchFamily="2" charset="0"/>
            </a:endParaRPr>
          </a:p>
        </p:txBody>
      </p:sp>
      <p:cxnSp>
        <p:nvCxnSpPr>
          <p:cNvPr id="3" name="Google Shape;304;p31">
            <a:extLst>
              <a:ext uri="{FF2B5EF4-FFF2-40B4-BE49-F238E27FC236}">
                <a16:creationId xmlns:a16="http://schemas.microsoft.com/office/drawing/2014/main" xmlns="" id="{FB650C3F-66B4-6DE7-B5B8-120D4DDE0BC8}"/>
              </a:ext>
            </a:extLst>
          </p:cNvPr>
          <p:cNvCxnSpPr>
            <a:cxnSpLocks/>
          </p:cNvCxnSpPr>
          <p:nvPr/>
        </p:nvCxnSpPr>
        <p:spPr>
          <a:xfrm>
            <a:off x="0" y="70809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xmlns="" id="{D3962219-2D91-3BCA-881B-52F91DF3569E}"/>
              </a:ext>
            </a:extLst>
          </p:cNvPr>
          <p:cNvGraphicFramePr/>
          <p:nvPr/>
        </p:nvGraphicFramePr>
        <p:xfrm>
          <a:off x="6086750" y="2892445"/>
          <a:ext cx="3076420" cy="2398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7440F783-5AAB-55F6-C0D6-4A18DBF3D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3735"/>
            <a:ext cx="3208599" cy="433976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48772BEE-8650-D2CC-4173-5A288E173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34929"/>
            <a:ext cx="2377352" cy="1337260"/>
          </a:xfrm>
          <a:prstGeom prst="rect">
            <a:avLst/>
          </a:prstGeom>
        </p:spPr>
      </p:pic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xmlns="" id="{E4B3BEA5-63C3-42F2-B978-6C313405DCF3}"/>
              </a:ext>
            </a:extLst>
          </p:cNvPr>
          <p:cNvCxnSpPr/>
          <p:nvPr/>
        </p:nvCxnSpPr>
        <p:spPr>
          <a:xfrm flipV="1">
            <a:off x="3486150" y="2667000"/>
            <a:ext cx="981075" cy="7048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xmlns="" id="{A88DD68F-E795-BC5F-2B1B-9EB522CF3A72}"/>
              </a:ext>
            </a:extLst>
          </p:cNvPr>
          <p:cNvCxnSpPr>
            <a:cxnSpLocks/>
          </p:cNvCxnSpPr>
          <p:nvPr/>
        </p:nvCxnSpPr>
        <p:spPr>
          <a:xfrm>
            <a:off x="6276975" y="2530205"/>
            <a:ext cx="672377" cy="7898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55286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bg1">
                <a:lumMod val="75000"/>
              </a:schemeClr>
            </a:gs>
            <a:gs pos="61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28">
            <a:extLst>
              <a:ext uri="{FF2B5EF4-FFF2-40B4-BE49-F238E27FC236}">
                <a16:creationId xmlns:a16="http://schemas.microsoft.com/office/drawing/2014/main" xmlns="" id="{39E44F74-85E9-7D58-8EE0-42218B61C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131"/>
            <a:ext cx="9163170" cy="615144"/>
          </a:xfrm>
        </p:spPr>
        <p:txBody>
          <a:bodyPr/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</a:pPr>
            <a:r>
              <a:rPr lang="fr-FR" sz="32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</a:t>
            </a:r>
            <a:r>
              <a:rPr lang="en" sz="32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 vote à deux tours</a:t>
            </a:r>
          </a:p>
        </p:txBody>
      </p:sp>
      <p:sp>
        <p:nvSpPr>
          <p:cNvPr id="36" name="Titre 35">
            <a:extLst>
              <a:ext uri="{FF2B5EF4-FFF2-40B4-BE49-F238E27FC236}">
                <a16:creationId xmlns:a16="http://schemas.microsoft.com/office/drawing/2014/main" xmlns="" id="{442CDB47-8A29-7172-8992-016E3F72C5FA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0" y="4319688"/>
            <a:ext cx="5065673" cy="971275"/>
          </a:xfrm>
        </p:spPr>
        <p:txBody>
          <a:bodyPr/>
          <a:lstStyle/>
          <a:p>
            <a:pPr algn="l"/>
            <a:r>
              <a:rPr lang="fr-FR" sz="1200" dirty="0">
                <a:effectLst/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fr-FR" sz="1200" dirty="0">
                <a:effectLst/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sz="1200" dirty="0">
              <a:latin typeface="DM Sans" pitchFamily="2" charset="0"/>
            </a:endParaRPr>
          </a:p>
        </p:txBody>
      </p:sp>
      <p:cxnSp>
        <p:nvCxnSpPr>
          <p:cNvPr id="3" name="Google Shape;304;p31">
            <a:extLst>
              <a:ext uri="{FF2B5EF4-FFF2-40B4-BE49-F238E27FC236}">
                <a16:creationId xmlns:a16="http://schemas.microsoft.com/office/drawing/2014/main" xmlns="" id="{FB650C3F-66B4-6DE7-B5B8-120D4DDE0BC8}"/>
              </a:ext>
            </a:extLst>
          </p:cNvPr>
          <p:cNvCxnSpPr>
            <a:cxnSpLocks/>
          </p:cNvCxnSpPr>
          <p:nvPr/>
        </p:nvCxnSpPr>
        <p:spPr>
          <a:xfrm>
            <a:off x="0" y="70809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xmlns="" id="{E4B3BEA5-63C3-42F2-B978-6C313405DCF3}"/>
              </a:ext>
            </a:extLst>
          </p:cNvPr>
          <p:cNvCxnSpPr>
            <a:cxnSpLocks/>
          </p:cNvCxnSpPr>
          <p:nvPr/>
        </p:nvCxnSpPr>
        <p:spPr>
          <a:xfrm>
            <a:off x="3640045" y="1144477"/>
            <a:ext cx="113292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4018C482-75A1-D7D1-FF2A-DD10D45C3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48962"/>
            <a:ext cx="2884056" cy="327072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B663AE78-A725-882E-9E3C-90A2F6F8B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343" y="1048962"/>
            <a:ext cx="2851190" cy="322354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E182E807-8BFE-B679-F3D6-0C8701041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819" y="1048962"/>
            <a:ext cx="3023725" cy="322354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93193CBC-89B2-01A4-3FA7-B4CB7878D90C}"/>
              </a:ext>
            </a:extLst>
          </p:cNvPr>
          <p:cNvSpPr txBox="1"/>
          <p:nvPr/>
        </p:nvSpPr>
        <p:spPr>
          <a:xfrm>
            <a:off x="3848715" y="4651436"/>
            <a:ext cx="1156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5" action="ppaction://hlinksldjump"/>
              </a:rPr>
              <a:t>.Graphique.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1362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Scrutin uninominal majoritaire à deux tours — Wikipédia">
            <a:extLst>
              <a:ext uri="{FF2B5EF4-FFF2-40B4-BE49-F238E27FC236}">
                <a16:creationId xmlns:a16="http://schemas.microsoft.com/office/drawing/2014/main" xmlns="" id="{DC3656D8-1B1A-80E7-B3B3-AEA8C5FE8A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7882" t="44746" r="-651" b="-46786"/>
          <a:stretch/>
        </p:blipFill>
        <p:spPr bwMode="auto">
          <a:xfrm>
            <a:off x="369793" y="820271"/>
            <a:ext cx="6918512" cy="478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0370449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bg1">
                <a:lumMod val="75000"/>
              </a:schemeClr>
            </a:gs>
            <a:gs pos="61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28">
            <a:extLst>
              <a:ext uri="{FF2B5EF4-FFF2-40B4-BE49-F238E27FC236}">
                <a16:creationId xmlns:a16="http://schemas.microsoft.com/office/drawing/2014/main" xmlns="" id="{39E44F74-85E9-7D58-8EE0-42218B61C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131"/>
            <a:ext cx="9163170" cy="615144"/>
          </a:xfrm>
        </p:spPr>
        <p:txBody>
          <a:bodyPr/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</a:pPr>
            <a:r>
              <a:rPr lang="fr-FR" sz="32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</a:t>
            </a:r>
            <a:r>
              <a:rPr lang="en" sz="32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 vote Négatif</a:t>
            </a:r>
          </a:p>
        </p:txBody>
      </p:sp>
      <p:sp>
        <p:nvSpPr>
          <p:cNvPr id="36" name="Titre 35">
            <a:extLst>
              <a:ext uri="{FF2B5EF4-FFF2-40B4-BE49-F238E27FC236}">
                <a16:creationId xmlns:a16="http://schemas.microsoft.com/office/drawing/2014/main" xmlns="" id="{442CDB47-8A29-7172-8992-016E3F72C5FA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0" y="4319688"/>
            <a:ext cx="5065673" cy="971275"/>
          </a:xfrm>
        </p:spPr>
        <p:txBody>
          <a:bodyPr/>
          <a:lstStyle/>
          <a:p>
            <a:pPr algn="l"/>
            <a:r>
              <a:rPr lang="fr-FR" sz="1200" dirty="0">
                <a:effectLst/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fr-FR" sz="1200" dirty="0">
                <a:effectLst/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sz="1200" dirty="0">
              <a:latin typeface="DM Sans" pitchFamily="2" charset="0"/>
            </a:endParaRPr>
          </a:p>
        </p:txBody>
      </p:sp>
      <p:cxnSp>
        <p:nvCxnSpPr>
          <p:cNvPr id="3" name="Google Shape;304;p31">
            <a:extLst>
              <a:ext uri="{FF2B5EF4-FFF2-40B4-BE49-F238E27FC236}">
                <a16:creationId xmlns:a16="http://schemas.microsoft.com/office/drawing/2014/main" xmlns="" id="{FB650C3F-66B4-6DE7-B5B8-120D4DDE0BC8}"/>
              </a:ext>
            </a:extLst>
          </p:cNvPr>
          <p:cNvCxnSpPr>
            <a:cxnSpLocks/>
          </p:cNvCxnSpPr>
          <p:nvPr/>
        </p:nvCxnSpPr>
        <p:spPr>
          <a:xfrm>
            <a:off x="0" y="70809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xmlns="" id="{D3962219-2D91-3BCA-881B-52F91DF3569E}"/>
              </a:ext>
            </a:extLst>
          </p:cNvPr>
          <p:cNvGraphicFramePr/>
          <p:nvPr/>
        </p:nvGraphicFramePr>
        <p:xfrm>
          <a:off x="6086750" y="2892445"/>
          <a:ext cx="3076420" cy="2398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48772BEE-8650-D2CC-4173-5A288E173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359" y="905713"/>
            <a:ext cx="2377352" cy="1337260"/>
          </a:xfrm>
          <a:prstGeom prst="rect">
            <a:avLst/>
          </a:prstGeom>
        </p:spPr>
      </p:pic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xmlns="" id="{E4B3BEA5-63C3-42F2-B978-6C313405DCF3}"/>
              </a:ext>
            </a:extLst>
          </p:cNvPr>
          <p:cNvCxnSpPr/>
          <p:nvPr/>
        </p:nvCxnSpPr>
        <p:spPr>
          <a:xfrm flipV="1">
            <a:off x="3486150" y="2667000"/>
            <a:ext cx="981075" cy="7048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xmlns="" id="{A88DD68F-E795-BC5F-2B1B-9EB522CF3A72}"/>
              </a:ext>
            </a:extLst>
          </p:cNvPr>
          <p:cNvCxnSpPr>
            <a:cxnSpLocks/>
          </p:cNvCxnSpPr>
          <p:nvPr/>
        </p:nvCxnSpPr>
        <p:spPr>
          <a:xfrm>
            <a:off x="6384713" y="2194069"/>
            <a:ext cx="2029523" cy="117778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BC25B537-7DEB-F87A-FC65-DDEB5260D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90" y="869428"/>
            <a:ext cx="3076420" cy="3321553"/>
          </a:xfrm>
          <a:prstGeom prst="rect">
            <a:avLst/>
          </a:prstGeom>
        </p:spPr>
      </p:pic>
      <p:pic>
        <p:nvPicPr>
          <p:cNvPr id="2052" name="Picture 4" descr="Vote négatif - Icônes divers gratuites">
            <a:extLst>
              <a:ext uri="{FF2B5EF4-FFF2-40B4-BE49-F238E27FC236}">
                <a16:creationId xmlns:a16="http://schemas.microsoft.com/office/drawing/2014/main" xmlns="" id="{7E5887AD-BB82-47EB-2637-AD887783A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20238" y="2780179"/>
            <a:ext cx="478491" cy="47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8877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28">
            <a:extLst>
              <a:ext uri="{FF2B5EF4-FFF2-40B4-BE49-F238E27FC236}">
                <a16:creationId xmlns:a16="http://schemas.microsoft.com/office/drawing/2014/main" xmlns="" id="{39E44F74-85E9-7D58-8EE0-42218B61C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131"/>
            <a:ext cx="9163170" cy="615144"/>
          </a:xfrm>
        </p:spPr>
        <p:txBody>
          <a:bodyPr/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</a:pPr>
            <a:r>
              <a:rPr lang="fr-FR" sz="32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</a:t>
            </a:r>
            <a:r>
              <a:rPr lang="en" sz="32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 vote </a:t>
            </a:r>
            <a:r>
              <a:rPr lang="en" sz="3200" b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cumulatif</a:t>
            </a:r>
            <a:endParaRPr lang="en" sz="3200" b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itre 35">
            <a:extLst>
              <a:ext uri="{FF2B5EF4-FFF2-40B4-BE49-F238E27FC236}">
                <a16:creationId xmlns:a16="http://schemas.microsoft.com/office/drawing/2014/main" xmlns="" id="{442CDB47-8A29-7172-8992-016E3F72C5FA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0" y="4319688"/>
            <a:ext cx="5065673" cy="971275"/>
          </a:xfrm>
        </p:spPr>
        <p:txBody>
          <a:bodyPr/>
          <a:lstStyle/>
          <a:p>
            <a:pPr algn="l"/>
            <a:r>
              <a:rPr lang="fr-FR" sz="1200" dirty="0">
                <a:effectLst/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fr-FR" sz="1200" dirty="0">
                <a:effectLst/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sz="1200" dirty="0">
              <a:latin typeface="DM Sans" pitchFamily="2" charset="0"/>
            </a:endParaRPr>
          </a:p>
        </p:txBody>
      </p:sp>
      <p:cxnSp>
        <p:nvCxnSpPr>
          <p:cNvPr id="3" name="Google Shape;304;p31">
            <a:extLst>
              <a:ext uri="{FF2B5EF4-FFF2-40B4-BE49-F238E27FC236}">
                <a16:creationId xmlns:a16="http://schemas.microsoft.com/office/drawing/2014/main" xmlns="" id="{FB650C3F-66B4-6DE7-B5B8-120D4DDE0BC8}"/>
              </a:ext>
            </a:extLst>
          </p:cNvPr>
          <p:cNvCxnSpPr>
            <a:cxnSpLocks/>
          </p:cNvCxnSpPr>
          <p:nvPr/>
        </p:nvCxnSpPr>
        <p:spPr>
          <a:xfrm>
            <a:off x="0" y="70809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2050" name="Picture 2" descr="C:\Users\matte\Desktop\Scuola\BUT Info Primo Anno\BUT\SAE Votes\Final\code alexi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9937"/>
            <a:ext cx="3848100" cy="4373563"/>
          </a:xfrm>
          <a:prstGeom prst="rect">
            <a:avLst/>
          </a:prstGeom>
          <a:noFill/>
        </p:spPr>
      </p:pic>
      <p:pic>
        <p:nvPicPr>
          <p:cNvPr id="2051" name="Picture 3" descr="C:\Users\matte\Desktop\Scuola\BUT Info Primo Anno\BUT\SAE Votes\Final\Stickma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27673" y="1231984"/>
            <a:ext cx="704003" cy="706819"/>
          </a:xfrm>
          <a:prstGeom prst="rect">
            <a:avLst/>
          </a:prstGeom>
          <a:noFill/>
        </p:spPr>
      </p:pic>
      <p:sp>
        <p:nvSpPr>
          <p:cNvPr id="7" name="CasellaDiTesto 6"/>
          <p:cNvSpPr txBox="1"/>
          <p:nvPr/>
        </p:nvSpPr>
        <p:spPr>
          <a:xfrm rot="10800000" flipV="1">
            <a:off x="4991386" y="1535288"/>
            <a:ext cx="364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 1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582653" y="1313160"/>
            <a:ext cx="1698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 smtClean="0"/>
          </a:p>
          <a:p>
            <a:r>
              <a:rPr lang="it-IT" dirty="0" smtClean="0"/>
              <a:t>= 4 </a:t>
            </a:r>
            <a:r>
              <a:rPr lang="it-IT" dirty="0" err="1" smtClean="0"/>
              <a:t>voix</a:t>
            </a:r>
            <a:r>
              <a:rPr lang="it-IT" dirty="0" smtClean="0"/>
              <a:t> à </a:t>
            </a:r>
            <a:r>
              <a:rPr lang="it-IT" dirty="0" err="1" smtClean="0"/>
              <a:t>repartir</a:t>
            </a:r>
            <a:endParaRPr lang="it-IT" dirty="0"/>
          </a:p>
        </p:txBody>
      </p:sp>
      <p:cxnSp>
        <p:nvCxnSpPr>
          <p:cNvPr id="11" name="Connecteur droit avec flèche 26">
            <a:extLst>
              <a:ext uri="{FF2B5EF4-FFF2-40B4-BE49-F238E27FC236}">
                <a16:creationId xmlns:a16="http://schemas.microsoft.com/office/drawing/2014/main" xmlns="" id="{A88DD68F-E795-BC5F-2B1B-9EB522CF3A72}"/>
              </a:ext>
            </a:extLst>
          </p:cNvPr>
          <p:cNvCxnSpPr>
            <a:cxnSpLocks/>
          </p:cNvCxnSpPr>
          <p:nvPr/>
        </p:nvCxnSpPr>
        <p:spPr>
          <a:xfrm>
            <a:off x="5788908" y="1980054"/>
            <a:ext cx="1540042" cy="10862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Graphique 6">
            <a:extLst>
              <a:ext uri="{FF2B5EF4-FFF2-40B4-BE49-F238E27FC236}">
                <a16:creationId xmlns:a16="http://schemas.microsoft.com/office/drawing/2014/main" xmlns="" id="{D3962219-2D91-3BCA-881B-52F91DF3569E}"/>
              </a:ext>
            </a:extLst>
          </p:cNvPr>
          <p:cNvGraphicFramePr/>
          <p:nvPr/>
        </p:nvGraphicFramePr>
        <p:xfrm>
          <a:off x="6086750" y="2892445"/>
          <a:ext cx="3076420" cy="2398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xmlns="" val="2745558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28">
            <a:extLst>
              <a:ext uri="{FF2B5EF4-FFF2-40B4-BE49-F238E27FC236}">
                <a16:creationId xmlns:a16="http://schemas.microsoft.com/office/drawing/2014/main" xmlns="" id="{39E44F74-85E9-7D58-8EE0-42218B61C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131"/>
            <a:ext cx="9163170" cy="615144"/>
          </a:xfrm>
        </p:spPr>
        <p:txBody>
          <a:bodyPr/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</a:pPr>
            <a:r>
              <a:rPr lang="en" sz="32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Oracle</a:t>
            </a:r>
          </a:p>
        </p:txBody>
      </p:sp>
      <p:cxnSp>
        <p:nvCxnSpPr>
          <p:cNvPr id="3" name="Google Shape;304;p31">
            <a:extLst>
              <a:ext uri="{FF2B5EF4-FFF2-40B4-BE49-F238E27FC236}">
                <a16:creationId xmlns:a16="http://schemas.microsoft.com/office/drawing/2014/main" xmlns="" id="{FB650C3F-66B4-6DE7-B5B8-120D4DDE0BC8}"/>
              </a:ext>
            </a:extLst>
          </p:cNvPr>
          <p:cNvCxnSpPr>
            <a:cxnSpLocks/>
          </p:cNvCxnSpPr>
          <p:nvPr/>
        </p:nvCxnSpPr>
        <p:spPr>
          <a:xfrm>
            <a:off x="0" y="70809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51" y="2616978"/>
            <a:ext cx="3406155" cy="646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773" y="2608526"/>
            <a:ext cx="3053657" cy="696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sellaDiTesto 6"/>
          <p:cNvSpPr txBox="1"/>
          <p:nvPr/>
        </p:nvSpPr>
        <p:spPr>
          <a:xfrm>
            <a:off x="3953234" y="2358189"/>
            <a:ext cx="1306286" cy="122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dirty="0" smtClean="0"/>
              <a:t>=</a:t>
            </a:r>
            <a:endParaRPr lang="it-IT" sz="72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680644" y="1141281"/>
            <a:ext cx="30113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             </a:t>
            </a:r>
            <a:r>
              <a:rPr lang="it-IT" dirty="0" err="1" smtClean="0"/>
              <a:t>Résultat</a:t>
            </a:r>
            <a:r>
              <a:rPr lang="it-IT" dirty="0" smtClean="0"/>
              <a:t> </a:t>
            </a:r>
            <a:r>
              <a:rPr lang="it-IT" dirty="0" err="1" smtClean="0"/>
              <a:t>attendu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5410773" y="948776"/>
            <a:ext cx="30457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                </a:t>
            </a:r>
            <a:r>
              <a:rPr lang="it-IT" dirty="0" err="1" smtClean="0"/>
              <a:t>Résultat</a:t>
            </a:r>
            <a:r>
              <a:rPr lang="it-IT" dirty="0" smtClean="0"/>
              <a:t> </a:t>
            </a:r>
            <a:r>
              <a:rPr lang="it-IT" dirty="0" err="1" smtClean="0"/>
              <a:t>obtenu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235786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CEBAB25F764C478533899479301E26" ma:contentTypeVersion="2" ma:contentTypeDescription="Crée un document." ma:contentTypeScope="" ma:versionID="7038062777b7332d3c71e6a22075b4f6">
  <xsd:schema xmlns:xsd="http://www.w3.org/2001/XMLSchema" xmlns:xs="http://www.w3.org/2001/XMLSchema" xmlns:p="http://schemas.microsoft.com/office/2006/metadata/properties" xmlns:ns3="d3121641-e007-4079-9bdd-c5677fbee533" targetNamespace="http://schemas.microsoft.com/office/2006/metadata/properties" ma:root="true" ma:fieldsID="bc9d6f12358bc85dde4303854f993a34" ns3:_="">
    <xsd:import namespace="d3121641-e007-4079-9bdd-c5677fbee53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121641-e007-4079-9bdd-c5677fbee5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2B1AD3-0AAD-44A8-A1CF-F0E80070B9B0}">
  <ds:schemaRefs>
    <ds:schemaRef ds:uri="http://www.w3.org/XML/1998/namespace"/>
    <ds:schemaRef ds:uri="http://schemas.openxmlformats.org/package/2006/metadata/core-properties"/>
    <ds:schemaRef ds:uri="d3121641-e007-4079-9bdd-c5677fbee533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4BD4F1B-DE27-4358-8875-A5BD7E32F8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28EF12-C1D2-40E1-877C-4A16B8FA99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121641-e007-4079-9bdd-c5677fbee5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97</Words>
  <Application>Microsoft Office PowerPoint</Application>
  <PresentationFormat>Presentazione su schermo (16:9)</PresentationFormat>
  <Paragraphs>56</Paragraphs>
  <Slides>10</Slides>
  <Notes>4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8" baseType="lpstr">
      <vt:lpstr>Arial</vt:lpstr>
      <vt:lpstr>Times New Roman</vt:lpstr>
      <vt:lpstr>Calibri Light</vt:lpstr>
      <vt:lpstr>Cambria Math</vt:lpstr>
      <vt:lpstr>DM Sans</vt:lpstr>
      <vt:lpstr>Calibri</vt:lpstr>
      <vt:lpstr>Frank Ruhl Hofshi</vt:lpstr>
      <vt:lpstr>Office Theme</vt:lpstr>
      <vt:lpstr>SAE 1.01  </vt:lpstr>
      <vt:lpstr>Objectif </vt:lpstr>
      <vt:lpstr>Sommaire </vt:lpstr>
      <vt:lpstr>Le vote Majoritaire</vt:lpstr>
      <vt:lpstr>Le vote à deux tours</vt:lpstr>
      <vt:lpstr>Diapositiva 6</vt:lpstr>
      <vt:lpstr>Le vote Négatif</vt:lpstr>
      <vt:lpstr>Le vote cumulatif</vt:lpstr>
      <vt:lpstr>Oracle</vt:lpstr>
      <vt:lpstr>      Merci 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DashLane</dc:title>
  <dc:creator>sabri khadraoui</dc:creator>
  <cp:lastModifiedBy>Matteo</cp:lastModifiedBy>
  <cp:revision>29</cp:revision>
  <dcterms:modified xsi:type="dcterms:W3CDTF">2022-11-26T09:35:10Z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0x0101002CCEBAB25F764C478533899479301E26</vt:lpwstr>
  </property>
</Properties>
</file>