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Webes rendszer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rendezv</a:t>
            </a:r>
            <a:r>
              <a:rPr lang="hu-HU">
                <a:solidFill>
                  <a:schemeClr val="bg1"/>
                </a:solidFill>
              </a:rPr>
              <a:t>ényszervezéshez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hu-HU" altLang="en-US">
                <a:solidFill>
                  <a:schemeClr val="bg1"/>
                </a:solidFill>
              </a:rPr>
              <a:t>Projekt, Haladó Web Programozás tárgyból</a:t>
            </a:r>
            <a:endParaRPr lang="hu-HU" altLang="en-US">
              <a:solidFill>
                <a:schemeClr val="bg1"/>
              </a:solidFill>
            </a:endParaRPr>
          </a:p>
          <a:p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Mucsi Máté 26222061</a:t>
            </a:r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Farkas Gábor 262220</a:t>
            </a:r>
            <a:endParaRPr lang="hu-H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Adatbázis</a:t>
            </a:r>
            <a:endParaRPr lang="hu-HU" altLang="en-US"/>
          </a:p>
        </p:txBody>
      </p:sp>
      <p:pic>
        <p:nvPicPr>
          <p:cNvPr id="6" name="Content Placeholder 5" descr="att.BvDEPcR5EjwahZ2KROkOa8lmFcIEZ9CiDfJnPmu4XRA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440180"/>
            <a:ext cx="1009078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Kezdetleges kinézet</a:t>
            </a:r>
            <a:endParaRPr lang="hu-H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8586470" cy="407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05" y="2697480"/>
            <a:ext cx="8260080" cy="391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Extra funkciók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/>
              <a:t>Live Support: </a:t>
            </a:r>
            <a:endParaRPr lang="hu-HU" altLang="en-US"/>
          </a:p>
          <a:p>
            <a:pPr marL="457200" lvl="1" indent="0">
              <a:buNone/>
            </a:pPr>
            <a:r>
              <a:rPr lang="hu-HU" altLang="en-US"/>
              <a:t>E-mail mellett, telefonszám vagy live chat elérhetőség az ügyfélszolgálathoz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Hely ajánló: </a:t>
            </a:r>
            <a:endParaRPr lang="hu-HU" altLang="en-US"/>
          </a:p>
          <a:p>
            <a:pPr lvl="1"/>
            <a:r>
              <a:rPr lang="hu-HU" altLang="en-US"/>
              <a:t>Felkínált helyek, ahol tartani lehet a rendezvényt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Nyiválnos esemény promó: </a:t>
            </a:r>
            <a:endParaRPr lang="hu-HU" altLang="en-US"/>
          </a:p>
          <a:p>
            <a:pPr lvl="1"/>
            <a:r>
              <a:rPr lang="hu-HU" altLang="en-US"/>
              <a:t>Az oldalon szervezett nyilvános esemény promótálása</a:t>
            </a:r>
            <a:endParaRPr lang="hu-HU" altLang="en-US"/>
          </a:p>
          <a:p>
            <a:pPr lvl="1"/>
            <a:endParaRPr lang="hu-H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Webes rendszer rendezvényszervezéshez</vt:lpstr>
      <vt:lpstr>Adatbázis</vt:lpstr>
      <vt:lpstr>Kezdetleges kinézet</vt:lpstr>
      <vt:lpstr>Extra funkciók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rendszer rendezvényszervezéshez</dc:title>
  <dc:creator>Matt</dc:creator>
  <cp:lastModifiedBy>Matt</cp:lastModifiedBy>
  <cp:revision>3</cp:revision>
  <dcterms:created xsi:type="dcterms:W3CDTF">2024-11-04T10:56:00Z</dcterms:created>
  <dcterms:modified xsi:type="dcterms:W3CDTF">2024-11-04T12:01:18Z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5C8337E412F948F2827BCFCFEEB8D162_11</vt:lpwstr>
  </property>
  <property fmtid="{D5CDD505-2E9C-101B-9397-08002B2CF9AE}" pid="3" name="KSOProductBuildVer">
    <vt:lpwstr>1033-12.2.0.18607</vt:lpwstr>
  </property>
</Properties>
</file>