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236A-8412-BB8D-1756-FD5AF7DB0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966A-9329-E3B5-72F5-8998E786C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045B-826F-F62A-FEFB-44810E8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D5C0-C4F0-3288-4520-CF9E32B4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8E2A-5822-366A-20F1-EDFD419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05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DC83-C6F1-E6FF-7F43-73E452CF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E0EAF-D6BA-4E6D-3788-628BE069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166F-65B0-8252-37A4-62C1DD65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4F79-5CDF-7F59-419D-F7B25D45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4505-EA2A-6779-6BB8-A2EFDD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28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31439-785D-DD8B-4271-6E908FE1A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DF81C-321F-A0ED-836E-2CDBE103D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4F15-FED2-0C2A-6FAB-AED5BE63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5727-EBDC-6096-3968-6B829F0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9085-63E4-1394-4E63-93175ED8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48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0704-BB15-9F8E-F990-66DE0847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7F74-234E-6577-5DBF-0B8DEC2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4DAE-9006-6871-B783-C4F0ABDF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E3A7-CF50-8AE5-C02E-D9660D40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D76E-246F-DD6C-DD64-B9C0E9F6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300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E47B-5AB4-3AEB-70AF-007EB056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5D50-5D2D-DCE4-9971-9A5427299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6E78-4424-A1A1-4B1F-9707EC16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ECE8-53BD-4986-B4B0-1474D72A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2882-162F-D2D5-C39C-CE457238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262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339-0F01-9082-9EB8-914D73F8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9E70-2180-B45D-FBF9-80C8393E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E41D0-929B-FBF5-13C4-20006ED0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16CB-90E8-1344-0BEE-B06710C0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7BB4-446C-6788-C2AF-E5DA5DB5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BFAA-791F-82E7-A000-CA2D41C4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2342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7995-8C4F-54F9-AF17-478DD861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CB28-88C6-FB93-5463-C9FB9FCF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94510-A9E7-41F9-9021-93679D2E8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89C8-06B6-3332-E0A2-FF8EB192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2E4A6-8CFA-97BD-EDA6-258A3883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7DE5C-A6F7-1D17-E1B8-4387E114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4F5EC-DDAA-798F-46AB-5DE9279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AD44-4EAF-CFB1-FABC-4273E6DD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248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BBA8-86BD-0790-BA94-1C470FEF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F6989-6BB4-ADD5-0089-94E8CCD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740F5-F56F-2D60-A9A1-E8BB447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DAD99-9C6C-14BC-E12A-62CBE80E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64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ED08A-B02B-8314-EFD2-5692B5B6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00E98-BC12-DA7F-136D-D58DD515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B132-B68C-B17B-E0EF-F329EE40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805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8FAB-192D-0848-80E8-91743C80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1353-E69E-CF78-ACE4-FD8AE84C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8D9BC-ADC1-0E26-1B13-321704C0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BED99-30CC-FA78-73F2-1DCF1EEB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6826-DA5A-1C7E-2D66-A4C7AB54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45D76-4E10-3E7B-A5C5-3A7C2AFF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111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D192-FDFD-3B9A-623C-5FC88225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A9F55-9701-6DD5-72CC-1A2B70F7E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52D55-D744-8EA1-C622-F115B47D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544D-E30D-FCBA-A22D-147F9CB4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FD83-A811-1E2D-11A9-328632D5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A7AA1-EDD0-9479-10D0-FF3799F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3206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CB17D-E4AB-D2AC-503E-1B20FBE1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E465-1C93-C83C-83B6-4CAED1D1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29E2-D4C9-344C-BD9A-D9E36A0F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6899-7E6B-DA03-E740-A91855AE4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0BF6-386C-6294-AC05-BCF311457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856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s/38717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2E5F-1A09-EB2B-4FDE-F3C4720B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3205"/>
            <a:ext cx="9144000" cy="585393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8. Twitter COVID19 Network Analysis II 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9502B-F4B9-B6D4-58C9-2C4AED16B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3788"/>
            <a:ext cx="9144000" cy="401791"/>
          </a:xfrm>
        </p:spPr>
        <p:txBody>
          <a:bodyPr>
            <a:normAutofit lnSpcReduction="10000"/>
          </a:bodyPr>
          <a:lstStyle/>
          <a:p>
            <a:r>
              <a:rPr lang="en-FI" dirty="0"/>
              <a:t>Matt Stirling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B0555-1F36-1654-5964-BED910D7C477}"/>
              </a:ext>
            </a:extLst>
          </p:cNvPr>
          <p:cNvSpPr txBox="1"/>
          <p:nvPr/>
        </p:nvSpPr>
        <p:spPr>
          <a:xfrm>
            <a:off x="1762125" y="3744316"/>
            <a:ext cx="922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TweetsCOV19 dataset, a semantically annotated corpus of Twitter about COVID19 aiming at capturing online discourse about various aspects of the pandemic and its social impact.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801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FE75-C9BA-B37E-43E4-D375F4E3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FI" dirty="0"/>
              <a:t>Project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8D55-E953-D852-672F-743B9630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D</a:t>
            </a:r>
            <a:r>
              <a:rPr lang="en-FI" dirty="0" err="1"/>
              <a:t>ataset</a:t>
            </a:r>
            <a:r>
              <a:rPr lang="en-FI" dirty="0"/>
              <a:t>: </a:t>
            </a:r>
            <a:r>
              <a:rPr lang="fi-FI" dirty="0">
                <a:hlinkClick r:id="rId2"/>
              </a:rPr>
              <a:t>https://zenodo.org/records/3871753</a:t>
            </a:r>
            <a:endParaRPr lang="en-FI" dirty="0"/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391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3DE-FDE9-1595-D559-AB777BB8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4BF90-723D-EC27-0192-703116D4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933366"/>
            <a:ext cx="872611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BD01-0A8F-3E32-4CE1-CCE4E63B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25DD3-947F-0C36-428B-E78CD7C6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660" y="1825625"/>
            <a:ext cx="7620680" cy="4351338"/>
          </a:xfrm>
        </p:spPr>
      </p:pic>
    </p:spTree>
    <p:extLst>
      <p:ext uri="{BB962C8B-B14F-4D97-AF65-F5344CB8AC3E}">
        <p14:creationId xmlns:p14="http://schemas.microsoft.com/office/powerpoint/2010/main" val="83482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8. Twitter COVID19 Network Analysis II </vt:lpstr>
      <vt:lpstr>Project Specification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8. Twitter COVID19 Network Analysis II </dc:title>
  <dc:creator>Matt Stirling</dc:creator>
  <cp:lastModifiedBy>Matt Stirling</cp:lastModifiedBy>
  <cp:revision>1</cp:revision>
  <dcterms:created xsi:type="dcterms:W3CDTF">2024-05-03T12:03:40Z</dcterms:created>
  <dcterms:modified xsi:type="dcterms:W3CDTF">2024-05-03T12:41:12Z</dcterms:modified>
</cp:coreProperties>
</file>