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9cd579b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9cd579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9cd579b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9cd579b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9cd579b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9cd579b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 Sports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59225" y="4497350"/>
            <a:ext cx="2099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Matthew Vastarelli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</a:t>
            </a:r>
            <a:r>
              <a:rPr lang="en"/>
              <a:t> </a:t>
            </a:r>
            <a:r>
              <a:rPr lang="en"/>
              <a:t>relevant statistics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Compound existing statics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Discover new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Generlizabe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ER Diagram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900" y="1954550"/>
            <a:ext cx="397980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ER diagram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63" y="1954550"/>
            <a:ext cx="612847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