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ECD"/>
    <a:srgbClr val="02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>
        <p:scale>
          <a:sx n="75" d="100"/>
          <a:sy n="75" d="100"/>
        </p:scale>
        <p:origin x="2112" y="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47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1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4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Face Key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Projet de base de données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4" y="339113"/>
            <a:ext cx="1720949" cy="10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400" b="1" dirty="0" smtClean="0">
                <a:solidFill>
                  <a:schemeClr val="bg1"/>
                </a:solidFill>
              </a:rPr>
              <a:t>Gestionnaire </a:t>
            </a:r>
            <a:r>
              <a:rPr lang="fr-FR" sz="3400" b="1" dirty="0">
                <a:solidFill>
                  <a:schemeClr val="bg1"/>
                </a:solidFill>
              </a:rPr>
              <a:t>de mot de </a:t>
            </a:r>
            <a:r>
              <a:rPr lang="fr-FR" sz="3400" b="1" dirty="0" smtClean="0">
                <a:solidFill>
                  <a:schemeClr val="bg1"/>
                </a:solidFill>
              </a:rPr>
              <a:t>passe </a:t>
            </a:r>
            <a:br>
              <a:rPr lang="fr-FR" sz="34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par reconnaissance faciale</a:t>
            </a:r>
            <a:endParaRPr lang="fr-FR" sz="34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89" y="2864679"/>
            <a:ext cx="670573" cy="6705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23" y="3199965"/>
            <a:ext cx="508044" cy="508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371818"/>
            <a:ext cx="508044" cy="5080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40" y="3682598"/>
            <a:ext cx="508044" cy="5080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9" y="3072817"/>
            <a:ext cx="508044" cy="5080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96" y="2371818"/>
            <a:ext cx="508044" cy="50804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39" y="3758388"/>
            <a:ext cx="508044" cy="5080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06" y="4012410"/>
            <a:ext cx="2024388" cy="20243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6" y="4013595"/>
            <a:ext cx="2021826" cy="2021826"/>
          </a:xfrm>
          <a:prstGeom prst="rect">
            <a:avLst/>
          </a:prstGeom>
        </p:spPr>
      </p:pic>
      <p:cxnSp>
        <p:nvCxnSpPr>
          <p:cNvPr id="19" name="Connecteur droit avec flèche 18"/>
          <p:cNvCxnSpPr>
            <a:stCxn id="16" idx="1"/>
            <a:endCxn id="17" idx="3"/>
          </p:cNvCxnSpPr>
          <p:nvPr/>
        </p:nvCxnSpPr>
        <p:spPr>
          <a:xfrm flipH="1" flipV="1">
            <a:off x="2791492" y="5024508"/>
            <a:ext cx="768314" cy="9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171401" y="3860800"/>
            <a:ext cx="742853" cy="40563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3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r="21046" b="6779"/>
          <a:stretch/>
        </p:blipFill>
        <p:spPr>
          <a:xfrm>
            <a:off x="628650" y="1463463"/>
            <a:ext cx="8076079" cy="5373769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Solution : </a:t>
            </a:r>
            <a:r>
              <a:rPr lang="fr-FR" sz="3200" b="1" dirty="0" smtClean="0">
                <a:solidFill>
                  <a:schemeClr val="bg1"/>
                </a:solidFill>
              </a:rPr>
              <a:t>MCD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0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4" b="14693"/>
          <a:stretch/>
        </p:blipFill>
        <p:spPr>
          <a:xfrm>
            <a:off x="319736" y="1690689"/>
            <a:ext cx="8504527" cy="4970088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Solution : MLD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08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Somme </a:t>
            </a:r>
            <a:r>
              <a:rPr lang="fr-FR" dirty="0"/>
              <a:t>du temps d'utilisation </a:t>
            </a:r>
            <a:r>
              <a:rPr lang="fr-FR" dirty="0" smtClean="0"/>
              <a:t>et nombre </a:t>
            </a:r>
            <a:r>
              <a:rPr lang="fr-FR" dirty="0"/>
              <a:t>utilisateurs d'un site pour calcul moyenne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domain</a:t>
            </a:r>
            <a:r>
              <a:rPr lang="fr-FR" dirty="0" smtClean="0"/>
              <a:t>, SUM(</a:t>
            </a:r>
            <a:r>
              <a:rPr lang="fr-FR" dirty="0" err="1" smtClean="0"/>
              <a:t>average_conn_time</a:t>
            </a:r>
            <a:r>
              <a:rPr lang="fr-FR" dirty="0" smtClean="0"/>
              <a:t>) AS </a:t>
            </a:r>
            <a:r>
              <a:rPr lang="fr-FR" dirty="0" err="1" smtClean="0"/>
              <a:t>sum_time</a:t>
            </a:r>
            <a:r>
              <a:rPr lang="fr-FR" dirty="0" smtClean="0"/>
              <a:t>, COUNT(</a:t>
            </a:r>
            <a:r>
              <a:rPr lang="fr-FR" dirty="0" err="1" smtClean="0"/>
              <a:t>average_conn_time</a:t>
            </a:r>
            <a:r>
              <a:rPr lang="fr-FR" dirty="0" smtClean="0"/>
              <a:t>) AS </a:t>
            </a:r>
            <a:r>
              <a:rPr lang="fr-FR" dirty="0" err="1" smtClean="0"/>
              <a:t>nb_user</a:t>
            </a:r>
            <a:endParaRPr lang="fr-FR" dirty="0" smtClean="0"/>
          </a:p>
          <a:p>
            <a:r>
              <a:rPr lang="fr-FR" dirty="0" smtClean="0"/>
              <a:t>FROM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INNER JOIN Sites</a:t>
            </a:r>
          </a:p>
          <a:p>
            <a:r>
              <a:rPr lang="fr-FR" dirty="0" smtClean="0"/>
              <a:t>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DataAccount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Account.id_account</a:t>
            </a:r>
            <a:r>
              <a:rPr lang="fr-FR" dirty="0" smtClean="0"/>
              <a:t> = </a:t>
            </a:r>
            <a:r>
              <a:rPr lang="fr-FR" dirty="0" err="1" smtClean="0"/>
              <a:t>DataAccount.id_account</a:t>
            </a:r>
            <a:endParaRPr lang="fr-FR" dirty="0" smtClean="0"/>
          </a:p>
          <a:p>
            <a:r>
              <a:rPr lang="fr-FR" dirty="0" smtClean="0"/>
              <a:t>GROUP BY </a:t>
            </a:r>
            <a:r>
              <a:rPr lang="fr-FR" dirty="0" err="1" smtClean="0"/>
              <a:t>domain</a:t>
            </a:r>
            <a:endParaRPr lang="fr-FR" dirty="0"/>
          </a:p>
          <a:p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3910904"/>
            <a:ext cx="2717800" cy="2601655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Requêtes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9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Dernier compte utilisé par l’utilisateur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 err="1"/>
              <a:t>id_user</a:t>
            </a:r>
            <a:r>
              <a:rPr lang="fr-FR" dirty="0"/>
              <a:t> AS user, </a:t>
            </a:r>
            <a:r>
              <a:rPr lang="fr-FR" dirty="0" err="1"/>
              <a:t>domain</a:t>
            </a:r>
            <a:r>
              <a:rPr lang="fr-FR" dirty="0"/>
              <a:t> AS site, </a:t>
            </a:r>
            <a:r>
              <a:rPr lang="fr-FR" dirty="0" err="1"/>
              <a:t>last_conn</a:t>
            </a:r>
            <a:r>
              <a:rPr lang="fr-FR" dirty="0"/>
              <a:t> AS </a:t>
            </a:r>
            <a:r>
              <a:rPr lang="fr-FR" dirty="0" err="1"/>
              <a:t>last_connexion</a:t>
            </a:r>
            <a:r>
              <a:rPr lang="fr-FR" dirty="0"/>
              <a:t> </a:t>
            </a:r>
            <a:r>
              <a:rPr lang="fr-FR" dirty="0" smtClean="0"/>
              <a:t>FROM</a:t>
            </a:r>
          </a:p>
          <a:p>
            <a:r>
              <a:rPr lang="fr-FR" dirty="0" smtClean="0"/>
              <a:t>  (</a:t>
            </a:r>
            <a:r>
              <a:rPr lang="fr-FR" dirty="0"/>
              <a:t>SELECT </a:t>
            </a:r>
            <a:r>
              <a:rPr lang="fr-FR" dirty="0" err="1"/>
              <a:t>Account.id_user</a:t>
            </a:r>
            <a:r>
              <a:rPr lang="fr-FR" dirty="0"/>
              <a:t>, </a:t>
            </a:r>
            <a:r>
              <a:rPr lang="fr-FR" dirty="0" err="1"/>
              <a:t>Account.id_account</a:t>
            </a:r>
            <a:r>
              <a:rPr lang="fr-FR" dirty="0"/>
              <a:t>, </a:t>
            </a:r>
            <a:r>
              <a:rPr lang="fr-FR" dirty="0" err="1"/>
              <a:t>domain</a:t>
            </a:r>
            <a:r>
              <a:rPr lang="fr-FR" dirty="0"/>
              <a:t>, </a:t>
            </a:r>
            <a:r>
              <a:rPr lang="fr-FR" dirty="0" err="1" smtClean="0"/>
              <a:t>last_conn</a:t>
            </a:r>
            <a:r>
              <a:rPr lang="fr-FR" dirty="0" smtClean="0"/>
              <a:t>, </a:t>
            </a:r>
            <a:r>
              <a:rPr lang="fr-FR" dirty="0" err="1" smtClean="0"/>
              <a:t>account.id_site</a:t>
            </a:r>
            <a:r>
              <a:rPr lang="fr-FR" dirty="0" smtClean="0"/>
              <a:t>  FROM </a:t>
            </a:r>
            <a:r>
              <a:rPr lang="fr-FR" dirty="0" err="1" smtClean="0"/>
              <a:t>Account</a:t>
            </a:r>
            <a:r>
              <a:rPr lang="fr-FR" dirty="0" smtClean="0"/>
              <a:t>    </a:t>
            </a:r>
          </a:p>
          <a:p>
            <a:r>
              <a:rPr lang="fr-FR" dirty="0" smtClean="0"/>
              <a:t>    INNER </a:t>
            </a:r>
            <a:r>
              <a:rPr lang="fr-FR" dirty="0"/>
              <a:t>JOIN sites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ON </a:t>
            </a:r>
            <a:r>
              <a:rPr lang="fr-FR" dirty="0" err="1"/>
              <a:t>account.id_site</a:t>
            </a:r>
            <a:r>
              <a:rPr lang="fr-FR" dirty="0"/>
              <a:t> = </a:t>
            </a:r>
            <a:r>
              <a:rPr lang="fr-FR" dirty="0" err="1"/>
              <a:t>sites.id_site</a:t>
            </a:r>
            <a:r>
              <a:rPr lang="fr-FR" dirty="0"/>
              <a:t>   </a:t>
            </a:r>
            <a:endParaRPr lang="fr-FR" dirty="0" smtClean="0"/>
          </a:p>
          <a:p>
            <a:r>
              <a:rPr lang="fr-FR" dirty="0" smtClean="0"/>
              <a:t>    INNER </a:t>
            </a:r>
            <a:r>
              <a:rPr lang="fr-FR" dirty="0"/>
              <a:t>JOIN </a:t>
            </a:r>
            <a:r>
              <a:rPr lang="fr-FR" dirty="0" err="1"/>
              <a:t>DataAccount</a:t>
            </a:r>
            <a:r>
              <a:rPr lang="fr-FR" dirty="0"/>
              <a:t>      </a:t>
            </a:r>
            <a:endParaRPr lang="fr-FR" dirty="0" smtClean="0"/>
          </a:p>
          <a:p>
            <a:r>
              <a:rPr lang="fr-FR" dirty="0" smtClean="0"/>
              <a:t>          ON </a:t>
            </a:r>
            <a:r>
              <a:rPr lang="fr-FR" dirty="0" err="1"/>
              <a:t>account.id_account</a:t>
            </a:r>
            <a:r>
              <a:rPr lang="fr-FR" dirty="0"/>
              <a:t> = </a:t>
            </a:r>
            <a:r>
              <a:rPr lang="fr-FR" dirty="0" err="1"/>
              <a:t>DataAccount.id_account</a:t>
            </a:r>
            <a:r>
              <a:rPr lang="fr-FR" dirty="0"/>
              <a:t> </a:t>
            </a:r>
          </a:p>
          <a:p>
            <a:r>
              <a:rPr lang="fr-FR" dirty="0" smtClean="0"/>
              <a:t>    WHERE </a:t>
            </a:r>
            <a:r>
              <a:rPr lang="fr-FR" dirty="0" err="1"/>
              <a:t>account.id_user</a:t>
            </a:r>
            <a:r>
              <a:rPr lang="fr-FR" dirty="0"/>
              <a:t> = 2) AS </a:t>
            </a:r>
            <a:r>
              <a:rPr lang="fr-FR" dirty="0" err="1" smtClean="0"/>
              <a:t>list_conn</a:t>
            </a:r>
            <a:endParaRPr lang="fr-FR" dirty="0" smtClean="0"/>
          </a:p>
          <a:p>
            <a:r>
              <a:rPr lang="fr-FR" dirty="0" smtClean="0"/>
              <a:t>ORDER </a:t>
            </a:r>
            <a:r>
              <a:rPr lang="fr-FR" dirty="0"/>
              <a:t>BY </a:t>
            </a:r>
            <a:r>
              <a:rPr lang="fr-FR" dirty="0" err="1"/>
              <a:t>last_conn</a:t>
            </a:r>
            <a:r>
              <a:rPr lang="fr-FR" dirty="0"/>
              <a:t> DESC </a:t>
            </a:r>
            <a:endParaRPr lang="fr-FR" dirty="0" smtClean="0"/>
          </a:p>
          <a:p>
            <a:r>
              <a:rPr lang="fr-FR" dirty="0" smtClean="0"/>
              <a:t>FETCH </a:t>
            </a:r>
            <a:r>
              <a:rPr lang="fr-FR" dirty="0"/>
              <a:t>FIRST 1 ROWS ONLY;</a:t>
            </a:r>
            <a:endParaRPr lang="fr-FR" dirty="0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Requêtes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6714"/>
            <a:ext cx="3435014" cy="5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Liste des comptes partagé avec un utilisateur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id_sharedAccount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,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first_name</a:t>
            </a:r>
            <a:r>
              <a:rPr lang="fr-FR" dirty="0" smtClean="0"/>
              <a:t>, login, </a:t>
            </a:r>
            <a:r>
              <a:rPr lang="fr-FR" dirty="0" err="1" smtClean="0"/>
              <a:t>id_receiver</a:t>
            </a:r>
            <a:endParaRPr lang="fr-FR" dirty="0" smtClean="0"/>
          </a:p>
          <a:p>
            <a:r>
              <a:rPr lang="fr-FR" dirty="0" smtClean="0"/>
              <a:t>FROM </a:t>
            </a:r>
            <a:r>
              <a:rPr lang="fr-FR" dirty="0" err="1" smtClean="0"/>
              <a:t>SharedAccount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sharedAccount.id_account</a:t>
            </a:r>
            <a:r>
              <a:rPr lang="fr-FR" dirty="0" smtClean="0"/>
              <a:t> = </a:t>
            </a:r>
            <a:r>
              <a:rPr lang="fr-FR" dirty="0" err="1" smtClean="0"/>
              <a:t>account.id_account</a:t>
            </a:r>
            <a:endParaRPr lang="fr-FR" dirty="0" smtClean="0"/>
          </a:p>
          <a:p>
            <a:r>
              <a:rPr lang="fr-FR" dirty="0" smtClean="0"/>
              <a:t>  INNER JOIN Sites</a:t>
            </a:r>
          </a:p>
          <a:p>
            <a:r>
              <a:rPr lang="fr-FR" dirty="0" smtClean="0"/>
              <a:t>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account.id_user</a:t>
            </a:r>
            <a:r>
              <a:rPr lang="fr-FR" dirty="0" smtClean="0"/>
              <a:t> = </a:t>
            </a:r>
            <a:r>
              <a:rPr lang="fr-FR" dirty="0" err="1" smtClean="0"/>
              <a:t>users.id_user</a:t>
            </a:r>
            <a:endParaRPr lang="fr-FR" dirty="0" smtClean="0"/>
          </a:p>
          <a:p>
            <a:r>
              <a:rPr lang="fr-FR" dirty="0" smtClean="0"/>
              <a:t>WHERE </a:t>
            </a:r>
            <a:r>
              <a:rPr lang="fr-FR" dirty="0" err="1" smtClean="0"/>
              <a:t>sharedAccount.id_receiver</a:t>
            </a:r>
            <a:r>
              <a:rPr lang="fr-FR" dirty="0" smtClean="0"/>
              <a:t> = 2 </a:t>
            </a:r>
          </a:p>
          <a:p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48" y="5609272"/>
            <a:ext cx="7242232" cy="781368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Requêtes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780526" y="1939461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646926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938990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938990" y="464168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14510" y="3099758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780526" y="523858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104094" y="3099758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646926" y="464168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143836" y="15701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78828" y="273042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0615" y="4272356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04761" y="27304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143836" y="4869256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Account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70677" y="4272356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6902" y="2730426"/>
            <a:ext cx="6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15177" y="27304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43836" y="2169459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143836" y="2405965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6313770" y="3206191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6225773" y="359284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225772" y="369001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225772" y="379058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225772" y="3891152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6225772" y="348988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7109135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197133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285131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7114825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7202823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290821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114825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202823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290821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7114825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7202823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290821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7114825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202823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290821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8216191" y="3231886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8216191" y="3405737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8229263" y="3585069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8229263" y="3766136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/>
          <p:cNvCxnSpPr/>
          <p:nvPr/>
        </p:nvCxnSpPr>
        <p:spPr>
          <a:xfrm>
            <a:off x="6302298" y="477004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>
          <a:xfrm>
            <a:off x="6009471" y="4901522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6765704" y="4901522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>
            <a:off x="6009471" y="527276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6009471" y="5338667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6009471" y="5408736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6009471" y="547555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6766150" y="526768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6766150" y="5333587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6766150" y="5403656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6766150" y="547047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à coins arrondis 96"/>
          <p:cNvSpPr/>
          <p:nvPr/>
        </p:nvSpPr>
        <p:spPr>
          <a:xfrm>
            <a:off x="3859393" y="5349014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4143835" y="5733867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4143835" y="5850337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4143835" y="596127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143835" y="607221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736757" y="5478099"/>
            <a:ext cx="44621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005539" y="3593119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2005538" y="369029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2005538" y="3790863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2005538" y="3891431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à coins arrondis 109"/>
          <p:cNvSpPr/>
          <p:nvPr/>
        </p:nvSpPr>
        <p:spPr>
          <a:xfrm>
            <a:off x="2465927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1" name="Rectangle à coins arrondis 110"/>
          <p:cNvSpPr/>
          <p:nvPr/>
        </p:nvSpPr>
        <p:spPr>
          <a:xfrm>
            <a:off x="1721489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2" name="Rectangle à coins arrondis 111"/>
          <p:cNvSpPr/>
          <p:nvPr/>
        </p:nvSpPr>
        <p:spPr>
          <a:xfrm>
            <a:off x="2122942" y="5212121"/>
            <a:ext cx="685970" cy="297729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1737318" y="4737264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2556906" y="4737264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1737318" y="4962187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2556905" y="4962187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7" name="Rectangle à coins arrondis 116"/>
          <p:cNvSpPr/>
          <p:nvPr/>
        </p:nvSpPr>
        <p:spPr>
          <a:xfrm>
            <a:off x="196861" y="322758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à coins arrondis 117"/>
          <p:cNvSpPr/>
          <p:nvPr/>
        </p:nvSpPr>
        <p:spPr>
          <a:xfrm>
            <a:off x="196861" y="3401439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à coins arrondis 118"/>
          <p:cNvSpPr/>
          <p:nvPr/>
        </p:nvSpPr>
        <p:spPr>
          <a:xfrm>
            <a:off x="209933" y="3580771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à coins arrondis 119"/>
          <p:cNvSpPr/>
          <p:nvPr/>
        </p:nvSpPr>
        <p:spPr>
          <a:xfrm>
            <a:off x="209933" y="376183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en angle 121"/>
          <p:cNvCxnSpPr>
            <a:stCxn id="22" idx="1"/>
            <a:endCxn id="19" idx="0"/>
          </p:cNvCxnSpPr>
          <p:nvPr/>
        </p:nvCxnSpPr>
        <p:spPr>
          <a:xfrm rot="10800000" flipV="1">
            <a:off x="2438398" y="2482164"/>
            <a:ext cx="1705438" cy="24826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/>
          <p:cNvCxnSpPr>
            <a:stCxn id="21" idx="3"/>
            <a:endCxn id="14" idx="0"/>
          </p:cNvCxnSpPr>
          <p:nvPr/>
        </p:nvCxnSpPr>
        <p:spPr>
          <a:xfrm>
            <a:off x="5000161" y="2245659"/>
            <a:ext cx="1730302" cy="48476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Panel d’administration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002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217</Words>
  <Application>Microsoft Macintosh PowerPoint</Application>
  <PresentationFormat>Présentation à l'écran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Face Key</vt:lpstr>
      <vt:lpstr>Gestionnaire de mot de passe  par reconnaissance faciale</vt:lpstr>
      <vt:lpstr>Solution : MCD</vt:lpstr>
      <vt:lpstr>Solution : MLD</vt:lpstr>
      <vt:lpstr>Requêtes</vt:lpstr>
      <vt:lpstr>Requêtes</vt:lpstr>
      <vt:lpstr>Requêtes</vt:lpstr>
      <vt:lpstr>Panel d’administration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Key</dc:title>
  <dc:creator>matthieu vilain</dc:creator>
  <cp:lastModifiedBy>Utilisateur de Microsoft Office</cp:lastModifiedBy>
  <cp:revision>28</cp:revision>
  <dcterms:created xsi:type="dcterms:W3CDTF">2017-12-11T08:09:50Z</dcterms:created>
  <dcterms:modified xsi:type="dcterms:W3CDTF">2017-12-11T16:54:20Z</dcterms:modified>
</cp:coreProperties>
</file>