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6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4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7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2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2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7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FF9-2690-4942-9367-F0EB2FFC11CB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11F2-EAEC-48D3-87D6-63154F6335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3935504" y="523219"/>
            <a:ext cx="1475" cy="6273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7333128" y="910480"/>
            <a:ext cx="3" cy="565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8991601" y="972035"/>
            <a:ext cx="2" cy="565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478306" y="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Client</a:t>
            </a:r>
          </a:p>
          <a:p>
            <a:r>
              <a:rPr lang="fr-FR" sz="1600" dirty="0" smtClean="0"/>
              <a:t>TCP/x</a:t>
            </a:r>
            <a:endParaRPr lang="fr-FR" sz="1600" dirty="0"/>
          </a:p>
        </p:txBody>
      </p:sp>
      <p:cxnSp>
        <p:nvCxnSpPr>
          <p:cNvPr id="15" name="Connecteur droit 14"/>
          <p:cNvCxnSpPr>
            <a:stCxn id="23" idx="2"/>
          </p:cNvCxnSpPr>
          <p:nvPr/>
        </p:nvCxnSpPr>
        <p:spPr>
          <a:xfrm>
            <a:off x="6884894" y="495127"/>
            <a:ext cx="16128" cy="63628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44467" y="641105"/>
            <a:ext cx="2940425" cy="32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935504" y="996279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338046" y="-89648"/>
            <a:ext cx="10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Serveur</a:t>
            </a:r>
          </a:p>
          <a:p>
            <a:r>
              <a:rPr lang="fr-FR" sz="1600" dirty="0" smtClean="0"/>
              <a:t>TCP/5000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49513" y="495127"/>
            <a:ext cx="140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110;mail,pseudo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782071" y="98774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OK;</a:t>
            </a:r>
            <a:endParaRPr lang="fr-FR" sz="14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926541" y="1476129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71536" y="141936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111;mdp</a:t>
            </a:r>
            <a:endParaRPr lang="fr-FR" sz="1400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>
            <a:off x="3922059" y="1891482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7333131" y="1018562"/>
            <a:ext cx="1649507" cy="3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663954" y="972036"/>
            <a:ext cx="3" cy="565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1322425" y="972035"/>
            <a:ext cx="2" cy="565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9663955" y="1018562"/>
            <a:ext cx="1649507" cy="3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606887" y="903946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ERR_MAIL;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9881812" y="83863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ERR_PSEUDO;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788552" y="185097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OK;</a:t>
            </a:r>
            <a:endParaRPr lang="fr-FR" sz="1400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3944468" y="2420477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364213" y="2294950"/>
            <a:ext cx="2459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112;genre,nom,prenom,langue</a:t>
            </a:r>
            <a:endParaRPr lang="fr-FR" sz="14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3944468" y="2835830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778186" y="280508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OK;</a:t>
            </a:r>
          </a:p>
          <a:p>
            <a:endParaRPr lang="fr-FR" sz="1400" dirty="0"/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3953431" y="3397354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4946981" y="327004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113;photo</a:t>
            </a:r>
            <a:endParaRPr lang="fr-FR" sz="1400" dirty="0"/>
          </a:p>
        </p:txBody>
      </p:sp>
      <p:cxnSp>
        <p:nvCxnSpPr>
          <p:cNvPr id="59" name="Connecteur droit 58"/>
          <p:cNvCxnSpPr/>
          <p:nvPr/>
        </p:nvCxnSpPr>
        <p:spPr>
          <a:xfrm flipH="1">
            <a:off x="513939" y="3308295"/>
            <a:ext cx="13443" cy="7078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3415549" y="3346817"/>
            <a:ext cx="1" cy="724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22902" y="3465473"/>
            <a:ext cx="2892649" cy="37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516452" y="3338160"/>
            <a:ext cx="128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115;Pas_photo</a:t>
            </a:r>
            <a:endParaRPr lang="fr-FR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3935504" y="3734995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929054" y="3607682"/>
            <a:ext cx="62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photo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3953431" y="4031844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946981" y="390453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113;photo</a:t>
            </a:r>
            <a:endParaRPr lang="fr-FR" sz="1400" dirty="0"/>
          </a:p>
        </p:txBody>
      </p:sp>
      <p:cxnSp>
        <p:nvCxnSpPr>
          <p:cNvPr id="86" name="Connecteur droit avec flèche 85"/>
          <p:cNvCxnSpPr/>
          <p:nvPr/>
        </p:nvCxnSpPr>
        <p:spPr>
          <a:xfrm>
            <a:off x="3935504" y="4369485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4929054" y="4242172"/>
            <a:ext cx="62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photo</a:t>
            </a:r>
            <a:endParaRPr lang="fr-FR" sz="1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5066764" y="4557983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…</a:t>
            </a:r>
            <a:endParaRPr lang="fr-FR" sz="1400" dirty="0"/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3929315" y="4905175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4922865" y="4777862"/>
            <a:ext cx="171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114; </a:t>
            </a:r>
            <a:r>
              <a:rPr lang="fr-FR" sz="1400" dirty="0" err="1" smtClean="0"/>
              <a:t>Dernière_Photo</a:t>
            </a:r>
            <a:endParaRPr lang="fr-FR" sz="1400" dirty="0" smtClean="0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3921794" y="5954097"/>
            <a:ext cx="2972062" cy="32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4915344" y="5826784"/>
            <a:ext cx="62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OK;</a:t>
            </a:r>
            <a:endParaRPr lang="fr-FR" sz="1400" dirty="0"/>
          </a:p>
        </p:txBody>
      </p:sp>
      <p:cxnSp>
        <p:nvCxnSpPr>
          <p:cNvPr id="98" name="Connecteur droit avec flèche 97"/>
          <p:cNvCxnSpPr/>
          <p:nvPr/>
        </p:nvCxnSpPr>
        <p:spPr>
          <a:xfrm flipH="1">
            <a:off x="3928781" y="5654796"/>
            <a:ext cx="2949389" cy="25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805826" y="5461773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OK;version</a:t>
            </a:r>
            <a:endParaRPr lang="fr-FR" sz="1400" dirty="0"/>
          </a:p>
        </p:txBody>
      </p:sp>
      <p:cxnSp>
        <p:nvCxnSpPr>
          <p:cNvPr id="104" name="Connecteur droit avec flèche 103"/>
          <p:cNvCxnSpPr/>
          <p:nvPr/>
        </p:nvCxnSpPr>
        <p:spPr>
          <a:xfrm flipH="1">
            <a:off x="3912506" y="6393467"/>
            <a:ext cx="2991970" cy="29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4706522" y="6256299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Fichier poids</a:t>
            </a:r>
            <a:endParaRPr lang="fr-FR" sz="14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91463" y="125795"/>
            <a:ext cx="310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/>
              <a:t>Création de compte</a:t>
            </a:r>
            <a:endParaRPr lang="fr-FR" sz="2800" u="sng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3942760" y="5249777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936310" y="5122464"/>
            <a:ext cx="62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photo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063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1463" y="125795"/>
            <a:ext cx="3108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/>
              <a:t>Connexion Application</a:t>
            </a:r>
            <a:endParaRPr lang="fr-FR" sz="2800" u="sng" dirty="0"/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3929669" y="523219"/>
            <a:ext cx="5835" cy="12338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78306" y="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Client</a:t>
            </a:r>
          </a:p>
          <a:p>
            <a:r>
              <a:rPr lang="fr-FR" sz="1600" dirty="0" smtClean="0"/>
              <a:t>TCP/x</a:t>
            </a:r>
            <a:endParaRPr lang="fr-FR" sz="1600" dirty="0"/>
          </a:p>
        </p:txBody>
      </p:sp>
      <p:cxnSp>
        <p:nvCxnSpPr>
          <p:cNvPr id="7" name="Connecteur droit 6"/>
          <p:cNvCxnSpPr>
            <a:stCxn id="8" idx="2"/>
          </p:cNvCxnSpPr>
          <p:nvPr/>
        </p:nvCxnSpPr>
        <p:spPr>
          <a:xfrm flipH="1">
            <a:off x="6884891" y="495127"/>
            <a:ext cx="3" cy="1261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38046" y="-89648"/>
            <a:ext cx="10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Serveur</a:t>
            </a:r>
          </a:p>
          <a:p>
            <a:r>
              <a:rPr lang="fr-FR" sz="1600" dirty="0" smtClean="0"/>
              <a:t>TCP/5000</a:t>
            </a:r>
            <a:endParaRPr lang="fr-FR" sz="16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7333128" y="910480"/>
            <a:ext cx="3" cy="565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991601" y="972035"/>
            <a:ext cx="2" cy="565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944467" y="641105"/>
            <a:ext cx="2940425" cy="32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3935504" y="996279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749513" y="495127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103;mail,mdp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2071" y="98774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OK;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7333131" y="1018562"/>
            <a:ext cx="1649507" cy="3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606887" y="903946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ERR_MAIL;</a:t>
            </a:r>
            <a:endParaRPr lang="fr-FR" sz="1400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9663954" y="972036"/>
            <a:ext cx="3" cy="565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11322425" y="972035"/>
            <a:ext cx="2" cy="565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9663955" y="1018562"/>
            <a:ext cx="1649507" cy="3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9881812" y="838636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ERR_MDP;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493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935504" y="523219"/>
            <a:ext cx="8963" cy="20675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>
            <a:off x="7319465" y="983523"/>
            <a:ext cx="3" cy="565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8977938" y="1045078"/>
            <a:ext cx="2" cy="565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478306" y="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Client</a:t>
            </a:r>
          </a:p>
          <a:p>
            <a:r>
              <a:rPr lang="fr-FR" sz="1600" dirty="0" smtClean="0"/>
              <a:t>TCP/x</a:t>
            </a:r>
            <a:endParaRPr lang="fr-FR" sz="1600" dirty="0"/>
          </a:p>
        </p:txBody>
      </p:sp>
      <p:cxnSp>
        <p:nvCxnSpPr>
          <p:cNvPr id="8" name="Connecteur droit 7"/>
          <p:cNvCxnSpPr>
            <a:stCxn id="9" idx="2"/>
          </p:cNvCxnSpPr>
          <p:nvPr/>
        </p:nvCxnSpPr>
        <p:spPr>
          <a:xfrm flipH="1">
            <a:off x="6871447" y="495127"/>
            <a:ext cx="13447" cy="2095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338046" y="-89648"/>
            <a:ext cx="10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Serveur</a:t>
            </a:r>
          </a:p>
          <a:p>
            <a:r>
              <a:rPr lang="fr-FR" sz="1600" dirty="0" smtClean="0"/>
              <a:t>TCP/5000</a:t>
            </a:r>
            <a:endParaRPr lang="fr-FR" sz="16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7319468" y="1091605"/>
            <a:ext cx="1649507" cy="3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636606" y="96443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ERR_SITE;</a:t>
            </a:r>
            <a:endParaRPr lang="fr-FR" sz="1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944467" y="641105"/>
            <a:ext cx="2940425" cy="32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3935504" y="996279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749513" y="49512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100;domain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334548" y="942327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200;login,login,…</a:t>
            </a:r>
            <a:endParaRPr lang="fr-FR" sz="14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926541" y="1476129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207385" y="1414445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101;login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3922059" y="1891482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788552" y="185097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201;mdp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1463" y="125795"/>
            <a:ext cx="310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/>
              <a:t>Connexion Site</a:t>
            </a:r>
            <a:endParaRPr lang="fr-FR" sz="2800" u="sng" dirty="0"/>
          </a:p>
        </p:txBody>
      </p:sp>
    </p:spTree>
    <p:extLst>
      <p:ext uri="{BB962C8B-B14F-4D97-AF65-F5344CB8AC3E}">
        <p14:creationId xmlns:p14="http://schemas.microsoft.com/office/powerpoint/2010/main" val="14202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1463" y="125795"/>
            <a:ext cx="310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/>
              <a:t>Déconnexion</a:t>
            </a:r>
            <a:endParaRPr lang="fr-FR" sz="2800" u="sng" dirty="0"/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3920706" y="523219"/>
            <a:ext cx="14799" cy="776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78306" y="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Client</a:t>
            </a:r>
          </a:p>
          <a:p>
            <a:r>
              <a:rPr lang="fr-FR" sz="1600" dirty="0" smtClean="0"/>
              <a:t>TCP/x</a:t>
            </a:r>
            <a:endParaRPr lang="fr-FR" sz="1600" dirty="0"/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6893854" y="523219"/>
            <a:ext cx="4" cy="857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38046" y="-89648"/>
            <a:ext cx="10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Serveur</a:t>
            </a:r>
          </a:p>
          <a:p>
            <a:r>
              <a:rPr lang="fr-FR" sz="1600" dirty="0" smtClean="0"/>
              <a:t>TCP/5000</a:t>
            </a:r>
            <a:endParaRPr lang="fr-FR" sz="16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944467" y="641105"/>
            <a:ext cx="2940425" cy="32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185728" y="5232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150;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889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3933985" y="523219"/>
            <a:ext cx="1519" cy="2408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>
            <a:off x="1961870" y="1471465"/>
            <a:ext cx="3" cy="5656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3620343" y="1533020"/>
            <a:ext cx="2" cy="565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478306" y="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Client</a:t>
            </a:r>
          </a:p>
          <a:p>
            <a:r>
              <a:rPr lang="fr-FR" sz="1600" dirty="0" smtClean="0"/>
              <a:t>TCP/x</a:t>
            </a:r>
            <a:endParaRPr lang="fr-FR" sz="1600" dirty="0"/>
          </a:p>
        </p:txBody>
      </p:sp>
      <p:cxnSp>
        <p:nvCxnSpPr>
          <p:cNvPr id="8" name="Connecteur droit 7"/>
          <p:cNvCxnSpPr>
            <a:stCxn id="9" idx="2"/>
          </p:cNvCxnSpPr>
          <p:nvPr/>
        </p:nvCxnSpPr>
        <p:spPr>
          <a:xfrm flipH="1">
            <a:off x="6873687" y="495127"/>
            <a:ext cx="11207" cy="24363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338046" y="-89648"/>
            <a:ext cx="10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Serveur</a:t>
            </a:r>
          </a:p>
          <a:p>
            <a:r>
              <a:rPr lang="fr-FR" sz="1600" dirty="0" smtClean="0"/>
              <a:t>TCP/5000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521445" y="148760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OK;</a:t>
            </a:r>
            <a:endParaRPr lang="fr-FR" sz="14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944467" y="641105"/>
            <a:ext cx="2940425" cy="32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3935504" y="996279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749513" y="4951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135;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99013" y="950673"/>
            <a:ext cx="1040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235;verison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926541" y="1476129"/>
            <a:ext cx="2949388" cy="3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207385" y="14144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136;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1463" y="125795"/>
            <a:ext cx="3108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/>
              <a:t>Mise à jour des poids du réseau de neurones</a:t>
            </a:r>
            <a:endParaRPr lang="fr-FR" sz="2800" u="sng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1961870" y="1663722"/>
            <a:ext cx="1658473" cy="22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39989" y="2107650"/>
            <a:ext cx="2949388" cy="4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788552" y="196899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Fichier poids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894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1463" y="125795"/>
            <a:ext cx="310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/>
              <a:t>Relations</a:t>
            </a:r>
            <a:endParaRPr lang="fr-FR" sz="2800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4898283" y="840904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de compte Face Key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43937" y="1540151"/>
            <a:ext cx="281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Connexion compte Face Key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09519" y="2250141"/>
            <a:ext cx="34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Mise à jour poids / Connexion Sites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643167" y="2949388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Déconnexion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>
            <a:off x="6349161" y="1210236"/>
            <a:ext cx="1" cy="32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2"/>
            <a:endCxn id="7" idx="0"/>
          </p:cNvCxnSpPr>
          <p:nvPr/>
        </p:nvCxnSpPr>
        <p:spPr>
          <a:xfrm>
            <a:off x="6349162" y="1909483"/>
            <a:ext cx="0" cy="34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8" idx="0"/>
          </p:cNvCxnSpPr>
          <p:nvPr/>
        </p:nvCxnSpPr>
        <p:spPr>
          <a:xfrm>
            <a:off x="6349162" y="2619473"/>
            <a:ext cx="0" cy="32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endCxn id="7" idx="3"/>
          </p:cNvCxnSpPr>
          <p:nvPr/>
        </p:nvCxnSpPr>
        <p:spPr>
          <a:xfrm flipV="1">
            <a:off x="7162800" y="2434807"/>
            <a:ext cx="926005" cy="276999"/>
          </a:xfrm>
          <a:prstGeom prst="bentConnector3">
            <a:avLst>
              <a:gd name="adj1" fmla="val 124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7162800" y="2598420"/>
            <a:ext cx="0" cy="11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147930" y="1724817"/>
            <a:ext cx="750353" cy="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147929" y="1019147"/>
            <a:ext cx="750353" cy="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108</Words>
  <Application>Microsoft Macintosh PowerPoint</Application>
  <PresentationFormat>Grand écran</PresentationFormat>
  <Paragraphs>64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vilain</dc:creator>
  <cp:lastModifiedBy>Utilisateur de Microsoft Office</cp:lastModifiedBy>
  <cp:revision>19</cp:revision>
  <dcterms:created xsi:type="dcterms:W3CDTF">2018-01-08T10:12:19Z</dcterms:created>
  <dcterms:modified xsi:type="dcterms:W3CDTF">2018-03-10T11:15:19Z</dcterms:modified>
</cp:coreProperties>
</file>