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4E66-57C3-42E3-9940-7E7B4E3CE5B7}" type="datetimeFigureOut">
              <a:rPr lang="fr-FR" smtClean="0"/>
              <a:t>26/02/2017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7D1E-AD9B-453F-9C69-AD325F97577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4E66-57C3-42E3-9940-7E7B4E3CE5B7}" type="datetimeFigureOut">
              <a:rPr lang="fr-FR" smtClean="0"/>
              <a:t>26/02/2017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7D1E-AD9B-453F-9C69-AD325F97577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4E66-57C3-42E3-9940-7E7B4E3CE5B7}" type="datetimeFigureOut">
              <a:rPr lang="fr-FR" smtClean="0"/>
              <a:t>26/02/2017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7D1E-AD9B-453F-9C69-AD325F97577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4E66-57C3-42E3-9940-7E7B4E3CE5B7}" type="datetimeFigureOut">
              <a:rPr lang="fr-FR" smtClean="0"/>
              <a:t>26/02/2017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7D1E-AD9B-453F-9C69-AD325F97577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4E66-57C3-42E3-9940-7E7B4E3CE5B7}" type="datetimeFigureOut">
              <a:rPr lang="fr-FR" smtClean="0"/>
              <a:t>26/02/2017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7D1E-AD9B-453F-9C69-AD325F97577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4E66-57C3-42E3-9940-7E7B4E3CE5B7}" type="datetimeFigureOut">
              <a:rPr lang="fr-FR" smtClean="0"/>
              <a:t>26/02/2017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7D1E-AD9B-453F-9C69-AD325F97577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4E66-57C3-42E3-9940-7E7B4E3CE5B7}" type="datetimeFigureOut">
              <a:rPr lang="fr-FR" smtClean="0"/>
              <a:t>26/02/2017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7D1E-AD9B-453F-9C69-AD325F97577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4E66-57C3-42E3-9940-7E7B4E3CE5B7}" type="datetimeFigureOut">
              <a:rPr lang="fr-FR" smtClean="0"/>
              <a:t>26/02/2017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7D1E-AD9B-453F-9C69-AD325F97577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4E66-57C3-42E3-9940-7E7B4E3CE5B7}" type="datetimeFigureOut">
              <a:rPr lang="fr-FR" smtClean="0"/>
              <a:t>26/02/2017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7D1E-AD9B-453F-9C69-AD325F97577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4E66-57C3-42E3-9940-7E7B4E3CE5B7}" type="datetimeFigureOut">
              <a:rPr lang="fr-FR" smtClean="0"/>
              <a:t>26/02/2017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7D1E-AD9B-453F-9C69-AD325F97577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4E66-57C3-42E3-9940-7E7B4E3CE5B7}" type="datetimeFigureOut">
              <a:rPr lang="fr-FR" smtClean="0"/>
              <a:t>26/02/2017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7D1E-AD9B-453F-9C69-AD325F97577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F4E66-57C3-42E3-9940-7E7B4E3CE5B7}" type="datetimeFigureOut">
              <a:rPr lang="fr-FR" smtClean="0"/>
              <a:t>26/02/2017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97D1E-AD9B-453F-9C69-AD325F97577A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524000" y="1397000"/>
          <a:ext cx="4704180" cy="4048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418"/>
                <a:gridCol w="470418"/>
                <a:gridCol w="470418"/>
                <a:gridCol w="470418"/>
                <a:gridCol w="470418"/>
                <a:gridCol w="470418"/>
                <a:gridCol w="470418"/>
                <a:gridCol w="470418"/>
                <a:gridCol w="470418"/>
                <a:gridCol w="470418"/>
              </a:tblGrid>
              <a:tr h="50602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506028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50602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50602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506028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506028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506028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506028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llipse 4"/>
          <p:cNvSpPr/>
          <p:nvPr/>
        </p:nvSpPr>
        <p:spPr>
          <a:xfrm>
            <a:off x="3491880" y="508518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Étoile à 5 branches 5"/>
          <p:cNvSpPr/>
          <p:nvPr/>
        </p:nvSpPr>
        <p:spPr>
          <a:xfrm>
            <a:off x="3059832" y="3573016"/>
            <a:ext cx="216024" cy="216024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Étoile à 5 branches 6"/>
          <p:cNvSpPr/>
          <p:nvPr/>
        </p:nvSpPr>
        <p:spPr>
          <a:xfrm>
            <a:off x="5868144" y="2564904"/>
            <a:ext cx="216024" cy="216024"/>
          </a:xfrm>
          <a:prstGeom prst="star5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Étoile à 5 branches 7"/>
          <p:cNvSpPr/>
          <p:nvPr/>
        </p:nvSpPr>
        <p:spPr>
          <a:xfrm>
            <a:off x="1619672" y="2060848"/>
            <a:ext cx="216024" cy="216024"/>
          </a:xfrm>
          <a:prstGeom prst="star5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Étoile à 5 branches 8"/>
          <p:cNvSpPr/>
          <p:nvPr/>
        </p:nvSpPr>
        <p:spPr>
          <a:xfrm>
            <a:off x="6444208" y="1628800"/>
            <a:ext cx="216024" cy="216024"/>
          </a:xfrm>
          <a:prstGeom prst="star5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Étoile à 5 branches 9"/>
          <p:cNvSpPr/>
          <p:nvPr/>
        </p:nvSpPr>
        <p:spPr>
          <a:xfrm>
            <a:off x="6444208" y="2060848"/>
            <a:ext cx="216024" cy="216024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6372200" y="249289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3635896" y="4725144"/>
            <a:ext cx="0" cy="288032"/>
          </a:xfrm>
          <a:prstGeom prst="straightConnector1">
            <a:avLst/>
          </a:prstGeom>
          <a:ln w="254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3851920" y="5229200"/>
            <a:ext cx="288032" cy="8384"/>
          </a:xfrm>
          <a:prstGeom prst="straightConnector1">
            <a:avLst/>
          </a:prstGeom>
          <a:ln w="254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3131840" y="5229200"/>
            <a:ext cx="288032" cy="0"/>
          </a:xfrm>
          <a:prstGeom prst="straightConnector1">
            <a:avLst/>
          </a:prstGeom>
          <a:ln w="254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6444208" y="2996952"/>
            <a:ext cx="216024" cy="0"/>
          </a:xfrm>
          <a:prstGeom prst="straightConnector1">
            <a:avLst/>
          </a:prstGeom>
          <a:ln w="2540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6732240" y="1628800"/>
            <a:ext cx="155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Goal : </a:t>
            </a:r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positiv</a:t>
            </a: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reward</a:t>
            </a:r>
            <a:endParaRPr lang="fr-FR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732240" y="2060848"/>
            <a:ext cx="1512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Trap</a:t>
            </a: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negativ</a:t>
            </a: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reward</a:t>
            </a:r>
            <a:endParaRPr lang="fr-FR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6804248" y="2492896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Robot</a:t>
            </a:r>
            <a:endParaRPr lang="fr-FR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6804248" y="2852936"/>
            <a:ext cx="1177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Possible actions</a:t>
            </a:r>
            <a:endParaRPr lang="fr-FR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</Words>
  <Application>Microsoft Office PowerPoint</Application>
  <PresentationFormat>Affichage à l'écran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Matthieu</dc:creator>
  <cp:lastModifiedBy>Matthieu</cp:lastModifiedBy>
  <cp:revision>2</cp:revision>
  <dcterms:created xsi:type="dcterms:W3CDTF">2017-02-26T17:08:25Z</dcterms:created>
  <dcterms:modified xsi:type="dcterms:W3CDTF">2017-02-26T17:21:14Z</dcterms:modified>
</cp:coreProperties>
</file>