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e27bd15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e27bd15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3e27bd1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3e27bd1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3e27bd15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3e27bd15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e27bd152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e27bd152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e27bd1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e27bd1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e27bd1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e27bd1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e27bd1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e27bd1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3e27bd1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3e27bd1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3e27bd1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3e27bd1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e27bd1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e27bd1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738600" y="1268025"/>
            <a:ext cx="7666800" cy="149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Variable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Visualizer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369200" y="3094750"/>
            <a:ext cx="38205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Nahye Park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Ethan Villasin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Matt Walker</a:t>
            </a:r>
            <a:endParaRPr sz="2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425300"/>
            <a:ext cx="85206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CS399 Project 7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Flexibility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Usable in any Codebase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record data at runtime and create the 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of interest (as many as you want)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Delta time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2163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Bases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89150" y="1489825"/>
            <a:ext cx="45936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 Counting: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Taken from Matt’s GAM 300/350 project, we </a:t>
            </a:r>
            <a:r>
              <a:rPr lang="en" sz="1600"/>
              <a:t>counted</a:t>
            </a:r>
            <a:r>
              <a:rPr lang="en" sz="1600"/>
              <a:t> the number of Enabled/Disabled AI within a level.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 Attacks: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Taken from Ethan’s GAM 400/450 project, we counted the number of attacks any AI did in each encounter with the player.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625" y="1818738"/>
            <a:ext cx="1647825" cy="2378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4350" y="1160938"/>
            <a:ext cx="1439100" cy="3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Can see the variable changes by time with your own json file from codebase.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Gather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code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Example: Project Atlantis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Locate bugs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View every frame simultaneously, not one at a time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Bugs can create visual anomalies in the graph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Example: Simultaneous Frame 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Frame-by-Frame in the </a:t>
            </a:r>
            <a:br>
              <a:rPr lang="en"/>
            </a:br>
            <a:r>
              <a:rPr lang="en"/>
              <a:t>Debugger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Yields “Big Picture” Insights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250" y="1535351"/>
            <a:ext cx="4850700" cy="28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Example: Visual Anomaly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shows that many AI</a:t>
            </a:r>
            <a:br>
              <a:rPr lang="en"/>
            </a:br>
            <a:r>
              <a:rPr lang="en"/>
              <a:t>characters are enabled on the </a:t>
            </a:r>
            <a:br>
              <a:rPr lang="en"/>
            </a:br>
            <a:r>
              <a:rPr lang="en"/>
              <a:t>very first frame!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issues?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FPS dropping?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50" y="1561075"/>
            <a:ext cx="5005551" cy="29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Slider: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Dropdown Menu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Codebase Selection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Crosshair Tooltip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Ready for Any Codebase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Slider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in on time frames of interest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717" y="559950"/>
            <a:ext cx="4597659" cy="5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1554925" y="2571750"/>
            <a:ext cx="989400" cy="101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5" y="2054550"/>
            <a:ext cx="3507925" cy="205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658" y="2001725"/>
            <a:ext cx="3590241" cy="21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4339313" y="2903100"/>
            <a:ext cx="441900" cy="35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906650" y="2456075"/>
            <a:ext cx="795000" cy="397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 Dropdown Menu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multiple codebases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different variables in each codebase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675" y="1916938"/>
            <a:ext cx="36576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50" y="3479475"/>
            <a:ext cx="6655350" cy="12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Crosshair Tooltip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value at mouse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Vertical and Horizontal guidelines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275" y="1786250"/>
            <a:ext cx="3874149" cy="23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