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1590" y="-4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74C8-5B68-4F42-B4B0-8A6B3FA49DD7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F0D4-3279-4E3B-9C91-21EFE1EB3F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67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CODE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93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DOCUMENTATION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03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8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9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1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06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12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0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50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6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42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6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5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CD887-AF68-4398-A476-48B9E197C2EB}" type="datetimeFigureOut">
              <a:rPr lang="en-IE" smtClean="0"/>
              <a:t>12/04/2024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257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2366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162554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27725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13523" y="274922"/>
            <a:ext cx="2533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331222" y="500972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MatLab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71A2B6-76C8-E855-7580-FC5020B03A0B}"/>
              </a:ext>
            </a:extLst>
          </p:cNvPr>
          <p:cNvSpPr txBox="1"/>
          <p:nvPr/>
        </p:nvSpPr>
        <p:spPr>
          <a:xfrm>
            <a:off x="564361" y="2923918"/>
            <a:ext cx="487980" cy="261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/>
              <a:t>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C87329-8769-1B25-4171-6914EAEEF068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808175" y="2759111"/>
            <a:ext cx="176" cy="16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8EE75C-24AB-7AC6-C3ED-C5E8E082C5AB}"/>
              </a:ext>
            </a:extLst>
          </p:cNvPr>
          <p:cNvSpPr/>
          <p:nvPr/>
        </p:nvSpPr>
        <p:spPr>
          <a:xfrm>
            <a:off x="19339" y="2378774"/>
            <a:ext cx="1577671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Base // Cross // Multivariate Function??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444B1F-E109-8B10-9768-8ACBF2E80CB1}"/>
              </a:ext>
            </a:extLst>
          </p:cNvPr>
          <p:cNvSpPr txBox="1"/>
          <p:nvPr/>
        </p:nvSpPr>
        <p:spPr>
          <a:xfrm>
            <a:off x="2087777" y="2430159"/>
            <a:ext cx="55081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AFC36F-A4DA-1EC2-B8B3-8C1A2DD427CE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1597010" y="2568659"/>
            <a:ext cx="490767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CA5EB7-317A-61A5-4B59-D65AA2923E43}"/>
              </a:ext>
            </a:extLst>
          </p:cNvPr>
          <p:cNvCxnSpPr>
            <a:cxnSpLocks/>
            <a:stCxn id="42" idx="2"/>
            <a:endCxn id="126" idx="0"/>
          </p:cNvCxnSpPr>
          <p:nvPr/>
        </p:nvCxnSpPr>
        <p:spPr>
          <a:xfrm>
            <a:off x="808351" y="3185528"/>
            <a:ext cx="5849" cy="199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44" idx="0"/>
          </p:cNvCxnSpPr>
          <p:nvPr/>
        </p:nvCxnSpPr>
        <p:spPr>
          <a:xfrm flipH="1">
            <a:off x="808175" y="2195140"/>
            <a:ext cx="1" cy="18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EE6AB97-DCAB-451C-FFB4-34CF1DD1DDD5}"/>
              </a:ext>
            </a:extLst>
          </p:cNvPr>
          <p:cNvSpPr/>
          <p:nvPr/>
        </p:nvSpPr>
        <p:spPr>
          <a:xfrm>
            <a:off x="95233" y="3384752"/>
            <a:ext cx="1437934" cy="5919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Multiscale Entropy Functions +  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27DF49-595A-9B51-A59A-4483E3725C5D}"/>
              </a:ext>
            </a:extLst>
          </p:cNvPr>
          <p:cNvCxnSpPr>
            <a:cxnSpLocks/>
            <a:stCxn id="140" idx="3"/>
            <a:endCxn id="128" idx="2"/>
          </p:cNvCxnSpPr>
          <p:nvPr/>
        </p:nvCxnSpPr>
        <p:spPr>
          <a:xfrm>
            <a:off x="1473383" y="4414132"/>
            <a:ext cx="276067" cy="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: Diagonal Corners Rounded 127">
            <a:extLst>
              <a:ext uri="{FF2B5EF4-FFF2-40B4-BE49-F238E27FC236}">
                <a16:creationId xmlns:a16="http://schemas.microsoft.com/office/drawing/2014/main" id="{96CDBE30-5EA0-52DA-B357-66254D19285F}"/>
              </a:ext>
            </a:extLst>
          </p:cNvPr>
          <p:cNvSpPr/>
          <p:nvPr/>
        </p:nvSpPr>
        <p:spPr>
          <a:xfrm>
            <a:off x="1749450" y="4121469"/>
            <a:ext cx="827570" cy="594822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DA04FA4-CBEB-205A-3A59-337D3BE9D7BE}"/>
              </a:ext>
            </a:extLst>
          </p:cNvPr>
          <p:cNvCxnSpPr>
            <a:cxnSpLocks/>
            <a:stCxn id="126" idx="2"/>
            <a:endCxn id="140" idx="0"/>
          </p:cNvCxnSpPr>
          <p:nvPr/>
        </p:nvCxnSpPr>
        <p:spPr>
          <a:xfrm flipH="1">
            <a:off x="811915" y="3976679"/>
            <a:ext cx="2285" cy="18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50446" y="4158428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C5489A95-240F-A1BF-BA95-42DFF1BB1073}"/>
              </a:ext>
            </a:extLst>
          </p:cNvPr>
          <p:cNvSpPr/>
          <p:nvPr/>
        </p:nvSpPr>
        <p:spPr>
          <a:xfrm>
            <a:off x="3076795" y="2378774"/>
            <a:ext cx="980932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Multiscale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Function??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828268C-0A9B-0119-383A-2620C20B13BA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2638590" y="2568659"/>
            <a:ext cx="438205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C8E2FC9-B96F-B15F-1DC1-95F0E74AABCB}"/>
              </a:ext>
            </a:extLst>
          </p:cNvPr>
          <p:cNvSpPr txBox="1"/>
          <p:nvPr/>
        </p:nvSpPr>
        <p:spPr>
          <a:xfrm>
            <a:off x="3323272" y="2971926"/>
            <a:ext cx="487980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/>
              <a:t>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6D64F0B-6769-8631-11C2-98C145EAA1A7}"/>
              </a:ext>
            </a:extLst>
          </p:cNvPr>
          <p:cNvCxnSpPr>
            <a:cxnSpLocks/>
            <a:stCxn id="151" idx="2"/>
            <a:endCxn id="164" idx="0"/>
          </p:cNvCxnSpPr>
          <p:nvPr/>
        </p:nvCxnSpPr>
        <p:spPr>
          <a:xfrm>
            <a:off x="3567261" y="2759111"/>
            <a:ext cx="1" cy="21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257EE7-7343-3BF9-3094-C24193C6849C}"/>
              </a:ext>
            </a:extLst>
          </p:cNvPr>
          <p:cNvCxnSpPr>
            <a:cxnSpLocks/>
            <a:stCxn id="164" idx="2"/>
            <a:endCxn id="170" idx="0"/>
          </p:cNvCxnSpPr>
          <p:nvPr/>
        </p:nvCxnSpPr>
        <p:spPr>
          <a:xfrm>
            <a:off x="3567262" y="3218147"/>
            <a:ext cx="2807" cy="175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EFC8D8E-25C3-B985-15D9-F630242592B2}"/>
              </a:ext>
            </a:extLst>
          </p:cNvPr>
          <p:cNvSpPr/>
          <p:nvPr/>
        </p:nvSpPr>
        <p:spPr>
          <a:xfrm>
            <a:off x="2733675" y="3393815"/>
            <a:ext cx="1672787" cy="49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compat</a:t>
            </a:r>
            <a:r>
              <a:rPr lang="en-IE" sz="900" b="1" dirty="0">
                <a:solidFill>
                  <a:sysClr val="windowText" lastClr="000000"/>
                </a:solidFill>
              </a:rPr>
              <a:t> with all base/cross/MV methods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F3869EB-E6BC-1BA4-E72E-41E175B2CF87}"/>
              </a:ext>
            </a:extLst>
          </p:cNvPr>
          <p:cNvSpPr/>
          <p:nvPr/>
        </p:nvSpPr>
        <p:spPr>
          <a:xfrm>
            <a:off x="2904827" y="4188145"/>
            <a:ext cx="1322936" cy="45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3848620-3A1D-FE15-700B-4C776F60AD95}"/>
              </a:ext>
            </a:extLst>
          </p:cNvPr>
          <p:cNvCxnSpPr>
            <a:cxnSpLocks/>
            <a:stCxn id="170" idx="2"/>
            <a:endCxn id="171" idx="0"/>
          </p:cNvCxnSpPr>
          <p:nvPr/>
        </p:nvCxnSpPr>
        <p:spPr>
          <a:xfrm flipH="1">
            <a:off x="3566295" y="3890615"/>
            <a:ext cx="3774" cy="29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7BD4A11-562C-8AEE-63ED-C56EF9F20C68}"/>
              </a:ext>
            </a:extLst>
          </p:cNvPr>
          <p:cNvCxnSpPr>
            <a:cxnSpLocks/>
            <a:stCxn id="171" idx="1"/>
            <a:endCxn id="128" idx="0"/>
          </p:cNvCxnSpPr>
          <p:nvPr/>
        </p:nvCxnSpPr>
        <p:spPr>
          <a:xfrm flipH="1">
            <a:off x="2577020" y="4415875"/>
            <a:ext cx="327807" cy="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310412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4177967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Julia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837EE3BA-58FE-9B0B-7966-0489F9A89655}"/>
              </a:ext>
            </a:extLst>
          </p:cNvPr>
          <p:cNvSpPr/>
          <p:nvPr/>
        </p:nvSpPr>
        <p:spPr>
          <a:xfrm>
            <a:off x="245497" y="5554417"/>
            <a:ext cx="1128377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File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316" idx="0"/>
          </p:cNvCxnSpPr>
          <p:nvPr/>
        </p:nvCxnSpPr>
        <p:spPr>
          <a:xfrm>
            <a:off x="808174" y="5357463"/>
            <a:ext cx="1512" cy="19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57E78145-68F9-A382-ABCE-1DF4FAECB449}"/>
              </a:ext>
            </a:extLst>
          </p:cNvPr>
          <p:cNvSpPr/>
          <p:nvPr/>
        </p:nvSpPr>
        <p:spPr>
          <a:xfrm>
            <a:off x="90972" y="6075309"/>
            <a:ext cx="1425775" cy="5114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Create Example .mlx file and export to HTML 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75C1017-4431-4A9F-ABF1-1AD65AD8BC1E}"/>
              </a:ext>
            </a:extLst>
          </p:cNvPr>
          <p:cNvCxnSpPr>
            <a:cxnSpLocks/>
            <a:stCxn id="316" idx="2"/>
            <a:endCxn id="322" idx="0"/>
          </p:cNvCxnSpPr>
          <p:nvPr/>
        </p:nvCxnSpPr>
        <p:spPr>
          <a:xfrm flipH="1">
            <a:off x="803860" y="5902156"/>
            <a:ext cx="5826" cy="173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C540A458-1500-FDE4-007A-ED5286B9659E}"/>
              </a:ext>
            </a:extLst>
          </p:cNvPr>
          <p:cNvCxnSpPr>
            <a:cxnSpLocks/>
            <a:stCxn id="322" idx="2"/>
            <a:endCxn id="331" idx="0"/>
          </p:cNvCxnSpPr>
          <p:nvPr/>
        </p:nvCxnSpPr>
        <p:spPr>
          <a:xfrm>
            <a:off x="803860" y="6586715"/>
            <a:ext cx="4261" cy="18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B05DA958-B961-02E4-81B9-4DBB88A0E6CD}"/>
              </a:ext>
            </a:extLst>
          </p:cNvPr>
          <p:cNvSpPr/>
          <p:nvPr/>
        </p:nvSpPr>
        <p:spPr>
          <a:xfrm>
            <a:off x="95233" y="6767675"/>
            <a:ext cx="1425776" cy="7018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Update: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Home.mlx</a:t>
            </a:r>
            <a:endParaRPr lang="en-IE" sz="9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+ Base/Cross/ Multivariate .mlx and export all to HTML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A06CD35C-0302-7EE4-5F54-9054EF22F85B}"/>
              </a:ext>
            </a:extLst>
          </p:cNvPr>
          <p:cNvSpPr/>
          <p:nvPr/>
        </p:nvSpPr>
        <p:spPr>
          <a:xfrm>
            <a:off x="95233" y="7625691"/>
            <a:ext cx="1425776" cy="4409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Ex_MSobject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.mlx + export to HTML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B2772F6-8C84-E365-3508-F2B5DED27715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>
            <a:off x="808121" y="7469557"/>
            <a:ext cx="0" cy="15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D7E39C4B-A621-70CE-C4B7-5FD21D3EABD6}"/>
              </a:ext>
            </a:extLst>
          </p:cNvPr>
          <p:cNvSpPr/>
          <p:nvPr/>
        </p:nvSpPr>
        <p:spPr>
          <a:xfrm>
            <a:off x="100498" y="8239152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Helptoc.xml and rebuild contents</a:t>
            </a:r>
          </a:p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Builddocsearchdb</a:t>
            </a:r>
            <a:r>
              <a:rPr lang="en-IE" sz="900" b="1" dirty="0">
                <a:solidFill>
                  <a:sysClr val="windowText" lastClr="000000"/>
                </a:solidFill>
              </a:rPr>
              <a:t>() 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806F67B-A2AC-2814-C515-78AE9DC175A7}"/>
              </a:ext>
            </a:extLst>
          </p:cNvPr>
          <p:cNvCxnSpPr>
            <a:cxnSpLocks/>
            <a:stCxn id="337" idx="2"/>
            <a:endCxn id="344" idx="0"/>
          </p:cNvCxnSpPr>
          <p:nvPr/>
        </p:nvCxnSpPr>
        <p:spPr>
          <a:xfrm>
            <a:off x="808121" y="8066642"/>
            <a:ext cx="5265" cy="17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8A7E9848-8E95-23D5-BA5F-093789EC1A8E}"/>
              </a:ext>
            </a:extLst>
          </p:cNvPr>
          <p:cNvSpPr/>
          <p:nvPr/>
        </p:nvSpPr>
        <p:spPr>
          <a:xfrm>
            <a:off x="100496" y="9506745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EntropyHub.prj</a:t>
            </a:r>
            <a:r>
              <a:rPr lang="en-IE" sz="900" b="1" dirty="0">
                <a:solidFill>
                  <a:sysClr val="windowText" lastClr="000000"/>
                </a:solidFill>
              </a:rPr>
              <a:t> and package new version</a:t>
            </a: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10C1A2FA-E5AC-6766-7D3B-6F4CCD94E25B}"/>
              </a:ext>
            </a:extLst>
          </p:cNvPr>
          <p:cNvSpPr/>
          <p:nvPr/>
        </p:nvSpPr>
        <p:spPr>
          <a:xfrm>
            <a:off x="97865" y="10207311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mltbx</a:t>
            </a:r>
            <a:r>
              <a:rPr lang="en-IE" sz="900" b="1" dirty="0">
                <a:solidFill>
                  <a:sysClr val="windowText" lastClr="000000"/>
                </a:solidFill>
              </a:rPr>
              <a:t> file and copy to folder “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EntropyHub-Matlab</a:t>
            </a:r>
            <a:r>
              <a:rPr lang="en-IE" sz="900" b="1" dirty="0">
                <a:solidFill>
                  <a:sysClr val="windowText" lastClr="000000"/>
                </a:solidFill>
              </a:rPr>
              <a:t>” </a:t>
            </a: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679D0337-729A-DAC3-5C76-86328E379B5F}"/>
              </a:ext>
            </a:extLst>
          </p:cNvPr>
          <p:cNvSpPr/>
          <p:nvPr/>
        </p:nvSpPr>
        <p:spPr>
          <a:xfrm>
            <a:off x="97865" y="11631610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Upload new package to file Exchange + include version info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26CDE89E-E97C-EFCC-4AC8-EA20822229F6}"/>
              </a:ext>
            </a:extLst>
          </p:cNvPr>
          <p:cNvCxnSpPr>
            <a:cxnSpLocks/>
            <a:stCxn id="457" idx="2"/>
            <a:endCxn id="378" idx="0"/>
          </p:cNvCxnSpPr>
          <p:nvPr/>
        </p:nvCxnSpPr>
        <p:spPr>
          <a:xfrm flipH="1">
            <a:off x="813384" y="9232020"/>
            <a:ext cx="1501" cy="27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3A263FA-FC6B-D144-E3C2-8F9E5E116072}"/>
              </a:ext>
            </a:extLst>
          </p:cNvPr>
          <p:cNvCxnSpPr>
            <a:cxnSpLocks/>
            <a:stCxn id="378" idx="2"/>
            <a:endCxn id="379" idx="0"/>
          </p:cNvCxnSpPr>
          <p:nvPr/>
        </p:nvCxnSpPr>
        <p:spPr>
          <a:xfrm flipH="1">
            <a:off x="810753" y="10013251"/>
            <a:ext cx="2631" cy="1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C7F77C1-ED59-1E14-0FAE-51BCE9578605}"/>
              </a:ext>
            </a:extLst>
          </p:cNvPr>
          <p:cNvCxnSpPr>
            <a:cxnSpLocks/>
            <a:stCxn id="402" idx="2"/>
            <a:endCxn id="380" idx="0"/>
          </p:cNvCxnSpPr>
          <p:nvPr/>
        </p:nvCxnSpPr>
        <p:spPr>
          <a:xfrm flipH="1">
            <a:off x="810753" y="11432053"/>
            <a:ext cx="2631" cy="19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FF302FFA-1795-8748-7991-D00AE0E9CF23}"/>
              </a:ext>
            </a:extLst>
          </p:cNvPr>
          <p:cNvSpPr/>
          <p:nvPr/>
        </p:nvSpPr>
        <p:spPr>
          <a:xfrm>
            <a:off x="2197043" y="6268904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__init__.py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and setup.py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" idx="2"/>
            <a:endCxn id="390" idx="0"/>
          </p:cNvCxnSpPr>
          <p:nvPr/>
        </p:nvCxnSpPr>
        <p:spPr>
          <a:xfrm flipH="1">
            <a:off x="2787221" y="6062344"/>
            <a:ext cx="729" cy="20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5138CB29-148F-47E6-CF10-7CA4DDF68CA3}"/>
              </a:ext>
            </a:extLst>
          </p:cNvPr>
          <p:cNvSpPr/>
          <p:nvPr/>
        </p:nvSpPr>
        <p:spPr>
          <a:xfrm>
            <a:off x="1808328" y="7843275"/>
            <a:ext cx="1957784" cy="13489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Run this from outside code folder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cmd</a:t>
            </a:r>
            <a:r>
              <a:rPr lang="en-IE" sz="900" b="1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 setup.py  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sdist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bdist_wheel</a:t>
            </a:r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-m twine upload --repository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pypi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--skip-existing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/* global-exclude */__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pycache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__/*</a:t>
            </a:r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id="{759F49ED-7A43-FFCE-12D8-412DEEECB706}"/>
              </a:ext>
            </a:extLst>
          </p:cNvPr>
          <p:cNvSpPr/>
          <p:nvPr/>
        </p:nvSpPr>
        <p:spPr>
          <a:xfrm>
            <a:off x="100496" y="10925547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in GitHub folder + push new package to Git</a:t>
            </a: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11583721-F874-B2CA-31BD-90B0FE96399F}"/>
              </a:ext>
            </a:extLst>
          </p:cNvPr>
          <p:cNvCxnSpPr>
            <a:cxnSpLocks/>
            <a:stCxn id="379" idx="2"/>
            <a:endCxn id="402" idx="0"/>
          </p:cNvCxnSpPr>
          <p:nvPr/>
        </p:nvCxnSpPr>
        <p:spPr>
          <a:xfrm>
            <a:off x="810753" y="10713817"/>
            <a:ext cx="2631" cy="21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659C779B-163C-F6A1-2791-C7FC7AC65EC4}"/>
              </a:ext>
            </a:extLst>
          </p:cNvPr>
          <p:cNvSpPr/>
          <p:nvPr/>
        </p:nvSpPr>
        <p:spPr>
          <a:xfrm>
            <a:off x="2075062" y="6800985"/>
            <a:ext cx="1425776" cy="7802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with version changes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aand</a:t>
            </a:r>
            <a:r>
              <a:rPr lang="en-IE" sz="900" b="1" dirty="0">
                <a:solidFill>
                  <a:sysClr val="windowText" lastClr="000000"/>
                </a:solidFill>
              </a:rPr>
              <a:t> copy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6B04F2B-E02A-F93C-19D6-256827A45E72}"/>
              </a:ext>
            </a:extLst>
          </p:cNvPr>
          <p:cNvSpPr/>
          <p:nvPr/>
        </p:nvSpPr>
        <p:spPr>
          <a:xfrm>
            <a:off x="1846428" y="9402543"/>
            <a:ext cx="188245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latest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dist</a:t>
            </a:r>
            <a:r>
              <a:rPr lang="en-IE" sz="900" b="1" dirty="0">
                <a:solidFill>
                  <a:sysClr val="windowText" lastClr="000000"/>
                </a:solidFill>
              </a:rPr>
              <a:t> .tar + .zip files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70DCAE54-C992-9511-6A0C-78F4AB6D6DE5}"/>
              </a:ext>
            </a:extLst>
          </p:cNvPr>
          <p:cNvSpPr/>
          <p:nvPr/>
        </p:nvSpPr>
        <p:spPr>
          <a:xfrm>
            <a:off x="1890145" y="10130544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changes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–Python to Git</a:t>
            </a:r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id="{AE3CC3EE-0B59-B43B-F296-7818D9957015}"/>
              </a:ext>
            </a:extLst>
          </p:cNvPr>
          <p:cNvSpPr/>
          <p:nvPr/>
        </p:nvSpPr>
        <p:spPr>
          <a:xfrm>
            <a:off x="1887113" y="10858545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Use __token__ as username and token code in Documents</a:t>
            </a:r>
          </a:p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And upload to </a:t>
            </a:r>
            <a:r>
              <a:rPr lang="en-US" sz="900" b="1" dirty="0" err="1">
                <a:solidFill>
                  <a:sysClr val="windowText" lastClr="000000"/>
                </a:solidFill>
              </a:rPr>
              <a:t>PyPi</a:t>
            </a:r>
            <a:endParaRPr lang="en-US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DD07C2E-348E-6431-21B0-4D82C6B8B94F}"/>
              </a:ext>
            </a:extLst>
          </p:cNvPr>
          <p:cNvCxnSpPr>
            <a:cxnSpLocks/>
            <a:stCxn id="390" idx="2"/>
            <a:endCxn id="406" idx="0"/>
          </p:cNvCxnSpPr>
          <p:nvPr/>
        </p:nvCxnSpPr>
        <p:spPr>
          <a:xfrm>
            <a:off x="2787221" y="6616643"/>
            <a:ext cx="729" cy="18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68F0DD4-B15F-C94C-F94B-3214943D5AF3}"/>
              </a:ext>
            </a:extLst>
          </p:cNvPr>
          <p:cNvCxnSpPr>
            <a:cxnSpLocks/>
            <a:stCxn id="406" idx="2"/>
            <a:endCxn id="399" idx="0"/>
          </p:cNvCxnSpPr>
          <p:nvPr/>
        </p:nvCxnSpPr>
        <p:spPr>
          <a:xfrm flipH="1">
            <a:off x="2787220" y="7581189"/>
            <a:ext cx="730" cy="26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0014EED-DBE3-4493-72F2-9299B216C309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2787220" y="9192201"/>
            <a:ext cx="438" cy="21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16791067-0CAA-62F0-EF3D-53F1604D66EA}"/>
              </a:ext>
            </a:extLst>
          </p:cNvPr>
          <p:cNvCxnSpPr>
            <a:cxnSpLocks/>
            <a:stCxn id="407" idx="2"/>
            <a:endCxn id="410" idx="0"/>
          </p:cNvCxnSpPr>
          <p:nvPr/>
        </p:nvCxnSpPr>
        <p:spPr>
          <a:xfrm flipH="1">
            <a:off x="2787220" y="9909049"/>
            <a:ext cx="438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C369643-8E06-1139-5283-F68A0008EF8E}"/>
              </a:ext>
            </a:extLst>
          </p:cNvPr>
          <p:cNvCxnSpPr>
            <a:cxnSpLocks/>
            <a:stCxn id="410" idx="2"/>
            <a:endCxn id="411" idx="0"/>
          </p:cNvCxnSpPr>
          <p:nvPr/>
        </p:nvCxnSpPr>
        <p:spPr>
          <a:xfrm flipH="1">
            <a:off x="2784188" y="10637050"/>
            <a:ext cx="3032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Rectangle: Rounded Corners 438">
            <a:extLst>
              <a:ext uri="{FF2B5EF4-FFF2-40B4-BE49-F238E27FC236}">
                <a16:creationId xmlns:a16="http://schemas.microsoft.com/office/drawing/2014/main" id="{F3C9B636-AEBD-4CF1-3FF0-F55F68F77A4E}"/>
              </a:ext>
            </a:extLst>
          </p:cNvPr>
          <p:cNvSpPr/>
          <p:nvPr/>
        </p:nvSpPr>
        <p:spPr>
          <a:xfrm>
            <a:off x="4057005" y="5533488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EntropyHub.jl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439" idx="0"/>
          </p:cNvCxnSpPr>
          <p:nvPr/>
        </p:nvCxnSpPr>
        <p:spPr>
          <a:xfrm flipH="1">
            <a:off x="4647183" y="5360742"/>
            <a:ext cx="7736" cy="172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E1981C73-741F-7B44-CE84-E9614B8C4784}"/>
              </a:ext>
            </a:extLst>
          </p:cNvPr>
          <p:cNvSpPr/>
          <p:nvPr/>
        </p:nvSpPr>
        <p:spPr>
          <a:xfrm>
            <a:off x="3971926" y="614051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20377B1-6FB1-EA31-7906-6F71418E0CDF}"/>
              </a:ext>
            </a:extLst>
          </p:cNvPr>
          <p:cNvCxnSpPr>
            <a:cxnSpLocks/>
            <a:stCxn id="439" idx="2"/>
            <a:endCxn id="449" idx="0"/>
          </p:cNvCxnSpPr>
          <p:nvPr/>
        </p:nvCxnSpPr>
        <p:spPr>
          <a:xfrm flipH="1">
            <a:off x="4646611" y="5881227"/>
            <a:ext cx="572" cy="25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CB277886-88E7-DACD-37EC-4C702C25878C}"/>
              </a:ext>
            </a:extLst>
          </p:cNvPr>
          <p:cNvSpPr/>
          <p:nvPr/>
        </p:nvSpPr>
        <p:spPr>
          <a:xfrm>
            <a:off x="101997" y="8936258"/>
            <a:ext cx="1425776" cy="295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3C9D652-294A-597D-B623-2993A8D0F4F6}"/>
              </a:ext>
            </a:extLst>
          </p:cNvPr>
          <p:cNvCxnSpPr>
            <a:cxnSpLocks/>
            <a:stCxn id="344" idx="2"/>
            <a:endCxn id="457" idx="0"/>
          </p:cNvCxnSpPr>
          <p:nvPr/>
        </p:nvCxnSpPr>
        <p:spPr>
          <a:xfrm>
            <a:off x="813386" y="8745658"/>
            <a:ext cx="1499" cy="1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B35B597F-E837-6BA5-A77C-6423620CDAE7}"/>
              </a:ext>
            </a:extLst>
          </p:cNvPr>
          <p:cNvSpPr/>
          <p:nvPr/>
        </p:nvSpPr>
        <p:spPr>
          <a:xfrm>
            <a:off x="3932505" y="7616258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with version changes  + push changes to Git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452B2A71-A4A7-727B-CFBC-A02D6FC5F0F0}"/>
              </a:ext>
            </a:extLst>
          </p:cNvPr>
          <p:cNvCxnSpPr>
            <a:cxnSpLocks/>
            <a:stCxn id="449" idx="2"/>
            <a:endCxn id="485" idx="0"/>
          </p:cNvCxnSpPr>
          <p:nvPr/>
        </p:nvCxnSpPr>
        <p:spPr>
          <a:xfrm flipH="1">
            <a:off x="4642223" y="6611540"/>
            <a:ext cx="4388" cy="27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stCxn id="128" idx="1"/>
            <a:endCxn id="26" idx="0"/>
          </p:cNvCxnSpPr>
          <p:nvPr/>
        </p:nvCxnSpPr>
        <p:spPr>
          <a:xfrm rot="5400000">
            <a:off x="1338989" y="4185477"/>
            <a:ext cx="293433" cy="135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28" idx="1"/>
            <a:endCxn id="300" idx="0"/>
          </p:cNvCxnSpPr>
          <p:nvPr/>
        </p:nvCxnSpPr>
        <p:spPr>
          <a:xfrm rot="16200000" flipH="1">
            <a:off x="3260721" y="3618805"/>
            <a:ext cx="296712" cy="2491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28" idx="1"/>
            <a:endCxn id="298" idx="0"/>
          </p:cNvCxnSpPr>
          <p:nvPr/>
        </p:nvCxnSpPr>
        <p:spPr>
          <a:xfrm rot="16200000" flipH="1">
            <a:off x="2326943" y="4552582"/>
            <a:ext cx="296712" cy="624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: Rounded Corners 484">
            <a:extLst>
              <a:ext uri="{FF2B5EF4-FFF2-40B4-BE49-F238E27FC236}">
                <a16:creationId xmlns:a16="http://schemas.microsoft.com/office/drawing/2014/main" id="{964FB970-EC02-6970-0A2C-14878D5A5985}"/>
              </a:ext>
            </a:extLst>
          </p:cNvPr>
          <p:cNvSpPr/>
          <p:nvPr/>
        </p:nvSpPr>
        <p:spPr>
          <a:xfrm>
            <a:off x="3967538" y="688310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 + resolve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A4E42BE-385C-6FE5-045A-A9B8EF7DB2B2}"/>
              </a:ext>
            </a:extLst>
          </p:cNvPr>
          <p:cNvCxnSpPr>
            <a:cxnSpLocks/>
            <a:stCxn id="485" idx="2"/>
            <a:endCxn id="466" idx="0"/>
          </p:cNvCxnSpPr>
          <p:nvPr/>
        </p:nvCxnSpPr>
        <p:spPr>
          <a:xfrm>
            <a:off x="4642223" y="7354130"/>
            <a:ext cx="3170" cy="26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1C6DFEEA-FB37-F968-8DCD-13F085C671AA}"/>
              </a:ext>
            </a:extLst>
          </p:cNvPr>
          <p:cNvSpPr/>
          <p:nvPr/>
        </p:nvSpPr>
        <p:spPr>
          <a:xfrm>
            <a:off x="3900063" y="8577633"/>
            <a:ext cx="1490210" cy="929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In issues tab, under “register” issue, run:</a:t>
            </a: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@JuliaRegistrator Register </a:t>
            </a:r>
            <a:r>
              <a:rPr lang="en-IE" sz="900" b="1" dirty="0">
                <a:solidFill>
                  <a:sysClr val="windowText" lastClr="000000"/>
                </a:solidFill>
              </a:rPr>
              <a:t>+ 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include release notes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7136641-9CDF-F0AC-80FD-E9C2BF0E7683}"/>
              </a:ext>
            </a:extLst>
          </p:cNvPr>
          <p:cNvCxnSpPr>
            <a:cxnSpLocks/>
            <a:stCxn id="466" idx="2"/>
            <a:endCxn id="495" idx="0"/>
          </p:cNvCxnSpPr>
          <p:nvPr/>
        </p:nvCxnSpPr>
        <p:spPr>
          <a:xfrm flipH="1">
            <a:off x="4645168" y="8122764"/>
            <a:ext cx="225" cy="454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F45E0811-7FFC-369A-7C05-17E48AA79623}"/>
              </a:ext>
            </a:extLst>
          </p:cNvPr>
          <p:cNvSpPr/>
          <p:nvPr/>
        </p:nvSpPr>
        <p:spPr>
          <a:xfrm>
            <a:off x="1887113" y="11586319"/>
            <a:ext cx="1788888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Upload new package to anaconda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14C60DBF-A097-6317-440E-65C150311244}"/>
              </a:ext>
            </a:extLst>
          </p:cNvPr>
          <p:cNvCxnSpPr>
            <a:cxnSpLocks/>
            <a:stCxn id="411" idx="2"/>
            <a:endCxn id="504" idx="0"/>
          </p:cNvCxnSpPr>
          <p:nvPr/>
        </p:nvCxnSpPr>
        <p:spPr>
          <a:xfrm flipH="1">
            <a:off x="2781557" y="11365051"/>
            <a:ext cx="2631" cy="22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56CCF3-0BD0-466B-2E23-46E370013C7E}"/>
              </a:ext>
            </a:extLst>
          </p:cNvPr>
          <p:cNvSpPr/>
          <p:nvPr/>
        </p:nvSpPr>
        <p:spPr>
          <a:xfrm>
            <a:off x="2197772" y="5576660"/>
            <a:ext cx="1180355" cy="485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Double 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imports right after editing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2BAC7-52EE-4AFE-8A87-957B9B327C4E}"/>
              </a:ext>
            </a:extLst>
          </p:cNvPr>
          <p:cNvCxnSpPr>
            <a:cxnSpLocks/>
            <a:stCxn id="298" idx="2"/>
            <a:endCxn id="2" idx="0"/>
          </p:cNvCxnSpPr>
          <p:nvPr/>
        </p:nvCxnSpPr>
        <p:spPr>
          <a:xfrm>
            <a:off x="2787364" y="5360742"/>
            <a:ext cx="586" cy="21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3128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213989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79160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627873" y="274922"/>
            <a:ext cx="5010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527507" y="3276785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LaTex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140" idx="0"/>
          </p:cNvCxnSpPr>
          <p:nvPr/>
        </p:nvCxnSpPr>
        <p:spPr>
          <a:xfrm flipH="1">
            <a:off x="808175" y="2195140"/>
            <a:ext cx="1" cy="230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46706" y="2425489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92262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Sphinx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513625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JuliaDocs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 flipH="1">
            <a:off x="1003603" y="3624524"/>
            <a:ext cx="856" cy="328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98" idx="2"/>
            <a:endCxn id="453" idx="0"/>
          </p:cNvCxnSpPr>
          <p:nvPr/>
        </p:nvCxnSpPr>
        <p:spPr>
          <a:xfrm>
            <a:off x="3399574" y="3627803"/>
            <a:ext cx="3117" cy="33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74" idx="0"/>
          </p:cNvCxnSpPr>
          <p:nvPr/>
        </p:nvCxnSpPr>
        <p:spPr>
          <a:xfrm flipH="1">
            <a:off x="5612619" y="3627803"/>
            <a:ext cx="585" cy="314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cxnSpLocks/>
            <a:stCxn id="140" idx="3"/>
            <a:endCxn id="26" idx="0"/>
          </p:cNvCxnSpPr>
          <p:nvPr/>
        </p:nvCxnSpPr>
        <p:spPr>
          <a:xfrm flipH="1">
            <a:off x="1004459" y="2681193"/>
            <a:ext cx="465184" cy="595592"/>
          </a:xfrm>
          <a:prstGeom prst="bentConnector4">
            <a:avLst>
              <a:gd name="adj1" fmla="val -49142"/>
              <a:gd name="adj2" fmla="val 71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40" idx="3"/>
            <a:endCxn id="300" idx="0"/>
          </p:cNvCxnSpPr>
          <p:nvPr/>
        </p:nvCxnSpPr>
        <p:spPr>
          <a:xfrm>
            <a:off x="1469643" y="2681193"/>
            <a:ext cx="414356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40" idx="3"/>
            <a:endCxn id="298" idx="0"/>
          </p:cNvCxnSpPr>
          <p:nvPr/>
        </p:nvCxnSpPr>
        <p:spPr>
          <a:xfrm>
            <a:off x="1469643" y="2681193"/>
            <a:ext cx="192993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7158F8-E092-1F3D-706F-2C0A26F39CE0}"/>
              </a:ext>
            </a:extLst>
          </p:cNvPr>
          <p:cNvSpPr/>
          <p:nvPr/>
        </p:nvSpPr>
        <p:spPr>
          <a:xfrm>
            <a:off x="135556" y="7501531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any new refs and double check cite links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CC335A-2ED8-F4A6-0A9C-B58D8BC8B9AA}"/>
              </a:ext>
            </a:extLst>
          </p:cNvPr>
          <p:cNvSpPr/>
          <p:nvPr/>
        </p:nvSpPr>
        <p:spPr>
          <a:xfrm>
            <a:off x="135556" y="395300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Change version and data on title page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3CF45F-DD8D-89BA-9604-C7B968353CC3}"/>
              </a:ext>
            </a:extLst>
          </p:cNvPr>
          <p:cNvSpPr/>
          <p:nvPr/>
        </p:nvSpPr>
        <p:spPr>
          <a:xfrm>
            <a:off x="210910" y="4660726"/>
            <a:ext cx="1583573" cy="2872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Table 1.1 at 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EB66-42B8-8A81-717E-E7379394C2D7}"/>
              </a:ext>
            </a:extLst>
          </p:cNvPr>
          <p:cNvSpPr/>
          <p:nvPr/>
        </p:nvSpPr>
        <p:spPr>
          <a:xfrm>
            <a:off x="135556" y="523588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at the start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21791F-E113-67E2-D534-84F5A397F9B2}"/>
              </a:ext>
            </a:extLst>
          </p:cNvPr>
          <p:cNvSpPr/>
          <p:nvPr/>
        </p:nvSpPr>
        <p:spPr>
          <a:xfrm>
            <a:off x="137181" y="595499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Ch. 2 Installation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DB3403-4A1E-439B-0742-34692B18023C}"/>
              </a:ext>
            </a:extLst>
          </p:cNvPr>
          <p:cNvSpPr/>
          <p:nvPr/>
        </p:nvSpPr>
        <p:spPr>
          <a:xfrm>
            <a:off x="137181" y="6665357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new page for new function // update previous page for updates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BF9D30-2CB1-B06F-D836-73FD2B7D01E7}"/>
              </a:ext>
            </a:extLst>
          </p:cNvPr>
          <p:cNvSpPr/>
          <p:nvPr/>
        </p:nvSpPr>
        <p:spPr>
          <a:xfrm>
            <a:off x="135556" y="8292745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7F0C0F-4F91-7A17-21C2-4A31F8F2E15F}"/>
              </a:ext>
            </a:extLst>
          </p:cNvPr>
          <p:cNvSpPr/>
          <p:nvPr/>
        </p:nvSpPr>
        <p:spPr>
          <a:xfrm>
            <a:off x="134590" y="8996491"/>
            <a:ext cx="1736094" cy="2140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glossary if needed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D81C88-7806-E612-65E3-37A2ED9914E7}"/>
              </a:ext>
            </a:extLst>
          </p:cNvPr>
          <p:cNvSpPr/>
          <p:nvPr/>
        </p:nvSpPr>
        <p:spPr>
          <a:xfrm>
            <a:off x="134590" y="9501046"/>
            <a:ext cx="1736094" cy="235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new pdf to main folder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32D797-F793-04D1-8775-B9F87416DCC0}"/>
              </a:ext>
            </a:extLst>
          </p:cNvPr>
          <p:cNvSpPr/>
          <p:nvPr/>
        </p:nvSpPr>
        <p:spPr>
          <a:xfrm>
            <a:off x="134283" y="9999199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pdf to add to sphinx static folder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A0656D-5E2D-E866-4193-FF5968208FD4}"/>
              </a:ext>
            </a:extLst>
          </p:cNvPr>
          <p:cNvSpPr/>
          <p:nvPr/>
        </p:nvSpPr>
        <p:spPr>
          <a:xfrm>
            <a:off x="294625" y="10672627"/>
            <a:ext cx="1415409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44EEA9-BCC2-4284-0334-96BB5094AAA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02697" y="4377174"/>
            <a:ext cx="906" cy="283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B32ABA-6928-46FF-EC81-E2B25DE356F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002637" y="8716913"/>
            <a:ext cx="966" cy="27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312202-B55F-E51C-41D1-B4A3F9430656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1003603" y="7925699"/>
            <a:ext cx="0" cy="367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C27B59-7ECF-D582-645C-50648A4F9D6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 flipH="1">
            <a:off x="1003603" y="7255018"/>
            <a:ext cx="1625" cy="24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033E4A-B043-B3BE-7015-FEC109CF9E6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5228" y="6365353"/>
            <a:ext cx="0" cy="30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D2D803-31DD-E860-4520-6525FFEEAC2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03603" y="5660050"/>
            <a:ext cx="1625" cy="294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90D9B6-C3C7-8615-7185-91E54D5BC15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1002697" y="4947935"/>
            <a:ext cx="906" cy="28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E4260-BD63-FC96-2B30-EC4153728388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002637" y="9210567"/>
            <a:ext cx="0" cy="29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D68F6625-7986-E263-2DDF-75E93C7071F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1002330" y="9736322"/>
            <a:ext cx="307" cy="26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06627C44-14F4-C693-DF66-EBB220DBFA33}"/>
              </a:ext>
            </a:extLst>
          </p:cNvPr>
          <p:cNvSpPr/>
          <p:nvPr/>
        </p:nvSpPr>
        <p:spPr>
          <a:xfrm>
            <a:off x="2534644" y="396557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to “updates” section</a:t>
            </a:r>
          </a:p>
        </p:txBody>
      </p: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A0527445-6E24-4F99-486E-19F764C3A6E7}"/>
              </a:ext>
            </a:extLst>
          </p:cNvPr>
          <p:cNvSpPr/>
          <p:nvPr/>
        </p:nvSpPr>
        <p:spPr>
          <a:xfrm>
            <a:off x="2534644" y="4667427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Ehmatlab.rst</a:t>
            </a:r>
            <a:r>
              <a:rPr lang="en-IE" sz="900" b="1" dirty="0">
                <a:solidFill>
                  <a:sysClr val="windowText" lastClr="000000"/>
                </a:solidFill>
              </a:rPr>
              <a:t> +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Ehpython.rst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8F79B1C9-6B2E-85B0-CA4B-A36891D67401}"/>
              </a:ext>
            </a:extLst>
          </p:cNvPr>
          <p:cNvSpPr/>
          <p:nvPr/>
        </p:nvSpPr>
        <p:spPr>
          <a:xfrm>
            <a:off x="2536269" y="5348438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Function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 Python API </a:t>
            </a:r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346F69EA-F1F0-C8B7-46FF-41151346E6EB}"/>
              </a:ext>
            </a:extLst>
          </p:cNvPr>
          <p:cNvSpPr/>
          <p:nvPr/>
        </p:nvSpPr>
        <p:spPr>
          <a:xfrm>
            <a:off x="2531526" y="6785499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and Python API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35DF3D0A-BD61-4BEF-DE28-0D2027BDA248}"/>
              </a:ext>
            </a:extLst>
          </p:cNvPr>
          <p:cNvSpPr/>
          <p:nvPr/>
        </p:nvSpPr>
        <p:spPr>
          <a:xfrm>
            <a:off x="2531526" y="757980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291FDB4-D924-188C-BBA7-2E6B4EC70526}"/>
              </a:ext>
            </a:extLst>
          </p:cNvPr>
          <p:cNvCxnSpPr>
            <a:cxnSpLocks/>
            <a:stCxn id="453" idx="2"/>
            <a:endCxn id="455" idx="0"/>
          </p:cNvCxnSpPr>
          <p:nvPr/>
        </p:nvCxnSpPr>
        <p:spPr>
          <a:xfrm>
            <a:off x="3402691" y="4389744"/>
            <a:ext cx="0" cy="27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F32C3974-5B46-37FD-3787-5954147AEF9D}"/>
              </a:ext>
            </a:extLst>
          </p:cNvPr>
          <p:cNvCxnSpPr>
            <a:cxnSpLocks/>
            <a:stCxn id="457" idx="2"/>
            <a:endCxn id="458" idx="0"/>
          </p:cNvCxnSpPr>
          <p:nvPr/>
        </p:nvCxnSpPr>
        <p:spPr>
          <a:xfrm>
            <a:off x="3399573" y="7375160"/>
            <a:ext cx="0" cy="20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A4325E30-9462-4232-F6BA-6CEC5CE50E00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3402691" y="5091595"/>
            <a:ext cx="1625" cy="25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81F87534-A2B4-3805-6C80-3696B5539FF1}"/>
              </a:ext>
            </a:extLst>
          </p:cNvPr>
          <p:cNvSpPr/>
          <p:nvPr/>
        </p:nvSpPr>
        <p:spPr>
          <a:xfrm>
            <a:off x="2531526" y="605507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links to new function files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Python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DC85958-AAFF-8F3F-A2CF-17F46B95A771}"/>
              </a:ext>
            </a:extLst>
          </p:cNvPr>
          <p:cNvCxnSpPr>
            <a:cxnSpLocks/>
            <a:stCxn id="477" idx="2"/>
            <a:endCxn id="457" idx="0"/>
          </p:cNvCxnSpPr>
          <p:nvPr/>
        </p:nvCxnSpPr>
        <p:spPr>
          <a:xfrm>
            <a:off x="3399573" y="6465433"/>
            <a:ext cx="0" cy="32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1C715CB7-51BF-256E-E67E-6FDC3ABCF5B6}"/>
              </a:ext>
            </a:extLst>
          </p:cNvPr>
          <p:cNvCxnSpPr>
            <a:cxnSpLocks/>
            <a:stCxn id="456" idx="2"/>
            <a:endCxn id="477" idx="0"/>
          </p:cNvCxnSpPr>
          <p:nvPr/>
        </p:nvCxnSpPr>
        <p:spPr>
          <a:xfrm flipH="1">
            <a:off x="3399573" y="5758798"/>
            <a:ext cx="4743" cy="296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4203327A-67DC-6C21-AE83-64B57A7E6D3F}"/>
              </a:ext>
            </a:extLst>
          </p:cNvPr>
          <p:cNvSpPr/>
          <p:nvPr/>
        </p:nvSpPr>
        <p:spPr>
          <a:xfrm>
            <a:off x="2531526" y="10066978"/>
            <a:ext cx="1736094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OK, Push to GitHub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82A61C44-07D2-6774-BAC6-1C36EA91091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02330" y="10423367"/>
            <a:ext cx="0" cy="24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Rectangle: Rounded Corners 498">
            <a:extLst>
              <a:ext uri="{FF2B5EF4-FFF2-40B4-BE49-F238E27FC236}">
                <a16:creationId xmlns:a16="http://schemas.microsoft.com/office/drawing/2014/main" id="{57B3410D-EDDE-25AE-8B92-00A55077A4F0}"/>
              </a:ext>
            </a:extLst>
          </p:cNvPr>
          <p:cNvSpPr/>
          <p:nvPr/>
        </p:nvSpPr>
        <p:spPr>
          <a:xfrm>
            <a:off x="2531526" y="8321723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info in conf.py file</a:t>
            </a:r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64331ECE-E866-C041-6460-5A888D9EC7C3}"/>
              </a:ext>
            </a:extLst>
          </p:cNvPr>
          <p:cNvCxnSpPr>
            <a:cxnSpLocks/>
            <a:stCxn id="458" idx="2"/>
            <a:endCxn id="499" idx="0"/>
          </p:cNvCxnSpPr>
          <p:nvPr/>
        </p:nvCxnSpPr>
        <p:spPr>
          <a:xfrm>
            <a:off x="3399573" y="8003970"/>
            <a:ext cx="0" cy="31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0FC5BECD-6BB5-DE4E-7729-DD9039910CE6}"/>
              </a:ext>
            </a:extLst>
          </p:cNvPr>
          <p:cNvSpPr/>
          <p:nvPr/>
        </p:nvSpPr>
        <p:spPr>
          <a:xfrm>
            <a:off x="2779812" y="9003835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99FB9B0-A2D2-B51D-EC10-C6DEBDE8B273}"/>
              </a:ext>
            </a:extLst>
          </p:cNvPr>
          <p:cNvCxnSpPr>
            <a:cxnSpLocks/>
            <a:stCxn id="499" idx="2"/>
            <a:endCxn id="503" idx="0"/>
          </p:cNvCxnSpPr>
          <p:nvPr/>
        </p:nvCxnSpPr>
        <p:spPr>
          <a:xfrm>
            <a:off x="3399573" y="8745891"/>
            <a:ext cx="0" cy="257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645D2916-065D-F8C2-9F8A-134098B7C545}"/>
              </a:ext>
            </a:extLst>
          </p:cNvPr>
          <p:cNvSpPr/>
          <p:nvPr/>
        </p:nvSpPr>
        <p:spPr>
          <a:xfrm>
            <a:off x="2741940" y="9523495"/>
            <a:ext cx="1315265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Preview built docs</a:t>
            </a:r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77A64767-2919-2A23-D772-32A14D48C2CD}"/>
              </a:ext>
            </a:extLst>
          </p:cNvPr>
          <p:cNvCxnSpPr>
            <a:cxnSpLocks/>
            <a:stCxn id="503" idx="2"/>
            <a:endCxn id="507" idx="0"/>
          </p:cNvCxnSpPr>
          <p:nvPr/>
        </p:nvCxnSpPr>
        <p:spPr>
          <a:xfrm>
            <a:off x="3399573" y="9240442"/>
            <a:ext cx="0" cy="283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095BF55-43D3-D44A-038E-817CBA8EC258}"/>
              </a:ext>
            </a:extLst>
          </p:cNvPr>
          <p:cNvCxnSpPr>
            <a:cxnSpLocks/>
            <a:stCxn id="507" idx="2"/>
            <a:endCxn id="492" idx="0"/>
          </p:cNvCxnSpPr>
          <p:nvPr/>
        </p:nvCxnSpPr>
        <p:spPr>
          <a:xfrm>
            <a:off x="3399573" y="9760102"/>
            <a:ext cx="0" cy="30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DCBBA3B-8502-AF0C-195A-50AA025A1F2D}"/>
              </a:ext>
            </a:extLst>
          </p:cNvPr>
          <p:cNvSpPr/>
          <p:nvPr/>
        </p:nvSpPr>
        <p:spPr>
          <a:xfrm>
            <a:off x="4650419" y="3941921"/>
            <a:ext cx="1924399" cy="9634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Base//2D//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Cross//Multivariate, add function name link in relevant API doc and in list at top of multiscale API docs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FBD5FF-4F38-EFD8-3D6F-53C7CE80481B}"/>
              </a:ext>
            </a:extLst>
          </p:cNvPr>
          <p:cNvSpPr/>
          <p:nvPr/>
        </p:nvSpPr>
        <p:spPr>
          <a:xfrm>
            <a:off x="4744572" y="5123830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multiscale entropy, update relevant API doc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A146BA2-7AE9-33FC-A351-FB167192D1A6}"/>
              </a:ext>
            </a:extLst>
          </p:cNvPr>
          <p:cNvSpPr/>
          <p:nvPr/>
        </p:nvSpPr>
        <p:spPr>
          <a:xfrm>
            <a:off x="4746197" y="5795316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DAA421-2ED6-6640-4565-1953AB46A475}"/>
              </a:ext>
            </a:extLst>
          </p:cNvPr>
          <p:cNvSpPr/>
          <p:nvPr/>
        </p:nvSpPr>
        <p:spPr>
          <a:xfrm>
            <a:off x="4741454" y="7108552"/>
            <a:ext cx="1736094" cy="4344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 with Julia Documenter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94769BF-DE9F-C751-000F-0E5383C5B0DF}"/>
              </a:ext>
            </a:extLst>
          </p:cNvPr>
          <p:cNvSpPr/>
          <p:nvPr/>
        </p:nvSpPr>
        <p:spPr>
          <a:xfrm>
            <a:off x="4610101" y="7806986"/>
            <a:ext cx="2012342" cy="424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API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3A832-9247-BCF4-75F4-2E89D6D8C9D4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612619" y="4905399"/>
            <a:ext cx="0" cy="218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FA07D1-0E78-975F-6943-ABF8776E2B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609501" y="7542983"/>
            <a:ext cx="6771" cy="26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2A7BC4-0E36-C370-8BDF-9B3733034FC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5612619" y="5547998"/>
            <a:ext cx="1625" cy="247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BA20C2D-B9A1-1E23-8589-B51B4B40BA57}"/>
              </a:ext>
            </a:extLst>
          </p:cNvPr>
          <p:cNvSpPr/>
          <p:nvPr/>
        </p:nvSpPr>
        <p:spPr>
          <a:xfrm>
            <a:off x="4610099" y="6463851"/>
            <a:ext cx="2012343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Make.jl</a:t>
            </a:r>
            <a:r>
              <a:rPr lang="en-IE" sz="900" b="1" dirty="0">
                <a:solidFill>
                  <a:sysClr val="windowText" lastClr="000000"/>
                </a:solidFill>
              </a:rPr>
              <a:t> – add pages if necessary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EA3891-97A2-5891-A39B-06A47938E727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5609501" y="6874211"/>
            <a:ext cx="6770" cy="23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FE35A1-A990-742E-0C9B-5152ADB54ED9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5614244" y="6205676"/>
            <a:ext cx="2027" cy="25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5BD0BA2-5F3F-0157-BAED-63945B48B92B}"/>
              </a:ext>
            </a:extLst>
          </p:cNvPr>
          <p:cNvSpPr/>
          <p:nvPr/>
        </p:nvSpPr>
        <p:spPr>
          <a:xfrm>
            <a:off x="4741454" y="8446499"/>
            <a:ext cx="1736094" cy="5659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pacakage</a:t>
            </a:r>
            <a:r>
              <a:rPr lang="en-IE" sz="900" b="1" dirty="0">
                <a:solidFill>
                  <a:sysClr val="windowText" lastClr="000000"/>
                </a:solidFill>
              </a:rPr>
              <a:t> in Project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toml</a:t>
            </a:r>
            <a:r>
              <a:rPr lang="en-IE" sz="900" b="1" dirty="0">
                <a:solidFill>
                  <a:sysClr val="windowText" lastClr="000000"/>
                </a:solidFill>
              </a:rPr>
              <a:t> is latest from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github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6FE356-6EE1-EEFE-EFC2-20A75D191E84}"/>
              </a:ext>
            </a:extLst>
          </p:cNvPr>
          <p:cNvCxnSpPr>
            <a:cxnSpLocks/>
            <a:stCxn id="78" idx="2"/>
            <a:endCxn id="86" idx="0"/>
          </p:cNvCxnSpPr>
          <p:nvPr/>
        </p:nvCxnSpPr>
        <p:spPr>
          <a:xfrm flipH="1">
            <a:off x="5609501" y="8231144"/>
            <a:ext cx="6771" cy="215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B07175-B75C-0B8A-800E-BA026AA09E17}"/>
              </a:ext>
            </a:extLst>
          </p:cNvPr>
          <p:cNvSpPr/>
          <p:nvPr/>
        </p:nvSpPr>
        <p:spPr>
          <a:xfrm>
            <a:off x="4989740" y="9268062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D7CA60-0BFE-A15C-1559-78256FBE9BCB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609501" y="9012413"/>
            <a:ext cx="0" cy="2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A6299A5-BF3B-5AE9-B8F4-6C8293956EC1}"/>
              </a:ext>
            </a:extLst>
          </p:cNvPr>
          <p:cNvSpPr/>
          <p:nvPr/>
        </p:nvSpPr>
        <p:spPr>
          <a:xfrm>
            <a:off x="4705464" y="9692148"/>
            <a:ext cx="1808073" cy="3658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all is deployed correctly + version is correct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9EEF58-D5ED-10EC-273C-A1FB3CBCB19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5609501" y="9504669"/>
            <a:ext cx="0" cy="18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EF94C2-F996-11DD-542A-CDFF2720A7EE}"/>
              </a:ext>
            </a:extLst>
          </p:cNvPr>
          <p:cNvCxnSpPr>
            <a:cxnSpLocks/>
            <a:stCxn id="146" idx="2"/>
            <a:endCxn id="93" idx="0"/>
          </p:cNvCxnSpPr>
          <p:nvPr/>
        </p:nvCxnSpPr>
        <p:spPr>
          <a:xfrm>
            <a:off x="5609501" y="10729066"/>
            <a:ext cx="0" cy="24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5F682E5-2F0D-8654-53F6-991C9BE1E2EA}"/>
              </a:ext>
            </a:extLst>
          </p:cNvPr>
          <p:cNvSpPr/>
          <p:nvPr/>
        </p:nvSpPr>
        <p:spPr>
          <a:xfrm>
            <a:off x="4741454" y="10972305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Pull fast-forward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- Julia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4F64F75-C663-34DA-383D-01D02FCFF663}"/>
              </a:ext>
            </a:extLst>
          </p:cNvPr>
          <p:cNvSpPr/>
          <p:nvPr/>
        </p:nvSpPr>
        <p:spPr>
          <a:xfrm>
            <a:off x="4741448" y="11625904"/>
            <a:ext cx="1736094" cy="371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new submodule update on main GitHub repo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06CFE94-3D55-34EA-2E30-3A2F3C5075F9}"/>
              </a:ext>
            </a:extLst>
          </p:cNvPr>
          <p:cNvSpPr/>
          <p:nvPr/>
        </p:nvSpPr>
        <p:spPr>
          <a:xfrm>
            <a:off x="4741454" y="10318707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new release docs not tagged, run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tagbot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63D1548-455F-2B74-4B4D-85F75765034D}"/>
              </a:ext>
            </a:extLst>
          </p:cNvPr>
          <p:cNvCxnSpPr>
            <a:cxnSpLocks/>
            <a:stCxn id="90" idx="2"/>
            <a:endCxn id="146" idx="0"/>
          </p:cNvCxnSpPr>
          <p:nvPr/>
        </p:nvCxnSpPr>
        <p:spPr>
          <a:xfrm>
            <a:off x="5609501" y="10057998"/>
            <a:ext cx="0" cy="26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CA115E-18B2-F730-BD04-2963C35EBC16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5609495" y="11382664"/>
            <a:ext cx="6" cy="24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75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</TotalTime>
  <Words>650</Words>
  <Application>Microsoft Office PowerPoint</Application>
  <PresentationFormat>Widescreen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OCR A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Flood</dc:creator>
  <cp:lastModifiedBy>Matt Flood</cp:lastModifiedBy>
  <cp:revision>26</cp:revision>
  <dcterms:created xsi:type="dcterms:W3CDTF">2024-04-04T19:25:40Z</dcterms:created>
  <dcterms:modified xsi:type="dcterms:W3CDTF">2024-04-12T12:08:22Z</dcterms:modified>
</cp:coreProperties>
</file>