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E1E8"/>
    <a:srgbClr val="78E6EC"/>
    <a:srgbClr val="37CBFF"/>
    <a:srgbClr val="1D8BA1"/>
    <a:srgbClr val="22A2BC"/>
    <a:srgbClr val="083F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9DD2-4C09-452C-BBAC-3E1DF0F77A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60F9A-63D3-48C1-8C87-BD5C682856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8937C-2D47-4462-A096-386ED0E6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36E2-7353-4885-AE5E-1D923398932D}" type="datetimeFigureOut">
              <a:rPr lang="en-IE" smtClean="0"/>
              <a:t>12/04/2021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55663-17FD-4694-9B42-359A74F5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B5E96-6DB6-41CA-A169-C5CC7AEB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580D-CD8B-4B3E-A920-4B4C5D9BC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8359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D142-CD41-4684-9BB0-EF1239087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69801-984B-4B20-8ADA-DC1E48E6C8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A6C0B-2ED3-42C3-A968-414B835BB3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36E2-7353-4885-AE5E-1D923398932D}" type="datetimeFigureOut">
              <a:rPr lang="en-IE" smtClean="0"/>
              <a:t>12/04/2021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3CB703-D0D7-4EC5-AE35-EE9EA1BF1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B6C9B-3241-46BB-8E2D-EEE27F79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580D-CD8B-4B3E-A920-4B4C5D9BC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11681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80B01B-C241-4FA4-A635-C82F7E961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A340F-EBED-47EF-996B-2AB6BB307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DBCA3-1DB6-47C7-8041-C375644FC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36E2-7353-4885-AE5E-1D923398932D}" type="datetimeFigureOut">
              <a:rPr lang="en-IE" smtClean="0"/>
              <a:t>12/04/2021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5DD80-B845-4EE4-8BB0-592623EE3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55530E-2D3B-4A15-9625-67E722E16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580D-CD8B-4B3E-A920-4B4C5D9BC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56307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2466D-575C-4B90-895F-FD3D4A369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0C01B-79C2-4D57-847C-B77449FD6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2D3F3-2729-4781-BB50-1C887C7D2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36E2-7353-4885-AE5E-1D923398932D}" type="datetimeFigureOut">
              <a:rPr lang="en-IE" smtClean="0"/>
              <a:t>12/04/2021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D38C5-C891-43F2-9194-FF84D1C07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A8ADC-14F9-4711-AB77-5F5C0633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580D-CD8B-4B3E-A920-4B4C5D9BC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3136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07A4F-EEFD-4E14-B05A-CED68542F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0DA61-4388-4A69-9E88-FB0583D3EC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5DB11-52CA-439F-90A2-46432BC22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36E2-7353-4885-AE5E-1D923398932D}" type="datetimeFigureOut">
              <a:rPr lang="en-IE" smtClean="0"/>
              <a:t>12/04/2021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8A31F2-2AB4-4758-828D-FCDBEA283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3562-6692-43B7-B444-48630E5CE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580D-CD8B-4B3E-A920-4B4C5D9BC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25877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29F1C-F070-4D25-9D85-34B9B22DD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E936A-5076-42BD-9EE2-DC1C592510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A08BEC-5BE9-4994-A64F-17E016A35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F80D2-CF7B-445A-8101-FD8FA0BE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36E2-7353-4885-AE5E-1D923398932D}" type="datetimeFigureOut">
              <a:rPr lang="en-IE" smtClean="0"/>
              <a:t>12/04/2021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17446A-E3E4-46A8-84A3-502A26AFB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8FB79-B5B1-469D-8E97-214F0654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580D-CD8B-4B3E-A920-4B4C5D9BC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501074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D6887-04BA-4058-B8AC-724EFD121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4629D-F3A9-48BE-9A76-235D8B181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7906FF-0ED5-4BE3-B3AB-46A24707A8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EAB8F2-B054-4D3A-A099-2BDEDA4D83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1A0355-63C9-4F2D-BD29-2AE4DFF6B2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ACDD0-05C2-493F-99FE-68A6B14AA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36E2-7353-4885-AE5E-1D923398932D}" type="datetimeFigureOut">
              <a:rPr lang="en-IE" smtClean="0"/>
              <a:t>12/04/2021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FDC0D-C165-4529-A531-B78D4345F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6641D6-A8C3-4FAB-AC10-DA7599531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580D-CD8B-4B3E-A920-4B4C5D9BC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54423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672A-A592-427F-9133-B38A3F73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C3D201-93F3-48AF-91DE-7001DB0A5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36E2-7353-4885-AE5E-1D923398932D}" type="datetimeFigureOut">
              <a:rPr lang="en-IE" smtClean="0"/>
              <a:t>12/04/2021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ECC572-5681-4043-9EF2-97F5F4A50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B49DD9-2941-4C83-8814-DB4EE4E60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580D-CD8B-4B3E-A920-4B4C5D9BC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5182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409C75-CF19-45A7-B936-AE4FCEB04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36E2-7353-4885-AE5E-1D923398932D}" type="datetimeFigureOut">
              <a:rPr lang="en-IE" smtClean="0"/>
              <a:t>12/04/2021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90447B-FF4F-41A2-BED4-51E315B67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03904-9CF0-4F66-BEF5-18A4BD60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580D-CD8B-4B3E-A920-4B4C5D9BC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0034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88B98-B2C0-4977-89A9-3492963B7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CF82F2-979B-4CE5-A7FA-99633E7664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21DABE-8B55-47C3-8AA2-FF5799324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A75790-555F-4D3C-8D69-4A311A75AA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36E2-7353-4885-AE5E-1D923398932D}" type="datetimeFigureOut">
              <a:rPr lang="en-IE" smtClean="0"/>
              <a:t>12/04/2021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25E63B-1A40-46C2-9375-06CB8614C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48A50-B73A-4750-884A-D7FA1AE4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580D-CD8B-4B3E-A920-4B4C5D9BC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36611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08CB1-00BC-45C8-BBAF-CBDE08CF0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15A91-B675-47C4-AE8D-716A781F0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008A7D-AD02-41E8-8C97-AD584AE3BF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7EE848-6B7C-4FFD-8DF0-0206CB93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5936E2-7353-4885-AE5E-1D923398932D}" type="datetimeFigureOut">
              <a:rPr lang="en-IE" smtClean="0"/>
              <a:t>12/04/2021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682BB4-ACE8-48BB-9234-2E362A1EA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6E07E5-F454-455A-93DF-3DEB2FB01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B580D-CD8B-4B3E-A920-4B4C5D9BC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452684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C217D-11A0-4FD0-B27F-AD95D05EF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1AF89-64D1-4C7F-BAB1-3B86973521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A5B84E-0A2D-4ECA-8615-D053985AD4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5936E2-7353-4885-AE5E-1D923398932D}" type="datetimeFigureOut">
              <a:rPr lang="en-IE" smtClean="0"/>
              <a:t>12/04/2021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9BDFA-1678-4279-987C-C6B85E147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DFEA0-7609-4C73-AAF7-1033058AE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B580D-CD8B-4B3E-A920-4B4C5D9BC2C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0399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3F4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35DAF9-7F75-48B6-85B3-79246EFAD327}"/>
              </a:ext>
            </a:extLst>
          </p:cNvPr>
          <p:cNvSpPr/>
          <p:nvPr/>
        </p:nvSpPr>
        <p:spPr>
          <a:xfrm>
            <a:off x="478971" y="606490"/>
            <a:ext cx="1800000" cy="1800000"/>
          </a:xfrm>
          <a:prstGeom prst="roundRect">
            <a:avLst/>
          </a:prstGeom>
          <a:noFill/>
          <a:ln w="190500">
            <a:solidFill>
              <a:srgbClr val="1D8BA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0349061-FC7E-458C-9BA6-4C9B979983CE}"/>
              </a:ext>
            </a:extLst>
          </p:cNvPr>
          <p:cNvSpPr/>
          <p:nvPr/>
        </p:nvSpPr>
        <p:spPr>
          <a:xfrm>
            <a:off x="1378971" y="1506490"/>
            <a:ext cx="1800000" cy="1800000"/>
          </a:xfrm>
          <a:prstGeom prst="roundRect">
            <a:avLst>
              <a:gd name="adj" fmla="val 32218"/>
            </a:avLst>
          </a:prstGeom>
          <a:noFill/>
          <a:ln w="190500">
            <a:solidFill>
              <a:srgbClr val="37CB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8CE72F-2159-4BAB-8CF0-8292098B65D7}"/>
              </a:ext>
            </a:extLst>
          </p:cNvPr>
          <p:cNvSpPr/>
          <p:nvPr/>
        </p:nvSpPr>
        <p:spPr>
          <a:xfrm>
            <a:off x="2284382" y="2406490"/>
            <a:ext cx="1800000" cy="1800000"/>
          </a:xfrm>
          <a:prstGeom prst="roundRect">
            <a:avLst>
              <a:gd name="adj" fmla="val 50000"/>
            </a:avLst>
          </a:prstGeom>
          <a:noFill/>
          <a:ln w="190500">
            <a:solidFill>
              <a:srgbClr val="5AE1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52153FD-C6BA-429C-A3D8-1645460D1382}"/>
              </a:ext>
            </a:extLst>
          </p:cNvPr>
          <p:cNvCxnSpPr>
            <a:cxnSpLocks/>
          </p:cNvCxnSpPr>
          <p:nvPr/>
        </p:nvCxnSpPr>
        <p:spPr>
          <a:xfrm>
            <a:off x="1073020" y="2406490"/>
            <a:ext cx="662474" cy="0"/>
          </a:xfrm>
          <a:prstGeom prst="line">
            <a:avLst/>
          </a:prstGeom>
          <a:ln w="190500">
            <a:solidFill>
              <a:srgbClr val="1D8B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6A5F8B-D5DE-41F9-B801-DA5537EBF569}"/>
              </a:ext>
            </a:extLst>
          </p:cNvPr>
          <p:cNvCxnSpPr>
            <a:cxnSpLocks/>
          </p:cNvCxnSpPr>
          <p:nvPr/>
        </p:nvCxnSpPr>
        <p:spPr>
          <a:xfrm>
            <a:off x="1947734" y="3306490"/>
            <a:ext cx="662474" cy="0"/>
          </a:xfrm>
          <a:prstGeom prst="line">
            <a:avLst/>
          </a:prstGeom>
          <a:ln w="190500">
            <a:solidFill>
              <a:srgbClr val="37CB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5E6215C-DF96-4913-8DE4-E46C2E25FA41}"/>
              </a:ext>
            </a:extLst>
          </p:cNvPr>
          <p:cNvSpPr/>
          <p:nvPr/>
        </p:nvSpPr>
        <p:spPr>
          <a:xfrm>
            <a:off x="2052729" y="615821"/>
            <a:ext cx="9563878" cy="3197720"/>
          </a:xfrm>
          <a:custGeom>
            <a:avLst/>
            <a:gdLst>
              <a:gd name="connsiteX0" fmla="*/ 0 w 9563878"/>
              <a:gd name="connsiteY0" fmla="*/ 0 h 3197720"/>
              <a:gd name="connsiteX1" fmla="*/ 1362270 w 9563878"/>
              <a:gd name="connsiteY1" fmla="*/ 466530 h 3197720"/>
              <a:gd name="connsiteX2" fmla="*/ 2733870 w 9563878"/>
              <a:gd name="connsiteY2" fmla="*/ 205273 h 3197720"/>
              <a:gd name="connsiteX3" fmla="*/ 4945225 w 9563878"/>
              <a:gd name="connsiteY3" fmla="*/ 1707502 h 3197720"/>
              <a:gd name="connsiteX4" fmla="*/ 6979298 w 9563878"/>
              <a:gd name="connsiteY4" fmla="*/ 690465 h 3197720"/>
              <a:gd name="connsiteX5" fmla="*/ 9078686 w 9563878"/>
              <a:gd name="connsiteY5" fmla="*/ 2985796 h 3197720"/>
              <a:gd name="connsiteX6" fmla="*/ 9563878 w 9563878"/>
              <a:gd name="connsiteY6" fmla="*/ 2957804 h 319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563878" h="3197720" extrusionOk="0">
                <a:moveTo>
                  <a:pt x="0" y="0"/>
                </a:moveTo>
                <a:cubicBezTo>
                  <a:pt x="356761" y="156604"/>
                  <a:pt x="843405" y="456046"/>
                  <a:pt x="1362270" y="466530"/>
                </a:cubicBezTo>
                <a:cubicBezTo>
                  <a:pt x="1991003" y="537181"/>
                  <a:pt x="2108357" y="-654"/>
                  <a:pt x="2733870" y="205273"/>
                </a:cubicBezTo>
                <a:cubicBezTo>
                  <a:pt x="3249672" y="491551"/>
                  <a:pt x="4234680" y="1643077"/>
                  <a:pt x="4945225" y="1707502"/>
                </a:cubicBezTo>
                <a:cubicBezTo>
                  <a:pt x="5635684" y="1779005"/>
                  <a:pt x="6322315" y="492671"/>
                  <a:pt x="6979298" y="690465"/>
                </a:cubicBezTo>
                <a:cubicBezTo>
                  <a:pt x="7809962" y="920330"/>
                  <a:pt x="8719062" y="2461502"/>
                  <a:pt x="9078686" y="2985796"/>
                </a:cubicBezTo>
                <a:cubicBezTo>
                  <a:pt x="9485986" y="3360093"/>
                  <a:pt x="9493620" y="3201269"/>
                  <a:pt x="9563878" y="2957804"/>
                </a:cubicBezTo>
              </a:path>
            </a:pathLst>
          </a:custGeom>
          <a:noFill/>
          <a:ln w="190500" cmpd="sng">
            <a:gradFill flip="none" rotWithShape="1">
              <a:gsLst>
                <a:gs pos="1000">
                  <a:srgbClr val="1D8BA1"/>
                </a:gs>
                <a:gs pos="27000">
                  <a:srgbClr val="1D8BA1">
                    <a:alpha val="80000"/>
                  </a:srgbClr>
                </a:gs>
                <a:gs pos="53000">
                  <a:srgbClr val="1D8BA1">
                    <a:alpha val="60000"/>
                  </a:srgbClr>
                </a:gs>
                <a:gs pos="79000">
                  <a:srgbClr val="1D8BA1">
                    <a:alpha val="40000"/>
                  </a:srgbClr>
                </a:gs>
                <a:gs pos="100000">
                  <a:srgbClr val="1D8BA1">
                    <a:alpha val="20000"/>
                  </a:srgbClr>
                </a:gs>
              </a:gsLst>
              <a:lin ang="0" scaled="1"/>
              <a:tileRect/>
            </a:gradFill>
            <a:prstDash val="solid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9563878"/>
                      <a:gd name="connsiteY0" fmla="*/ 0 h 3197720"/>
                      <a:gd name="connsiteX1" fmla="*/ 1362270 w 9563878"/>
                      <a:gd name="connsiteY1" fmla="*/ 466530 h 3197720"/>
                      <a:gd name="connsiteX2" fmla="*/ 2733870 w 9563878"/>
                      <a:gd name="connsiteY2" fmla="*/ 205273 h 3197720"/>
                      <a:gd name="connsiteX3" fmla="*/ 4945225 w 9563878"/>
                      <a:gd name="connsiteY3" fmla="*/ 1707502 h 3197720"/>
                      <a:gd name="connsiteX4" fmla="*/ 6979298 w 9563878"/>
                      <a:gd name="connsiteY4" fmla="*/ 690465 h 3197720"/>
                      <a:gd name="connsiteX5" fmla="*/ 9078686 w 9563878"/>
                      <a:gd name="connsiteY5" fmla="*/ 2985796 h 3197720"/>
                      <a:gd name="connsiteX6" fmla="*/ 9563878 w 9563878"/>
                      <a:gd name="connsiteY6" fmla="*/ 2957804 h 3197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9563878" h="3197720">
                        <a:moveTo>
                          <a:pt x="0" y="0"/>
                        </a:moveTo>
                        <a:cubicBezTo>
                          <a:pt x="453312" y="216159"/>
                          <a:pt x="906625" y="432318"/>
                          <a:pt x="1362270" y="466530"/>
                        </a:cubicBezTo>
                        <a:cubicBezTo>
                          <a:pt x="1817915" y="500742"/>
                          <a:pt x="2136711" y="-1556"/>
                          <a:pt x="2733870" y="205273"/>
                        </a:cubicBezTo>
                        <a:cubicBezTo>
                          <a:pt x="3331029" y="412102"/>
                          <a:pt x="4237654" y="1626637"/>
                          <a:pt x="4945225" y="1707502"/>
                        </a:cubicBezTo>
                        <a:cubicBezTo>
                          <a:pt x="5652796" y="1788367"/>
                          <a:pt x="6290388" y="477416"/>
                          <a:pt x="6979298" y="690465"/>
                        </a:cubicBezTo>
                        <a:cubicBezTo>
                          <a:pt x="7668208" y="903514"/>
                          <a:pt x="8647923" y="2607906"/>
                          <a:pt x="9078686" y="2985796"/>
                        </a:cubicBezTo>
                        <a:cubicBezTo>
                          <a:pt x="9509449" y="3363686"/>
                          <a:pt x="9536663" y="3160745"/>
                          <a:pt x="9563878" y="2957804"/>
                        </a:cubicBezTo>
                      </a:path>
                    </a:pathLst>
                  </a:cu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96BF56C4-3F2E-4D6E-9825-DF313DF16E27}"/>
              </a:ext>
            </a:extLst>
          </p:cNvPr>
          <p:cNvSpPr/>
          <p:nvPr/>
        </p:nvSpPr>
        <p:spPr>
          <a:xfrm>
            <a:off x="3993501" y="553409"/>
            <a:ext cx="7511143" cy="3160174"/>
          </a:xfrm>
          <a:custGeom>
            <a:avLst/>
            <a:gdLst>
              <a:gd name="connsiteX0" fmla="*/ 0 w 7511143"/>
              <a:gd name="connsiteY0" fmla="*/ 3160174 h 3160174"/>
              <a:gd name="connsiteX1" fmla="*/ 877077 w 7511143"/>
              <a:gd name="connsiteY1" fmla="*/ 1322044 h 3160174"/>
              <a:gd name="connsiteX2" fmla="*/ 2565918 w 7511143"/>
              <a:gd name="connsiteY2" fmla="*/ 6427 h 3160174"/>
              <a:gd name="connsiteX3" fmla="*/ 4646645 w 7511143"/>
              <a:gd name="connsiteY3" fmla="*/ 1863219 h 3160174"/>
              <a:gd name="connsiteX4" fmla="*/ 7511143 w 7511143"/>
              <a:gd name="connsiteY4" fmla="*/ 1527317 h 3160174"/>
              <a:gd name="connsiteX5" fmla="*/ 7511143 w 7511143"/>
              <a:gd name="connsiteY5" fmla="*/ 1527317 h 3160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511143" h="3160174">
                <a:moveTo>
                  <a:pt x="0" y="3160174"/>
                </a:moveTo>
                <a:cubicBezTo>
                  <a:pt x="224712" y="2503921"/>
                  <a:pt x="449424" y="1847668"/>
                  <a:pt x="877077" y="1322044"/>
                </a:cubicBezTo>
                <a:cubicBezTo>
                  <a:pt x="1304730" y="796420"/>
                  <a:pt x="1937657" y="-83769"/>
                  <a:pt x="2565918" y="6427"/>
                </a:cubicBezTo>
                <a:cubicBezTo>
                  <a:pt x="3194179" y="96623"/>
                  <a:pt x="3822441" y="1609737"/>
                  <a:pt x="4646645" y="1863219"/>
                </a:cubicBezTo>
                <a:cubicBezTo>
                  <a:pt x="5470849" y="2116701"/>
                  <a:pt x="7511143" y="1527317"/>
                  <a:pt x="7511143" y="1527317"/>
                </a:cubicBezTo>
                <a:lnTo>
                  <a:pt x="7511143" y="1527317"/>
                </a:lnTo>
              </a:path>
            </a:pathLst>
          </a:custGeom>
          <a:noFill/>
          <a:ln w="190500">
            <a:gradFill flip="none" rotWithShape="1">
              <a:gsLst>
                <a:gs pos="0">
                  <a:srgbClr val="5AE1E8"/>
                </a:gs>
                <a:gs pos="57000">
                  <a:srgbClr val="5AE1E8">
                    <a:alpha val="60000"/>
                  </a:srgbClr>
                </a:gs>
                <a:gs pos="30000">
                  <a:srgbClr val="5AE1E8">
                    <a:alpha val="80000"/>
                  </a:srgbClr>
                </a:gs>
                <a:gs pos="80000">
                  <a:srgbClr val="5AE1E8">
                    <a:alpha val="35000"/>
                  </a:srgbClr>
                </a:gs>
                <a:gs pos="100000">
                  <a:srgbClr val="5AE1E8">
                    <a:alpha val="20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7FDB54D-138D-45DB-992D-47C17D5CF571}"/>
              </a:ext>
            </a:extLst>
          </p:cNvPr>
          <p:cNvSpPr/>
          <p:nvPr/>
        </p:nvSpPr>
        <p:spPr>
          <a:xfrm>
            <a:off x="2640563" y="584857"/>
            <a:ext cx="9274629" cy="3879401"/>
          </a:xfrm>
          <a:custGeom>
            <a:avLst/>
            <a:gdLst>
              <a:gd name="connsiteX0" fmla="*/ 0 w 9274629"/>
              <a:gd name="connsiteY0" fmla="*/ 2718179 h 3879401"/>
              <a:gd name="connsiteX1" fmla="*/ 2043404 w 9274629"/>
              <a:gd name="connsiteY1" fmla="*/ 2932783 h 3879401"/>
              <a:gd name="connsiteX2" fmla="*/ 3564294 w 9274629"/>
              <a:gd name="connsiteY2" fmla="*/ 3875175 h 3879401"/>
              <a:gd name="connsiteX3" fmla="*/ 4693298 w 9274629"/>
              <a:gd name="connsiteY3" fmla="*/ 2512906 h 3879401"/>
              <a:gd name="connsiteX4" fmla="*/ 6522098 w 9274629"/>
              <a:gd name="connsiteY4" fmla="*/ 3361992 h 3879401"/>
              <a:gd name="connsiteX5" fmla="*/ 8453535 w 9274629"/>
              <a:gd name="connsiteY5" fmla="*/ 180253 h 3879401"/>
              <a:gd name="connsiteX6" fmla="*/ 9274629 w 9274629"/>
              <a:gd name="connsiteY6" fmla="*/ 674775 h 387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274629" h="3879401">
                <a:moveTo>
                  <a:pt x="0" y="2718179"/>
                </a:moveTo>
                <a:cubicBezTo>
                  <a:pt x="724677" y="2729064"/>
                  <a:pt x="1449355" y="2739950"/>
                  <a:pt x="2043404" y="2932783"/>
                </a:cubicBezTo>
                <a:cubicBezTo>
                  <a:pt x="2637453" y="3125616"/>
                  <a:pt x="3122645" y="3945154"/>
                  <a:pt x="3564294" y="3875175"/>
                </a:cubicBezTo>
                <a:cubicBezTo>
                  <a:pt x="4005943" y="3805196"/>
                  <a:pt x="4200331" y="2598436"/>
                  <a:pt x="4693298" y="2512906"/>
                </a:cubicBezTo>
                <a:cubicBezTo>
                  <a:pt x="5186265" y="2427376"/>
                  <a:pt x="5895392" y="3750767"/>
                  <a:pt x="6522098" y="3361992"/>
                </a:cubicBezTo>
                <a:cubicBezTo>
                  <a:pt x="7148804" y="2973217"/>
                  <a:pt x="7994780" y="628122"/>
                  <a:pt x="8453535" y="180253"/>
                </a:cubicBezTo>
                <a:cubicBezTo>
                  <a:pt x="8912290" y="-267617"/>
                  <a:pt x="9093459" y="203579"/>
                  <a:pt x="9274629" y="674775"/>
                </a:cubicBezTo>
              </a:path>
            </a:pathLst>
          </a:custGeom>
          <a:noFill/>
          <a:ln w="190500">
            <a:gradFill flip="none" rotWithShape="1">
              <a:gsLst>
                <a:gs pos="0">
                  <a:srgbClr val="37CBFF"/>
                </a:gs>
                <a:gs pos="57000">
                  <a:srgbClr val="37CBFF">
                    <a:alpha val="60000"/>
                  </a:srgbClr>
                </a:gs>
                <a:gs pos="29000">
                  <a:srgbClr val="37CBFF">
                    <a:alpha val="80000"/>
                  </a:srgbClr>
                </a:gs>
                <a:gs pos="81000">
                  <a:srgbClr val="37CBFF">
                    <a:alpha val="40000"/>
                  </a:srgbClr>
                </a:gs>
                <a:gs pos="100000">
                  <a:srgbClr val="37CBFF">
                    <a:alpha val="20000"/>
                  </a:srgbClr>
                </a:gs>
              </a:gsLst>
              <a:lin ang="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032254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Matthew Flood</dc:creator>
  <cp:lastModifiedBy>Matthew Flood</cp:lastModifiedBy>
  <cp:revision>3</cp:revision>
  <dcterms:created xsi:type="dcterms:W3CDTF">2021-04-12T19:29:47Z</dcterms:created>
  <dcterms:modified xsi:type="dcterms:W3CDTF">2021-04-12T19:43:01Z</dcterms:modified>
</cp:coreProperties>
</file>