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B7CCC-193D-4E3E-8886-6EA0BB12033C}" type="datetimeFigureOut">
              <a:rPr lang="fr-FR" smtClean="0"/>
              <a:t>13/04/2024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1684-C7B2-43BB-8FE9-D24E839293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7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11684-C7B2-43BB-8FE9-D24E839293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25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90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80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5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8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1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7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C1958-E2B9-52D0-3121-00F3685F6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0" y="10"/>
            <a:ext cx="12192001" cy="6857990"/>
          </a:xfrm>
          <a:prstGeom prst="rect">
            <a:avLst/>
          </a:prstGeom>
          <a:solidFill>
            <a:srgbClr val="FFE7D9"/>
          </a:solidFill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D0F7410-E3B1-E4A5-0A32-D57176C67456}"/>
              </a:ext>
            </a:extLst>
          </p:cNvPr>
          <p:cNvSpPr/>
          <p:nvPr/>
        </p:nvSpPr>
        <p:spPr>
          <a:xfrm>
            <a:off x="5218320" y="1842053"/>
            <a:ext cx="6814653" cy="3033041"/>
          </a:xfrm>
          <a:prstGeom prst="ellipse">
            <a:avLst/>
          </a:prstGeom>
          <a:solidFill>
            <a:srgbClr val="FFE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2A7C9A-5BDA-961A-0DFA-DBD3B448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A dance of sun and moon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32780-F7EF-573E-87DA-65915F5B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500">
                <a:solidFill>
                  <a:srgbClr val="000000"/>
                </a:solidFill>
              </a:rPr>
              <a:t>Miali Matteo</a:t>
            </a:r>
            <a:br>
              <a:rPr lang="en-US" sz="1500">
                <a:solidFill>
                  <a:srgbClr val="000000"/>
                </a:solidFill>
              </a:rPr>
            </a:br>
            <a:r>
              <a:rPr lang="en-US" sz="1500">
                <a:solidFill>
                  <a:srgbClr val="000000"/>
                </a:solidFill>
              </a:rPr>
              <a:t>Henriksen Marius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DF979C-C76B-2AD0-7B49-C501ADDD701D}"/>
              </a:ext>
            </a:extLst>
          </p:cNvPr>
          <p:cNvSpPr txBox="1"/>
          <p:nvPr/>
        </p:nvSpPr>
        <p:spPr>
          <a:xfrm>
            <a:off x="5579920" y="2636872"/>
            <a:ext cx="60914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dirty="0"/>
              <a:t>Inspiré de « A Dance of Fire and Ice », « A dance of </a:t>
            </a:r>
            <a:r>
              <a:rPr lang="fr-FR" dirty="0" err="1"/>
              <a:t>sun</a:t>
            </a:r>
            <a:r>
              <a:rPr lang="fr-FR" dirty="0"/>
              <a:t> and </a:t>
            </a:r>
            <a:r>
              <a:rPr lang="fr-FR" dirty="0" err="1"/>
              <a:t>moon</a:t>
            </a:r>
            <a:r>
              <a:rPr lang="fr-FR" dirty="0"/>
              <a:t> » est un jeu de rythme où le but est de finir un parcours de cases en suivant le rythme d’une musique. Le joueur dispose de 2 cercles (le soleil et la lune), le second orbitant le premier. </a:t>
            </a:r>
          </a:p>
          <a:p>
            <a:pPr>
              <a:spcAft>
                <a:spcPts val="600"/>
              </a:spcAft>
            </a:pPr>
            <a:endParaRPr lang="fr-FR" dirty="0"/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9B908-DC1B-4286-D1A1-1E8C0A26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Map</a:t>
            </a:r>
            <a:endParaRPr lang="fr-FR" dirty="0"/>
          </a:p>
        </p:txBody>
      </p:sp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F12A33F-F53F-07FE-E897-96AA2D33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41" y="2019300"/>
            <a:ext cx="6211631" cy="41148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4B8208B-BDF9-9255-B5FC-20351F623701}"/>
              </a:ext>
            </a:extLst>
          </p:cNvPr>
          <p:cNvSpPr txBox="1"/>
          <p:nvPr/>
        </p:nvSpPr>
        <p:spPr>
          <a:xfrm>
            <a:off x="5513070" y="2682240"/>
            <a:ext cx="125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de string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184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45663B-341E-06CF-6E6A-2E7B7F20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Tile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111B454-36FF-D879-1C4C-3D5E4B2C9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95" y="2019300"/>
            <a:ext cx="9643322" cy="4114800"/>
          </a:xfrm>
        </p:spPr>
      </p:pic>
    </p:spTree>
    <p:extLst>
      <p:ext uri="{BB962C8B-B14F-4D97-AF65-F5344CB8AC3E}">
        <p14:creationId xmlns:p14="http://schemas.microsoft.com/office/powerpoint/2010/main" val="62164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23A4D-EFDA-B6A9-77DA-98FC5C06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Level</a:t>
            </a:r>
            <a:endParaRPr lang="fr-FR" dirty="0"/>
          </a:p>
        </p:txBody>
      </p:sp>
      <p:pic>
        <p:nvPicPr>
          <p:cNvPr id="5" name="Espace réservé du contenu 4" descr="Une image contenant texte, capture d’écran, lettre, Police&#10;&#10;Description générée automatiquement">
            <a:extLst>
              <a:ext uri="{FF2B5EF4-FFF2-40B4-BE49-F238E27FC236}">
                <a16:creationId xmlns:a16="http://schemas.microsoft.com/office/drawing/2014/main" id="{BE2FEDE4-3ABD-5B35-013D-13876C3D9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82" y="2019300"/>
            <a:ext cx="6887349" cy="4114800"/>
          </a:xfrm>
        </p:spPr>
      </p:pic>
    </p:spTree>
    <p:extLst>
      <p:ext uri="{BB962C8B-B14F-4D97-AF65-F5344CB8AC3E}">
        <p14:creationId xmlns:p14="http://schemas.microsoft.com/office/powerpoint/2010/main" val="272293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1E450-3133-6178-C89F-3F78AE9E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Game Renderer</a:t>
            </a:r>
            <a:endParaRPr lang="fr-FR" dirty="0"/>
          </a:p>
        </p:txBody>
      </p:sp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0CCB2F1-85FD-789C-6D3A-43799481E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05" y="2019300"/>
            <a:ext cx="2920102" cy="4114800"/>
          </a:xfrm>
        </p:spPr>
      </p:pic>
    </p:spTree>
    <p:extLst>
      <p:ext uri="{BB962C8B-B14F-4D97-AF65-F5344CB8AC3E}">
        <p14:creationId xmlns:p14="http://schemas.microsoft.com/office/powerpoint/2010/main" val="278741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06694-B9E3-5A45-ED1C-405EF5B4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73AA21-7F0F-2EA7-F823-589EDFDE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L’utilisation</a:t>
            </a:r>
            <a:r>
              <a:rPr lang="en-US" dirty="0"/>
              <a:t> </a:t>
            </a:r>
            <a:r>
              <a:rPr lang="en-US" dirty="0" err="1"/>
              <a:t>d’environnements</a:t>
            </a:r>
            <a:r>
              <a:rPr lang="en-US" dirty="0"/>
              <a:t> de travail different (WSL / Mac), et les </a:t>
            </a:r>
            <a:r>
              <a:rPr lang="en-US" dirty="0" err="1"/>
              <a:t>problèmes</a:t>
            </a:r>
            <a:r>
              <a:rPr lang="en-US" dirty="0"/>
              <a:t> lies</a:t>
            </a:r>
          </a:p>
          <a:p>
            <a:r>
              <a:rPr lang="en-US" dirty="0"/>
              <a:t>Le </a:t>
            </a:r>
            <a:r>
              <a:rPr lang="en-US" dirty="0" err="1"/>
              <a:t>projet</a:t>
            </a:r>
            <a:r>
              <a:rPr lang="en-US" dirty="0"/>
              <a:t> nous a montres les </a:t>
            </a:r>
            <a:r>
              <a:rPr lang="en-US" dirty="0" err="1"/>
              <a:t>difficultes</a:t>
            </a:r>
            <a:r>
              <a:rPr lang="en-US" dirty="0"/>
              <a:t> de </a:t>
            </a:r>
            <a:r>
              <a:rPr lang="en-US" dirty="0" err="1"/>
              <a:t>maintenir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architecture de code (debugger un bug a la </a:t>
            </a:r>
            <a:r>
              <a:rPr lang="en-US" dirty="0" err="1"/>
              <a:t>racine</a:t>
            </a:r>
            <a:r>
              <a:rPr lang="en-US" dirty="0"/>
              <a:t> du code), et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l’importance</a:t>
            </a:r>
            <a:r>
              <a:rPr lang="en-US" dirty="0"/>
              <a:t> de </a:t>
            </a:r>
            <a:r>
              <a:rPr lang="en-US" dirty="0" err="1"/>
              <a:t>constamment</a:t>
            </a:r>
            <a:r>
              <a:rPr lang="en-US" dirty="0"/>
              <a:t> teste </a:t>
            </a:r>
            <a:r>
              <a:rPr lang="en-US" dirty="0" err="1"/>
              <a:t>ses</a:t>
            </a:r>
            <a:r>
              <a:rPr lang="en-US" dirty="0"/>
              <a:t> modules et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ajout</a:t>
            </a:r>
            <a:r>
              <a:rPr lang="en-US" dirty="0"/>
              <a:t>.</a:t>
            </a:r>
          </a:p>
          <a:p>
            <a:r>
              <a:rPr lang="fr-FR" dirty="0"/>
              <a:t>Intéressant d’analyser un jeu pour comprendre comment il a été </a:t>
            </a:r>
            <a:r>
              <a:rPr lang="fr-FR" dirty="0" err="1"/>
              <a:t>cod</a:t>
            </a:r>
            <a:r>
              <a:rPr lang="en-US" dirty="0"/>
              <a:t>é</a:t>
            </a:r>
            <a:r>
              <a:rPr lang="fr-FR" dirty="0"/>
              <a:t> dans le but de le recréer.</a:t>
            </a:r>
          </a:p>
          <a:p>
            <a:r>
              <a:rPr lang="fr-FR" dirty="0"/>
              <a:t>Difficultés rencontré</a:t>
            </a:r>
            <a:r>
              <a:rPr lang="en-US" dirty="0"/>
              <a:t>es</a:t>
            </a:r>
            <a:r>
              <a:rPr lang="fr-FR" dirty="0"/>
              <a:t> au niveau des assets des </a:t>
            </a:r>
            <a:r>
              <a:rPr lang="fr-FR" dirty="0" err="1"/>
              <a:t>tiles</a:t>
            </a:r>
            <a:r>
              <a:rPr lang="fr-FR" dirty="0"/>
              <a:t> (distance entre les centres)</a:t>
            </a:r>
          </a:p>
          <a:p>
            <a:r>
              <a:rPr lang="fr-FR" dirty="0"/>
              <a:t>Problèmes au niveau du rythme, de la sensation de jeu et du scrolling.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Possibles ajouts : création de </a:t>
            </a:r>
            <a:r>
              <a:rPr lang="fr-FR" dirty="0" err="1"/>
              <a:t>map</a:t>
            </a:r>
            <a:r>
              <a:rPr lang="fr-FR" dirty="0"/>
              <a:t>, mouvement de camera prédéfini, plus de type de </a:t>
            </a:r>
            <a:r>
              <a:rPr lang="fr-FR" dirty="0" err="1"/>
              <a:t>tiles</a:t>
            </a:r>
            <a:r>
              <a:rPr lang="fr-FR" dirty="0"/>
              <a:t>, </a:t>
            </a:r>
            <a:r>
              <a:rPr lang="fr-FR" dirty="0" err="1"/>
              <a:t>load</a:t>
            </a:r>
            <a:r>
              <a:rPr lang="fr-FR" dirty="0"/>
              <a:t> des images une fois.</a:t>
            </a:r>
          </a:p>
        </p:txBody>
      </p:sp>
    </p:spTree>
    <p:extLst>
      <p:ext uri="{BB962C8B-B14F-4D97-AF65-F5344CB8AC3E}">
        <p14:creationId xmlns:p14="http://schemas.microsoft.com/office/powerpoint/2010/main" val="103704931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206</Words>
  <Application>Microsoft Office PowerPoint</Application>
  <PresentationFormat>Grand écran</PresentationFormat>
  <Paragraphs>17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Avenir Next LT Pro Light</vt:lpstr>
      <vt:lpstr>VeniceBeachVTI</vt:lpstr>
      <vt:lpstr>A dance of sun and moon</vt:lpstr>
      <vt:lpstr>Class Map</vt:lpstr>
      <vt:lpstr>Class Tile</vt:lpstr>
      <vt:lpstr>Class Level</vt:lpstr>
      <vt:lpstr>Class Game Renderer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dance of sun and moon</dc:title>
  <dc:creator>Matteo Miali</dc:creator>
  <cp:lastModifiedBy>Matteo Miali</cp:lastModifiedBy>
  <cp:revision>4</cp:revision>
  <dcterms:created xsi:type="dcterms:W3CDTF">2024-04-08T17:50:08Z</dcterms:created>
  <dcterms:modified xsi:type="dcterms:W3CDTF">2024-04-13T18:03:13Z</dcterms:modified>
</cp:coreProperties>
</file>