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2" r:id="rId14"/>
    <p:sldId id="270" r:id="rId15"/>
    <p:sldId id="273" r:id="rId16"/>
    <p:sldId id="266" r:id="rId17"/>
    <p:sldId id="267" r:id="rId18"/>
    <p:sldId id="271" r:id="rId19"/>
    <p:sldId id="274" r:id="rId20"/>
    <p:sldId id="279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F810D2-E204-4A9F-9992-D2D560A29E50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C20B38-CDFD-4FFD-BD9C-202B83E795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Amanda </a:t>
            </a:r>
            <a:r>
              <a:rPr lang="en-US" dirty="0" err="1" smtClean="0"/>
              <a:t>Wycklendt</a:t>
            </a:r>
            <a:endParaRPr lang="en-US" dirty="0" smtClean="0"/>
          </a:p>
          <a:p>
            <a:r>
              <a:rPr lang="en-US" dirty="0" smtClean="0"/>
              <a:t>Constructivist Unit: Grade 4</a:t>
            </a:r>
          </a:p>
          <a:p>
            <a:r>
              <a:rPr lang="en-US" dirty="0" smtClean="0"/>
              <a:t>Content Reading 650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/>
              <a:t>A</a:t>
            </a:r>
            <a:r>
              <a:rPr lang="en-US" dirty="0" smtClean="0"/>
              <a:t>mericans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isconsin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 Native American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Show students a sample </a:t>
            </a:r>
            <a:r>
              <a:rPr lang="en-US" dirty="0" err="1" smtClean="0"/>
              <a:t>Powerpoint</a:t>
            </a:r>
            <a:r>
              <a:rPr lang="en-US" dirty="0" smtClean="0"/>
              <a:t> that I created.</a:t>
            </a:r>
          </a:p>
          <a:p>
            <a:pPr lvl="1"/>
            <a:r>
              <a:rPr lang="en-US" dirty="0" smtClean="0"/>
              <a:t>Go through Tribe Packet and enlarged Wisconsin map.</a:t>
            </a:r>
          </a:p>
          <a:p>
            <a:pPr lvl="1"/>
            <a:r>
              <a:rPr lang="en-US" dirty="0" smtClean="0"/>
              <a:t>Explain </a:t>
            </a:r>
            <a:r>
              <a:rPr lang="en-US" dirty="0" err="1" smtClean="0"/>
              <a:t>Powerpoint</a:t>
            </a:r>
            <a:r>
              <a:rPr lang="en-US" dirty="0" smtClean="0"/>
              <a:t> layout. </a:t>
            </a:r>
            <a:endParaRPr lang="en-US" dirty="0"/>
          </a:p>
          <a:p>
            <a:pPr lvl="2"/>
            <a:r>
              <a:rPr lang="en-US" dirty="0" smtClean="0"/>
              <a:t>Title page with Tribe name and group members, one page for each of the 7 questions, resources page.</a:t>
            </a:r>
          </a:p>
          <a:p>
            <a:pPr lvl="1"/>
            <a:r>
              <a:rPr lang="en-US" dirty="0" smtClean="0"/>
              <a:t>Answer questions.</a:t>
            </a:r>
          </a:p>
          <a:p>
            <a:pPr lvl="1"/>
            <a:r>
              <a:rPr lang="en-US" dirty="0" smtClean="0"/>
              <a:t>Use “Group Generator” in Smart Notebook to choose Tribe groups. There will be 5 groups with 4-5 students in each group.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Tribe Directions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88" y="1600200"/>
            <a:ext cx="3357974" cy="4495800"/>
          </a:xfrm>
        </p:spPr>
      </p:pic>
    </p:spTree>
    <p:extLst>
      <p:ext uri="{BB962C8B-B14F-4D97-AF65-F5344CB8AC3E}">
        <p14:creationId xmlns:p14="http://schemas.microsoft.com/office/powerpoint/2010/main" val="27031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Questions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92" y="1600200"/>
            <a:ext cx="3364766" cy="4495800"/>
          </a:xfrm>
        </p:spPr>
      </p:pic>
    </p:spTree>
    <p:extLst>
      <p:ext uri="{BB962C8B-B14F-4D97-AF65-F5344CB8AC3E}">
        <p14:creationId xmlns:p14="http://schemas.microsoft.com/office/powerpoint/2010/main" val="39063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Tribal Flag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87" y="1600200"/>
            <a:ext cx="3322776" cy="4495800"/>
          </a:xfrm>
        </p:spPr>
      </p:pic>
    </p:spTree>
    <p:extLst>
      <p:ext uri="{BB962C8B-B14F-4D97-AF65-F5344CB8AC3E}">
        <p14:creationId xmlns:p14="http://schemas.microsoft.com/office/powerpoint/2010/main" val="3443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American Rubric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69" y="1600200"/>
            <a:ext cx="3493611" cy="4495800"/>
          </a:xfrm>
        </p:spPr>
      </p:pic>
    </p:spTree>
    <p:extLst>
      <p:ext uri="{BB962C8B-B14F-4D97-AF65-F5344CB8AC3E}">
        <p14:creationId xmlns:p14="http://schemas.microsoft.com/office/powerpoint/2010/main" val="1612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Enlarged Wisconsin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43" y="1600200"/>
            <a:ext cx="3055864" cy="4495800"/>
          </a:xfrm>
        </p:spPr>
      </p:pic>
    </p:spTree>
    <p:extLst>
      <p:ext uri="{BB962C8B-B14F-4D97-AF65-F5344CB8AC3E}">
        <p14:creationId xmlns:p14="http://schemas.microsoft.com/office/powerpoint/2010/main" val="1760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5-Day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 Days</a:t>
            </a:r>
          </a:p>
          <a:p>
            <a:pPr lvl="1"/>
            <a:r>
              <a:rPr lang="en-US" dirty="0" smtClean="0"/>
              <a:t>Students spend the first day of researching using the </a:t>
            </a:r>
            <a:r>
              <a:rPr lang="en-US" i="1" dirty="0" smtClean="0"/>
              <a:t>Native People of Wisconsin</a:t>
            </a:r>
            <a:r>
              <a:rPr lang="en-US" dirty="0" smtClean="0"/>
              <a:t> book to answer the 7 questions.</a:t>
            </a:r>
          </a:p>
          <a:p>
            <a:pPr lvl="1"/>
            <a:r>
              <a:rPr lang="en-US" dirty="0" smtClean="0"/>
              <a:t>After the first day of research, students can use the </a:t>
            </a:r>
            <a:r>
              <a:rPr lang="en-US" i="1" dirty="0" smtClean="0"/>
              <a:t>Native People of Wisconsin</a:t>
            </a:r>
            <a:r>
              <a:rPr lang="en-US" dirty="0" smtClean="0"/>
              <a:t> book, Native American books for the Library, and websites to find information.</a:t>
            </a:r>
          </a:p>
          <a:p>
            <a:pPr lvl="1"/>
            <a:r>
              <a:rPr lang="en-US" dirty="0" smtClean="0"/>
              <a:t>Once all of the questions have been answered, students create their </a:t>
            </a:r>
            <a:r>
              <a:rPr lang="en-US" dirty="0" err="1" smtClean="0"/>
              <a:t>Powerpoint</a:t>
            </a:r>
            <a:r>
              <a:rPr lang="en-US" dirty="0" smtClean="0"/>
              <a:t> presentation, design their Tribal Flag, and color their Wisconsin map.</a:t>
            </a:r>
          </a:p>
          <a:p>
            <a:pPr lvl="1"/>
            <a:r>
              <a:rPr lang="en-US" dirty="0" smtClean="0"/>
              <a:t>I take a daily participation grade </a:t>
            </a:r>
            <a:r>
              <a:rPr lang="en-US" dirty="0"/>
              <a:t>(1-5 points) </a:t>
            </a:r>
            <a:r>
              <a:rPr lang="en-US" dirty="0" smtClean="0"/>
              <a:t>everyday for each student based on how well and how much they are contributing to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10-11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</a:p>
          <a:p>
            <a:pPr lvl="1"/>
            <a:r>
              <a:rPr lang="en-US" dirty="0" smtClean="0"/>
              <a:t>Students present their </a:t>
            </a:r>
            <a:r>
              <a:rPr lang="en-US" dirty="0" err="1" smtClean="0"/>
              <a:t>Powerpoint</a:t>
            </a:r>
            <a:r>
              <a:rPr lang="en-US" dirty="0" smtClean="0"/>
              <a:t>, Tribal Flag, and Wisconsin map to the class.</a:t>
            </a:r>
          </a:p>
          <a:p>
            <a:pPr lvl="1"/>
            <a:r>
              <a:rPr lang="en-US" dirty="0" smtClean="0"/>
              <a:t>Students complete the “Group Evaluation”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Evaluation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93" y="1600200"/>
            <a:ext cx="3356763" cy="4495800"/>
          </a:xfrm>
        </p:spPr>
      </p:pic>
    </p:spTree>
    <p:extLst>
      <p:ext uri="{BB962C8B-B14F-4D97-AF65-F5344CB8AC3E}">
        <p14:creationId xmlns:p14="http://schemas.microsoft.com/office/powerpoint/2010/main" val="32969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Ideas That Make This A Constructivist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Provides for active involvement in the learning process.</a:t>
            </a:r>
          </a:p>
          <a:p>
            <a:r>
              <a:rPr lang="en-US" dirty="0" smtClean="0"/>
              <a:t>Creates opportunities for transferring learning.</a:t>
            </a:r>
          </a:p>
          <a:p>
            <a:r>
              <a:rPr lang="en-US" dirty="0" smtClean="0"/>
              <a:t>Creates meaning from experiences.</a:t>
            </a:r>
          </a:p>
          <a:p>
            <a:r>
              <a:rPr lang="en-US" dirty="0" smtClean="0"/>
              <a:t>Accommodates individual and social construction in the learning process.</a:t>
            </a:r>
          </a:p>
          <a:p>
            <a:r>
              <a:rPr lang="en-US" dirty="0" smtClean="0"/>
              <a:t>Knowledge is constructed, not transmitted.</a:t>
            </a:r>
          </a:p>
          <a:p>
            <a:r>
              <a:rPr lang="en-US" dirty="0" smtClean="0"/>
              <a:t>Is self-motivating.</a:t>
            </a:r>
          </a:p>
          <a:p>
            <a:r>
              <a:rPr lang="en-US" dirty="0" smtClean="0"/>
              <a:t>Makes learners problem solvers and efficient thinkers.</a:t>
            </a:r>
          </a:p>
          <a:p>
            <a:r>
              <a:rPr lang="en-US" dirty="0" smtClean="0"/>
              <a:t>Teacher serves as facilitator rather than director.</a:t>
            </a:r>
          </a:p>
          <a:p>
            <a:r>
              <a:rPr lang="en-US" dirty="0" smtClean="0"/>
              <a:t>Is a “hands on” activity.</a:t>
            </a:r>
          </a:p>
          <a:p>
            <a:r>
              <a:rPr lang="en-US" dirty="0" smtClean="0"/>
              <a:t>Does not require extensive memorization.</a:t>
            </a:r>
          </a:p>
          <a:p>
            <a:r>
              <a:rPr lang="en-US" dirty="0" smtClean="0"/>
              <a:t>Involves students in authentic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Grade </a:t>
            </a:r>
            <a:r>
              <a:rPr lang="en-US" dirty="0" smtClean="0"/>
              <a:t>Social Studies Unit</a:t>
            </a:r>
          </a:p>
          <a:p>
            <a:pPr lvl="1"/>
            <a:r>
              <a:rPr lang="en-US" dirty="0" smtClean="0"/>
              <a:t>Native Americans of Wisconsin</a:t>
            </a:r>
            <a:endParaRPr lang="en-US" dirty="0" smtClean="0"/>
          </a:p>
          <a:p>
            <a:r>
              <a:rPr lang="en-US" dirty="0" smtClean="0"/>
              <a:t>Approximately  9-11 </a:t>
            </a:r>
            <a:r>
              <a:rPr lang="en-US" dirty="0" smtClean="0"/>
              <a:t>days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6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Ideas That Make This A Constructivist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Encourages use of dialogue.</a:t>
            </a:r>
          </a:p>
          <a:p>
            <a:r>
              <a:rPr lang="en-US" dirty="0" smtClean="0"/>
              <a:t>Cooperation/collaboration are valued as opposed to competition.</a:t>
            </a:r>
          </a:p>
          <a:p>
            <a:r>
              <a:rPr lang="en-US" dirty="0" smtClean="0"/>
              <a:t>Requires patience.</a:t>
            </a:r>
          </a:p>
          <a:p>
            <a:r>
              <a:rPr lang="en-US" dirty="0" smtClean="0"/>
              <a:t>Can be an ongoing process.</a:t>
            </a:r>
          </a:p>
          <a:p>
            <a:r>
              <a:rPr lang="en-US" dirty="0" smtClean="0"/>
              <a:t>Students play a larger role in evaluating or assessing their own progress.</a:t>
            </a:r>
          </a:p>
          <a:p>
            <a:r>
              <a:rPr lang="en-US" dirty="0" smtClean="0"/>
              <a:t>Prior knowledge is accessed/evaluated.</a:t>
            </a:r>
          </a:p>
          <a:p>
            <a:r>
              <a:rPr lang="en-US" dirty="0" smtClean="0"/>
              <a:t>Encourages independent research.</a:t>
            </a:r>
          </a:p>
          <a:p>
            <a:r>
              <a:rPr lang="en-US" dirty="0" smtClean="0"/>
              <a:t>Technology is useful.</a:t>
            </a:r>
          </a:p>
          <a:p>
            <a:r>
              <a:rPr lang="en-US" dirty="0" smtClean="0"/>
              <a:t>Provides motivation to succeed/learn.</a:t>
            </a:r>
          </a:p>
          <a:p>
            <a:r>
              <a:rPr lang="en-US" dirty="0" smtClean="0"/>
              <a:t>Allows for self-reflection.</a:t>
            </a:r>
          </a:p>
          <a:p>
            <a:r>
              <a:rPr lang="en-US" dirty="0" smtClean="0"/>
              <a:t>Involves students in language-rich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Wisconsin Model Academic Standards For Social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B.4.10 Explain the history, culture, tribal sovereignty, and current status of the American Indian tribes and bands in </a:t>
            </a:r>
            <a:r>
              <a:rPr lang="en-US" dirty="0" smtClean="0"/>
              <a:t>Wisconsin.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Standards For Informational Text K-5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Determine </a:t>
            </a:r>
            <a:r>
              <a:rPr lang="en-US" dirty="0"/>
              <a:t>the meaning of general academic </a:t>
            </a:r>
            <a:r>
              <a:rPr lang="en-US" dirty="0" smtClean="0"/>
              <a:t>and </a:t>
            </a:r>
            <a:r>
              <a:rPr lang="en-US" dirty="0"/>
              <a:t>domain-specific words or phrases in a text </a:t>
            </a:r>
            <a:r>
              <a:rPr lang="en-US" dirty="0" smtClean="0"/>
              <a:t>relevant </a:t>
            </a:r>
            <a:r>
              <a:rPr lang="en-US" dirty="0"/>
              <a:t>to a grade 4 topic or subject area.</a:t>
            </a:r>
          </a:p>
          <a:p>
            <a:r>
              <a:rPr lang="en-US" dirty="0" smtClean="0"/>
              <a:t>Interpret </a:t>
            </a:r>
            <a:r>
              <a:rPr lang="en-US" dirty="0"/>
              <a:t>information presented visually, orally, or </a:t>
            </a:r>
            <a:r>
              <a:rPr lang="en-US" dirty="0" smtClean="0"/>
              <a:t>quantitatively </a:t>
            </a:r>
            <a:r>
              <a:rPr lang="en-US" dirty="0"/>
              <a:t>(e.g., in charts, graphs, diagrams, </a:t>
            </a:r>
            <a:r>
              <a:rPr lang="en-US" dirty="0" smtClean="0"/>
              <a:t>time </a:t>
            </a:r>
            <a:r>
              <a:rPr lang="en-US" dirty="0"/>
              <a:t>lines, animations, or interactive elements </a:t>
            </a:r>
            <a:r>
              <a:rPr lang="en-US" dirty="0" smtClean="0"/>
              <a:t>on </a:t>
            </a:r>
            <a:r>
              <a:rPr lang="en-US" dirty="0"/>
              <a:t>Web pages) and explain how the information </a:t>
            </a:r>
            <a:r>
              <a:rPr lang="en-US" dirty="0" smtClean="0"/>
              <a:t>contributes </a:t>
            </a:r>
            <a:r>
              <a:rPr lang="en-US" dirty="0"/>
              <a:t>to an understanding of the text in </a:t>
            </a:r>
            <a:r>
              <a:rPr lang="en-US" dirty="0" smtClean="0"/>
              <a:t>which </a:t>
            </a:r>
            <a:r>
              <a:rPr lang="en-US" dirty="0"/>
              <a:t>it appears</a:t>
            </a:r>
            <a:r>
              <a:rPr lang="en-US" dirty="0" smtClean="0"/>
              <a:t>.</a:t>
            </a:r>
          </a:p>
          <a:p>
            <a:r>
              <a:rPr lang="en-US" dirty="0"/>
              <a:t>Integrate information from two texts on the same </a:t>
            </a:r>
            <a:r>
              <a:rPr lang="en-US" dirty="0" smtClean="0"/>
              <a:t>topic </a:t>
            </a:r>
            <a:r>
              <a:rPr lang="en-US" dirty="0"/>
              <a:t>in order to write or speak about the subject </a:t>
            </a:r>
            <a:r>
              <a:rPr lang="en-US" dirty="0" smtClean="0"/>
              <a:t>knowledgeably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end of year, read and comprehend </a:t>
            </a:r>
            <a:r>
              <a:rPr lang="en-US" dirty="0" smtClean="0"/>
              <a:t>informational </a:t>
            </a:r>
            <a:r>
              <a:rPr lang="en-US" dirty="0"/>
              <a:t>texts, including history/social studies, </a:t>
            </a:r>
            <a:r>
              <a:rPr lang="en-US" dirty="0" smtClean="0"/>
              <a:t>science</a:t>
            </a:r>
            <a:r>
              <a:rPr lang="en-US" dirty="0"/>
              <a:t>, and technical texts, in the grades 4–5 text </a:t>
            </a:r>
            <a:r>
              <a:rPr lang="en-US" dirty="0" smtClean="0"/>
              <a:t>complexity </a:t>
            </a:r>
            <a:r>
              <a:rPr lang="en-US" dirty="0"/>
              <a:t>band proficiently, with scaffolding as </a:t>
            </a:r>
            <a:r>
              <a:rPr lang="en-US" dirty="0" smtClean="0"/>
              <a:t>needed </a:t>
            </a:r>
            <a:r>
              <a:rPr lang="en-US" dirty="0"/>
              <a:t>at the high end of the range.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Standards K-5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Conduct short research projects that build </a:t>
            </a:r>
            <a:r>
              <a:rPr lang="en-US" dirty="0" smtClean="0"/>
              <a:t>knowledge </a:t>
            </a:r>
            <a:r>
              <a:rPr lang="en-US" dirty="0"/>
              <a:t>through investigation of different </a:t>
            </a:r>
            <a:r>
              <a:rPr lang="en-US" dirty="0" smtClean="0"/>
              <a:t>aspects </a:t>
            </a:r>
            <a:r>
              <a:rPr lang="en-US" dirty="0"/>
              <a:t>of a </a:t>
            </a:r>
            <a:r>
              <a:rPr lang="en-US" dirty="0" smtClean="0"/>
              <a:t>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Speaking And Listening Standards K-5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Engage effectively in a range of collaborative discussions (one-on-one, in groups, and teacher-led) with diverse partners on grade 4 topics and texts, building on others’ ideas and expressing their own clearly.</a:t>
            </a:r>
          </a:p>
          <a:p>
            <a:r>
              <a:rPr lang="en-US" dirty="0"/>
              <a:t>Report on a topic or text, tell a story, or recount </a:t>
            </a:r>
            <a:r>
              <a:rPr lang="en-US" dirty="0" smtClean="0"/>
              <a:t>an </a:t>
            </a:r>
            <a:r>
              <a:rPr lang="en-US" dirty="0"/>
              <a:t>experience in an organized manner, using </a:t>
            </a:r>
            <a:r>
              <a:rPr lang="en-US" dirty="0" smtClean="0"/>
              <a:t>appropriate </a:t>
            </a:r>
            <a:r>
              <a:rPr lang="en-US" dirty="0"/>
              <a:t>facts and relevant, descriptive details </a:t>
            </a:r>
            <a:r>
              <a:rPr lang="en-US" dirty="0" smtClean="0"/>
              <a:t>to </a:t>
            </a:r>
            <a:r>
              <a:rPr lang="en-US" dirty="0"/>
              <a:t>support main ideas or themes; speak clearly at </a:t>
            </a:r>
            <a:r>
              <a:rPr lang="en-US" dirty="0" smtClean="0"/>
              <a:t>an </a:t>
            </a:r>
            <a:r>
              <a:rPr lang="en-US" dirty="0"/>
              <a:t>understandable pace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 K-5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Demonstrate command of the conventions of </a:t>
            </a:r>
            <a:r>
              <a:rPr lang="en-US" dirty="0" smtClean="0"/>
              <a:t>standard </a:t>
            </a:r>
            <a:r>
              <a:rPr lang="en-US" dirty="0"/>
              <a:t>English grammar and usage when </a:t>
            </a:r>
            <a:r>
              <a:rPr lang="en-US" dirty="0" smtClean="0"/>
              <a:t>writing </a:t>
            </a:r>
            <a:r>
              <a:rPr lang="en-US" dirty="0"/>
              <a:t>or speaking</a:t>
            </a:r>
            <a:r>
              <a:rPr lang="en-US" dirty="0" smtClean="0"/>
              <a:t>.</a:t>
            </a:r>
          </a:p>
          <a:p>
            <a:r>
              <a:rPr lang="en-US" dirty="0"/>
              <a:t>Demonstrate command of the conventions of </a:t>
            </a:r>
            <a:r>
              <a:rPr lang="en-US" dirty="0" smtClean="0"/>
              <a:t>standard </a:t>
            </a:r>
            <a:r>
              <a:rPr lang="en-US" dirty="0"/>
              <a:t>English capitalization, punctuation, and </a:t>
            </a:r>
            <a:r>
              <a:rPr lang="en-US" dirty="0" smtClean="0"/>
              <a:t>spelling </a:t>
            </a:r>
            <a:r>
              <a:rPr lang="en-US" dirty="0"/>
              <a:t>when writing</a:t>
            </a:r>
            <a:r>
              <a:rPr lang="en-US" dirty="0" smtClean="0"/>
              <a:t>.</a:t>
            </a:r>
          </a:p>
          <a:p>
            <a:r>
              <a:rPr lang="en-US" dirty="0"/>
              <a:t>Acquire and use accurately grade-appropriate </a:t>
            </a:r>
            <a:r>
              <a:rPr lang="en-US" dirty="0" smtClean="0"/>
              <a:t>general </a:t>
            </a:r>
            <a:r>
              <a:rPr lang="en-US" dirty="0"/>
              <a:t>academic and domain-specific words </a:t>
            </a:r>
            <a:r>
              <a:rPr lang="en-US" dirty="0" smtClean="0"/>
              <a:t>and </a:t>
            </a:r>
            <a:r>
              <a:rPr lang="en-US" dirty="0"/>
              <a:t>phrases, including those that signal precise </a:t>
            </a:r>
            <a:r>
              <a:rPr lang="en-US" dirty="0" smtClean="0"/>
              <a:t>actions</a:t>
            </a:r>
            <a:r>
              <a:rPr lang="en-US" dirty="0"/>
              <a:t>, emotions, or states of being (e.g., quizzed, </a:t>
            </a:r>
            <a:r>
              <a:rPr lang="en-US" dirty="0" smtClean="0"/>
              <a:t>whined</a:t>
            </a:r>
            <a:r>
              <a:rPr lang="en-US" dirty="0"/>
              <a:t>, stammered) and that are basic to a </a:t>
            </a:r>
            <a:r>
              <a:rPr lang="en-US" dirty="0" smtClean="0"/>
              <a:t>particular </a:t>
            </a:r>
            <a:r>
              <a:rPr lang="en-US" dirty="0"/>
              <a:t>topic (e.g., wildlife, conservation, and </a:t>
            </a:r>
            <a:r>
              <a:rPr lang="en-US" dirty="0" smtClean="0"/>
              <a:t>endangered </a:t>
            </a:r>
            <a:r>
              <a:rPr lang="en-US" dirty="0"/>
              <a:t>when discussing animal preservation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will be able to…</a:t>
            </a:r>
          </a:p>
          <a:p>
            <a:pPr lvl="1"/>
            <a:r>
              <a:rPr lang="en-US" dirty="0" smtClean="0"/>
              <a:t>Develop answers to the questions: what do you eat, what do you wear, what do you do with your time, and where do you live?</a:t>
            </a:r>
          </a:p>
          <a:p>
            <a:pPr lvl="1"/>
            <a:r>
              <a:rPr lang="en-US" dirty="0" smtClean="0"/>
              <a:t>Conduct research on a specific Native American </a:t>
            </a:r>
            <a:r>
              <a:rPr lang="en-US" dirty="0" smtClean="0"/>
              <a:t>Tribe </a:t>
            </a:r>
            <a:r>
              <a:rPr lang="en-US" dirty="0" smtClean="0"/>
              <a:t>in Wisconsin using available resources.</a:t>
            </a:r>
          </a:p>
          <a:p>
            <a:pPr lvl="1"/>
            <a:r>
              <a:rPr lang="en-US" dirty="0" smtClean="0"/>
              <a:t>Effectively present their information by using Microsoft </a:t>
            </a:r>
            <a:r>
              <a:rPr lang="en-US" dirty="0" err="1" smtClean="0"/>
              <a:t>Powerpoint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Wisconsin Educator Standards For 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#1: Teachers know the subjects they are teaching.</a:t>
            </a:r>
          </a:p>
          <a:p>
            <a:r>
              <a:rPr lang="en-US" dirty="0" smtClean="0"/>
              <a:t>#2: Teachers know how children grow.</a:t>
            </a:r>
          </a:p>
          <a:p>
            <a:r>
              <a:rPr lang="en-US" dirty="0" smtClean="0"/>
              <a:t>#3: Teachers understand that children learn differently.</a:t>
            </a:r>
          </a:p>
          <a:p>
            <a:r>
              <a:rPr lang="en-US" dirty="0" smtClean="0"/>
              <a:t>#4: </a:t>
            </a:r>
            <a:r>
              <a:rPr lang="en-US" dirty="0" smtClean="0"/>
              <a:t>Teachers </a:t>
            </a:r>
            <a:r>
              <a:rPr lang="en-US" dirty="0" smtClean="0"/>
              <a:t>know how to teach.</a:t>
            </a:r>
          </a:p>
          <a:p>
            <a:r>
              <a:rPr lang="en-US" dirty="0" smtClean="0"/>
              <a:t>#6: Teachers communicate well.</a:t>
            </a:r>
          </a:p>
          <a:p>
            <a:r>
              <a:rPr lang="en-US" dirty="0" smtClean="0"/>
              <a:t>#7: Teachers are able to plan different kinds of lessons.</a:t>
            </a:r>
          </a:p>
          <a:p>
            <a:r>
              <a:rPr lang="en-US" dirty="0" smtClean="0"/>
              <a:t>#8: Teachers know how to test for student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Reading Exit Slips</a:t>
            </a:r>
          </a:p>
          <a:p>
            <a:r>
              <a:rPr lang="en-US" dirty="0" smtClean="0"/>
              <a:t>Native American Project Grading Rubric</a:t>
            </a:r>
          </a:p>
          <a:p>
            <a:r>
              <a:rPr lang="en-US" dirty="0" smtClean="0"/>
              <a:t>7 Questions about Tribe</a:t>
            </a:r>
          </a:p>
          <a:p>
            <a:r>
              <a:rPr lang="en-US" dirty="0" smtClean="0"/>
              <a:t>Tribal </a:t>
            </a:r>
            <a:r>
              <a:rPr lang="en-US" dirty="0" smtClean="0"/>
              <a:t>Flag</a:t>
            </a:r>
          </a:p>
          <a:p>
            <a:r>
              <a:rPr lang="en-US" dirty="0" smtClean="0"/>
              <a:t>Wisconsin Map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 smtClean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pieces of Butcher Paper with questions written them</a:t>
            </a:r>
          </a:p>
          <a:p>
            <a:r>
              <a:rPr lang="en-US" i="1" dirty="0" smtClean="0"/>
              <a:t>The Wisconsin </a:t>
            </a:r>
            <a:r>
              <a:rPr lang="en-US" i="1" dirty="0" smtClean="0"/>
              <a:t>Journey </a:t>
            </a:r>
            <a:r>
              <a:rPr lang="en-US" dirty="0" smtClean="0"/>
              <a:t>book</a:t>
            </a:r>
            <a:endParaRPr lang="en-US" i="1" dirty="0" smtClean="0"/>
          </a:p>
          <a:p>
            <a:r>
              <a:rPr lang="en-US" dirty="0" smtClean="0"/>
              <a:t>Exit Slips for Lessons 1 &amp; 2</a:t>
            </a:r>
          </a:p>
          <a:p>
            <a:r>
              <a:rPr lang="en-US" dirty="0" smtClean="0"/>
              <a:t>Tribe Packet for each Tribe containing </a:t>
            </a:r>
            <a:r>
              <a:rPr lang="en-US" dirty="0" smtClean="0"/>
              <a:t>directions page, 7 questions, tribal flag, grading rubric, and group evaluation</a:t>
            </a:r>
          </a:p>
          <a:p>
            <a:r>
              <a:rPr lang="en-US" dirty="0" smtClean="0"/>
              <a:t>Enlarged Wisconsin Map</a:t>
            </a:r>
          </a:p>
          <a:p>
            <a:r>
              <a:rPr lang="en-US" dirty="0" smtClean="0"/>
              <a:t>Laptop Cart</a:t>
            </a:r>
          </a:p>
          <a:p>
            <a:r>
              <a:rPr lang="en-US" i="1" dirty="0" smtClean="0"/>
              <a:t>Native </a:t>
            </a:r>
            <a:r>
              <a:rPr lang="en-US" i="1" dirty="0" smtClean="0"/>
              <a:t>People of Wisconsin</a:t>
            </a:r>
            <a:r>
              <a:rPr lang="en-US" dirty="0" smtClean="0"/>
              <a:t> book</a:t>
            </a:r>
            <a:endParaRPr lang="en-US" dirty="0" smtClean="0"/>
          </a:p>
          <a:p>
            <a:r>
              <a:rPr lang="en-US" dirty="0" smtClean="0"/>
              <a:t>Native American books from Library</a:t>
            </a:r>
          </a:p>
          <a:p>
            <a:r>
              <a:rPr lang="en-US" dirty="0" smtClean="0"/>
              <a:t>Websites</a:t>
            </a:r>
          </a:p>
          <a:p>
            <a:r>
              <a:rPr lang="en-US" dirty="0" smtClean="0"/>
              <a:t>Markers, crayons, colored pencils, scissors, and yarn</a:t>
            </a:r>
          </a:p>
        </p:txBody>
      </p:sp>
    </p:spTree>
    <p:extLst>
      <p:ext uri="{BB962C8B-B14F-4D97-AF65-F5344CB8AC3E}">
        <p14:creationId xmlns:p14="http://schemas.microsoft.com/office/powerpoint/2010/main" val="40542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Scroll Walk</a:t>
            </a:r>
          </a:p>
          <a:p>
            <a:pPr lvl="1"/>
            <a:r>
              <a:rPr lang="en-US" dirty="0" smtClean="0"/>
              <a:t>Students will be put into groups of 5 or 6 and assigned a question to start with.</a:t>
            </a:r>
          </a:p>
          <a:p>
            <a:pPr lvl="1"/>
            <a:r>
              <a:rPr lang="en-US" dirty="0" smtClean="0"/>
              <a:t>4 questions </a:t>
            </a:r>
            <a:r>
              <a:rPr lang="en-US" dirty="0" smtClean="0"/>
              <a:t>will </a:t>
            </a:r>
            <a:r>
              <a:rPr lang="en-US" dirty="0" smtClean="0"/>
              <a:t>be </a:t>
            </a:r>
            <a:r>
              <a:rPr lang="en-US" dirty="0" smtClean="0"/>
              <a:t>answered during the lesson: </a:t>
            </a:r>
            <a:r>
              <a:rPr lang="en-US" dirty="0" smtClean="0"/>
              <a:t>what do you eat, what do you wear, what do you do with your time, and where do you live?</a:t>
            </a:r>
          </a:p>
          <a:p>
            <a:pPr lvl="1"/>
            <a:r>
              <a:rPr lang="en-US" dirty="0" smtClean="0"/>
              <a:t>Each group will have 5 minutes to write down answers to the question they have.</a:t>
            </a:r>
          </a:p>
          <a:p>
            <a:pPr lvl="1"/>
            <a:r>
              <a:rPr lang="en-US" dirty="0" smtClean="0"/>
              <a:t>Groups will then rotate through the rest of the questions spending 5 minutes at each one.</a:t>
            </a:r>
          </a:p>
          <a:p>
            <a:pPr lvl="1"/>
            <a:r>
              <a:rPr lang="en-US" dirty="0" smtClean="0"/>
              <a:t>To conclude, we will look at the answers for each question as a class.</a:t>
            </a:r>
          </a:p>
          <a:p>
            <a:pPr lvl="1"/>
            <a:r>
              <a:rPr lang="en-US" dirty="0" smtClean="0"/>
              <a:t>The questions will be addressed again after the readings in </a:t>
            </a:r>
            <a:r>
              <a:rPr lang="en-US" i="1" dirty="0" smtClean="0"/>
              <a:t>The Wisconsin </a:t>
            </a:r>
            <a:r>
              <a:rPr lang="en-US" i="1" dirty="0" smtClean="0"/>
              <a:t>Journey </a:t>
            </a:r>
            <a:r>
              <a:rPr lang="en-US" dirty="0" smtClean="0"/>
              <a:t>book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from </a:t>
            </a:r>
            <a:r>
              <a:rPr lang="en-US" i="1" dirty="0" smtClean="0"/>
              <a:t>The Wisconsin Journey</a:t>
            </a:r>
            <a:endParaRPr lang="en-US" dirty="0" smtClean="0"/>
          </a:p>
          <a:p>
            <a:pPr lvl="1"/>
            <a:r>
              <a:rPr lang="en-US" dirty="0" smtClean="0"/>
              <a:t>Chapter 3 “The First People”: Lesson 1 “Prehistoric Indians” </a:t>
            </a:r>
            <a:r>
              <a:rPr lang="en-US" dirty="0" smtClean="0"/>
              <a:t>pages 32-39</a:t>
            </a:r>
            <a:endParaRPr lang="en-US" dirty="0"/>
          </a:p>
          <a:p>
            <a:r>
              <a:rPr lang="en-US" dirty="0" smtClean="0"/>
              <a:t>Add to Scroll Walk questions</a:t>
            </a:r>
          </a:p>
          <a:p>
            <a:r>
              <a:rPr lang="en-US" dirty="0" smtClean="0"/>
              <a:t>Exit Slip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2491768"/>
            <a:ext cx="3886200" cy="2766640"/>
          </a:xfrm>
        </p:spPr>
      </p:pic>
    </p:spTree>
    <p:extLst>
      <p:ext uri="{BB962C8B-B14F-4D97-AF65-F5344CB8AC3E}">
        <p14:creationId xmlns:p14="http://schemas.microsoft.com/office/powerpoint/2010/main" val="196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from </a:t>
            </a:r>
            <a:r>
              <a:rPr lang="en-US" i="1" dirty="0" smtClean="0"/>
              <a:t>The Wisconsin Journey</a:t>
            </a:r>
          </a:p>
          <a:p>
            <a:pPr lvl="1"/>
            <a:r>
              <a:rPr lang="en-US" dirty="0" smtClean="0"/>
              <a:t>Chapter 3 “The First People”: Lesson 2 “Historic Indians” </a:t>
            </a:r>
            <a:r>
              <a:rPr lang="en-US" dirty="0" smtClean="0"/>
              <a:t>pages 39-47</a:t>
            </a:r>
          </a:p>
          <a:p>
            <a:r>
              <a:rPr lang="en-US" dirty="0" smtClean="0"/>
              <a:t>Add to Scroll Walk questions</a:t>
            </a:r>
          </a:p>
          <a:p>
            <a:r>
              <a:rPr lang="en-US" dirty="0" smtClean="0"/>
              <a:t>Exit Slip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2709987"/>
            <a:ext cx="3886200" cy="2330201"/>
          </a:xfrm>
        </p:spPr>
      </p:pic>
    </p:spTree>
    <p:extLst>
      <p:ext uri="{BB962C8B-B14F-4D97-AF65-F5344CB8AC3E}">
        <p14:creationId xmlns:p14="http://schemas.microsoft.com/office/powerpoint/2010/main" val="20556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</TotalTime>
  <Words>1180</Words>
  <Application>Microsoft Office PowerPoint</Application>
  <PresentationFormat>On-screen Show (4:3)</PresentationFormat>
  <Paragraphs>121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Native Americans of Wisconsin</vt:lpstr>
      <vt:lpstr>Unit Overview</vt:lpstr>
      <vt:lpstr>Learning Objectives</vt:lpstr>
      <vt:lpstr>Wisconsin Educator Standards For Teachers</vt:lpstr>
      <vt:lpstr>Assessments</vt:lpstr>
      <vt:lpstr>Materials</vt:lpstr>
      <vt:lpstr>Day One</vt:lpstr>
      <vt:lpstr>Day Two</vt:lpstr>
      <vt:lpstr>Day Three</vt:lpstr>
      <vt:lpstr>Day 4</vt:lpstr>
      <vt:lpstr>Tribe Directions</vt:lpstr>
      <vt:lpstr>7 Questions</vt:lpstr>
      <vt:lpstr>Tribal Flag</vt:lpstr>
      <vt:lpstr>Native American Rubric</vt:lpstr>
      <vt:lpstr>Enlarged Wisconsin Map</vt:lpstr>
      <vt:lpstr>Day 5-Day 9</vt:lpstr>
      <vt:lpstr>Day 10-11</vt:lpstr>
      <vt:lpstr>Group Evaluation</vt:lpstr>
      <vt:lpstr>Key Ideas That Make This A Constructivist Unit</vt:lpstr>
      <vt:lpstr>Key Ideas That Make This A Constructivist Unit</vt:lpstr>
      <vt:lpstr>Wisconsin Model Academic Standards For Social Studies</vt:lpstr>
      <vt:lpstr>Reading Standards For Informational Text K-5</vt:lpstr>
      <vt:lpstr>Writing Standards K-5</vt:lpstr>
      <vt:lpstr>Speaking And Listening Standards K-5</vt:lpstr>
      <vt:lpstr>Language Standards K-5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americans in wisconsin</dc:title>
  <dc:creator>Home</dc:creator>
  <cp:lastModifiedBy>Home</cp:lastModifiedBy>
  <cp:revision>45</cp:revision>
  <dcterms:created xsi:type="dcterms:W3CDTF">2014-04-03T01:36:26Z</dcterms:created>
  <dcterms:modified xsi:type="dcterms:W3CDTF">2014-04-06T19:12:09Z</dcterms:modified>
</cp:coreProperties>
</file>