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71" r:id="rId6"/>
    <p:sldId id="259" r:id="rId7"/>
    <p:sldId id="260" r:id="rId8"/>
    <p:sldId id="275" r:id="rId9"/>
    <p:sldId id="276" r:id="rId10"/>
    <p:sldId id="277" r:id="rId11"/>
    <p:sldId id="278" r:id="rId12"/>
    <p:sldId id="280" r:id="rId13"/>
    <p:sldId id="279" r:id="rId14"/>
    <p:sldId id="28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F6C2-3177-492B-A967-10BFB0750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24443-16AE-4473-BF5F-BD9C3DAF4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20BB9-9879-411D-8922-2BE73418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5A83-626C-4AB1-A770-257579DA76A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89DA9-CD72-4E2D-A48D-2C0F4762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8DFD6-EA02-41BD-B34F-0926634D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863E-BF92-4A93-9BB7-35ADB4AC6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6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EBB1-F4E9-4CCD-BD0E-A360578B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78C2C-E13B-4A05-8776-F58D1D32D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3CAF0-110F-4314-8323-3E5D5A30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5A83-626C-4AB1-A770-257579DA76A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9EC6-9061-4804-ABE7-4365FCDE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F65CA-82C9-4480-81F5-F546425A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863E-BF92-4A93-9BB7-35ADB4AC6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4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CC75B-6FA2-4629-8C54-CBBF5AF84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0117F-71D5-47C9-B2FE-C55F3FB88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1A2AB-0233-4772-9091-F01C0541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5A83-626C-4AB1-A770-257579DA76A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CD11E-8EB4-4D26-A1F2-EBB64C43D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E1302-FFFF-45F0-B2C6-5EE37558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863E-BF92-4A93-9BB7-35ADB4AC6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8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0353-8521-4FCC-BB0A-5DD122C8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7B9C4-C45C-4AD5-BFC6-261602634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1640B-0CF2-4A9F-8383-6A3AB151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5A83-626C-4AB1-A770-257579DA76A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2AC80-8F8A-4A4B-8901-E0F0027B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E0506-A2B0-4F8F-8D5A-4C26DAA3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863E-BF92-4A93-9BB7-35ADB4AC6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9019-D289-436E-B8F6-2C8B76CF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18E81-F45C-4FBD-BD74-ABC8FAE3F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00D5-7449-4E4F-A7F1-874FF728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5A83-626C-4AB1-A770-257579DA76A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01237-6849-4C29-8154-ECBEA95B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639E1-DEAF-47E1-B59A-4834FBA9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863E-BF92-4A93-9BB7-35ADB4AC6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3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6E1D-E31A-40BD-8B96-D19E936D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15407-B729-4139-AADF-EE13C5F3D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70D66-6368-4C6D-A99C-E1E076873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0FF8C-6E84-4126-834C-8C70FF9E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5A83-626C-4AB1-A770-257579DA76A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F6C4F-B601-459F-8A93-67D7A541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0BC69-9AE7-4B50-A2D0-8E6DE647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863E-BF92-4A93-9BB7-35ADB4AC6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A447-EC9A-4FA8-857C-A0767DA45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F6FA2-1884-47C6-BEA7-E494596B1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97BCC-A7B0-49B3-9B2B-ABDF7B142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03F35-52BE-4D9F-9D6A-4D39CACF2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9152C-8119-4DF1-A759-0DD7B195C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E2D33-88CE-44E0-A010-23117EE0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5A83-626C-4AB1-A770-257579DA76A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0CE507-93D3-4108-8D2D-7E20703E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BD9A6-3C48-4DAB-95A7-21CCA792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863E-BF92-4A93-9BB7-35ADB4AC6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7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39A0-D5C8-4AA0-9703-586F9ED2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B9735-9714-43FE-B95F-4DF0E280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5A83-626C-4AB1-A770-257579DA76A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27344-3927-4D50-A7AC-DF4BF4CC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48840-E7B8-41B6-8DBE-935FC1E0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863E-BF92-4A93-9BB7-35ADB4AC6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0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06CCC-4069-4814-BED8-09E24DEB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5A83-626C-4AB1-A770-257579DA76A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215D7-A95D-4678-BE40-EEE100F1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0412A-EA7F-402C-94E4-B1B1D87D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863E-BF92-4A93-9BB7-35ADB4AC6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8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BD1E-A3B9-4925-B57C-A0BF243B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C002D-8DFA-41E0-A60F-0546F93D8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E7C7F-658D-490A-A400-602A65C69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114C7-3F1C-4B5B-92D0-F0452D4C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5A83-626C-4AB1-A770-257579DA76A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E292B-42F7-47B3-850F-4E6601F1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AD6EB-7674-449F-B448-73F7C244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863E-BF92-4A93-9BB7-35ADB4AC6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2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F76D-E9B3-4C62-B247-A20E4D44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7CD51-50A3-46E6-848D-6DC227408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52618-15F7-41DD-8BDC-5217A6EDE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E363E-8A56-46C6-91AD-23E30521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5A83-626C-4AB1-A770-257579DA76A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90218-9FA4-4698-B6FB-157C3F09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2A7A0-1715-487B-B389-B8ABE06A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863E-BF92-4A93-9BB7-35ADB4AC6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2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F88BD9-D2F0-4D6F-85DC-1BE3EC25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F346F-1F9D-4ABF-8D52-6ADE59EDA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2A39F-23D1-4C0C-AEEE-7212A5789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75A83-626C-4AB1-A770-257579DA76A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9E59B-98A5-44AB-A9D3-C7729771B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0C827-3D61-4B90-A0D9-AC3C07410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C863E-BF92-4A93-9BB7-35ADB4AC6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3134-7F8B-46DA-852F-35B4FB32C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for “Late Night Snack”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F0DD2-A6E2-4F2B-B60C-6C06B4151F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Matthew </a:t>
            </a:r>
            <a:r>
              <a:rPr lang="en-US" dirty="0" err="1"/>
              <a:t>Yanzer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AB14-87B0-4034-AC13-DAD1E927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of Title Screen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18F7C4DE-3CF2-4DF5-8DAC-B78729C1F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426" y="1825625"/>
            <a:ext cx="6229147" cy="4351338"/>
          </a:xfrm>
        </p:spPr>
      </p:pic>
    </p:spTree>
    <p:extLst>
      <p:ext uri="{BB962C8B-B14F-4D97-AF65-F5344CB8AC3E}">
        <p14:creationId xmlns:p14="http://schemas.microsoft.com/office/powerpoint/2010/main" val="367482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7274-A88C-4C46-83E8-8C2F70C8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of Gameplay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D6A0922-BEF5-49F4-94C7-E30D85C4E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426" y="1825625"/>
            <a:ext cx="6229147" cy="4351338"/>
          </a:xfrm>
        </p:spPr>
      </p:pic>
    </p:spTree>
    <p:extLst>
      <p:ext uri="{BB962C8B-B14F-4D97-AF65-F5344CB8AC3E}">
        <p14:creationId xmlns:p14="http://schemas.microsoft.com/office/powerpoint/2010/main" val="580225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CEFF-0452-429A-9DE3-0A28856C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of Map</a:t>
            </a:r>
          </a:p>
        </p:txBody>
      </p:sp>
      <p:pic>
        <p:nvPicPr>
          <p:cNvPr id="5" name="Content Placeholder 4" descr="Diagram, qr code&#10;&#10;Description automatically generated">
            <a:extLst>
              <a:ext uri="{FF2B5EF4-FFF2-40B4-BE49-F238E27FC236}">
                <a16:creationId xmlns:a16="http://schemas.microsoft.com/office/drawing/2014/main" id="{4D18B527-9180-40B5-BA7A-ED8D4F12D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325" y="1797923"/>
            <a:ext cx="3934940" cy="4291120"/>
          </a:xfrm>
        </p:spPr>
      </p:pic>
    </p:spTree>
    <p:extLst>
      <p:ext uri="{BB962C8B-B14F-4D97-AF65-F5344CB8AC3E}">
        <p14:creationId xmlns:p14="http://schemas.microsoft.com/office/powerpoint/2010/main" val="1098566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1E9E-6D79-464C-A175-3877757F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of Vending Machine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ABD2D23-72BA-47B3-841E-868F47AC3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426" y="1825625"/>
            <a:ext cx="6229147" cy="4351338"/>
          </a:xfrm>
        </p:spPr>
      </p:pic>
    </p:spTree>
    <p:extLst>
      <p:ext uri="{BB962C8B-B14F-4D97-AF65-F5344CB8AC3E}">
        <p14:creationId xmlns:p14="http://schemas.microsoft.com/office/powerpoint/2010/main" val="3526168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FCD7-1F0B-443A-B61B-A7C81BC0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of Threat</a:t>
            </a:r>
          </a:p>
        </p:txBody>
      </p:sp>
      <p:pic>
        <p:nvPicPr>
          <p:cNvPr id="5" name="Content Placeholder 4" descr="Chart, schematic&#10;&#10;Description automatically generated">
            <a:extLst>
              <a:ext uri="{FF2B5EF4-FFF2-40B4-BE49-F238E27FC236}">
                <a16:creationId xmlns:a16="http://schemas.microsoft.com/office/drawing/2014/main" id="{43F0320C-ED1E-4C59-9706-2D2932E31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426" y="1825625"/>
            <a:ext cx="6229147" cy="4351338"/>
          </a:xfrm>
        </p:spPr>
      </p:pic>
    </p:spTree>
    <p:extLst>
      <p:ext uri="{BB962C8B-B14F-4D97-AF65-F5344CB8AC3E}">
        <p14:creationId xmlns:p14="http://schemas.microsoft.com/office/powerpoint/2010/main" val="272655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D453-777C-4A01-9500-8179AAE55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858"/>
            <a:ext cx="10515600" cy="1325563"/>
          </a:xfrm>
        </p:spPr>
        <p:txBody>
          <a:bodyPr/>
          <a:lstStyle/>
          <a:p>
            <a:r>
              <a:rPr lang="en-US" dirty="0"/>
              <a:t>How did I test my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939C-3595-4B73-BB7A-C3B2F74E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/>
              <a:t>project was </a:t>
            </a:r>
            <a:r>
              <a:rPr lang="en-US" dirty="0"/>
              <a:t>tested in two ways; unit testing and play testing.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play testing</a:t>
            </a:r>
          </a:p>
          <a:p>
            <a:r>
              <a:rPr lang="en-US" dirty="0"/>
              <a:t>Proper AI behavior</a:t>
            </a:r>
          </a:p>
          <a:p>
            <a:r>
              <a:rPr lang="en-US" dirty="0"/>
              <a:t>Ability to properly control player</a:t>
            </a:r>
          </a:p>
          <a:p>
            <a:r>
              <a:rPr lang="en-US" dirty="0"/>
              <a:t>Successful interactions with environment</a:t>
            </a:r>
          </a:p>
          <a:p>
            <a:r>
              <a:rPr lang="en-US" dirty="0"/>
              <a:t>Correct displays</a:t>
            </a:r>
          </a:p>
        </p:txBody>
      </p:sp>
    </p:spTree>
    <p:extLst>
      <p:ext uri="{BB962C8B-B14F-4D97-AF65-F5344CB8AC3E}">
        <p14:creationId xmlns:p14="http://schemas.microsoft.com/office/powerpoint/2010/main" val="324097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B9E6-EAA7-4F31-87F3-2EE0D263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I decide to make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93F0E-5501-41F0-97BF-2F389C02A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First, game design has always intrigued me. </a:t>
            </a:r>
          </a:p>
          <a:p>
            <a:r>
              <a:rPr lang="en-US" dirty="0"/>
              <a:t>Second, I enjoy the process of game design. </a:t>
            </a:r>
          </a:p>
        </p:txBody>
      </p:sp>
    </p:spTree>
    <p:extLst>
      <p:ext uri="{BB962C8B-B14F-4D97-AF65-F5344CB8AC3E}">
        <p14:creationId xmlns:p14="http://schemas.microsoft.com/office/powerpoint/2010/main" val="235614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C2F6-7917-4EBC-8555-16D9EAEF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my senior project?(1)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66352-F8F9-484B-8373-7A5834D7B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“Late Night Snack”</a:t>
            </a:r>
          </a:p>
          <a:p>
            <a:r>
              <a:rPr lang="en-US" dirty="0"/>
              <a:t>Two goals</a:t>
            </a:r>
          </a:p>
          <a:p>
            <a:r>
              <a:rPr lang="en-US" dirty="0"/>
              <a:t>Soda Ending</a:t>
            </a:r>
          </a:p>
          <a:p>
            <a:r>
              <a:rPr lang="en-US" dirty="0"/>
              <a:t>Weapon Ending</a:t>
            </a:r>
          </a:p>
        </p:txBody>
      </p:sp>
    </p:spTree>
    <p:extLst>
      <p:ext uri="{BB962C8B-B14F-4D97-AF65-F5344CB8AC3E}">
        <p14:creationId xmlns:p14="http://schemas.microsoft.com/office/powerpoint/2010/main" val="129801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1975-AF7F-428A-A3A8-D7F5F404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my senior project?(2)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B3EA0-46B8-4D62-8305-A6E702A36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Losing Conditions</a:t>
            </a:r>
          </a:p>
          <a:p>
            <a:r>
              <a:rPr lang="en-US" dirty="0"/>
              <a:t>Random AI</a:t>
            </a:r>
          </a:p>
          <a:p>
            <a:r>
              <a:rPr lang="en-US" dirty="0"/>
              <a:t>Chasing AI</a:t>
            </a:r>
          </a:p>
          <a:p>
            <a:r>
              <a:rPr lang="en-US" dirty="0"/>
              <a:t>Alarm AI</a:t>
            </a:r>
          </a:p>
        </p:txBody>
      </p:sp>
    </p:spTree>
    <p:extLst>
      <p:ext uri="{BB962C8B-B14F-4D97-AF65-F5344CB8AC3E}">
        <p14:creationId xmlns:p14="http://schemas.microsoft.com/office/powerpoint/2010/main" val="258778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570F-987A-4FE2-AF26-99ADBE34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7A90-5487-4831-8558-91B8578B3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Blender</a:t>
            </a:r>
          </a:p>
          <a:p>
            <a:r>
              <a:rPr lang="en-US" dirty="0"/>
              <a:t>Unreal Engine</a:t>
            </a:r>
          </a:p>
          <a:p>
            <a:r>
              <a:rPr lang="en-US" dirty="0"/>
              <a:t>Blueprints</a:t>
            </a:r>
          </a:p>
        </p:txBody>
      </p:sp>
    </p:spTree>
    <p:extLst>
      <p:ext uri="{BB962C8B-B14F-4D97-AF65-F5344CB8AC3E}">
        <p14:creationId xmlns:p14="http://schemas.microsoft.com/office/powerpoint/2010/main" val="353804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0C17-F29C-497C-92C6-3F4EA15C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my software change from Unreal to and Blender to 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96B9-A74E-4F65-9586-0A888C499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knowledge about Unreal.</a:t>
            </a:r>
          </a:p>
          <a:p>
            <a:r>
              <a:rPr lang="en-US" dirty="0"/>
              <a:t>Difficult to test in.</a:t>
            </a:r>
          </a:p>
          <a:p>
            <a:r>
              <a:rPr lang="en-US" dirty="0"/>
              <a:t>Time consuming.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0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B337-3776-4646-BFB9-F5938D14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was C++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94DE9-97C2-44D0-BFAB-3CF45DAAD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Threat AI</a:t>
            </a:r>
          </a:p>
          <a:p>
            <a:r>
              <a:rPr lang="en-US" dirty="0"/>
              <a:t>Environment/maze</a:t>
            </a:r>
          </a:p>
          <a:p>
            <a:r>
              <a:rPr lang="en-US" dirty="0"/>
              <a:t>Player’s controls</a:t>
            </a:r>
          </a:p>
          <a:p>
            <a:r>
              <a:rPr lang="en-US" dirty="0"/>
              <a:t>Interactive objects</a:t>
            </a:r>
          </a:p>
          <a:p>
            <a:r>
              <a:rPr lang="en-US" dirty="0"/>
              <a:t>Menu selection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2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055C-C863-441C-8351-FB3C399B0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olc</a:t>
            </a:r>
            <a:r>
              <a:rPr lang="en-US" dirty="0"/>
              <a:t> Console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4EABE-ED14-4BC9-A9DC-CBFAE2667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 style</a:t>
            </a:r>
          </a:p>
          <a:p>
            <a:r>
              <a:rPr lang="en-US" dirty="0"/>
              <a:t>Developed by One Lone Coder</a:t>
            </a:r>
          </a:p>
          <a:p>
            <a:r>
              <a:rPr lang="en-US" dirty="0"/>
              <a:t>https://www.youtube.com/channel/UC-yuWVUplUJZvieEligKBkA</a:t>
            </a:r>
          </a:p>
        </p:txBody>
      </p:sp>
    </p:spTree>
    <p:extLst>
      <p:ext uri="{BB962C8B-B14F-4D97-AF65-F5344CB8AC3E}">
        <p14:creationId xmlns:p14="http://schemas.microsoft.com/office/powerpoint/2010/main" val="362225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071B-6DDC-4517-A5B2-BE9470B6C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68FB0-E6F9-43F8-B933-A73E63B9E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sprites for the game</a:t>
            </a:r>
          </a:p>
          <a:p>
            <a:r>
              <a:rPr lang="en-US" dirty="0"/>
              <a:t>Utilizes unique .</a:t>
            </a:r>
            <a:r>
              <a:rPr lang="en-US" dirty="0" err="1"/>
              <a:t>spr</a:t>
            </a:r>
            <a:r>
              <a:rPr lang="en-US" dirty="0"/>
              <a:t> file</a:t>
            </a:r>
          </a:p>
          <a:p>
            <a:r>
              <a:rPr lang="en-US" dirty="0"/>
              <a:t>Also made by One Lone Coder</a:t>
            </a:r>
          </a:p>
        </p:txBody>
      </p:sp>
    </p:spTree>
    <p:extLst>
      <p:ext uri="{BB962C8B-B14F-4D97-AF65-F5344CB8AC3E}">
        <p14:creationId xmlns:p14="http://schemas.microsoft.com/office/powerpoint/2010/main" val="1650665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218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Presentation for “Late Night Snack”</vt:lpstr>
      <vt:lpstr>Why did I decide to make this project?</vt:lpstr>
      <vt:lpstr>What is my senior project?(1)</vt:lpstr>
      <vt:lpstr>What is my senior project?(2)</vt:lpstr>
      <vt:lpstr>Original Idea</vt:lpstr>
      <vt:lpstr>Why did my software change from Unreal to and Blender to C++?</vt:lpstr>
      <vt:lpstr>How was C++ used?</vt:lpstr>
      <vt:lpstr>olc Console Game Engine</vt:lpstr>
      <vt:lpstr>Sprite Editor</vt:lpstr>
      <vt:lpstr>Screenshot of Title Screen</vt:lpstr>
      <vt:lpstr>Screenshot of Gameplay</vt:lpstr>
      <vt:lpstr>Screenshot of Map</vt:lpstr>
      <vt:lpstr>Screenshot of Vending Machine</vt:lpstr>
      <vt:lpstr>Screenshot of Threat</vt:lpstr>
      <vt:lpstr>How did I test my project?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Project</dc:title>
  <dc:creator>Owner</dc:creator>
  <cp:lastModifiedBy>Owner</cp:lastModifiedBy>
  <cp:revision>17</cp:revision>
  <dcterms:created xsi:type="dcterms:W3CDTF">2020-10-15T16:24:12Z</dcterms:created>
  <dcterms:modified xsi:type="dcterms:W3CDTF">2021-04-10T17:08:21Z</dcterms:modified>
</cp:coreProperties>
</file>