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pos="4032" userDrawn="1">
          <p15:clr>
            <a:srgbClr val="A4A3A4"/>
          </p15:clr>
        </p15:guide>
        <p15:guide id="5" pos="4128" userDrawn="1">
          <p15:clr>
            <a:srgbClr val="A4A3A4"/>
          </p15:clr>
        </p15:guide>
        <p15:guide id="6" orient="horz" pos="2256" userDrawn="1">
          <p15:clr>
            <a:srgbClr val="A4A3A4"/>
          </p15:clr>
        </p15:guide>
        <p15:guide id="7" orient="horz" pos="2352" userDrawn="1">
          <p15:clr>
            <a:srgbClr val="A4A3A4"/>
          </p15:clr>
        </p15:guide>
        <p15:guide id="8" orient="horz" pos="2448" userDrawn="1">
          <p15:clr>
            <a:srgbClr val="A4A3A4"/>
          </p15:clr>
        </p15:guide>
        <p15:guide id="9" orient="horz" pos="2544" userDrawn="1">
          <p15:clr>
            <a:srgbClr val="A4A3A4"/>
          </p15:clr>
        </p15:guide>
        <p15:guide id="10" orient="horz" pos="2640" userDrawn="1">
          <p15:clr>
            <a:srgbClr val="A4A3A4"/>
          </p15:clr>
        </p15:guide>
        <p15:guide id="11" orient="horz" pos="2736" userDrawn="1">
          <p15:clr>
            <a:srgbClr val="A4A3A4"/>
          </p15:clr>
        </p15:guide>
        <p15:guide id="12" pos="4224" userDrawn="1">
          <p15:clr>
            <a:srgbClr val="A4A3A4"/>
          </p15:clr>
        </p15:guide>
        <p15:guide id="13" orient="horz" pos="2832" userDrawn="1">
          <p15:clr>
            <a:srgbClr val="A4A3A4"/>
          </p15:clr>
        </p15:guide>
        <p15:guide id="14" orient="horz" pos="2928" userDrawn="1">
          <p15:clr>
            <a:srgbClr val="A4A3A4"/>
          </p15:clr>
        </p15:guide>
        <p15:guide id="15" orient="horz" pos="3024" userDrawn="1">
          <p15:clr>
            <a:srgbClr val="A4A3A4"/>
          </p15:clr>
        </p15:guide>
        <p15:guide id="16" orient="horz" pos="3120" userDrawn="1">
          <p15:clr>
            <a:srgbClr val="A4A3A4"/>
          </p15:clr>
        </p15:guide>
        <p15:guide id="17" orient="horz" pos="3216" userDrawn="1">
          <p15:clr>
            <a:srgbClr val="A4A3A4"/>
          </p15:clr>
        </p15:guide>
        <p15:guide id="18" orient="horz" pos="3312" userDrawn="1">
          <p15:clr>
            <a:srgbClr val="A4A3A4"/>
          </p15:clr>
        </p15:guide>
        <p15:guide id="19" orient="horz" pos="3408" userDrawn="1">
          <p15:clr>
            <a:srgbClr val="A4A3A4"/>
          </p15:clr>
        </p15:guide>
        <p15:guide id="20" orient="horz" pos="3504" userDrawn="1">
          <p15:clr>
            <a:srgbClr val="A4A3A4"/>
          </p15:clr>
        </p15:guide>
        <p15:guide id="21" orient="horz" pos="3600" userDrawn="1">
          <p15:clr>
            <a:srgbClr val="A4A3A4"/>
          </p15:clr>
        </p15:guide>
        <p15:guide id="22" orient="horz" pos="3696" userDrawn="1">
          <p15:clr>
            <a:srgbClr val="A4A3A4"/>
          </p15:clr>
        </p15:guide>
        <p15:guide id="25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Objects="1">
      <p:cViewPr>
        <p:scale>
          <a:sx n="200" d="100"/>
          <a:sy n="200" d="100"/>
        </p:scale>
        <p:origin x="144" y="-3416"/>
      </p:cViewPr>
      <p:guideLst>
        <p:guide orient="horz" pos="2160"/>
        <p:guide pos="3840"/>
        <p:guide pos="3936"/>
        <p:guide pos="4032"/>
        <p:guide pos="4128"/>
        <p:guide orient="horz" pos="2256"/>
        <p:guide orient="horz" pos="2352"/>
        <p:guide orient="horz" pos="2448"/>
        <p:guide orient="horz" pos="2544"/>
        <p:guide orient="horz" pos="2640"/>
        <p:guide orient="horz" pos="2736"/>
        <p:guide pos="4224"/>
        <p:guide orient="horz" pos="2832"/>
        <p:guide orient="horz" pos="2928"/>
        <p:guide orient="horz" pos="3024"/>
        <p:guide orient="horz" pos="3120"/>
        <p:guide orient="horz" pos="3216"/>
        <p:guide orient="horz" pos="3312"/>
        <p:guide orient="horz" pos="3408"/>
        <p:guide orient="horz" pos="3504"/>
        <p:guide orient="horz" pos="3600"/>
        <p:guide orient="horz" pos="3696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8A39-88CA-2E43-8305-A71B64F3C111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0C5B-6321-0D4A-9A1B-3BAA34FD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04800" y="3429001"/>
            <a:ext cx="610147" cy="2440589"/>
            <a:chOff x="6096000" y="3429000"/>
            <a:chExt cx="635000" cy="2540000"/>
          </a:xfrm>
          <a:solidFill>
            <a:schemeClr val="tx1"/>
          </a:solidFill>
        </p:grpSpPr>
        <p:sp>
          <p:nvSpPr>
            <p:cNvPr id="4" name="Rectangle 3"/>
            <p:cNvSpPr/>
            <p:nvPr/>
          </p:nvSpPr>
          <p:spPr>
            <a:xfrm>
              <a:off x="6096000" y="3429000"/>
              <a:ext cx="635000" cy="317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3429000"/>
              <a:ext cx="158750" cy="2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5651500"/>
              <a:ext cx="635000" cy="317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72250" y="3429000"/>
              <a:ext cx="158750" cy="2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99675" y="3429001"/>
            <a:ext cx="610147" cy="2440589"/>
            <a:chOff x="6096000" y="3429000"/>
            <a:chExt cx="635000" cy="2540000"/>
          </a:xfrm>
          <a:solidFill>
            <a:schemeClr val="tx1"/>
          </a:solidFill>
        </p:grpSpPr>
        <p:sp>
          <p:nvSpPr>
            <p:cNvPr id="10" name="Rectangle 9"/>
            <p:cNvSpPr/>
            <p:nvPr/>
          </p:nvSpPr>
          <p:spPr>
            <a:xfrm>
              <a:off x="6254750" y="3429000"/>
              <a:ext cx="317500" cy="2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651500"/>
              <a:ext cx="635000" cy="317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3429000"/>
              <a:ext cx="158750" cy="317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3638574" y="3426811"/>
            <a:ext cx="610147" cy="2440589"/>
            <a:chOff x="6096000" y="3429000"/>
            <a:chExt cx="635000" cy="2540000"/>
          </a:xfrm>
          <a:solidFill>
            <a:schemeClr val="tx1"/>
          </a:solidFill>
        </p:grpSpPr>
        <p:sp>
          <p:nvSpPr>
            <p:cNvPr id="18" name="Rectangle 17"/>
            <p:cNvSpPr/>
            <p:nvPr/>
          </p:nvSpPr>
          <p:spPr>
            <a:xfrm>
              <a:off x="6096000" y="3429000"/>
              <a:ext cx="635000" cy="317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3500" y="3571842"/>
              <a:ext cx="317500" cy="23971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4540250"/>
              <a:ext cx="635000" cy="317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651500"/>
              <a:ext cx="635000" cy="317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33449" y="3434748"/>
            <a:ext cx="610148" cy="2432400"/>
            <a:chOff x="3987800" y="3434748"/>
            <a:chExt cx="610148" cy="2432400"/>
          </a:xfrm>
        </p:grpSpPr>
        <p:sp>
          <p:nvSpPr>
            <p:cNvPr id="23" name="Rectangle 22"/>
            <p:cNvSpPr/>
            <p:nvPr/>
          </p:nvSpPr>
          <p:spPr>
            <a:xfrm>
              <a:off x="3987800" y="3434748"/>
              <a:ext cx="152537" cy="1214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45387" y="3440977"/>
              <a:ext cx="152537" cy="12202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92874" y="4646854"/>
              <a:ext cx="305074" cy="12202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87800" y="4502410"/>
              <a:ext cx="610147" cy="2972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28325" y="3438116"/>
            <a:ext cx="621129" cy="2429284"/>
            <a:chOff x="4869180" y="3438116"/>
            <a:chExt cx="621129" cy="2429284"/>
          </a:xfrm>
        </p:grpSpPr>
        <p:sp>
          <p:nvSpPr>
            <p:cNvPr id="28" name="Rectangle 27"/>
            <p:cNvSpPr/>
            <p:nvPr/>
          </p:nvSpPr>
          <p:spPr>
            <a:xfrm>
              <a:off x="4880163" y="3438116"/>
              <a:ext cx="610146" cy="2937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80163" y="3731886"/>
              <a:ext cx="305073" cy="909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80163" y="4511525"/>
              <a:ext cx="610146" cy="289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69180" y="5573630"/>
              <a:ext cx="610146" cy="2937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5236" y="4502409"/>
              <a:ext cx="305073" cy="13593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934182" y="3441552"/>
            <a:ext cx="605855" cy="2429020"/>
            <a:chOff x="6979474" y="3441552"/>
            <a:chExt cx="605855" cy="2429020"/>
          </a:xfrm>
        </p:grpSpPr>
        <p:sp>
          <p:nvSpPr>
            <p:cNvPr id="35" name="Rectangle 34"/>
            <p:cNvSpPr/>
            <p:nvPr/>
          </p:nvSpPr>
          <p:spPr>
            <a:xfrm>
              <a:off x="6981283" y="3441552"/>
              <a:ext cx="604046" cy="290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79474" y="3732512"/>
              <a:ext cx="287358" cy="918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1283" y="4506845"/>
              <a:ext cx="567413" cy="2938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81284" y="4463513"/>
              <a:ext cx="141875" cy="12324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438894" y="4541031"/>
              <a:ext cx="132988" cy="12324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81283" y="5571198"/>
              <a:ext cx="590599" cy="299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369541" y="3434748"/>
            <a:ext cx="601016" cy="2432653"/>
            <a:chOff x="9371377" y="3434748"/>
            <a:chExt cx="601016" cy="2432653"/>
          </a:xfrm>
        </p:grpSpPr>
        <p:sp>
          <p:nvSpPr>
            <p:cNvPr id="47" name="Rectangle 46"/>
            <p:cNvSpPr/>
            <p:nvPr/>
          </p:nvSpPr>
          <p:spPr>
            <a:xfrm>
              <a:off x="9371401" y="3434748"/>
              <a:ext cx="152536" cy="11925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29010" y="3457662"/>
              <a:ext cx="143382" cy="12202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71401" y="4494569"/>
              <a:ext cx="600992" cy="3055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1377" y="4480419"/>
              <a:ext cx="143408" cy="12202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828987" y="4480419"/>
              <a:ext cx="143405" cy="12202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73231" y="5570143"/>
              <a:ext cx="599162" cy="2972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371422" y="3438157"/>
              <a:ext cx="600970" cy="3009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455288" y="3434748"/>
            <a:ext cx="602802" cy="2424987"/>
            <a:chOff x="10455288" y="3434748"/>
            <a:chExt cx="602802" cy="2424987"/>
          </a:xfrm>
        </p:grpSpPr>
        <p:sp>
          <p:nvSpPr>
            <p:cNvPr id="56" name="Rectangle 55"/>
            <p:cNvSpPr/>
            <p:nvPr/>
          </p:nvSpPr>
          <p:spPr>
            <a:xfrm>
              <a:off x="10455288" y="3438116"/>
              <a:ext cx="152537" cy="11891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889689" y="3438116"/>
              <a:ext cx="166592" cy="11891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55288" y="4502409"/>
              <a:ext cx="600993" cy="2977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37153" y="4639441"/>
              <a:ext cx="319129" cy="12202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57119" y="3434748"/>
              <a:ext cx="600971" cy="293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94550" y="3441551"/>
            <a:ext cx="659296" cy="2425849"/>
            <a:chOff x="2129251" y="3441551"/>
            <a:chExt cx="659296" cy="2425849"/>
          </a:xfrm>
        </p:grpSpPr>
        <p:sp>
          <p:nvSpPr>
            <p:cNvPr id="14" name="Rectangle 13"/>
            <p:cNvSpPr/>
            <p:nvPr/>
          </p:nvSpPr>
          <p:spPr>
            <a:xfrm>
              <a:off x="2175899" y="5571250"/>
              <a:ext cx="612648" cy="2961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96465" y="3587068"/>
              <a:ext cx="484732" cy="2162260"/>
            </a:xfrm>
            <a:custGeom>
              <a:avLst/>
              <a:gdLst>
                <a:gd name="connsiteX0" fmla="*/ 148590 w 484732"/>
                <a:gd name="connsiteY0" fmla="*/ 2230788 h 2230788"/>
                <a:gd name="connsiteX1" fmla="*/ 480060 w 484732"/>
                <a:gd name="connsiteY1" fmla="*/ 493428 h 2230788"/>
                <a:gd name="connsiteX2" fmla="*/ 320040 w 484732"/>
                <a:gd name="connsiteY2" fmla="*/ 1938 h 2230788"/>
                <a:gd name="connsiteX3" fmla="*/ 0 w 484732"/>
                <a:gd name="connsiteY3" fmla="*/ 310548 h 223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732" h="2230788">
                  <a:moveTo>
                    <a:pt x="148590" y="2230788"/>
                  </a:moveTo>
                  <a:cubicBezTo>
                    <a:pt x="300037" y="1547845"/>
                    <a:pt x="451485" y="864903"/>
                    <a:pt x="480060" y="493428"/>
                  </a:cubicBezTo>
                  <a:cubicBezTo>
                    <a:pt x="508635" y="121953"/>
                    <a:pt x="400050" y="32418"/>
                    <a:pt x="320040" y="1938"/>
                  </a:cubicBezTo>
                  <a:cubicBezTo>
                    <a:pt x="240030" y="-28542"/>
                    <a:pt x="0" y="310548"/>
                    <a:pt x="0" y="310548"/>
                  </a:cubicBezTo>
                </a:path>
              </a:pathLst>
            </a:custGeom>
            <a:solidFill>
              <a:schemeClr val="bg1"/>
            </a:solidFill>
            <a:ln w="317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29251" y="3441551"/>
              <a:ext cx="70504" cy="2425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24765" y="3429000"/>
            <a:ext cx="860048" cy="2667001"/>
            <a:chOff x="8229465" y="3429000"/>
            <a:chExt cx="860048" cy="2667001"/>
          </a:xfrm>
        </p:grpSpPr>
        <p:sp>
          <p:nvSpPr>
            <p:cNvPr id="44" name="Rectangle 43"/>
            <p:cNvSpPr/>
            <p:nvPr/>
          </p:nvSpPr>
          <p:spPr>
            <a:xfrm>
              <a:off x="8324850" y="3434748"/>
              <a:ext cx="651510" cy="299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600000">
              <a:off x="8486666" y="3674844"/>
              <a:ext cx="320040" cy="2286118"/>
            </a:xfrm>
            <a:prstGeom prst="rect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985067" y="3429000"/>
              <a:ext cx="104446" cy="2430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40448" y="3429000"/>
              <a:ext cx="117422" cy="243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229465" y="5867400"/>
              <a:ext cx="457334" cy="228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7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Pelli</dc:creator>
  <cp:lastModifiedBy>Denis Pelli</cp:lastModifiedBy>
  <cp:revision>13</cp:revision>
  <dcterms:created xsi:type="dcterms:W3CDTF">2016-01-03T14:16:17Z</dcterms:created>
  <dcterms:modified xsi:type="dcterms:W3CDTF">2016-01-03T18:47:04Z</dcterms:modified>
</cp:coreProperties>
</file>