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E82CE-1ADE-508F-B7FF-B9AEC6218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9BA13A-BD16-E702-B4AE-F6C719CA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409-5C48-88BB-F970-553E3409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1466C-A005-CDDB-803A-4C1A5C8A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767EE-3448-5336-E87A-C8AE051E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4ECDE-9FF6-2016-2164-40924008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9845E9-E0B2-AAC9-79C5-92DF3E95F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55491-7948-428E-925B-1FA1B806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AF05BA-2B13-CFEC-11FD-D9028E5C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FB199-B00D-B2B5-749E-9FA8CD21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6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F29443-D98F-2E16-26FF-5A64263A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D101BB-C694-9C93-7914-E4F4C484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F68A92-D01F-C535-2BF5-29661C89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CD555-1CD2-C5AD-30B8-94FB03CE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46896-DEC4-ED88-AFEF-F0B56292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6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21A15-FDC7-591E-8BC5-2E3F1E2D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75444-357D-EB10-B0FD-1F4886C8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BDC01C-273C-8F8B-A4EB-3035036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10860-508A-F5F6-C8FF-8124F1B3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7E44F-55E1-3CE9-5105-159A74EB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79604-DA73-398B-2ED4-65AA5202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5E5882-A96C-16F0-7946-FD2EC234F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CFAA6-DB4D-E9DA-45C0-FD6D5E25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062A7-DB7B-5085-421E-8E7C7E24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C3722-194C-5DBD-E05B-8B3DF576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17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FECBF-1323-4E97-3A88-5A93373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07E42-4F50-AE53-D0B1-A2BCDE10A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16D487-9969-080E-7B85-7E082DAE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F724B0-AA63-3627-1FAA-B69B726E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9F437-46E5-AA9F-0E0A-C416420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E94D5A-3D24-C5B8-34CC-DD1CF459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08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7ABF3-FA6B-C4FE-AD02-29AA2FEE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FE491-91D0-F06C-5554-EEB670F1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CAF424-0004-867A-0BC4-B557A0257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26453B-0543-A132-E5AF-BD5F1104D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20B537-B634-3AAC-6B6C-A93C95C13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5A06DA-3A47-F4DC-8D61-3E561072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9EA9A6-2C96-2DD2-8B17-5B3BF046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6F17D2-5EFB-4CCA-5992-459680F1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4E10D-2DE6-5A2D-D00A-78B934A1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D44736-91E7-FA88-ACF0-56F87E00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89AC0A-D6BF-B03D-F4AE-922D602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0A4BE3-0458-E8EC-E4F5-7C641F2B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98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4FAD1E-EEF3-DF06-180F-37CFCA50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719B5-3C3A-010C-EE5E-5D5599B1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EA9D5E-4DFE-27AA-67B5-EC4B5AD2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8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7E76E-34F2-9318-436E-406F1D0C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D1EC3-3D8C-694B-2BBB-520EBD31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EBA25F-5AAD-928C-0615-FA0CBBDE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FA7302-7D42-0A7A-DA3F-B238159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98375F-9B93-DBCC-6E3C-57DA0E62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266D67-E79F-5F1D-D3C4-8D917CC3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5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7A805-7228-768C-13D7-CD5617FE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7BB660-E36F-B831-D62F-ACCB8F28C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20B327-BB10-0B1A-FB52-7EA9F6E15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5A827A-AA84-50E2-D184-C04C3C0C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1AEA4-2AD0-7CCD-2180-EB63F8C9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2832A-A305-ABAE-24AE-DAB2AFD2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3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B4E3CE-08EF-5F48-C509-ED685516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760A5-16F8-1933-DE83-C08C1E9E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AE48D-2354-22D9-776E-D15235C51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54523-CE03-4B93-9322-6339C4CA8303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1FC3DD-C375-3B6D-13B6-C814E76D4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ACB1B-8822-8759-A6EF-280288CA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4FC93-9E18-4628-97B2-68D9FA96CA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0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ECCF9DA-0831-76EB-3A74-33BE13BC699D}"/>
              </a:ext>
            </a:extLst>
          </p:cNvPr>
          <p:cNvGrpSpPr/>
          <p:nvPr/>
        </p:nvGrpSpPr>
        <p:grpSpPr>
          <a:xfrm>
            <a:off x="184727" y="181650"/>
            <a:ext cx="3873809" cy="2240614"/>
            <a:chOff x="184727" y="181650"/>
            <a:chExt cx="3873809" cy="2240614"/>
          </a:xfrm>
        </p:grpSpPr>
        <p:pic>
          <p:nvPicPr>
            <p:cNvPr id="5" name="図 4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13229357-2D35-831A-5DB5-8625C68D6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27"/>
            <a:stretch/>
          </p:blipFill>
          <p:spPr>
            <a:xfrm>
              <a:off x="1562638" y="181650"/>
              <a:ext cx="2495898" cy="6573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図 6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E9115C09-FFDF-8444-AE05-AF2D4E3B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637" y="1037028"/>
              <a:ext cx="2410161" cy="5906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図 8" descr="図形 が含まれている画像&#10;&#10;自動的に生成された説明">
              <a:extLst>
                <a:ext uri="{FF2B5EF4-FFF2-40B4-BE49-F238E27FC236}">
                  <a16:creationId xmlns:a16="http://schemas.microsoft.com/office/drawing/2014/main" id="{0F339E1A-4583-07EE-FD41-072B4433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637" y="1831632"/>
              <a:ext cx="2495898" cy="5906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B437B2E-492B-397C-5B66-E6C5C544B286}"/>
                </a:ext>
              </a:extLst>
            </p:cNvPr>
            <p:cNvSpPr txBox="1"/>
            <p:nvPr/>
          </p:nvSpPr>
          <p:spPr>
            <a:xfrm>
              <a:off x="184727" y="181650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予定工数の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80</a:t>
              </a:r>
              <a:r>
                <a:rPr kumimoji="1" lang="ja-JP" altLang="en-US" sz="1400" dirty="0"/>
                <a:t>％未満</a:t>
              </a:r>
              <a:endParaRPr kumimoji="1" lang="en-US" altLang="ja-JP" sz="1400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54201F8-3AB7-E6DB-8D1F-F68FB6806610}"/>
                </a:ext>
              </a:extLst>
            </p:cNvPr>
            <p:cNvSpPr txBox="1"/>
            <p:nvPr/>
          </p:nvSpPr>
          <p:spPr>
            <a:xfrm>
              <a:off x="184727" y="1037028"/>
              <a:ext cx="1184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予定工数の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80</a:t>
              </a:r>
              <a:r>
                <a:rPr kumimoji="1" lang="ja-JP" altLang="en-US" sz="1400" dirty="0"/>
                <a:t>％～</a:t>
              </a:r>
              <a:r>
                <a:rPr kumimoji="1" lang="en-US" altLang="ja-JP" sz="1400" dirty="0"/>
                <a:t>100%</a:t>
              </a:r>
              <a:endParaRPr kumimoji="1" lang="ja-JP" altLang="en-US" sz="14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32FF138-84D5-7574-4ACC-1282B653BC5F}"/>
                </a:ext>
              </a:extLst>
            </p:cNvPr>
            <p:cNvSpPr txBox="1"/>
            <p:nvPr/>
          </p:nvSpPr>
          <p:spPr>
            <a:xfrm>
              <a:off x="184727" y="183163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予定工数の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100%</a:t>
              </a:r>
              <a:r>
                <a:rPr kumimoji="1" lang="ja-JP" altLang="en-US" sz="1400" dirty="0"/>
                <a:t>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31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秀久 松谷</dc:creator>
  <cp:lastModifiedBy>秀久 松谷</cp:lastModifiedBy>
  <cp:revision>1</cp:revision>
  <dcterms:created xsi:type="dcterms:W3CDTF">2024-08-31T05:48:50Z</dcterms:created>
  <dcterms:modified xsi:type="dcterms:W3CDTF">2024-08-31T06:28:56Z</dcterms:modified>
</cp:coreProperties>
</file>