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96" r:id="rId4"/>
    <p:sldId id="292" r:id="rId5"/>
    <p:sldId id="277" r:id="rId6"/>
    <p:sldId id="297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32986"/>
            <a:ext cx="7766936" cy="2017847"/>
          </a:xfrm>
        </p:spPr>
        <p:txBody>
          <a:bodyPr/>
          <a:lstStyle/>
          <a:p>
            <a:r>
              <a:rPr lang="en-GB" dirty="0"/>
              <a:t>Java Encapsulation</a:t>
            </a:r>
            <a:b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4"/>
            <a:ext cx="9274002" cy="71898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Encapsulation in Java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6637"/>
            <a:ext cx="12192000" cy="5726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Encapsulation in Java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 a </a:t>
            </a:r>
            <a:r>
              <a:rPr lang="en-GB" b="0" i="1" dirty="0">
                <a:solidFill>
                  <a:srgbClr val="333333"/>
                </a:solidFill>
                <a:effectLst/>
                <a:latin typeface="inter-regular"/>
              </a:rPr>
              <a:t>process of wrapping code and data together into a single unit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, for example, a capsule which is mixed of several medicines.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It is a way to achieve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data hiding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in Java because other class will not be able to access the data through the private data members.</a:t>
            </a:r>
          </a:p>
          <a:p>
            <a:pPr algn="just"/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Advantage of Encapsulation in Java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By providing only a setter or getter method, you can make the class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read-only or write-only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 In other words, you can skip the getter or setter methods.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It provides you the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control over the data</a:t>
            </a:r>
          </a:p>
          <a:p>
            <a:pPr marL="0" indent="0" algn="just">
              <a:buNone/>
            </a:pPr>
            <a:endParaRPr lang="en-GB" b="1" dirty="0">
              <a:solidFill>
                <a:srgbClr val="333333"/>
              </a:solidFill>
              <a:latin typeface="inter-bold"/>
            </a:endParaRPr>
          </a:p>
          <a:p>
            <a:pPr marL="0" indent="0" algn="just">
              <a:buNone/>
            </a:pP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Java Package: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java package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 a group of similar types of classes, interfaces and sub-packages.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Package in java can be categorized in two form, built-in package and user-defined package.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many built-in packages such as java, lang,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ter-regular"/>
              </a:rPr>
              <a:t>awt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ter-regular"/>
              </a:rPr>
              <a:t>javax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, swing, net, io, util,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ter-regular"/>
              </a:rPr>
              <a:t>sql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etc.</a:t>
            </a:r>
          </a:p>
          <a:p>
            <a:pPr marL="0" indent="0" algn="just">
              <a:buNone/>
            </a:pPr>
            <a:endParaRPr lang="en-GB" b="1" dirty="0">
              <a:solidFill>
                <a:srgbClr val="333333"/>
              </a:solidFill>
              <a:latin typeface="inter-bold"/>
            </a:endParaRPr>
          </a:p>
          <a:p>
            <a:pPr marL="0" indent="0" algn="just">
              <a:buNone/>
            </a:pPr>
            <a:endParaRPr lang="en-GB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marL="0" indent="0" algn="just">
              <a:buNone/>
            </a:pPr>
            <a:endParaRPr lang="en-GB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CCAD-E5F8-489C-9E26-FC6899DE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3031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Advantage of Java Package</a:t>
            </a: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C125-A887-46BF-AD8D-9FCE1150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90113"/>
            <a:ext cx="12126897" cy="5251249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1) Java package is used to categorize the classes and interfaces so that they can be easily maintained.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2) Java package provides access protection.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3) Java package removes naming collision</a:t>
            </a:r>
          </a:p>
          <a:p>
            <a:pPr algn="just"/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How to access package from another package?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three ways to access the package from outside the package.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import package.*;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import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package.classname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fully qualified name.</a:t>
            </a:r>
          </a:p>
          <a:p>
            <a:endParaRPr lang="en-GB" dirty="0"/>
          </a:p>
        </p:txBody>
      </p:sp>
      <p:pic>
        <p:nvPicPr>
          <p:cNvPr id="1026" name="Picture 2" descr="package in java">
            <a:extLst>
              <a:ext uri="{FF2B5EF4-FFF2-40B4-BE49-F238E27FC236}">
                <a16:creationId xmlns:a16="http://schemas.microsoft.com/office/drawing/2014/main" id="{F3FFED5E-2B1F-419B-A92B-D27A36AFD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31" y="2894121"/>
            <a:ext cx="6867525" cy="345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3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523E-B8ED-4EAF-A0CB-1296375B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951216"/>
          </a:xfrm>
        </p:spPr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Access Modifiers in Java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two types of modifiers in Java: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access modifiers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non-access modifiers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 access modifiers in Java specifies the accessibility or scope of a field, method, constructor, or class. 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We can change the access level of fields, constructors, methods, and class by applying the access modifier on it.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four types of Java access modifiers: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Private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: The access level of a private modifier is only within the class. It cannot be accessed from outside the class.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Default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: The access level of a default modifier is only within the package. It cannot be accessed from outside the package. If you do not specify any access level, it will be the default.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Protected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: The access level of a protected modifier is within the package and outside the package through child class. If you do not make the child class, it cannot be accessed from outside the package.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Public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: The access level of a public modifier is everywhere. It can be accessed from within the class, outside the class, within the package and outside the package.</a:t>
            </a:r>
          </a:p>
          <a:p>
            <a:pPr marL="0" indent="0" algn="just">
              <a:buNone/>
            </a:pPr>
            <a:r>
              <a:rPr lang="en-GB" dirty="0">
                <a:solidFill>
                  <a:srgbClr val="000000"/>
                </a:solidFill>
                <a:latin typeface="inter-regular"/>
              </a:rPr>
              <a:t>Non-Access Modifiers: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many non-access modifiers, such as static, abstract, synchronized, native, volatile, transient, etc. Here, we are going to learn the access modifiers only.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l"/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0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E27-1F8E-4A7C-A6DC-F9E07EC0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6" y="1"/>
            <a:ext cx="9182266" cy="514904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Understanding Java Access Modifiers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1" i="0" dirty="0">
                <a:solidFill>
                  <a:srgbClr val="273239"/>
                </a:solidFill>
                <a:effectLst/>
                <a:latin typeface="urw-din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B195-E4D0-45CD-8B58-A5C2407B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6" y="514905"/>
            <a:ext cx="12100264" cy="6014622"/>
          </a:xfrm>
        </p:spPr>
        <p:txBody>
          <a:bodyPr>
            <a:normAutofit/>
          </a:bodyPr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Let's understand the access modifiers in Java by a simple table.</a:t>
            </a:r>
          </a:p>
          <a:p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AE5134-BF60-4B83-9196-6FEBE0792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17802"/>
              </p:ext>
            </p:extLst>
          </p:nvPr>
        </p:nvGraphicFramePr>
        <p:xfrm>
          <a:off x="390617" y="1349406"/>
          <a:ext cx="10813000" cy="4184460"/>
        </p:xfrm>
        <a:graphic>
          <a:graphicData uri="http://schemas.openxmlformats.org/drawingml/2006/table">
            <a:tbl>
              <a:tblPr/>
              <a:tblGrid>
                <a:gridCol w="2162600">
                  <a:extLst>
                    <a:ext uri="{9D8B030D-6E8A-4147-A177-3AD203B41FA5}">
                      <a16:colId xmlns:a16="http://schemas.microsoft.com/office/drawing/2014/main" val="156477159"/>
                    </a:ext>
                  </a:extLst>
                </a:gridCol>
                <a:gridCol w="2162600">
                  <a:extLst>
                    <a:ext uri="{9D8B030D-6E8A-4147-A177-3AD203B41FA5}">
                      <a16:colId xmlns:a16="http://schemas.microsoft.com/office/drawing/2014/main" val="3627361675"/>
                    </a:ext>
                  </a:extLst>
                </a:gridCol>
                <a:gridCol w="2162600">
                  <a:extLst>
                    <a:ext uri="{9D8B030D-6E8A-4147-A177-3AD203B41FA5}">
                      <a16:colId xmlns:a16="http://schemas.microsoft.com/office/drawing/2014/main" val="241570978"/>
                    </a:ext>
                  </a:extLst>
                </a:gridCol>
                <a:gridCol w="2162600">
                  <a:extLst>
                    <a:ext uri="{9D8B030D-6E8A-4147-A177-3AD203B41FA5}">
                      <a16:colId xmlns:a16="http://schemas.microsoft.com/office/drawing/2014/main" val="899995252"/>
                    </a:ext>
                  </a:extLst>
                </a:gridCol>
                <a:gridCol w="2162600">
                  <a:extLst>
                    <a:ext uri="{9D8B030D-6E8A-4147-A177-3AD203B41FA5}">
                      <a16:colId xmlns:a16="http://schemas.microsoft.com/office/drawing/2014/main" val="526786950"/>
                    </a:ext>
                  </a:extLst>
                </a:gridCol>
              </a:tblGrid>
              <a:tr h="1869652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Access Modifier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within class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within package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outside package by subclass only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outside package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97642"/>
                  </a:ext>
                </a:extLst>
              </a:tr>
              <a:tr h="578702">
                <a:tc>
                  <a:txBody>
                    <a:bodyPr/>
                    <a:lstStyle/>
                    <a:p>
                      <a:pPr algn="just" fontAlgn="t"/>
                      <a:r>
                        <a:rPr lang="en-GB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Private</a:t>
                      </a:r>
                      <a:endParaRPr lang="en-GB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94661"/>
                  </a:ext>
                </a:extLst>
              </a:tr>
              <a:tr h="578702">
                <a:tc>
                  <a:txBody>
                    <a:bodyPr/>
                    <a:lstStyle/>
                    <a:p>
                      <a:pPr algn="just" fontAlgn="t"/>
                      <a:r>
                        <a:rPr lang="en-GB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Default</a:t>
                      </a:r>
                      <a:endParaRPr lang="en-GB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46481"/>
                  </a:ext>
                </a:extLst>
              </a:tr>
              <a:tr h="578702">
                <a:tc>
                  <a:txBody>
                    <a:bodyPr/>
                    <a:lstStyle/>
                    <a:p>
                      <a:pPr algn="just" fontAlgn="t"/>
                      <a:r>
                        <a:rPr lang="en-GB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Protected</a:t>
                      </a:r>
                      <a:endParaRPr lang="en-GB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3275"/>
                  </a:ext>
                </a:extLst>
              </a:tr>
              <a:tr h="578702">
                <a:tc>
                  <a:txBody>
                    <a:bodyPr/>
                    <a:lstStyle/>
                    <a:p>
                      <a:pPr algn="just" fontAlgn="t"/>
                      <a:r>
                        <a:rPr lang="en-GB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Public</a:t>
                      </a:r>
                      <a:endParaRPr lang="en-GB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16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5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E34E-0E15-4558-9279-5CD01B6B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Interview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88D5-97CA-4710-9278-FA5E45E5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1.what is encapsulation?</a:t>
            </a:r>
          </a:p>
          <a:p>
            <a:r>
              <a:rPr lang="en-GB" dirty="0"/>
              <a:t>2.what is package?</a:t>
            </a:r>
          </a:p>
          <a:p>
            <a:r>
              <a:rPr lang="en-GB" dirty="0"/>
              <a:t>3.what is fully qualified imports ?</a:t>
            </a:r>
          </a:p>
          <a:p>
            <a:r>
              <a:rPr lang="en-GB" dirty="0"/>
              <a:t>4.what is scope of default and protected?</a:t>
            </a:r>
            <a:br>
              <a:rPr lang="en-GB" dirty="0"/>
            </a:br>
            <a:r>
              <a:rPr lang="en-GB" dirty="0"/>
              <a:t>5.what is scope of private </a:t>
            </a:r>
            <a:r>
              <a:rPr lang="en-GB"/>
              <a:t>and public ?</a:t>
            </a:r>
          </a:p>
          <a:p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68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8C2-6A9A-46AC-A617-613C4E1C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topic…?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8078-F01B-488D-9469-14C3A4A3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String and StringBuilder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2179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7478</TotalTime>
  <Words>590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erdana</vt:lpstr>
      <vt:lpstr>inter-bold</vt:lpstr>
      <vt:lpstr>inter-regular</vt:lpstr>
      <vt:lpstr>system-ui</vt:lpstr>
      <vt:lpstr>Times New Roman</vt:lpstr>
      <vt:lpstr>Times New Roman</vt:lpstr>
      <vt:lpstr>Trebuchet MS</vt:lpstr>
      <vt:lpstr>urw-din</vt:lpstr>
      <vt:lpstr>Wingdings 3</vt:lpstr>
      <vt:lpstr>Facet</vt:lpstr>
      <vt:lpstr>Java Encapsulation </vt:lpstr>
      <vt:lpstr>Encapsulation in Java  </vt:lpstr>
      <vt:lpstr>Advantage of Java Package </vt:lpstr>
      <vt:lpstr>PowerPoint Presentation</vt:lpstr>
      <vt:lpstr>Understanding Java Access Modifiers    </vt:lpstr>
      <vt:lpstr>Interview Preparation:</vt:lpstr>
      <vt:lpstr>Next topic…?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hp</cp:lastModifiedBy>
  <cp:revision>159</cp:revision>
  <dcterms:created xsi:type="dcterms:W3CDTF">2023-01-26T06:05:43Z</dcterms:created>
  <dcterms:modified xsi:type="dcterms:W3CDTF">2023-02-10T12:03:46Z</dcterms:modified>
</cp:coreProperties>
</file>