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23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6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66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3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8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0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076C-6F62-45A2-A7AF-4D4585360E2A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215C-1C5A-475D-8424-B9D6C6041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299"/>
          </a:xfrm>
        </p:spPr>
        <p:txBody>
          <a:bodyPr/>
          <a:lstStyle/>
          <a:p>
            <a:r>
              <a:rPr lang="en-GB" dirty="0"/>
              <a:t>Introduction to Java</a:t>
            </a:r>
          </a:p>
        </p:txBody>
      </p:sp>
    </p:spTree>
    <p:extLst>
      <p:ext uri="{BB962C8B-B14F-4D97-AF65-F5344CB8AC3E}">
        <p14:creationId xmlns:p14="http://schemas.microsoft.com/office/powerpoint/2010/main" val="36657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A971-F3EB-4A03-84DE-39576F97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D4F6-D2EA-4B1C-B89B-C9524B92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Introduction Microservices</a:t>
            </a:r>
          </a:p>
          <a:p>
            <a:r>
              <a:rPr lang="en-GB" dirty="0"/>
              <a:t>Creating Simple Microservices </a:t>
            </a:r>
          </a:p>
          <a:p>
            <a:r>
              <a:rPr lang="en-GB" dirty="0"/>
              <a:t>Setting up spring cloud Config Server</a:t>
            </a:r>
          </a:p>
          <a:p>
            <a:r>
              <a:rPr lang="en-GB" dirty="0"/>
              <a:t> Creating JPA Repository </a:t>
            </a:r>
          </a:p>
          <a:p>
            <a:r>
              <a:rPr lang="en-GB" dirty="0"/>
              <a:t>Feign Rest client for Service Invocation</a:t>
            </a:r>
          </a:p>
          <a:p>
            <a:r>
              <a:rPr lang="en-GB" dirty="0"/>
              <a:t>Client Side and Server side load balancing </a:t>
            </a:r>
          </a:p>
          <a:p>
            <a:r>
              <a:rPr lang="en-GB" dirty="0"/>
              <a:t>Eureka Naming Server </a:t>
            </a:r>
          </a:p>
          <a:p>
            <a:r>
              <a:rPr lang="en-GB" dirty="0"/>
              <a:t>Introduction to API Gateway(Zuul API)</a:t>
            </a:r>
          </a:p>
          <a:p>
            <a:r>
              <a:rPr lang="en-GB" dirty="0"/>
              <a:t>Introduction to Distributed Tracing (Zipkin)</a:t>
            </a:r>
          </a:p>
          <a:p>
            <a:r>
              <a:rPr lang="en-GB" dirty="0"/>
              <a:t>Fault Tolerance with Hystrix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121F-2AB5-496C-A273-732E0261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to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39C2-5E5E-446D-98B9-4D0BCA1AA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day assignments Based on Concepts (5*20)=100 programs </a:t>
            </a:r>
          </a:p>
          <a:p>
            <a:r>
              <a:rPr lang="en-GB" dirty="0"/>
              <a:t>Spring boot projects -CURD  </a:t>
            </a:r>
          </a:p>
          <a:p>
            <a:r>
              <a:rPr lang="en-GB" dirty="0"/>
              <a:t>Spring boot with Hibernate Project –CURD </a:t>
            </a:r>
          </a:p>
          <a:p>
            <a:r>
              <a:rPr lang="en-GB" dirty="0"/>
              <a:t>Microservice Project –Consumer and Producer </a:t>
            </a:r>
          </a:p>
          <a:p>
            <a:r>
              <a:rPr lang="en-GB" dirty="0"/>
              <a:t>Microservice Project with Eureka ,API Gateway ,Fault Tolerance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69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D4C-6426-4665-880D-262BFDAE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Basics of Java: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42A0-8932-478B-9A4B-48CDF63C5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Overview of java</a:t>
            </a:r>
          </a:p>
          <a:p>
            <a:r>
              <a:rPr lang="en-GB" dirty="0"/>
              <a:t>Features of java</a:t>
            </a:r>
          </a:p>
          <a:p>
            <a:r>
              <a:rPr lang="en-GB" dirty="0"/>
              <a:t>Setting java environment</a:t>
            </a:r>
          </a:p>
          <a:p>
            <a:r>
              <a:rPr lang="en-GB" dirty="0"/>
              <a:t>Introduction to JVM</a:t>
            </a:r>
          </a:p>
          <a:p>
            <a:r>
              <a:rPr lang="en-GB" dirty="0"/>
              <a:t>Variables in Java</a:t>
            </a:r>
          </a:p>
          <a:p>
            <a:r>
              <a:rPr lang="en-GB" dirty="0"/>
              <a:t>Datatypes and Identifier</a:t>
            </a:r>
          </a:p>
          <a:p>
            <a:r>
              <a:rPr lang="en-GB" dirty="0"/>
              <a:t>Static and Initializer Block</a:t>
            </a:r>
          </a:p>
          <a:p>
            <a:r>
              <a:rPr lang="en-GB" dirty="0"/>
              <a:t>Type casting</a:t>
            </a:r>
          </a:p>
          <a:p>
            <a:r>
              <a:rPr lang="en-GB" dirty="0"/>
              <a:t>Conditional Statements ,Switch ,Loops , Break, Continue statements…</a:t>
            </a:r>
          </a:p>
          <a:p>
            <a:r>
              <a:rPr lang="en-GB" dirty="0"/>
              <a:t>Operators ,Arrays , Object creation in java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40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DFAC-4C51-493F-98F4-CD048CF0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OOPS Concepts: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F22F-F62B-40C2-8276-3BDB82E6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,classes and Methods in java</a:t>
            </a:r>
          </a:p>
          <a:p>
            <a:r>
              <a:rPr lang="en-GB" dirty="0"/>
              <a:t>Constructor and access modifiers</a:t>
            </a:r>
          </a:p>
          <a:p>
            <a:r>
              <a:rPr lang="en-GB" dirty="0"/>
              <a:t>Inheritance ,aggregation</a:t>
            </a:r>
          </a:p>
          <a:p>
            <a:r>
              <a:rPr lang="en-GB" dirty="0"/>
              <a:t>Method Overloading and Method Overriding</a:t>
            </a:r>
          </a:p>
          <a:p>
            <a:r>
              <a:rPr lang="en-GB" dirty="0"/>
              <a:t>Runtime Polymorphism</a:t>
            </a:r>
          </a:p>
          <a:p>
            <a:r>
              <a:rPr lang="en-GB" dirty="0"/>
              <a:t>Java Keywords</a:t>
            </a:r>
          </a:p>
          <a:p>
            <a:r>
              <a:rPr lang="en-GB" dirty="0"/>
              <a:t>Abstract class and Interface</a:t>
            </a:r>
          </a:p>
          <a:p>
            <a:r>
              <a:rPr lang="en-GB" dirty="0"/>
              <a:t>D/w Classes and Interface</a:t>
            </a:r>
          </a:p>
          <a:p>
            <a:r>
              <a:rPr lang="en-GB" dirty="0" err="1"/>
              <a:t>Instanceof</a:t>
            </a:r>
            <a:r>
              <a:rPr lang="en-GB" dirty="0"/>
              <a:t> Operator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72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6213-2907-4B2A-B643-604E9BE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9376-9C6C-4614-A335-7D5A318A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String</a:t>
            </a:r>
          </a:p>
          <a:p>
            <a:r>
              <a:rPr lang="en-GB" dirty="0"/>
              <a:t>String class functions</a:t>
            </a:r>
          </a:p>
          <a:p>
            <a:r>
              <a:rPr lang="en-GB" dirty="0"/>
              <a:t>String Buffer and StringBuilder </a:t>
            </a:r>
          </a:p>
          <a:p>
            <a:r>
              <a:rPr lang="en-GB" dirty="0"/>
              <a:t>String Tokenizer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77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6213-2907-4B2A-B643-604E9BE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9376-9C6C-4614-A335-7D5A318A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Exceptions</a:t>
            </a:r>
          </a:p>
          <a:p>
            <a:r>
              <a:rPr lang="en-GB" dirty="0"/>
              <a:t>Try and Catch Block</a:t>
            </a:r>
          </a:p>
          <a:p>
            <a:r>
              <a:rPr lang="en-GB" dirty="0"/>
              <a:t>Try with Resource statement</a:t>
            </a:r>
          </a:p>
          <a:p>
            <a:r>
              <a:rPr lang="en-GB" dirty="0"/>
              <a:t>throw ,throws and finally</a:t>
            </a:r>
          </a:p>
          <a:p>
            <a:r>
              <a:rPr lang="en-GB" dirty="0"/>
              <a:t>User made Exception Subclass</a:t>
            </a:r>
          </a:p>
          <a:p>
            <a:r>
              <a:rPr lang="en-GB" dirty="0"/>
              <a:t>Method Overriding with Exception Handling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83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18D7-87CF-45E7-86A2-5957071B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 Concepts..</a:t>
            </a:r>
            <a:br>
              <a:rPr lang="en-GB" dirty="0"/>
            </a:br>
            <a:r>
              <a:rPr lang="en-GB" dirty="0"/>
              <a:t>Collections: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838F-A8D6-456A-AF94-9882E17F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1800" dirty="0"/>
              <a:t>Introduction to Collection</a:t>
            </a:r>
          </a:p>
          <a:p>
            <a:r>
              <a:rPr lang="en-GB" sz="1800" dirty="0"/>
              <a:t>Collection Interfaces</a:t>
            </a:r>
          </a:p>
          <a:p>
            <a:r>
              <a:rPr lang="en-GB" sz="1800" dirty="0"/>
              <a:t>Collection Classes</a:t>
            </a:r>
          </a:p>
          <a:p>
            <a:r>
              <a:rPr lang="en-GB" sz="1800" dirty="0"/>
              <a:t>Iterator and List Iterator</a:t>
            </a:r>
          </a:p>
          <a:p>
            <a:r>
              <a:rPr lang="en-GB" sz="1800" dirty="0"/>
              <a:t>Array List Class, Linked List Class</a:t>
            </a:r>
          </a:p>
          <a:p>
            <a:r>
              <a:rPr lang="en-GB" sz="1800" dirty="0"/>
              <a:t>Hash Set Class , linkedhashset Class ,Tree Set Class</a:t>
            </a:r>
          </a:p>
          <a:p>
            <a:r>
              <a:rPr lang="en-GB" sz="1800" dirty="0"/>
              <a:t>Map Interface</a:t>
            </a:r>
          </a:p>
          <a:p>
            <a:r>
              <a:rPr lang="en-GB" sz="1800" dirty="0"/>
              <a:t>HashMap Class , Tree map Class</a:t>
            </a:r>
          </a:p>
          <a:p>
            <a:r>
              <a:rPr lang="en-GB" sz="1800" dirty="0"/>
              <a:t>Hash Table Class</a:t>
            </a:r>
          </a:p>
          <a:p>
            <a:r>
              <a:rPr lang="en-GB" sz="1800" dirty="0"/>
              <a:t>Collections Class</a:t>
            </a:r>
          </a:p>
          <a:p>
            <a:r>
              <a:rPr lang="en-GB" sz="1800" dirty="0"/>
              <a:t>Comparable Class</a:t>
            </a:r>
          </a:p>
          <a:p>
            <a:r>
              <a:rPr lang="en-GB" sz="1800" dirty="0"/>
              <a:t>Comparator Interface,</a:t>
            </a:r>
          </a:p>
          <a:p>
            <a:r>
              <a:rPr lang="en-GB" sz="1800" dirty="0"/>
              <a:t> Legacy Classes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04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AD56-8647-4D41-9E25-6124D3FA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C906-60AB-4865-8D1B-98C2E6D5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JDBC</a:t>
            </a:r>
          </a:p>
          <a:p>
            <a:r>
              <a:rPr lang="en-GB" dirty="0"/>
              <a:t>SQL Package</a:t>
            </a:r>
          </a:p>
          <a:p>
            <a:r>
              <a:rPr lang="en-GB" dirty="0"/>
              <a:t>Steps to Connect to Database</a:t>
            </a:r>
          </a:p>
        </p:txBody>
      </p:sp>
    </p:spTree>
    <p:extLst>
      <p:ext uri="{BB962C8B-B14F-4D97-AF65-F5344CB8AC3E}">
        <p14:creationId xmlns:p14="http://schemas.microsoft.com/office/powerpoint/2010/main" val="209826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15A7-7D54-40E8-841B-1812E8BCF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MultiThreading Concept</a:t>
            </a:r>
          </a:p>
          <a:p>
            <a:r>
              <a:rPr lang="en-GB" dirty="0"/>
              <a:t>Wrapper classes</a:t>
            </a:r>
          </a:p>
          <a:p>
            <a:r>
              <a:rPr lang="en-GB" dirty="0"/>
              <a:t>Java IO Streams</a:t>
            </a:r>
          </a:p>
          <a:p>
            <a:r>
              <a:rPr lang="en-GB" dirty="0"/>
              <a:t>Serialization and Deserialization</a:t>
            </a:r>
          </a:p>
          <a:p>
            <a:r>
              <a:rPr lang="en-GB" dirty="0"/>
              <a:t>Generics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34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8116-8559-461E-825E-1BCD8B48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with 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A3DA-85C1-49FD-8880-B8565AFF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–Introduction</a:t>
            </a:r>
          </a:p>
          <a:p>
            <a:r>
              <a:rPr lang="en-GB" dirty="0"/>
              <a:t>Creating Spring boot application –Spring vs Spring boot Vs Spring MVC</a:t>
            </a:r>
          </a:p>
          <a:p>
            <a:r>
              <a:rPr lang="en-GB" dirty="0"/>
              <a:t>Spring boot Annotation</a:t>
            </a:r>
          </a:p>
          <a:p>
            <a:r>
              <a:rPr lang="en-GB" dirty="0"/>
              <a:t>SB-Dependency Management</a:t>
            </a:r>
          </a:p>
          <a:p>
            <a:r>
              <a:rPr lang="en-GB" dirty="0"/>
              <a:t>SB-</a:t>
            </a:r>
            <a:r>
              <a:rPr lang="en-GB" dirty="0" err="1"/>
              <a:t>DataBase</a:t>
            </a:r>
            <a:endParaRPr lang="en-GB" dirty="0"/>
          </a:p>
          <a:p>
            <a:r>
              <a:rPr lang="en-GB" dirty="0"/>
              <a:t>SB-</a:t>
            </a:r>
            <a:r>
              <a:rPr lang="en-GB" dirty="0" err="1"/>
              <a:t>Restfull</a:t>
            </a:r>
            <a:endParaRPr lang="en-GB" dirty="0"/>
          </a:p>
          <a:p>
            <a:r>
              <a:rPr lang="en-GB" dirty="0"/>
              <a:t>SB-Hibernate with JPA Repository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594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331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Introduction to Java</vt:lpstr>
      <vt:lpstr>Basics of Java:</vt:lpstr>
      <vt:lpstr>OOPS Concepts:</vt:lpstr>
      <vt:lpstr>String Handling</vt:lpstr>
      <vt:lpstr>Exception Handling</vt:lpstr>
      <vt:lpstr>Advance Concepts.. Collections:</vt:lpstr>
      <vt:lpstr>JDBC</vt:lpstr>
      <vt:lpstr>PowerPoint Presentation</vt:lpstr>
      <vt:lpstr>Spring Boot with Hibernate</vt:lpstr>
      <vt:lpstr>Microservices </vt:lpstr>
      <vt:lpstr>Planning to Preparation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hp</dc:creator>
  <cp:lastModifiedBy>hp</cp:lastModifiedBy>
  <cp:revision>8</cp:revision>
  <dcterms:created xsi:type="dcterms:W3CDTF">2023-01-26T06:05:43Z</dcterms:created>
  <dcterms:modified xsi:type="dcterms:W3CDTF">2023-01-26T07:21:40Z</dcterms:modified>
</cp:coreProperties>
</file>