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315" r:id="rId4"/>
    <p:sldId id="292" r:id="rId5"/>
    <p:sldId id="314" r:id="rId6"/>
    <p:sldId id="297" r:id="rId7"/>
    <p:sldId id="316" r:id="rId8"/>
    <p:sldId id="317" r:id="rId9"/>
    <p:sldId id="318" r:id="rId10"/>
    <p:sldId id="3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23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6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66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3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8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0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076C-6F62-45A2-A7AF-4D4585360E2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15C-1C5A-475D-8424-B9D6C604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12240"/>
            <a:ext cx="7766936" cy="2966720"/>
          </a:xfrm>
        </p:spPr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RESTful Web Services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GB" dirty="0"/>
              <a:t>  </a:t>
            </a:r>
            <a:b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2D57-8B71-42A0-98FA-39DFA0D6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F1AD-5A2C-434F-9444-ECFB9DAB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 Spring boot with Microservice?</a:t>
            </a:r>
          </a:p>
        </p:txBody>
      </p:sp>
    </p:spTree>
    <p:extLst>
      <p:ext uri="{BB962C8B-B14F-4D97-AF65-F5344CB8AC3E}">
        <p14:creationId xmlns:p14="http://schemas.microsoft.com/office/powerpoint/2010/main" val="201815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D4C-6426-4665-880D-262BFDAE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14"/>
            <a:ext cx="9274002" cy="71898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Introduction to RESTful Web Services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 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42A0-8932-478B-9A4B-48CDF63C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4297"/>
            <a:ext cx="12192000" cy="623370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REST stands for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REpresentational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 State Transfer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It is developed by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Roy Thomas Fielding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main goal of RESTful web services is to make web services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more effective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RESTful web services try to define services using the different concepts that are already present in HTTP. REST is an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architectural approach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not a protocol.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can build REST services with both XML and JSON. JSON is more popular format with REST.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key abstraction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 resource in REST.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important methods of HTTP are: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GET: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reads a resource.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PUT: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updates an existing resource.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POST: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creates a new resource.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DELETE: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deletes the resource.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Example :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POST /users: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creates a user.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GET /users/{id}: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retrieves the detail of a user.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GET /users: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retrieves the detail of all users.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DELETE /users: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deletes all users.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DELETE /users/{id}: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deletes a user.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GET /users/{id}/posts/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post_id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retrieve the detail of a specific post.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POST / users/{id}/ posts: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creates a post of the user.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endParaRPr lang="en-GB" dirty="0">
              <a:solidFill>
                <a:srgbClr val="212529"/>
              </a:solidFill>
              <a:latin typeface="system-ui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40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388A-B3E5-976A-665A-E2AD4D13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11200"/>
          </a:xfrm>
        </p:spPr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HTTP Status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2E15-4211-C273-5C12-0B14BB1F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53441"/>
            <a:ext cx="11402906" cy="518792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404: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RESOURCE NOT FOUND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200: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SUCCESS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201: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CREATED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401: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UNAUTHORIZED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500: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SERVER ERROR</a:t>
            </a:r>
          </a:p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RESTful Service Constraints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There must be a service producer and service consumer.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service is stateless.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service result must be cacheable.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interface is uniform and exposing 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service should assume a layered architecture.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58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523E-B8ED-4EAF-A0CB-1296375B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" y="0"/>
            <a:ext cx="12192000" cy="6951216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610B4B"/>
                </a:solidFill>
                <a:effectLst/>
                <a:latin typeface="erdana"/>
              </a:rPr>
              <a:t>Advantages of RESTful web services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RESTful web services are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platform-independent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It can be written in any programming language and can be executed on any platform.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It provides different data format like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JSON, text, HTML,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XML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It is fast in comparison to SOAP because there is no strict specification like SOAP.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These are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reusable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They are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language neutral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610B38"/>
                </a:solidFill>
                <a:effectLst/>
                <a:latin typeface="erdana"/>
              </a:rPr>
              <a:t>Initializing a RESTful Web Services Project with Spring Boot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IN" sz="2000" b="0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br>
              <a:rPr lang="en-US" dirty="0"/>
            </a:b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904BA4-19B8-434A-B475-6F2612BF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Initializing a RESTful Web Services Project with Spring Boot">
            <a:extLst>
              <a:ext uri="{FF2B5EF4-FFF2-40B4-BE49-F238E27FC236}">
                <a16:creationId xmlns:a16="http://schemas.microsoft.com/office/drawing/2014/main" id="{F5099C60-4B91-8D09-770F-CE0020EE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98" y="3630612"/>
            <a:ext cx="61055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0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4A3D-0F96-8328-C6AB-73622C27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162560"/>
            <a:ext cx="9202882" cy="853440"/>
          </a:xfrm>
        </p:spPr>
        <p:txBody>
          <a:bodyPr>
            <a:normAutofit fontScale="90000"/>
          </a:bodyPr>
          <a:lstStyle/>
          <a:p>
            <a:r>
              <a:rPr lang="en-IN" sz="1800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REST annotations:</a:t>
            </a:r>
            <a:br>
              <a:rPr lang="en-IN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3DCB-B5DB-ACD0-6215-F4937328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904240"/>
            <a:ext cx="12120880" cy="6035039"/>
          </a:xfrm>
        </p:spPr>
        <p:txBody>
          <a:bodyPr>
            <a:normAutofit fontScale="92500" lnSpcReduction="20000"/>
          </a:bodyPr>
          <a:lstStyle/>
          <a:p>
            <a:pPr algn="just">
              <a:buAutoNum type="arabicPeriod"/>
            </a:pPr>
            <a:r>
              <a:rPr lang="en-IN" sz="1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@Controller :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annotation is used to make a class as a web controller, which can handle client requests and send a response back to the client. This is a class-level annotation, which is put on top of your controller class. Similar to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@Service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@Repository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.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 is also a stereotype annotation.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@Controller 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public class 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HelloControler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 @RequestMapping("/") 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Public String hello(){ 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return "Hello Spring MVC"; } }</a:t>
            </a:r>
          </a:p>
          <a:p>
            <a:pPr marL="0" indent="0" algn="just">
              <a:buNone/>
            </a:pPr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@RequestMapping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Controller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class contains several handler methods to handle different HTTP requests but how does Spring map a particular request to a particular handler method? Well, that's done with the help of the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@RequestMapping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annotation. It's a method-level annotation that is specified over a handler method.</a:t>
            </a:r>
            <a:br>
              <a:rPr lang="en-US" sz="1600" dirty="0"/>
            </a:br>
            <a:r>
              <a:rPr lang="en-US" sz="1600" dirty="0"/>
              <a:t>@Controller </a:t>
            </a:r>
          </a:p>
          <a:p>
            <a:r>
              <a:rPr lang="en-US" sz="1600" dirty="0"/>
              <a:t>public class </a:t>
            </a:r>
            <a:r>
              <a:rPr lang="en-US" sz="1600" dirty="0" err="1"/>
              <a:t>HelloControler</a:t>
            </a:r>
            <a:r>
              <a:rPr lang="en-US" sz="1600" dirty="0"/>
              <a:t>{</a:t>
            </a:r>
          </a:p>
          <a:p>
            <a:r>
              <a:rPr lang="en-US" sz="1600" dirty="0"/>
              <a:t> @RequestMapping("/") </a:t>
            </a:r>
          </a:p>
          <a:p>
            <a:r>
              <a:rPr lang="en-US" sz="1600" dirty="0"/>
              <a:t>Public String hello(){ </a:t>
            </a:r>
          </a:p>
          <a:p>
            <a:r>
              <a:rPr lang="en-US" sz="1600" dirty="0"/>
              <a:t>return "Hello Spring MVC"; } }</a:t>
            </a:r>
            <a:br>
              <a:rPr lang="en-US" sz="4200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US" sz="4200" b="0" i="0" dirty="0">
              <a:solidFill>
                <a:srgbClr val="610B38"/>
              </a:solidFill>
              <a:effectLst/>
              <a:latin typeface="erdana"/>
            </a:endParaRPr>
          </a:p>
          <a:p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22885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5AA6-E403-413A-8DBC-81D37446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37"/>
            <a:ext cx="12109142" cy="7093863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33 @RequestParam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This is another useful Spring MVC annotation that is used to bind HTTP parameters into method arguments of handler methods.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@RequestMapping("/book") public String </a:t>
            </a:r>
            <a:r>
              <a:rPr lang="en-US" sz="3400" b="0" i="0" dirty="0" err="1">
                <a:solidFill>
                  <a:srgbClr val="000000"/>
                </a:solidFill>
                <a:effectLst/>
                <a:latin typeface="inter-regular"/>
              </a:rPr>
              <a:t>showBookDetails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( @RequestParam("ISBN") String ISBN, Model model){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US" sz="3400" b="0" i="0" dirty="0" err="1">
                <a:solidFill>
                  <a:srgbClr val="000000"/>
                </a:solidFill>
                <a:effectLst/>
                <a:latin typeface="inter-regular"/>
              </a:rPr>
              <a:t>model.addAttribute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("ISBN", ISBN); return "</a:t>
            </a:r>
            <a:r>
              <a:rPr lang="en-US" sz="3400" b="0" i="0" dirty="0" err="1">
                <a:solidFill>
                  <a:srgbClr val="000000"/>
                </a:solidFill>
                <a:effectLst/>
                <a:latin typeface="inter-regular"/>
              </a:rPr>
              <a:t>bookDetails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"; }</a:t>
            </a:r>
          </a:p>
          <a:p>
            <a:pPr marL="0" indent="0" algn="just">
              <a:buNone/>
            </a:pPr>
            <a:endParaRPr lang="en-US" sz="3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4. @PathVariable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This is another annotation that is used to retrieve data from the URL. Unlike @RequestParam annotation which is used to extract query parameters,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@RequestMapping(value="/books/{ISBN}", method= </a:t>
            </a:r>
            <a:r>
              <a:rPr lang="en-US" sz="3400" b="0" i="0" dirty="0" err="1">
                <a:solidFill>
                  <a:srgbClr val="000000"/>
                </a:solidFill>
                <a:effectLst/>
                <a:latin typeface="inter-regular"/>
              </a:rPr>
              <a:t>RequestMethod.GET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) 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public String </a:t>
            </a:r>
            <a:r>
              <a:rPr lang="en-US" sz="3400" b="0" i="0" dirty="0" err="1">
                <a:solidFill>
                  <a:srgbClr val="000000"/>
                </a:solidFill>
                <a:effectLst/>
                <a:latin typeface="inter-regular"/>
              </a:rPr>
              <a:t>showBookDetails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(@PathVariable("ISBN") String id, Model model){ </a:t>
            </a:r>
            <a:r>
              <a:rPr lang="en-US" sz="3400" b="0" i="0" dirty="0" err="1">
                <a:solidFill>
                  <a:srgbClr val="000000"/>
                </a:solidFill>
                <a:effectLst/>
                <a:latin typeface="inter-regular"/>
              </a:rPr>
              <a:t>model.addAttribute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("ISBN", id); return "</a:t>
            </a:r>
            <a:r>
              <a:rPr lang="en-US" sz="3400" b="0" i="0" dirty="0" err="1">
                <a:solidFill>
                  <a:srgbClr val="000000"/>
                </a:solidFill>
                <a:effectLst/>
                <a:latin typeface="inter-regular"/>
              </a:rPr>
              <a:t>bookDetails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"; }</a:t>
            </a:r>
          </a:p>
          <a:p>
            <a:pPr marL="0" indent="0" algn="just">
              <a:buNone/>
            </a:pPr>
            <a:endParaRPr lang="en-US" sz="3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5. @RequestBody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This annotation can convert inbound HTTP data into Java objects passed into the controller's handler method. Just as @ResponseBody tells the Spring MVC to use a message converter when sending a response to the client, the @RequestBody annotations tell the Spring to find a suitable message converter to convert a resource representation coming from a client into an object.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Here is an example:</a:t>
            </a:r>
          </a:p>
          <a:p>
            <a:pPr marL="0" indent="0" algn="just">
              <a:buNone/>
            </a:pPr>
            <a:endParaRPr lang="en-US" sz="3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@RequestMapping(method=RequestMethod.POST, consumers= "application/</a:t>
            </a:r>
            <a:r>
              <a:rPr lang="en-US" sz="3400" b="0" i="0" dirty="0" err="1">
                <a:solidFill>
                  <a:srgbClr val="000000"/>
                </a:solidFill>
                <a:effectLst/>
                <a:latin typeface="inter-regular"/>
              </a:rPr>
              <a:t>json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")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public @ResponseBody Course </a:t>
            </a:r>
            <a:r>
              <a:rPr lang="en-US" sz="3400" b="0" i="0" dirty="0" err="1">
                <a:solidFill>
                  <a:srgbClr val="000000"/>
                </a:solidFill>
                <a:effectLst/>
                <a:latin typeface="inter-regular"/>
              </a:rPr>
              <a:t>saveCourse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(@RequestBody Course </a:t>
            </a:r>
            <a:r>
              <a:rPr lang="en-US" sz="3400" b="0" i="0" dirty="0" err="1">
                <a:solidFill>
                  <a:srgbClr val="000000"/>
                </a:solidFill>
                <a:effectLst/>
                <a:latin typeface="inter-regular"/>
              </a:rPr>
              <a:t>aCourse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){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   return </a:t>
            </a:r>
            <a:r>
              <a:rPr lang="en-US" sz="3400" b="0" i="0" dirty="0" err="1">
                <a:solidFill>
                  <a:srgbClr val="000000"/>
                </a:solidFill>
                <a:effectLst/>
                <a:latin typeface="inter-regular"/>
              </a:rPr>
              <a:t>courseRepository.save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3400" b="0" i="0" dirty="0" err="1">
                <a:solidFill>
                  <a:srgbClr val="000000"/>
                </a:solidFill>
                <a:effectLst/>
                <a:latin typeface="inter-regular"/>
              </a:rPr>
              <a:t>aCourse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pPr marL="1257300" lvl="3" indent="0">
              <a:buNone/>
            </a:pPr>
            <a:endParaRPr lang="en-GB" sz="1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F8550D-A3DA-48DD-AD1E-E2D47D7BE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3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 descr="spring-mvc-architecture-0">
            <a:extLst>
              <a:ext uri="{FF2B5EF4-FFF2-40B4-BE49-F238E27FC236}">
                <a16:creationId xmlns:a16="http://schemas.microsoft.com/office/drawing/2014/main" id="{0E09F4D3-5605-CDDF-AE02-0D19AF423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55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01134-9681-230B-F81B-A89703724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52400"/>
            <a:ext cx="12090400" cy="6705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@ResponseBody</a:t>
            </a:r>
          </a:p>
          <a:p>
            <a:r>
              <a:rPr lang="en-US" dirty="0"/>
              <a:t>The @ResponseBody annotation is one of the most useful annotations for developing RESTful web service using Spring MVC. This annotation is used to transform a Java object returned from he a controller to a resource representation requested by a REST client. It can completely bypass the view resolution part.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r>
              <a:rPr lang="en-US" dirty="0"/>
              <a:t>@RequestMapping(method=RequestMethod.POST,consumers= "application/</a:t>
            </a:r>
            <a:r>
              <a:rPr lang="en-US" dirty="0" err="1"/>
              <a:t>json</a:t>
            </a:r>
            <a:r>
              <a:rPr lang="en-US" dirty="0"/>
              <a:t>") </a:t>
            </a:r>
          </a:p>
          <a:p>
            <a:r>
              <a:rPr lang="en-US" dirty="0"/>
              <a:t>public @ResponseBody Course </a:t>
            </a:r>
            <a:r>
              <a:rPr lang="en-US" dirty="0" err="1"/>
              <a:t>saveCourse</a:t>
            </a:r>
            <a:r>
              <a:rPr lang="en-US" dirty="0"/>
              <a:t>(@RequestBody Course </a:t>
            </a:r>
            <a:r>
              <a:rPr lang="en-US" dirty="0" err="1"/>
              <a:t>aCourse</a:t>
            </a:r>
            <a:r>
              <a:rPr lang="en-US" dirty="0"/>
              <a:t>){ return </a:t>
            </a:r>
            <a:r>
              <a:rPr lang="en-US" dirty="0" err="1"/>
              <a:t>courseRepository.save</a:t>
            </a:r>
            <a:r>
              <a:rPr lang="en-US" dirty="0"/>
              <a:t>(</a:t>
            </a:r>
            <a:r>
              <a:rPr lang="en-US" dirty="0" err="1"/>
              <a:t>aCourse</a:t>
            </a:r>
            <a:r>
              <a:rPr lang="en-US" dirty="0"/>
              <a:t>); }</a:t>
            </a:r>
          </a:p>
          <a:p>
            <a:endParaRPr lang="en-US" dirty="0"/>
          </a:p>
          <a:p>
            <a:r>
              <a:rPr lang="en-US" dirty="0"/>
              <a:t>7. @RestController</a:t>
            </a:r>
          </a:p>
          <a:p>
            <a:r>
              <a:rPr lang="en-US" dirty="0"/>
              <a:t>This is a convenience annotation for developing a RESTful web service with the Spring MVC framework. </a:t>
            </a:r>
          </a:p>
          <a:p>
            <a:r>
              <a:rPr lang="en-US" dirty="0"/>
              <a:t>The @RestController is a combination of @Controller and @ResponseBody, which was introduced in the Spring 3.4 version.</a:t>
            </a:r>
          </a:p>
          <a:p>
            <a:r>
              <a:rPr lang="en-US" dirty="0"/>
              <a:t>@RestController </a:t>
            </a:r>
          </a:p>
          <a:p>
            <a:r>
              <a:rPr lang="en-US" dirty="0"/>
              <a:t>class </a:t>
            </a:r>
            <a:r>
              <a:rPr lang="en-US" dirty="0" err="1"/>
              <a:t>HelloControler</a:t>
            </a:r>
            <a:r>
              <a:rPr lang="en-US" dirty="0"/>
              <a:t>{ @RequestMapping("/") </a:t>
            </a:r>
          </a:p>
          <a:p>
            <a:r>
              <a:rPr lang="en-US" dirty="0"/>
              <a:t>public String hello(){ return "Hello Spring </a:t>
            </a:r>
            <a:r>
              <a:rPr lang="en-US" dirty="0" err="1"/>
              <a:t>Booot</a:t>
            </a:r>
            <a:r>
              <a:rPr lang="en-US" dirty="0"/>
              <a:t>"; } }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66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3564-3C19-D208-005A-6BB8C32B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"/>
            <a:ext cx="11514666" cy="67665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8. @SprinbBootApplication</a:t>
            </a:r>
          </a:p>
          <a:p>
            <a:r>
              <a:rPr lang="en-US" dirty="0"/>
              <a:t>This is a relatively new annotation but very useful if you are using Spring Boot for creating Java web applications with Spring. </a:t>
            </a:r>
          </a:p>
          <a:p>
            <a:r>
              <a:rPr lang="en-US" dirty="0"/>
              <a:t>This single annotation combines three annotations like @Configuration, @EnableAutoConfiguration, and @ComponentScan. If you use Spring Boot, then you can run your application without deploying it into a web server, as it comes with an embedded Tomcat server.</a:t>
            </a:r>
          </a:p>
          <a:p>
            <a:endParaRPr lang="en-US" dirty="0"/>
          </a:p>
          <a:p>
            <a:r>
              <a:rPr lang="en-US" dirty="0"/>
              <a:t>@SpringBootApplication // same as @Configuration @EnableAutoConfiguration @ComponentScan </a:t>
            </a:r>
          </a:p>
          <a:p>
            <a:r>
              <a:rPr lang="en-US" dirty="0"/>
              <a:t>public class </a:t>
            </a:r>
            <a:r>
              <a:rPr lang="en-US" dirty="0" err="1"/>
              <a:t>SpringBootApp</a:t>
            </a:r>
            <a:r>
              <a:rPr lang="en-US" dirty="0"/>
              <a:t>{ 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r>
              <a:rPr lang="en-US" dirty="0" err="1"/>
              <a:t>SpringApplication.run</a:t>
            </a:r>
            <a:r>
              <a:rPr lang="en-US" dirty="0"/>
              <a:t>(</a:t>
            </a:r>
            <a:r>
              <a:rPr lang="en-US" dirty="0" err="1"/>
              <a:t>SpringBootApp.class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 }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9. @EnableAutoConfiguration</a:t>
            </a:r>
          </a:p>
          <a:p>
            <a:r>
              <a:rPr lang="en-US" dirty="0"/>
              <a:t>This is another Spring boot annotation that enables the auto-configuration feature, </a:t>
            </a:r>
          </a:p>
          <a:p>
            <a:r>
              <a:rPr lang="en-US" dirty="0"/>
              <a:t>which makes Spring guess the configuration based on the JAR presents in the </a:t>
            </a:r>
            <a:r>
              <a:rPr lang="en-US" dirty="0" err="1"/>
              <a:t>classpath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actually the original annotation that was used to enable/disable auto-configuration, present from the very first release of Spring Boot. Since it was constantly used with @Configuration and @ComponentScan on an earlier version of Spring boot, they have come up with a convenient @SpringBootApplication annotation.</a:t>
            </a:r>
          </a:p>
          <a:p>
            <a:endParaRPr lang="en-US" dirty="0"/>
          </a:p>
          <a:p>
            <a:r>
              <a:rPr lang="en-US" dirty="0"/>
              <a:t>@Configuration</a:t>
            </a:r>
          </a:p>
          <a:p>
            <a:r>
              <a:rPr lang="en-US" dirty="0"/>
              <a:t> @EnableAutoConfiguration(exclude={DataSourceAutoConfiguration.class})</a:t>
            </a:r>
          </a:p>
          <a:p>
            <a:r>
              <a:rPr lang="en-US" dirty="0"/>
              <a:t> public class </a:t>
            </a:r>
            <a:r>
              <a:rPr lang="en-US" dirty="0" err="1"/>
              <a:t>MyConfiguration</a:t>
            </a:r>
            <a:r>
              <a:rPr lang="en-US" dirty="0"/>
              <a:t> { //.. Java code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29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5D2D6-0ACE-8807-7736-2066186C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4481"/>
            <a:ext cx="11301306" cy="57568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10. @ResponseStatus</a:t>
            </a:r>
          </a:p>
          <a:p>
            <a:r>
              <a:rPr lang="en-US" dirty="0"/>
              <a:t>This annotation can be used to override the HTTP response code for a response. </a:t>
            </a:r>
          </a:p>
          <a:p>
            <a:r>
              <a:rPr lang="en-US" dirty="0"/>
              <a:t>You can use this annotation for error handling while developing a web application or RESTful web service using Spring.</a:t>
            </a:r>
          </a:p>
          <a:p>
            <a:endParaRPr lang="en-US" dirty="0"/>
          </a:p>
          <a:p>
            <a:r>
              <a:rPr lang="en-US" dirty="0"/>
              <a:t>@Exceptionhandler(BookNotFoundException.class)</a:t>
            </a:r>
          </a:p>
          <a:p>
            <a:r>
              <a:rPr lang="en-US" dirty="0"/>
              <a:t> @ResponseStatus(HttpStatus.NOT_FOUND) </a:t>
            </a:r>
          </a:p>
          <a:p>
            <a:r>
              <a:rPr lang="en-US" dirty="0"/>
              <a:t> public Error </a:t>
            </a:r>
            <a:r>
              <a:rPr lang="en-US" dirty="0" err="1"/>
              <a:t>bookNotFound</a:t>
            </a:r>
            <a:r>
              <a:rPr lang="en-US" dirty="0"/>
              <a:t>(</a:t>
            </a:r>
            <a:r>
              <a:rPr lang="en-US" dirty="0" err="1"/>
              <a:t>BookNotFoundException</a:t>
            </a:r>
            <a:r>
              <a:rPr lang="en-US" dirty="0"/>
              <a:t> </a:t>
            </a:r>
            <a:r>
              <a:rPr lang="en-US" dirty="0" err="1"/>
              <a:t>bnfe</a:t>
            </a:r>
            <a:r>
              <a:rPr lang="en-US" dirty="0"/>
              <a:t>){ long ISBN = </a:t>
            </a:r>
            <a:r>
              <a:rPr lang="en-US" dirty="0" err="1"/>
              <a:t>bnfe.getISBN</a:t>
            </a:r>
            <a:r>
              <a:rPr lang="en-US" dirty="0"/>
              <a:t>(); return new Error(4, "Book [" + ISBN + "] not found"); }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949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11261</TotalTime>
  <Words>1250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courier new</vt:lpstr>
      <vt:lpstr>erdana</vt:lpstr>
      <vt:lpstr>Heebo</vt:lpstr>
      <vt:lpstr>inter-bold</vt:lpstr>
      <vt:lpstr>inter-regular</vt:lpstr>
      <vt:lpstr>system-ui</vt:lpstr>
      <vt:lpstr>Times New Roman</vt:lpstr>
      <vt:lpstr>Trebuchet MS</vt:lpstr>
      <vt:lpstr>Wingdings 3</vt:lpstr>
      <vt:lpstr>Facet</vt:lpstr>
      <vt:lpstr>RESTful Web Services    </vt:lpstr>
      <vt:lpstr>Introduction to RESTful Web Services    </vt:lpstr>
      <vt:lpstr>HTTP Status Codes</vt:lpstr>
      <vt:lpstr>PowerPoint Presentation</vt:lpstr>
      <vt:lpstr> REST annotations:    </vt:lpstr>
      <vt:lpstr>PowerPoint Presentation</vt:lpstr>
      <vt:lpstr>PowerPoint Presentation</vt:lpstr>
      <vt:lpstr>PowerPoint Presentation</vt:lpstr>
      <vt:lpstr>PowerPoint Presentation</vt:lpstr>
      <vt:lpstr>Next Topic?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hp</dc:creator>
  <cp:lastModifiedBy>Rama Krishna</cp:lastModifiedBy>
  <cp:revision>324</cp:revision>
  <dcterms:created xsi:type="dcterms:W3CDTF">2023-01-26T06:05:43Z</dcterms:created>
  <dcterms:modified xsi:type="dcterms:W3CDTF">2023-02-28T08:48:35Z</dcterms:modified>
</cp:coreProperties>
</file>