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6" r:id="rId5"/>
    <p:sldId id="263" r:id="rId6"/>
    <p:sldId id="261" r:id="rId7"/>
    <p:sldId id="262" r:id="rId8"/>
    <p:sldId id="258" r:id="rId9"/>
    <p:sldId id="259" r:id="rId10"/>
    <p:sldId id="268"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p:scale>
          <a:sx n="80" d="100"/>
          <a:sy n="80" d="100"/>
        </p:scale>
        <p:origin x="1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12/1/2014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12/1/2014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Restaurant Database </a:t>
            </a:r>
            <a:endParaRPr lang="en-US" dirty="0"/>
          </a:p>
        </p:txBody>
      </p:sp>
      <p:sp>
        <p:nvSpPr>
          <p:cNvPr id="3" name="Subtitle 2"/>
          <p:cNvSpPr>
            <a:spLocks noGrp="1"/>
          </p:cNvSpPr>
          <p:nvPr>
            <p:ph type="subTitle" idx="1"/>
          </p:nvPr>
        </p:nvSpPr>
        <p:spPr/>
        <p:txBody>
          <a:bodyPr/>
          <a:lstStyle/>
          <a:p>
            <a:r>
              <a:rPr lang="en-US" dirty="0" smtClean="0"/>
              <a:t>By:</a:t>
            </a:r>
          </a:p>
          <a:p>
            <a:r>
              <a:rPr lang="en-US" dirty="0" smtClean="0"/>
              <a:t>Caleb </a:t>
            </a:r>
            <a:r>
              <a:rPr lang="en-US" dirty="0" err="1" smtClean="0"/>
              <a:t>iamkui</a:t>
            </a:r>
            <a:r>
              <a:rPr lang="en-US" dirty="0" smtClean="0"/>
              <a:t>		Seiji </a:t>
            </a:r>
            <a:r>
              <a:rPr lang="en-US" dirty="0" err="1" smtClean="0"/>
              <a:t>Suenaga</a:t>
            </a:r>
            <a:r>
              <a:rPr lang="en-US" dirty="0" smtClean="0"/>
              <a:t>		Matt </a:t>
            </a:r>
            <a:r>
              <a:rPr lang="en-US" dirty="0" err="1" smtClean="0"/>
              <a:t>sunderland</a:t>
            </a:r>
            <a:endParaRPr lang="en-US" dirty="0" smtClean="0"/>
          </a:p>
        </p:txBody>
      </p:sp>
    </p:spTree>
    <p:extLst>
      <p:ext uri="{BB962C8B-B14F-4D97-AF65-F5344CB8AC3E}">
        <p14:creationId xmlns:p14="http://schemas.microsoft.com/office/powerpoint/2010/main" val="1793595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algebra</a:t>
            </a:r>
            <a:endParaRPr lang="en-US" dirty="0"/>
          </a:p>
        </p:txBody>
      </p:sp>
      <p:sp>
        <p:nvSpPr>
          <p:cNvPr id="3" name="Content Placeholder 2"/>
          <p:cNvSpPr>
            <a:spLocks noGrp="1"/>
          </p:cNvSpPr>
          <p:nvPr>
            <p:ph idx="1"/>
          </p:nvPr>
        </p:nvSpPr>
        <p:spPr/>
        <p:txBody>
          <a:bodyPr>
            <a:normAutofit fontScale="55000" lnSpcReduction="20000"/>
          </a:bodyPr>
          <a:lstStyle/>
          <a:p>
            <a:endParaRPr lang="en-US" dirty="0" smtClean="0"/>
          </a:p>
          <a:p>
            <a:r>
              <a:rPr lang="el-GR" dirty="0" smtClean="0"/>
              <a:t>Π</a:t>
            </a:r>
            <a:r>
              <a:rPr lang="el-GR" baseline="-25000" dirty="0" smtClean="0"/>
              <a:t> </a:t>
            </a:r>
            <a:r>
              <a:rPr lang="en-US" baseline="-25000" dirty="0" err="1"/>
              <a:t>MENU_ITEM.Menu_Name</a:t>
            </a:r>
            <a:r>
              <a:rPr lang="en-US" baseline="-25000" dirty="0"/>
              <a:t>=”Dinner” </a:t>
            </a:r>
            <a:r>
              <a:rPr lang="en-US" baseline="30000" dirty="0"/>
              <a:t> </a:t>
            </a:r>
            <a:endParaRPr lang="en-US" dirty="0"/>
          </a:p>
          <a:p>
            <a:r>
              <a:rPr lang="el-GR" dirty="0"/>
              <a:t>Π</a:t>
            </a:r>
            <a:r>
              <a:rPr lang="el-GR" baseline="-25000" dirty="0"/>
              <a:t> </a:t>
            </a:r>
            <a:r>
              <a:rPr lang="en-US" baseline="-25000" dirty="0" err="1"/>
              <a:t>MENU_ITEM.Menu_Name</a:t>
            </a:r>
            <a:r>
              <a:rPr lang="en-US" baseline="-25000" dirty="0"/>
              <a:t>=”</a:t>
            </a:r>
            <a:r>
              <a:rPr lang="en-US" baseline="-25000" dirty="0" err="1"/>
              <a:t>Breakfest</a:t>
            </a:r>
            <a:r>
              <a:rPr lang="en-US" baseline="-25000" dirty="0"/>
              <a:t>” </a:t>
            </a:r>
            <a:endParaRPr lang="en-US" dirty="0"/>
          </a:p>
          <a:p>
            <a:r>
              <a:rPr lang="el-GR" dirty="0"/>
              <a:t>Π</a:t>
            </a:r>
            <a:r>
              <a:rPr lang="el-GR" baseline="-25000" dirty="0"/>
              <a:t> </a:t>
            </a:r>
            <a:r>
              <a:rPr lang="en-US" baseline="-25000" dirty="0" err="1"/>
              <a:t>MENU_ITEM.Menu_Name</a:t>
            </a:r>
            <a:r>
              <a:rPr lang="en-US" baseline="-25000" dirty="0"/>
              <a:t>=”Lunch” </a:t>
            </a:r>
            <a:r>
              <a:rPr lang="en-US" baseline="30000" dirty="0"/>
              <a:t> </a:t>
            </a:r>
            <a:endParaRPr lang="en-US" baseline="30000" dirty="0" smtClean="0"/>
          </a:p>
          <a:p>
            <a:r>
              <a:rPr lang="el-GR" dirty="0" smtClean="0"/>
              <a:t>Π </a:t>
            </a:r>
            <a:r>
              <a:rPr lang="en-US" dirty="0" err="1" smtClean="0"/>
              <a:t>INGREDIENT.Name</a:t>
            </a:r>
            <a:r>
              <a:rPr lang="en-US" dirty="0" smtClean="0"/>
              <a:t>(</a:t>
            </a:r>
            <a:r>
              <a:rPr lang="el-GR" i="1" dirty="0" smtClean="0"/>
              <a:t>σ </a:t>
            </a:r>
            <a:r>
              <a:rPr lang="en-US" dirty="0" err="1" smtClean="0"/>
              <a:t>INGREDIENT.Amount</a:t>
            </a:r>
            <a:r>
              <a:rPr lang="en-US" dirty="0" smtClean="0"/>
              <a:t> = </a:t>
            </a:r>
            <a:r>
              <a:rPr lang="en-US" dirty="0" err="1" smtClean="0"/>
              <a:t>INGREDIENT.Amount_Low</a:t>
            </a:r>
            <a:r>
              <a:rPr lang="en-US" dirty="0" smtClean="0"/>
              <a:t> OR </a:t>
            </a:r>
            <a:r>
              <a:rPr lang="en-US" dirty="0" err="1" smtClean="0"/>
              <a:t>INGREDIENT.Amount</a:t>
            </a:r>
            <a:r>
              <a:rPr lang="en-US" dirty="0" smtClean="0"/>
              <a:t> &lt; </a:t>
            </a:r>
            <a:r>
              <a:rPr lang="en-US" dirty="0" err="1" smtClean="0"/>
              <a:t>INGREDIENT.Amount_Low</a:t>
            </a:r>
            <a:r>
              <a:rPr lang="en-US" dirty="0" smtClean="0"/>
              <a:t>)</a:t>
            </a:r>
          </a:p>
          <a:p>
            <a:r>
              <a:rPr lang="el-GR" dirty="0"/>
              <a:t>Π </a:t>
            </a:r>
            <a:r>
              <a:rPr lang="en-US" dirty="0" err="1"/>
              <a:t>MENU_ITEM.Name</a:t>
            </a:r>
            <a:r>
              <a:rPr lang="en-US" dirty="0"/>
              <a:t> (</a:t>
            </a:r>
            <a:r>
              <a:rPr lang="el-GR" i="1" dirty="0"/>
              <a:t>σ </a:t>
            </a:r>
            <a:r>
              <a:rPr lang="en-US" dirty="0" err="1"/>
              <a:t>MENU_ITEM.Is_Vegetarian</a:t>
            </a:r>
            <a:r>
              <a:rPr lang="en-US" dirty="0"/>
              <a:t> = True)</a:t>
            </a:r>
            <a:endParaRPr lang="en-US" dirty="0"/>
          </a:p>
          <a:p>
            <a:r>
              <a:rPr lang="el-GR" dirty="0"/>
              <a:t>Π </a:t>
            </a:r>
            <a:r>
              <a:rPr lang="en-US" dirty="0" err="1"/>
              <a:t>MENU_ITEM.Name</a:t>
            </a:r>
            <a:r>
              <a:rPr lang="en-US" dirty="0"/>
              <a:t> (</a:t>
            </a:r>
            <a:r>
              <a:rPr lang="el-GR" i="1" dirty="0"/>
              <a:t>σ </a:t>
            </a:r>
            <a:r>
              <a:rPr lang="en-US" dirty="0" err="1"/>
              <a:t>MENU_ITEM.Is_Vegen</a:t>
            </a:r>
            <a:r>
              <a:rPr lang="en-US" dirty="0"/>
              <a:t> = True)</a:t>
            </a:r>
            <a:endParaRPr lang="en-US" dirty="0"/>
          </a:p>
          <a:p>
            <a:r>
              <a:rPr lang="en-US" dirty="0"/>
              <a:t/>
            </a:r>
            <a:br>
              <a:rPr lang="en-US" dirty="0"/>
            </a:br>
            <a:r>
              <a:rPr lang="en-US" dirty="0" smtClean="0"/>
              <a:t/>
            </a:r>
            <a:br>
              <a:rPr lang="en-US" dirty="0" smtClean="0"/>
            </a:br>
            <a:endParaRPr lang="en-US" dirty="0" smtClean="0"/>
          </a:p>
          <a:p>
            <a:pPr marL="0" indent="0">
              <a:buNone/>
            </a:pPr>
            <a:r>
              <a:rPr lang="en-US" dirty="0"/>
              <a:t/>
            </a:r>
            <a:br>
              <a:rPr lang="en-US" dirty="0"/>
            </a:br>
            <a:endParaRPr lang="en-US" dirty="0"/>
          </a:p>
        </p:txBody>
      </p:sp>
    </p:spTree>
    <p:extLst>
      <p:ext uri="{BB962C8B-B14F-4D97-AF65-F5344CB8AC3E}">
        <p14:creationId xmlns:p14="http://schemas.microsoft.com/office/powerpoint/2010/main" val="719955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and deficiencies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b="1" dirty="0"/>
              <a:t>Calories</a:t>
            </a:r>
            <a:r>
              <a:rPr lang="en-US" dirty="0"/>
              <a:t/>
            </a:r>
            <a:br>
              <a:rPr lang="en-US" dirty="0"/>
            </a:br>
            <a:r>
              <a:rPr lang="en-US" dirty="0" smtClean="0"/>
              <a:t>	We </a:t>
            </a:r>
            <a:r>
              <a:rPr lang="en-US" dirty="0"/>
              <a:t>had trouble deciding how we wanted to implement the calories into the tables. If we have a calorie count for each ingredient then we would have to list the amount and weight. Then the total calorie for each menu item would have to be calculated by going through the ingredients and totaling, but also would need to find out how much of each ingredient was used. For simplicity, we finally decided to set a calorie count on just the menu item.</a:t>
            </a:r>
          </a:p>
          <a:p>
            <a:pPr fontAlgn="base"/>
            <a:r>
              <a:rPr lang="en-US" dirty="0" smtClean="0"/>
              <a:t>Framework</a:t>
            </a:r>
          </a:p>
          <a:p>
            <a:pPr marL="0" indent="0" fontAlgn="base">
              <a:buNone/>
            </a:pPr>
            <a:r>
              <a:rPr lang="en-US" dirty="0"/>
              <a:t>	</a:t>
            </a:r>
            <a:r>
              <a:rPr lang="en-US" dirty="0" smtClean="0"/>
              <a:t>We </a:t>
            </a:r>
            <a:r>
              <a:rPr lang="en-US" dirty="0"/>
              <a:t>had trouble at first deciding what sort of </a:t>
            </a:r>
          </a:p>
          <a:p>
            <a:endParaRPr lang="en-US" dirty="0"/>
          </a:p>
        </p:txBody>
      </p:sp>
    </p:spTree>
    <p:extLst>
      <p:ext uri="{BB962C8B-B14F-4D97-AF65-F5344CB8AC3E}">
        <p14:creationId xmlns:p14="http://schemas.microsoft.com/office/powerpoint/2010/main" val="3653143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	Potentially </a:t>
            </a:r>
            <a:r>
              <a:rPr lang="en-US" dirty="0"/>
              <a:t>we’d like our application to grow not only to small restaurants in KC but also around the nation and even the world.  We would first need to fix all of our current deficiencies in our application in order for us to fully have restaurants even want our application.  We could then get feedback from our users and direct all that feedback towards future implementation for our application.  </a:t>
            </a:r>
            <a:endParaRPr lang="en-US" dirty="0"/>
          </a:p>
          <a:p>
            <a:pPr fontAlgn="base"/>
            <a:r>
              <a:rPr lang="en-US" dirty="0"/>
              <a:t>Log in page for managers or specific personal from the restaurant</a:t>
            </a:r>
          </a:p>
          <a:p>
            <a:pPr fontAlgn="base"/>
            <a:r>
              <a:rPr lang="en-US" dirty="0"/>
              <a:t>Location finder in case a restaurant had multiple locations</a:t>
            </a:r>
          </a:p>
          <a:p>
            <a:pPr fontAlgn="base"/>
            <a:r>
              <a:rPr lang="en-US" dirty="0"/>
              <a:t>Detailed nutritional information for every menu item and ingredient</a:t>
            </a:r>
          </a:p>
          <a:p>
            <a:r>
              <a:rPr lang="en-US" dirty="0"/>
              <a:t/>
            </a:r>
            <a:br>
              <a:rPr lang="en-US" dirty="0"/>
            </a:br>
            <a:endParaRPr lang="en-US" dirty="0"/>
          </a:p>
        </p:txBody>
      </p:sp>
    </p:spTree>
    <p:extLst>
      <p:ext uri="{BB962C8B-B14F-4D97-AF65-F5344CB8AC3E}">
        <p14:creationId xmlns:p14="http://schemas.microsoft.com/office/powerpoint/2010/main" val="316638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smtClean="0"/>
              <a:t>We were hungry and thought why not make a database for a restaurant to enable people to view a menu, its items, and employees</a:t>
            </a:r>
          </a:p>
          <a:p>
            <a:r>
              <a:rPr lang="en-US" dirty="0" smtClean="0"/>
              <a:t>We have all been to restaurants who seem very disorganized with their menus or with their staff</a:t>
            </a:r>
          </a:p>
          <a:p>
            <a:r>
              <a:rPr lang="en-US" dirty="0" smtClean="0"/>
              <a:t>A database could help small restaurants around the KC area who are disorganized like this</a:t>
            </a:r>
          </a:p>
          <a:p>
            <a:endParaRPr lang="en-US" dirty="0"/>
          </a:p>
        </p:txBody>
      </p:sp>
    </p:spTree>
    <p:extLst>
      <p:ext uri="{BB962C8B-B14F-4D97-AF65-F5344CB8AC3E}">
        <p14:creationId xmlns:p14="http://schemas.microsoft.com/office/powerpoint/2010/main" val="2967247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normAutofit fontScale="77500" lnSpcReduction="20000"/>
          </a:bodyPr>
          <a:lstStyle/>
          <a:p>
            <a:r>
              <a:rPr lang="en-US" sz="3100" dirty="0" smtClean="0"/>
              <a:t>We </a:t>
            </a:r>
            <a:r>
              <a:rPr lang="en-US" sz="3100" dirty="0"/>
              <a:t>developed our application using ASP.NET MVC to implement our tables into a very nice web page for users to navigate through </a:t>
            </a:r>
            <a:r>
              <a:rPr lang="en-US" sz="3100" dirty="0" smtClean="0"/>
              <a:t>application</a:t>
            </a:r>
          </a:p>
          <a:p>
            <a:r>
              <a:rPr lang="en-US" sz="3100" dirty="0" smtClean="0"/>
              <a:t>The </a:t>
            </a:r>
            <a:r>
              <a:rPr lang="en-US" sz="3100" dirty="0"/>
              <a:t>application should allow the user to view the breakfast, lunch, and dinner </a:t>
            </a:r>
            <a:r>
              <a:rPr lang="en-US" sz="3100" dirty="0" smtClean="0"/>
              <a:t>menus</a:t>
            </a:r>
          </a:p>
          <a:p>
            <a:r>
              <a:rPr lang="en-US" sz="3100" dirty="0" smtClean="0"/>
              <a:t>Our </a:t>
            </a:r>
            <a:r>
              <a:rPr lang="en-US" sz="3100" dirty="0"/>
              <a:t>main priority is the database, so setting up security clearance depending on user will only be implemented if time </a:t>
            </a:r>
            <a:r>
              <a:rPr lang="en-US" sz="3100" dirty="0" smtClean="0"/>
              <a:t>permits</a:t>
            </a:r>
            <a:endParaRPr lang="en-US" sz="3100" dirty="0"/>
          </a:p>
          <a:p>
            <a:pPr marL="0" indent="0">
              <a:buNone/>
            </a:pPr>
            <a:r>
              <a:rPr lang="en-US" dirty="0"/>
              <a:t/>
            </a:r>
            <a:br>
              <a:rPr lang="en-US" dirty="0"/>
            </a:br>
            <a:endParaRPr lang="en-US" dirty="0"/>
          </a:p>
        </p:txBody>
      </p:sp>
    </p:spTree>
    <p:extLst>
      <p:ext uri="{BB962C8B-B14F-4D97-AF65-F5344CB8AC3E}">
        <p14:creationId xmlns:p14="http://schemas.microsoft.com/office/powerpoint/2010/main" val="2932069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sz="half" idx="1"/>
          </p:nvPr>
        </p:nvSpPr>
        <p:spPr/>
        <p:txBody>
          <a:bodyPr/>
          <a:lstStyle/>
          <a:p>
            <a:pPr marL="0" indent="0">
              <a:buNone/>
            </a:pPr>
            <a:r>
              <a:rPr lang="en-US" dirty="0" smtClean="0"/>
              <a:t>3-Tier architectural design</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18657" y="1983445"/>
            <a:ext cx="4852547" cy="4368758"/>
          </a:xfrm>
        </p:spPr>
      </p:pic>
    </p:spTree>
    <p:extLst>
      <p:ext uri="{BB962C8B-B14F-4D97-AF65-F5344CB8AC3E}">
        <p14:creationId xmlns:p14="http://schemas.microsoft.com/office/powerpoint/2010/main" val="376150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schema</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The </a:t>
            </a:r>
            <a:r>
              <a:rPr lang="en-US" dirty="0"/>
              <a:t>Restaurant database is a database that stores all the different products from the menu, ingredient, address, and employee information. The database may be used to store newly created menu options along with the needed ingredients that make the product from the store. Employees can use this database to look up recipes for all their products, and help in their decision of what types of ingredients are in a higher demand.  We need to keep track of menu items. Along with the stuff needed to make them, and should also keep track of the cost, nutritional info, and number of calories.  Each menu item is identified by product ID, name, calories, nutritional value, and price. Each ingredient is identified by name, and amount. </a:t>
            </a: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372752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en-US" dirty="0"/>
          </a:p>
        </p:txBody>
      </p:sp>
      <p:sp>
        <p:nvSpPr>
          <p:cNvPr id="3" name="Content Placeholder 2"/>
          <p:cNvSpPr>
            <a:spLocks noGrp="1"/>
          </p:cNvSpPr>
          <p:nvPr>
            <p:ph idx="1"/>
          </p:nvPr>
        </p:nvSpPr>
        <p:spPr/>
        <p:txBody>
          <a:bodyPr/>
          <a:lstStyle/>
          <a:p>
            <a:r>
              <a:rPr lang="en-US" dirty="0" smtClean="0"/>
              <a:t>1:1 – 1 store has 1 address</a:t>
            </a:r>
          </a:p>
          <a:p>
            <a:r>
              <a:rPr lang="en-US" dirty="0" smtClean="0"/>
              <a:t>1:N –</a:t>
            </a:r>
            <a:r>
              <a:rPr lang="en-US" dirty="0"/>
              <a:t>1 store has multiple employees, 1 store has multiple menus, 1 store has multiple ingredients, and 1 menu item has multiple ingredients</a:t>
            </a:r>
            <a:endParaRPr lang="en-US" dirty="0"/>
          </a:p>
          <a:p>
            <a:r>
              <a:rPr lang="en-US" dirty="0" smtClean="0"/>
              <a:t>N:M – multiple menu types have multiple ingredients </a:t>
            </a:r>
            <a:endParaRPr lang="en-US" dirty="0"/>
          </a:p>
        </p:txBody>
      </p:sp>
    </p:spTree>
    <p:extLst>
      <p:ext uri="{BB962C8B-B14F-4D97-AF65-F5344CB8AC3E}">
        <p14:creationId xmlns:p14="http://schemas.microsoft.com/office/powerpoint/2010/main" val="3946846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Diagram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6350" y="1371600"/>
            <a:ext cx="6943422" cy="5314950"/>
          </a:xfrm>
          <a:prstGeom prst="rect">
            <a:avLst/>
          </a:prstGeom>
          <a:noFill/>
          <a:ln>
            <a:noFill/>
          </a:ln>
        </p:spPr>
      </p:pic>
    </p:spTree>
    <p:extLst>
      <p:ext uri="{BB962C8B-B14F-4D97-AF65-F5344CB8AC3E}">
        <p14:creationId xmlns:p14="http://schemas.microsoft.com/office/powerpoint/2010/main" val="108011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Non-normalized diagram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014950" y="245660"/>
            <a:ext cx="4889034" cy="6514531"/>
          </a:xfrm>
          <a:prstGeom prst="rect">
            <a:avLst/>
          </a:prstGeom>
        </p:spPr>
      </p:pic>
    </p:spTree>
    <p:extLst>
      <p:ext uri="{BB962C8B-B14F-4D97-AF65-F5344CB8AC3E}">
        <p14:creationId xmlns:p14="http://schemas.microsoft.com/office/powerpoint/2010/main" val="2724396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diagram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094412" y="504966"/>
            <a:ext cx="5463654" cy="6066431"/>
          </a:xfrm>
          <a:prstGeom prst="rect">
            <a:avLst/>
          </a:prstGeom>
        </p:spPr>
      </p:pic>
    </p:spTree>
    <p:extLst>
      <p:ext uri="{BB962C8B-B14F-4D97-AF65-F5344CB8AC3E}">
        <p14:creationId xmlns:p14="http://schemas.microsoft.com/office/powerpoint/2010/main" val="11490548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1310</TotalTime>
  <Words>195</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Restaurant Database </vt:lpstr>
      <vt:lpstr>Intro</vt:lpstr>
      <vt:lpstr>Intro</vt:lpstr>
      <vt:lpstr>architecture</vt:lpstr>
      <vt:lpstr>External schema</vt:lpstr>
      <vt:lpstr>Relationships</vt:lpstr>
      <vt:lpstr>Schema Diagram</vt:lpstr>
      <vt:lpstr>Non-normalized diagram</vt:lpstr>
      <vt:lpstr>Normalized diagram</vt:lpstr>
      <vt:lpstr>Relational algebra</vt:lpstr>
      <vt:lpstr>Challenges and deficiencies</vt:lpstr>
      <vt:lpstr>Future scope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Database</dc:title>
  <dc:creator>Matt Sunderland</dc:creator>
  <cp:lastModifiedBy>Matt Sunderland</cp:lastModifiedBy>
  <cp:revision>14</cp:revision>
  <dcterms:created xsi:type="dcterms:W3CDTF">2014-12-01T23:38:37Z</dcterms:created>
  <dcterms:modified xsi:type="dcterms:W3CDTF">2014-12-02T21:29:15Z</dcterms:modified>
</cp:coreProperties>
</file>