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2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70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17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9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1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1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8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748A-7AE0-40FE-BB3C-639D4C3DF5F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8F01-0052-41E3-85FC-9A78F714FD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2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V="1">
            <a:off x="1410789" y="1776548"/>
            <a:ext cx="278238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423852" y="1776548"/>
            <a:ext cx="0" cy="836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4375567" y="1403592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898571" y="1403592"/>
            <a:ext cx="13063" cy="790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rechts gekrümmter Pfeil 27"/>
          <p:cNvSpPr/>
          <p:nvPr/>
        </p:nvSpPr>
        <p:spPr>
          <a:xfrm rot="10800000">
            <a:off x="5212079" y="1168471"/>
            <a:ext cx="731520" cy="1216152"/>
          </a:xfrm>
          <a:prstGeom prst="curved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4583" y="2194559"/>
                <a:ext cx="56170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3" y="2194559"/>
                <a:ext cx="561703" cy="39126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042263" y="1645920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63" y="1645920"/>
                <a:ext cx="365760" cy="388889"/>
              </a:xfrm>
              <a:prstGeom prst="rect">
                <a:avLst/>
              </a:prstGeom>
              <a:blipFill>
                <a:blip r:embed="rId3"/>
                <a:stretch>
                  <a:fillRect r="-10000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812971" y="888274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1" y="888274"/>
                <a:ext cx="6400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61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1423852" y="1799074"/>
            <a:ext cx="363049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423852" y="1776548"/>
            <a:ext cx="0" cy="836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5237472" y="1426119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5812728" y="1389030"/>
            <a:ext cx="13063" cy="790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ach rechts gekrümmter Pfeil 5"/>
          <p:cNvSpPr/>
          <p:nvPr/>
        </p:nvSpPr>
        <p:spPr>
          <a:xfrm rot="10800000">
            <a:off x="6191793" y="1190999"/>
            <a:ext cx="731520" cy="1216152"/>
          </a:xfrm>
          <a:prstGeom prst="curved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008913" y="1590068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3" y="1590068"/>
                <a:ext cx="365760" cy="388889"/>
              </a:xfrm>
              <a:prstGeom prst="rect">
                <a:avLst/>
              </a:prstGeom>
              <a:blipFill>
                <a:blip r:embed="rId2"/>
                <a:stretch>
                  <a:fillRect r="-10000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3239101" y="873410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744583" y="2194559"/>
                <a:ext cx="56170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3" y="2194559"/>
                <a:ext cx="561703" cy="39126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74673" y="897734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673" y="897734"/>
                <a:ext cx="6400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513745" y="1034217"/>
                <a:ext cx="58734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𝑍𝑢𝑔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45" y="1034217"/>
                <a:ext cx="587341" cy="391902"/>
              </a:xfrm>
              <a:prstGeom prst="rect">
                <a:avLst/>
              </a:prstGeom>
              <a:blipFill>
                <a:blip r:embed="rId5"/>
                <a:stretch>
                  <a:fillRect r="-19588"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9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4454434" y="1823699"/>
            <a:ext cx="1893383" cy="2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3967626" y="1436324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3689899" y="1358899"/>
            <a:ext cx="13359" cy="900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218410" y="1519019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410" y="1519019"/>
                <a:ext cx="365760" cy="388889"/>
              </a:xfrm>
              <a:prstGeom prst="rect">
                <a:avLst/>
              </a:prstGeom>
              <a:blipFill>
                <a:blip r:embed="rId2"/>
                <a:stretch>
                  <a:fillRect r="-10000" b="-7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>
            <a:off x="6334267" y="898035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435562" y="858514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62" y="858514"/>
                <a:ext cx="6400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395033" y="1045063"/>
                <a:ext cx="50499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33" y="1045063"/>
                <a:ext cx="504998" cy="391261"/>
              </a:xfrm>
              <a:prstGeom prst="rect">
                <a:avLst/>
              </a:prstGeom>
              <a:blipFill>
                <a:blip r:embed="rId4"/>
                <a:stretch>
                  <a:fillRect r="-1205"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Nach links gekrümmter Pfeil 10"/>
          <p:cNvSpPr/>
          <p:nvPr/>
        </p:nvSpPr>
        <p:spPr>
          <a:xfrm rot="10800000">
            <a:off x="2657387" y="110538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4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3422469" y="1823700"/>
            <a:ext cx="2925348" cy="1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ihandform 2"/>
          <p:cNvSpPr/>
          <p:nvPr/>
        </p:nvSpPr>
        <p:spPr>
          <a:xfrm>
            <a:off x="2899150" y="1405161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 flipH="1" flipV="1">
            <a:off x="2452946" y="1302705"/>
            <a:ext cx="13897" cy="8364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84651" y="1614834"/>
                <a:ext cx="376765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51" y="1614834"/>
                <a:ext cx="376765" cy="388889"/>
              </a:xfrm>
              <a:prstGeom prst="rect">
                <a:avLst/>
              </a:prstGeom>
              <a:blipFill>
                <a:blip r:embed="rId2"/>
                <a:stretch>
                  <a:fillRect r="-6452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6334267" y="898035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81008" y="933373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08" y="933373"/>
                <a:ext cx="6400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395033" y="1045063"/>
                <a:ext cx="50499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33" y="1045063"/>
                <a:ext cx="504998" cy="391261"/>
              </a:xfrm>
              <a:prstGeom prst="rect">
                <a:avLst/>
              </a:prstGeom>
              <a:blipFill>
                <a:blip r:embed="rId4"/>
                <a:stretch>
                  <a:fillRect r="-1205"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Nach links gekrümmter Pfeil 8"/>
          <p:cNvSpPr/>
          <p:nvPr/>
        </p:nvSpPr>
        <p:spPr>
          <a:xfrm rot="10800000">
            <a:off x="1479225" y="110538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4704191" y="1858707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108934" y="2239512"/>
                <a:ext cx="587341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934" y="2239512"/>
                <a:ext cx="587341" cy="391261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4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AD613B5-C4B9-4612-9844-24279DEB143D}"/>
              </a:ext>
            </a:extLst>
          </p:cNvPr>
          <p:cNvCxnSpPr/>
          <p:nvPr/>
        </p:nvCxnSpPr>
        <p:spPr>
          <a:xfrm flipV="1">
            <a:off x="1410789" y="1776548"/>
            <a:ext cx="278238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3D2F024-F11F-42FB-8975-39E4D399F69A}"/>
              </a:ext>
            </a:extLst>
          </p:cNvPr>
          <p:cNvCxnSpPr>
            <a:cxnSpLocks/>
          </p:cNvCxnSpPr>
          <p:nvPr/>
        </p:nvCxnSpPr>
        <p:spPr>
          <a:xfrm>
            <a:off x="1410789" y="1786345"/>
            <a:ext cx="0" cy="1053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ihandform 16">
            <a:extLst>
              <a:ext uri="{FF2B5EF4-FFF2-40B4-BE49-F238E27FC236}">
                <a16:creationId xmlns:a16="http://schemas.microsoft.com/office/drawing/2014/main" id="{6D5105C8-7C68-42D3-B421-90267D612A2F}"/>
              </a:ext>
            </a:extLst>
          </p:cNvPr>
          <p:cNvSpPr/>
          <p:nvPr/>
        </p:nvSpPr>
        <p:spPr>
          <a:xfrm>
            <a:off x="4375567" y="1403592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7DF9A7B-41EF-42ED-82C3-798103C33C9B}"/>
              </a:ext>
            </a:extLst>
          </p:cNvPr>
          <p:cNvCxnSpPr/>
          <p:nvPr/>
        </p:nvCxnSpPr>
        <p:spPr>
          <a:xfrm>
            <a:off x="4898571" y="1403592"/>
            <a:ext cx="13063" cy="790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ch rechts gekrümmter Pfeil 27">
            <a:extLst>
              <a:ext uri="{FF2B5EF4-FFF2-40B4-BE49-F238E27FC236}">
                <a16:creationId xmlns:a16="http://schemas.microsoft.com/office/drawing/2014/main" id="{7B849CA6-D1B1-4C9D-8F67-2B8F8900833D}"/>
              </a:ext>
            </a:extLst>
          </p:cNvPr>
          <p:cNvSpPr/>
          <p:nvPr/>
        </p:nvSpPr>
        <p:spPr>
          <a:xfrm rot="10800000">
            <a:off x="5212079" y="1168471"/>
            <a:ext cx="731520" cy="1216152"/>
          </a:xfrm>
          <a:prstGeom prst="curved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2E485F-563E-44BE-9B73-A987EADB06F8}"/>
                  </a:ext>
                </a:extLst>
              </p:cNvPr>
              <p:cNvSpPr txBox="1"/>
              <p:nvPr/>
            </p:nvSpPr>
            <p:spPr>
              <a:xfrm>
                <a:off x="744583" y="2194559"/>
                <a:ext cx="56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2E485F-563E-44BE-9B73-A987EADB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3" y="2194559"/>
                <a:ext cx="5617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428AF70-B5AC-44BB-9B25-A0ACEAF4449A}"/>
                  </a:ext>
                </a:extLst>
              </p:cNvPr>
              <p:cNvSpPr txBox="1"/>
              <p:nvPr/>
            </p:nvSpPr>
            <p:spPr>
              <a:xfrm>
                <a:off x="5042263" y="1645920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428AF70-B5AC-44BB-9B25-A0ACEAF44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63" y="1645920"/>
                <a:ext cx="365760" cy="388889"/>
              </a:xfrm>
              <a:prstGeom prst="rect">
                <a:avLst/>
              </a:prstGeom>
              <a:blipFill>
                <a:blip r:embed="rId3"/>
                <a:stretch>
                  <a:fillRect r="-10000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E54F9E7-2B54-4D61-B774-D800BAFC9525}"/>
                  </a:ext>
                </a:extLst>
              </p:cNvPr>
              <p:cNvSpPr txBox="1"/>
              <p:nvPr/>
            </p:nvSpPr>
            <p:spPr>
              <a:xfrm>
                <a:off x="5812971" y="888274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E54F9E7-2B54-4D61-B774-D800BAFC9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1" y="888274"/>
                <a:ext cx="6400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99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F0833C4A-B2C9-459B-9E50-B4E536F63D7F}"/>
              </a:ext>
            </a:extLst>
          </p:cNvPr>
          <p:cNvCxnSpPr/>
          <p:nvPr/>
        </p:nvCxnSpPr>
        <p:spPr>
          <a:xfrm flipV="1">
            <a:off x="1471978" y="2119916"/>
            <a:ext cx="363049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86FE249-1CAF-49EE-80A4-74977F07258F}"/>
              </a:ext>
            </a:extLst>
          </p:cNvPr>
          <p:cNvCxnSpPr>
            <a:cxnSpLocks/>
          </p:cNvCxnSpPr>
          <p:nvPr/>
        </p:nvCxnSpPr>
        <p:spPr>
          <a:xfrm>
            <a:off x="1484124" y="2119916"/>
            <a:ext cx="0" cy="1125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ihandform 3">
            <a:extLst>
              <a:ext uri="{FF2B5EF4-FFF2-40B4-BE49-F238E27FC236}">
                <a16:creationId xmlns:a16="http://schemas.microsoft.com/office/drawing/2014/main" id="{20CF18BF-D29A-4F0B-AAF3-BEB419BDF621}"/>
              </a:ext>
            </a:extLst>
          </p:cNvPr>
          <p:cNvSpPr/>
          <p:nvPr/>
        </p:nvSpPr>
        <p:spPr>
          <a:xfrm>
            <a:off x="5285598" y="1746961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1EE77CC-561F-4E46-A5EB-FACDA37B1D72}"/>
              </a:ext>
            </a:extLst>
          </p:cNvPr>
          <p:cNvCxnSpPr/>
          <p:nvPr/>
        </p:nvCxnSpPr>
        <p:spPr>
          <a:xfrm>
            <a:off x="5860854" y="1709872"/>
            <a:ext cx="13063" cy="790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ach rechts gekrümmter Pfeil 5">
            <a:extLst>
              <a:ext uri="{FF2B5EF4-FFF2-40B4-BE49-F238E27FC236}">
                <a16:creationId xmlns:a16="http://schemas.microsoft.com/office/drawing/2014/main" id="{B6C435BC-0415-4766-9640-77E621A4B6CD}"/>
              </a:ext>
            </a:extLst>
          </p:cNvPr>
          <p:cNvSpPr/>
          <p:nvPr/>
        </p:nvSpPr>
        <p:spPr>
          <a:xfrm rot="10800000">
            <a:off x="6239919" y="1511841"/>
            <a:ext cx="731520" cy="1216152"/>
          </a:xfrm>
          <a:prstGeom prst="curved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4D52254-7A07-46A6-A90B-1F5B0E685521}"/>
                  </a:ext>
                </a:extLst>
              </p:cNvPr>
              <p:cNvSpPr txBox="1"/>
              <p:nvPr/>
            </p:nvSpPr>
            <p:spPr>
              <a:xfrm>
                <a:off x="6057039" y="1910910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4D52254-7A07-46A6-A90B-1F5B0E685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39" y="1910910"/>
                <a:ext cx="365760" cy="388889"/>
              </a:xfrm>
              <a:prstGeom prst="rect">
                <a:avLst/>
              </a:prstGeom>
              <a:blipFill>
                <a:blip r:embed="rId2"/>
                <a:stretch>
                  <a:fillRect r="-10000" b="-7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D044BF6-41FE-469D-87D3-C358F67639A6}"/>
              </a:ext>
            </a:extLst>
          </p:cNvPr>
          <p:cNvCxnSpPr>
            <a:cxnSpLocks/>
          </p:cNvCxnSpPr>
          <p:nvPr/>
        </p:nvCxnSpPr>
        <p:spPr>
          <a:xfrm>
            <a:off x="3335353" y="2119916"/>
            <a:ext cx="0" cy="1125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13EBCED-59B2-419C-A3BC-770379BBD12B}"/>
                  </a:ext>
                </a:extLst>
              </p:cNvPr>
              <p:cNvSpPr txBox="1"/>
              <p:nvPr/>
            </p:nvSpPr>
            <p:spPr>
              <a:xfrm>
                <a:off x="792709" y="2515401"/>
                <a:ext cx="56170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13EBCED-59B2-419C-A3BC-770379BB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09" y="2515401"/>
                <a:ext cx="561703" cy="39126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8FD2A2C-8961-41B7-A760-0C49A4C1280D}"/>
                  </a:ext>
                </a:extLst>
              </p:cNvPr>
              <p:cNvSpPr txBox="1"/>
              <p:nvPr/>
            </p:nvSpPr>
            <p:spPr>
              <a:xfrm>
                <a:off x="6422799" y="1218576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8FD2A2C-8961-41B7-A760-0C49A4C12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99" y="1218576"/>
                <a:ext cx="6400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3BDF84-DDE8-4653-A6D6-44B890A4E78E}"/>
                  </a:ext>
                </a:extLst>
              </p:cNvPr>
              <p:cNvSpPr txBox="1"/>
              <p:nvPr/>
            </p:nvSpPr>
            <p:spPr>
              <a:xfrm>
                <a:off x="2704919" y="2537245"/>
                <a:ext cx="58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3BDF84-DDE8-4653-A6D6-44B890A4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19" y="2537245"/>
                <a:ext cx="5873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54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F39D6FB-A93D-4444-863E-053795DB4351}"/>
              </a:ext>
            </a:extLst>
          </p:cNvPr>
          <p:cNvCxnSpPr/>
          <p:nvPr/>
        </p:nvCxnSpPr>
        <p:spPr>
          <a:xfrm flipV="1">
            <a:off x="4454434" y="1823699"/>
            <a:ext cx="1893383" cy="2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ihandform 3">
            <a:extLst>
              <a:ext uri="{FF2B5EF4-FFF2-40B4-BE49-F238E27FC236}">
                <a16:creationId xmlns:a16="http://schemas.microsoft.com/office/drawing/2014/main" id="{67C8DCEE-D75B-4CF0-8B19-796D5790C27F}"/>
              </a:ext>
            </a:extLst>
          </p:cNvPr>
          <p:cNvSpPr/>
          <p:nvPr/>
        </p:nvSpPr>
        <p:spPr>
          <a:xfrm>
            <a:off x="3967626" y="1436324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2691EE8-FB02-4E34-AE03-F65E09D8CCFE}"/>
              </a:ext>
            </a:extLst>
          </p:cNvPr>
          <p:cNvCxnSpPr/>
          <p:nvPr/>
        </p:nvCxnSpPr>
        <p:spPr>
          <a:xfrm flipH="1" flipV="1">
            <a:off x="3689899" y="1358899"/>
            <a:ext cx="13359" cy="900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43141F7-9CAA-47F9-8CA5-1D1831E6819A}"/>
                  </a:ext>
                </a:extLst>
              </p:cNvPr>
              <p:cNvSpPr txBox="1"/>
              <p:nvPr/>
            </p:nvSpPr>
            <p:spPr>
              <a:xfrm>
                <a:off x="3218410" y="1519019"/>
                <a:ext cx="36576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43141F7-9CAA-47F9-8CA5-1D1831E68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410" y="1519019"/>
                <a:ext cx="365760" cy="388889"/>
              </a:xfrm>
              <a:prstGeom prst="rect">
                <a:avLst/>
              </a:prstGeom>
              <a:blipFill>
                <a:blip r:embed="rId2"/>
                <a:stretch>
                  <a:fillRect r="-10000" b="-7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5969782-2B86-487D-8E75-336AF17DB7AC}"/>
              </a:ext>
            </a:extLst>
          </p:cNvPr>
          <p:cNvCxnSpPr/>
          <p:nvPr/>
        </p:nvCxnSpPr>
        <p:spPr>
          <a:xfrm>
            <a:off x="6347817" y="1796827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323526-F0D0-4F01-954D-21558FA0D1D2}"/>
                  </a:ext>
                </a:extLst>
              </p:cNvPr>
              <p:cNvSpPr txBox="1"/>
              <p:nvPr/>
            </p:nvSpPr>
            <p:spPr>
              <a:xfrm>
                <a:off x="2435562" y="858514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323526-F0D0-4F01-954D-21558FA0D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62" y="858514"/>
                <a:ext cx="6400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DA0CB6D-ADCE-44D1-8E7E-9BEC86573221}"/>
                  </a:ext>
                </a:extLst>
              </p:cNvPr>
              <p:cNvSpPr txBox="1"/>
              <p:nvPr/>
            </p:nvSpPr>
            <p:spPr>
              <a:xfrm>
                <a:off x="6409669" y="2125908"/>
                <a:ext cx="504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DA0CB6D-ADCE-44D1-8E7E-9BEC8657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69" y="2125908"/>
                <a:ext cx="5049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Nach links gekrümmter Pfeil 10">
            <a:extLst>
              <a:ext uri="{FF2B5EF4-FFF2-40B4-BE49-F238E27FC236}">
                <a16:creationId xmlns:a16="http://schemas.microsoft.com/office/drawing/2014/main" id="{48ECBEA4-4F99-404E-A720-2E12D01E9396}"/>
              </a:ext>
            </a:extLst>
          </p:cNvPr>
          <p:cNvSpPr/>
          <p:nvPr/>
        </p:nvSpPr>
        <p:spPr>
          <a:xfrm rot="10800000">
            <a:off x="2657387" y="110538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7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8B77B987-2A80-4558-9055-68860F619106}"/>
              </a:ext>
            </a:extLst>
          </p:cNvPr>
          <p:cNvCxnSpPr/>
          <p:nvPr/>
        </p:nvCxnSpPr>
        <p:spPr>
          <a:xfrm flipV="1">
            <a:off x="3422469" y="1823700"/>
            <a:ext cx="2925348" cy="1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ihandform 2">
            <a:extLst>
              <a:ext uri="{FF2B5EF4-FFF2-40B4-BE49-F238E27FC236}">
                <a16:creationId xmlns:a16="http://schemas.microsoft.com/office/drawing/2014/main" id="{676C8759-5115-4A7C-9EF4-CA01E1E575B5}"/>
              </a:ext>
            </a:extLst>
          </p:cNvPr>
          <p:cNvSpPr/>
          <p:nvPr/>
        </p:nvSpPr>
        <p:spPr>
          <a:xfrm>
            <a:off x="2899150" y="1405161"/>
            <a:ext cx="261991" cy="745911"/>
          </a:xfrm>
          <a:custGeom>
            <a:avLst/>
            <a:gdLst>
              <a:gd name="connsiteX0" fmla="*/ 209496 w 261991"/>
              <a:gd name="connsiteY0" fmla="*/ 0 h 745911"/>
              <a:gd name="connsiteX1" fmla="*/ 490 w 261991"/>
              <a:gd name="connsiteY1" fmla="*/ 274320 h 745911"/>
              <a:gd name="connsiteX2" fmla="*/ 261747 w 261991"/>
              <a:gd name="connsiteY2" fmla="*/ 483325 h 745911"/>
              <a:gd name="connsiteX3" fmla="*/ 52741 w 261991"/>
              <a:gd name="connsiteY3" fmla="*/ 744583 h 7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91" h="745911">
                <a:moveTo>
                  <a:pt x="209496" y="0"/>
                </a:moveTo>
                <a:cubicBezTo>
                  <a:pt x="100638" y="96883"/>
                  <a:pt x="-8219" y="193766"/>
                  <a:pt x="490" y="274320"/>
                </a:cubicBezTo>
                <a:cubicBezTo>
                  <a:pt x="9198" y="354874"/>
                  <a:pt x="253039" y="404948"/>
                  <a:pt x="261747" y="483325"/>
                </a:cubicBezTo>
                <a:cubicBezTo>
                  <a:pt x="270455" y="561702"/>
                  <a:pt x="44032" y="764177"/>
                  <a:pt x="52741" y="7445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E715E55-9135-475D-A624-892CB394E928}"/>
              </a:ext>
            </a:extLst>
          </p:cNvPr>
          <p:cNvCxnSpPr/>
          <p:nvPr/>
        </p:nvCxnSpPr>
        <p:spPr>
          <a:xfrm flipH="1" flipV="1">
            <a:off x="2452946" y="1302705"/>
            <a:ext cx="13897" cy="8364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AF211D4-5A62-4778-BADC-DFBDBFB39754}"/>
                  </a:ext>
                </a:extLst>
              </p:cNvPr>
              <p:cNvSpPr txBox="1"/>
              <p:nvPr/>
            </p:nvSpPr>
            <p:spPr>
              <a:xfrm>
                <a:off x="1784651" y="1614834"/>
                <a:ext cx="376765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AF211D4-5A62-4778-BADC-DFBDBFB3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51" y="1614834"/>
                <a:ext cx="376765" cy="388889"/>
              </a:xfrm>
              <a:prstGeom prst="rect">
                <a:avLst/>
              </a:prstGeom>
              <a:blipFill>
                <a:blip r:embed="rId2"/>
                <a:stretch>
                  <a:fillRect r="-6452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03462A0-5A53-475C-9B06-5B57A10B1B36}"/>
              </a:ext>
            </a:extLst>
          </p:cNvPr>
          <p:cNvCxnSpPr/>
          <p:nvPr/>
        </p:nvCxnSpPr>
        <p:spPr>
          <a:xfrm>
            <a:off x="6347817" y="1837801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248C84D-35AC-468E-80E8-69F743931060}"/>
                  </a:ext>
                </a:extLst>
              </p:cNvPr>
              <p:cNvSpPr txBox="1"/>
              <p:nvPr/>
            </p:nvSpPr>
            <p:spPr>
              <a:xfrm>
                <a:off x="1281008" y="933373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248C84D-35AC-468E-80E8-69F74393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08" y="933373"/>
                <a:ext cx="6400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873E73-E268-4CDE-97C4-8674D3EB88FC}"/>
                  </a:ext>
                </a:extLst>
              </p:cNvPr>
              <p:cNvSpPr txBox="1"/>
              <p:nvPr/>
            </p:nvSpPr>
            <p:spPr>
              <a:xfrm>
                <a:off x="6448803" y="2178033"/>
                <a:ext cx="504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873E73-E268-4CDE-97C4-8674D3EB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803" y="2178033"/>
                <a:ext cx="5049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Nach links gekrümmter Pfeil 8">
            <a:extLst>
              <a:ext uri="{FF2B5EF4-FFF2-40B4-BE49-F238E27FC236}">
                <a16:creationId xmlns:a16="http://schemas.microsoft.com/office/drawing/2014/main" id="{E79B5EB9-F2C3-450F-BFCA-76392EBDB6BE}"/>
              </a:ext>
            </a:extLst>
          </p:cNvPr>
          <p:cNvSpPr/>
          <p:nvPr/>
        </p:nvSpPr>
        <p:spPr>
          <a:xfrm rot="10800000">
            <a:off x="1479225" y="110538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79A1CC-0B1E-422A-B103-2C7D8F2AC2F6}"/>
              </a:ext>
            </a:extLst>
          </p:cNvPr>
          <p:cNvCxnSpPr/>
          <p:nvPr/>
        </p:nvCxnSpPr>
        <p:spPr>
          <a:xfrm>
            <a:off x="4704191" y="1858707"/>
            <a:ext cx="0" cy="925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6E3B98E-97B6-46CD-9FA1-7146B32A8DD3}"/>
                  </a:ext>
                </a:extLst>
              </p:cNvPr>
              <p:cNvSpPr txBox="1"/>
              <p:nvPr/>
            </p:nvSpPr>
            <p:spPr>
              <a:xfrm>
                <a:off x="4108934" y="2239512"/>
                <a:ext cx="58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6E3B98E-97B6-46CD-9FA1-7146B32A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934" y="2239512"/>
                <a:ext cx="5873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33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Hopf, Marie (HRG-DL2A)</dc:creator>
  <cp:lastModifiedBy>Hopf, Marie</cp:lastModifiedBy>
  <cp:revision>8</cp:revision>
  <dcterms:created xsi:type="dcterms:W3CDTF">2019-11-01T12:40:49Z</dcterms:created>
  <dcterms:modified xsi:type="dcterms:W3CDTF">2019-11-06T07:14:11Z</dcterms:modified>
</cp:coreProperties>
</file>