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8BC6F-A0FA-4967-BC06-6D65037F1634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E9C752F-D371-4E33-8520-25EA04A3181C}">
      <dgm:prSet phldrT="[Text]"/>
      <dgm:spPr/>
      <dgm:t>
        <a:bodyPr/>
        <a:lstStyle/>
        <a:p>
          <a:r>
            <a:rPr lang="de-DE">
              <a:latin typeface="Arial" panose="020B0604020202020204" pitchFamily="34" charset="0"/>
              <a:cs typeface="Arial" panose="020B0604020202020204" pitchFamily="34" charset="0"/>
            </a:rPr>
            <a:t>Motorwelle</a:t>
          </a:r>
          <a:endParaRPr lang="de-D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983274-4FC2-4E64-A418-CC805A15DA63}" type="parTrans" cxnId="{7C2E663A-AD52-42C4-9B34-333C8E880CA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3BA9A9-9A2F-45A8-B94F-A7C49E634DF8}" type="sibTrans" cxnId="{7C2E663A-AD52-42C4-9B34-333C8E880CA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F2FC89-BB19-4BEE-800C-0DCF360F233E}">
      <dgm:prSet phldrT="[Text]"/>
      <dgm:spPr/>
      <dgm:t>
        <a:bodyPr/>
        <a:lstStyle/>
        <a:p>
          <a:r>
            <a:rPr lang="de-DE">
              <a:latin typeface="Arial" panose="020B0604020202020204" pitchFamily="34" charset="0"/>
              <a:cs typeface="Arial" panose="020B0604020202020204" pitchFamily="34" charset="0"/>
            </a:rPr>
            <a:t>Passfeder</a:t>
          </a:r>
        </a:p>
      </dgm:t>
    </dgm:pt>
    <dgm:pt modelId="{C85358D8-DBCC-4D16-BC1F-705E8D31DA48}" type="parTrans" cxnId="{5147A3F8-6103-41AD-84D7-0706B98D28EA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892FA-B991-40C5-8F6F-D1F124423914}" type="sibTrans" cxnId="{5147A3F8-6103-41AD-84D7-0706B98D28EA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2E8368-E66A-4658-AC1B-9B2430B328FA}">
      <dgm:prSet phldrT="[Text]"/>
      <dgm:spPr/>
      <dgm:t>
        <a:bodyPr/>
        <a:lstStyle/>
        <a:p>
          <a:r>
            <a:rPr lang="de-DE">
              <a:latin typeface="Arial" panose="020B0604020202020204" pitchFamily="34" charset="0"/>
              <a:cs typeface="Arial" panose="020B0604020202020204" pitchFamily="34" charset="0"/>
            </a:rPr>
            <a:t>Motorkettenrad</a:t>
          </a:r>
        </a:p>
      </dgm:t>
    </dgm:pt>
    <dgm:pt modelId="{9E3F9EE0-6989-4065-B6B5-CED4F35791D3}" type="parTrans" cxnId="{1CF34927-432B-49FE-9431-BAC82614279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052C14-AED3-449E-B6B5-7EEB45D00312}" type="sibTrans" cxnId="{1CF34927-432B-49FE-9431-BAC82614279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E79735-C4FE-46D9-8129-82259B69227A}">
      <dgm:prSet phldrT="[Text]"/>
      <dgm:spPr/>
      <dgm:t>
        <a:bodyPr/>
        <a:lstStyle/>
        <a:p>
          <a:r>
            <a:rPr lang="de-DE">
              <a:latin typeface="Arial" panose="020B0604020202020204" pitchFamily="34" charset="0"/>
              <a:cs typeface="Arial" panose="020B0604020202020204" pitchFamily="34" charset="0"/>
            </a:rPr>
            <a:t>Dreifachrollenkette</a:t>
          </a:r>
        </a:p>
      </dgm:t>
    </dgm:pt>
    <dgm:pt modelId="{6CB7ED75-F020-4D40-AAEB-2C39CF7EEB0A}" type="parTrans" cxnId="{ACD48FFF-C241-40D7-8DC3-81F94D8AC39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F7DEA6-422A-4458-8FA4-87B2B4252F21}" type="sibTrans" cxnId="{ACD48FFF-C241-40D7-8DC3-81F94D8AC39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673D41-6EEB-4F54-B8DF-341C1C80AB89}">
      <dgm:prSet phldrT="[Text]"/>
      <dgm:spPr/>
      <dgm:t>
        <a:bodyPr/>
        <a:lstStyle/>
        <a:p>
          <a:r>
            <a:rPr lang="de-DE">
              <a:latin typeface="Arial" panose="020B0604020202020204" pitchFamily="34" charset="0"/>
              <a:cs typeface="Arial" panose="020B0604020202020204" pitchFamily="34" charset="0"/>
            </a:rPr>
            <a:t>Wellenkettenrad</a:t>
          </a:r>
        </a:p>
      </dgm:t>
    </dgm:pt>
    <dgm:pt modelId="{B2522A1D-8A64-44AB-8637-162F98CF4334}" type="parTrans" cxnId="{55638318-8C15-425E-9117-C94329E7160F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D08684-68B7-40A8-AA8C-51B90BF84CBB}" type="sibTrans" cxnId="{55638318-8C15-425E-9117-C94329E7160F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8E96DE-2840-44B1-9383-F79F4705C9CE}">
      <dgm:prSet phldrT="[Text]"/>
      <dgm:spPr/>
      <dgm:t>
        <a:bodyPr/>
        <a:lstStyle/>
        <a:p>
          <a:r>
            <a:rPr lang="de-DE">
              <a:latin typeface="Arial" panose="020B0604020202020204" pitchFamily="34" charset="0"/>
              <a:cs typeface="Arial" panose="020B0604020202020204" pitchFamily="34" charset="0"/>
            </a:rPr>
            <a:t>Keilwelle</a:t>
          </a:r>
        </a:p>
      </dgm:t>
    </dgm:pt>
    <dgm:pt modelId="{7A2F330F-0A68-4CF2-8747-A70F37006AD4}" type="parTrans" cxnId="{5585E744-2925-44B9-A2B8-E81F83F0EC9A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791BD1-AB3C-4C32-8116-59C2F331BC84}" type="sibTrans" cxnId="{5585E744-2925-44B9-A2B8-E81F83F0EC9A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DEAB5C-D010-4220-B8EC-3CAA89F3039F}">
      <dgm:prSet phldrT="[Text]"/>
      <dgm:spPr/>
      <dgm:t>
        <a:bodyPr/>
        <a:lstStyle/>
        <a:p>
          <a:r>
            <a:rPr lang="de-DE">
              <a:latin typeface="Arial" panose="020B0604020202020204" pitchFamily="34" charset="0"/>
              <a:cs typeface="Arial" panose="020B0604020202020204" pitchFamily="34" charset="0"/>
            </a:rPr>
            <a:t>Welle</a:t>
          </a:r>
        </a:p>
      </dgm:t>
    </dgm:pt>
    <dgm:pt modelId="{B7C47D2B-7B85-4152-BD6C-ACB26474D24E}" type="parTrans" cxnId="{689DBC57-80AA-4498-8AF5-C7759CF4DA0B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24A202-B17E-410F-B7CE-0704FC10E587}" type="sibTrans" cxnId="{689DBC57-80AA-4498-8AF5-C7759CF4DA0B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C6249F-272B-4578-8F9C-BB9530D9002E}">
      <dgm:prSet phldrT="[Text]"/>
      <dgm:spPr/>
      <dgm:t>
        <a:bodyPr/>
        <a:lstStyle/>
        <a:p>
          <a:r>
            <a:rPr lang="de-DE">
              <a:latin typeface="Arial" panose="020B0604020202020204" pitchFamily="34" charset="0"/>
              <a:cs typeface="Arial" panose="020B0604020202020204" pitchFamily="34" charset="0"/>
            </a:rPr>
            <a:t>Schweißverbindung</a:t>
          </a:r>
          <a:br>
            <a:rPr lang="de-DE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>
              <a:latin typeface="Arial" panose="020B0604020202020204" pitchFamily="34" charset="0"/>
              <a:cs typeface="Arial" panose="020B0604020202020204" pitchFamily="34" charset="0"/>
            </a:rPr>
            <a:t>Spannpressverband</a:t>
          </a:r>
        </a:p>
      </dgm:t>
    </dgm:pt>
    <dgm:pt modelId="{55068D17-695A-40F5-908E-5DA45DCD29F6}" type="parTrans" cxnId="{35E578C9-C981-4A4F-93B5-4EB8ABCC1BD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742DA-5665-4E60-AED3-12C0D85014C5}" type="sibTrans" cxnId="{35E578C9-C981-4A4F-93B5-4EB8ABCC1BD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E4D107-1F63-4414-8179-8914AFCF3291}">
      <dgm:prSet phldrT="[Text]"/>
      <dgm:spPr/>
      <dgm:t>
        <a:bodyPr/>
        <a:lstStyle/>
        <a:p>
          <a:r>
            <a:rPr lang="de-DE">
              <a:latin typeface="Arial" panose="020B0604020202020204" pitchFamily="34" charset="0"/>
              <a:cs typeface="Arial" panose="020B0604020202020204" pitchFamily="34" charset="0"/>
            </a:rPr>
            <a:t>äußere Schweißnaht</a:t>
          </a:r>
        </a:p>
      </dgm:t>
    </dgm:pt>
    <dgm:pt modelId="{64FC7D5B-6C54-4181-BD24-E4BD80485E89}" type="parTrans" cxnId="{3F4279FF-59D5-4C91-9FFF-DA7D5010C020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91B161-594F-47DB-A38E-5C367495C4D7}" type="sibTrans" cxnId="{3F4279FF-59D5-4C91-9FFF-DA7D5010C020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8DE422-7182-49FA-AC63-603F6BA963CD}">
      <dgm:prSet phldrT="[Text]"/>
      <dgm:spPr/>
      <dgm:t>
        <a:bodyPr/>
        <a:lstStyle/>
        <a:p>
          <a:r>
            <a:rPr lang="de-DE">
              <a:latin typeface="Arial" panose="020B0604020202020204" pitchFamily="34" charset="0"/>
              <a:cs typeface="Arial" panose="020B0604020202020204" pitchFamily="34" charset="0"/>
            </a:rPr>
            <a:t>Trommel</a:t>
          </a:r>
        </a:p>
      </dgm:t>
    </dgm:pt>
    <dgm:pt modelId="{9B366C5A-5D50-4783-90F9-FD04A9F0D301}" type="parTrans" cxnId="{5315617D-C841-49BB-AB64-F6DFAA751D40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6C0B40-12AE-4D70-ABF5-B4F9647F4BEE}" type="sibTrans" cxnId="{5315617D-C841-49BB-AB64-F6DFAA751D40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313AA9-5442-4423-BC16-40F7249AED6A}" type="pres">
      <dgm:prSet presAssocID="{5548BC6F-A0FA-4967-BC06-6D65037F1634}" presName="diagram" presStyleCnt="0">
        <dgm:presLayoutVars>
          <dgm:dir/>
          <dgm:resizeHandles val="exact"/>
        </dgm:presLayoutVars>
      </dgm:prSet>
      <dgm:spPr/>
    </dgm:pt>
    <dgm:pt modelId="{7E48BE7F-F1B5-43E9-8E70-B11FA01AF673}" type="pres">
      <dgm:prSet presAssocID="{7E9C752F-D371-4E33-8520-25EA04A3181C}" presName="node" presStyleLbl="node1" presStyleIdx="0" presStyleCnt="10">
        <dgm:presLayoutVars>
          <dgm:bulletEnabled val="1"/>
        </dgm:presLayoutVars>
      </dgm:prSet>
      <dgm:spPr/>
    </dgm:pt>
    <dgm:pt modelId="{42988CB7-9E6C-480C-A58B-F61C9D2EEEAA}" type="pres">
      <dgm:prSet presAssocID="{7C3BA9A9-9A2F-45A8-B94F-A7C49E634DF8}" presName="sibTrans" presStyleLbl="sibTrans2D1" presStyleIdx="0" presStyleCnt="9"/>
      <dgm:spPr/>
    </dgm:pt>
    <dgm:pt modelId="{1638E9F8-3568-4DE7-A502-CE8438BCE3FF}" type="pres">
      <dgm:prSet presAssocID="{7C3BA9A9-9A2F-45A8-B94F-A7C49E634DF8}" presName="connectorText" presStyleLbl="sibTrans2D1" presStyleIdx="0" presStyleCnt="9"/>
      <dgm:spPr/>
    </dgm:pt>
    <dgm:pt modelId="{64C113E3-79D8-4900-89B7-0D5AB3F7BA83}" type="pres">
      <dgm:prSet presAssocID="{6AF2FC89-BB19-4BEE-800C-0DCF360F233E}" presName="node" presStyleLbl="node1" presStyleIdx="1" presStyleCnt="10">
        <dgm:presLayoutVars>
          <dgm:bulletEnabled val="1"/>
        </dgm:presLayoutVars>
      </dgm:prSet>
      <dgm:spPr/>
    </dgm:pt>
    <dgm:pt modelId="{092AC577-5B19-489A-89E0-C78BF39B273C}" type="pres">
      <dgm:prSet presAssocID="{DE8892FA-B991-40C5-8F6F-D1F124423914}" presName="sibTrans" presStyleLbl="sibTrans2D1" presStyleIdx="1" presStyleCnt="9"/>
      <dgm:spPr/>
    </dgm:pt>
    <dgm:pt modelId="{9E6EBE29-0086-4FBB-B664-60EE8EBAE83E}" type="pres">
      <dgm:prSet presAssocID="{DE8892FA-B991-40C5-8F6F-D1F124423914}" presName="connectorText" presStyleLbl="sibTrans2D1" presStyleIdx="1" presStyleCnt="9"/>
      <dgm:spPr/>
    </dgm:pt>
    <dgm:pt modelId="{0C356950-761A-478D-95BF-61E5BB22A6E0}" type="pres">
      <dgm:prSet presAssocID="{2F2E8368-E66A-4658-AC1B-9B2430B328FA}" presName="node" presStyleLbl="node1" presStyleIdx="2" presStyleCnt="10">
        <dgm:presLayoutVars>
          <dgm:bulletEnabled val="1"/>
        </dgm:presLayoutVars>
      </dgm:prSet>
      <dgm:spPr/>
    </dgm:pt>
    <dgm:pt modelId="{84A341A3-9833-460A-85B7-924699C5D6A5}" type="pres">
      <dgm:prSet presAssocID="{6D052C14-AED3-449E-B6B5-7EEB45D00312}" presName="sibTrans" presStyleLbl="sibTrans2D1" presStyleIdx="2" presStyleCnt="9"/>
      <dgm:spPr/>
    </dgm:pt>
    <dgm:pt modelId="{FBBA705E-CBD5-4535-B5C2-04A958881B11}" type="pres">
      <dgm:prSet presAssocID="{6D052C14-AED3-449E-B6B5-7EEB45D00312}" presName="connectorText" presStyleLbl="sibTrans2D1" presStyleIdx="2" presStyleCnt="9"/>
      <dgm:spPr/>
    </dgm:pt>
    <dgm:pt modelId="{86147A43-7AF4-456F-B699-FC92C05E46E0}" type="pres">
      <dgm:prSet presAssocID="{2FE79735-C4FE-46D9-8129-82259B69227A}" presName="node" presStyleLbl="node1" presStyleIdx="3" presStyleCnt="10">
        <dgm:presLayoutVars>
          <dgm:bulletEnabled val="1"/>
        </dgm:presLayoutVars>
      </dgm:prSet>
      <dgm:spPr/>
    </dgm:pt>
    <dgm:pt modelId="{2515F097-7BA6-460D-A3FC-E82F72415E60}" type="pres">
      <dgm:prSet presAssocID="{D8F7DEA6-422A-4458-8FA4-87B2B4252F21}" presName="sibTrans" presStyleLbl="sibTrans2D1" presStyleIdx="3" presStyleCnt="9" custAng="0" custFlipHor="1" custScaleX="93330" custScaleY="78558" custLinFactNeighborX="8264" custLinFactNeighborY="-4625"/>
      <dgm:spPr/>
    </dgm:pt>
    <dgm:pt modelId="{4376FA62-8237-4E29-BDC5-AA36946A2F6A}" type="pres">
      <dgm:prSet presAssocID="{D8F7DEA6-422A-4458-8FA4-87B2B4252F21}" presName="connectorText" presStyleLbl="sibTrans2D1" presStyleIdx="3" presStyleCnt="9"/>
      <dgm:spPr/>
    </dgm:pt>
    <dgm:pt modelId="{D90DF5CD-6A3F-46C5-BEF3-3131562523F3}" type="pres">
      <dgm:prSet presAssocID="{3D673D41-6EEB-4F54-B8DF-341C1C80AB89}" presName="node" presStyleLbl="node1" presStyleIdx="4" presStyleCnt="10">
        <dgm:presLayoutVars>
          <dgm:bulletEnabled val="1"/>
        </dgm:presLayoutVars>
      </dgm:prSet>
      <dgm:spPr/>
    </dgm:pt>
    <dgm:pt modelId="{5ECFB207-70DA-4BCC-A3F4-EEB0BF7ED763}" type="pres">
      <dgm:prSet presAssocID="{BED08684-68B7-40A8-AA8C-51B90BF84CBB}" presName="sibTrans" presStyleLbl="sibTrans2D1" presStyleIdx="4" presStyleCnt="9"/>
      <dgm:spPr/>
    </dgm:pt>
    <dgm:pt modelId="{EC85DCC7-A2A0-4A37-B02D-12F6F6A99043}" type="pres">
      <dgm:prSet presAssocID="{BED08684-68B7-40A8-AA8C-51B90BF84CBB}" presName="connectorText" presStyleLbl="sibTrans2D1" presStyleIdx="4" presStyleCnt="9"/>
      <dgm:spPr/>
    </dgm:pt>
    <dgm:pt modelId="{508B679C-1548-4AC4-AE7F-F43C31C58C75}" type="pres">
      <dgm:prSet presAssocID="{378E96DE-2840-44B1-9383-F79F4705C9CE}" presName="node" presStyleLbl="node1" presStyleIdx="5" presStyleCnt="10">
        <dgm:presLayoutVars>
          <dgm:bulletEnabled val="1"/>
        </dgm:presLayoutVars>
      </dgm:prSet>
      <dgm:spPr/>
    </dgm:pt>
    <dgm:pt modelId="{FE8B2BF6-340B-4353-A9FC-97979E8A3BEE}" type="pres">
      <dgm:prSet presAssocID="{D5791BD1-AB3C-4C32-8116-59C2F331BC84}" presName="sibTrans" presStyleLbl="sibTrans2D1" presStyleIdx="5" presStyleCnt="9"/>
      <dgm:spPr/>
    </dgm:pt>
    <dgm:pt modelId="{5B68E46A-439A-4DB1-929C-84D3E51EE5B4}" type="pres">
      <dgm:prSet presAssocID="{D5791BD1-AB3C-4C32-8116-59C2F331BC84}" presName="connectorText" presStyleLbl="sibTrans2D1" presStyleIdx="5" presStyleCnt="9"/>
      <dgm:spPr/>
    </dgm:pt>
    <dgm:pt modelId="{81446A5D-7275-463B-B813-719E5109EE4A}" type="pres">
      <dgm:prSet presAssocID="{F4DEAB5C-D010-4220-B8EC-3CAA89F3039F}" presName="node" presStyleLbl="node1" presStyleIdx="6" presStyleCnt="10">
        <dgm:presLayoutVars>
          <dgm:bulletEnabled val="1"/>
        </dgm:presLayoutVars>
      </dgm:prSet>
      <dgm:spPr/>
    </dgm:pt>
    <dgm:pt modelId="{CDF87EE7-6E3D-4758-B26D-0C01D8D1013C}" type="pres">
      <dgm:prSet presAssocID="{7E24A202-B17E-410F-B7CE-0704FC10E587}" presName="sibTrans" presStyleLbl="sibTrans2D1" presStyleIdx="6" presStyleCnt="9"/>
      <dgm:spPr/>
    </dgm:pt>
    <dgm:pt modelId="{93C3EC49-6AA8-4708-A1A9-9DB8455CEE57}" type="pres">
      <dgm:prSet presAssocID="{7E24A202-B17E-410F-B7CE-0704FC10E587}" presName="connectorText" presStyleLbl="sibTrans2D1" presStyleIdx="6" presStyleCnt="9"/>
      <dgm:spPr/>
    </dgm:pt>
    <dgm:pt modelId="{A445CBA9-0AF7-47A4-A8F6-96C8670363D5}" type="pres">
      <dgm:prSet presAssocID="{81C6249F-272B-4578-8F9C-BB9530D9002E}" presName="node" presStyleLbl="node1" presStyleIdx="7" presStyleCnt="10">
        <dgm:presLayoutVars>
          <dgm:bulletEnabled val="1"/>
        </dgm:presLayoutVars>
      </dgm:prSet>
      <dgm:spPr/>
    </dgm:pt>
    <dgm:pt modelId="{FDA0C10D-E718-436E-B7BD-A98799EB7CE8}" type="pres">
      <dgm:prSet presAssocID="{4B0742DA-5665-4E60-AED3-12C0D85014C5}" presName="sibTrans" presStyleLbl="sibTrans2D1" presStyleIdx="7" presStyleCnt="9"/>
      <dgm:spPr/>
    </dgm:pt>
    <dgm:pt modelId="{5EFB34DE-DEE5-4D28-8A84-CF2EB844CB06}" type="pres">
      <dgm:prSet presAssocID="{4B0742DA-5665-4E60-AED3-12C0D85014C5}" presName="connectorText" presStyleLbl="sibTrans2D1" presStyleIdx="7" presStyleCnt="9"/>
      <dgm:spPr/>
    </dgm:pt>
    <dgm:pt modelId="{F7B89015-C7AE-42B1-B65E-295EB5916715}" type="pres">
      <dgm:prSet presAssocID="{AFE4D107-1F63-4414-8179-8914AFCF3291}" presName="node" presStyleLbl="node1" presStyleIdx="8" presStyleCnt="10">
        <dgm:presLayoutVars>
          <dgm:bulletEnabled val="1"/>
        </dgm:presLayoutVars>
      </dgm:prSet>
      <dgm:spPr/>
    </dgm:pt>
    <dgm:pt modelId="{884773BF-3EEC-4E2C-BD90-BE967D29767E}" type="pres">
      <dgm:prSet presAssocID="{7491B161-594F-47DB-A38E-5C367495C4D7}" presName="sibTrans" presStyleLbl="sibTrans2D1" presStyleIdx="8" presStyleCnt="9"/>
      <dgm:spPr/>
    </dgm:pt>
    <dgm:pt modelId="{31D99CCD-19EE-414C-9D26-B08849B6578A}" type="pres">
      <dgm:prSet presAssocID="{7491B161-594F-47DB-A38E-5C367495C4D7}" presName="connectorText" presStyleLbl="sibTrans2D1" presStyleIdx="8" presStyleCnt="9"/>
      <dgm:spPr/>
    </dgm:pt>
    <dgm:pt modelId="{085112AC-EF81-4A27-AB3B-018D64C9BC48}" type="pres">
      <dgm:prSet presAssocID="{458DE422-7182-49FA-AC63-603F6BA963CD}" presName="node" presStyleLbl="node1" presStyleIdx="9" presStyleCnt="10">
        <dgm:presLayoutVars>
          <dgm:bulletEnabled val="1"/>
        </dgm:presLayoutVars>
      </dgm:prSet>
      <dgm:spPr/>
    </dgm:pt>
  </dgm:ptLst>
  <dgm:cxnLst>
    <dgm:cxn modelId="{DA1B9F0C-7B17-482C-ABE1-8E2CAB817CD3}" type="presOf" srcId="{2F2E8368-E66A-4658-AC1B-9B2430B328FA}" destId="{0C356950-761A-478D-95BF-61E5BB22A6E0}" srcOrd="0" destOrd="0" presId="urn:microsoft.com/office/officeart/2005/8/layout/process5"/>
    <dgm:cxn modelId="{F1D4D811-4AE8-49F7-A369-8623A1B78FD0}" type="presOf" srcId="{D8F7DEA6-422A-4458-8FA4-87B2B4252F21}" destId="{2515F097-7BA6-460D-A3FC-E82F72415E60}" srcOrd="0" destOrd="0" presId="urn:microsoft.com/office/officeart/2005/8/layout/process5"/>
    <dgm:cxn modelId="{3A12B012-269A-4C70-8F16-5C77931D2DD3}" type="presOf" srcId="{AFE4D107-1F63-4414-8179-8914AFCF3291}" destId="{F7B89015-C7AE-42B1-B65E-295EB5916715}" srcOrd="0" destOrd="0" presId="urn:microsoft.com/office/officeart/2005/8/layout/process5"/>
    <dgm:cxn modelId="{DC2ECF14-2E0F-4C60-BC80-CFE699C1F4AC}" type="presOf" srcId="{D8F7DEA6-422A-4458-8FA4-87B2B4252F21}" destId="{4376FA62-8237-4E29-BDC5-AA36946A2F6A}" srcOrd="1" destOrd="0" presId="urn:microsoft.com/office/officeart/2005/8/layout/process5"/>
    <dgm:cxn modelId="{55638318-8C15-425E-9117-C94329E7160F}" srcId="{5548BC6F-A0FA-4967-BC06-6D65037F1634}" destId="{3D673D41-6EEB-4F54-B8DF-341C1C80AB89}" srcOrd="4" destOrd="0" parTransId="{B2522A1D-8A64-44AB-8637-162F98CF4334}" sibTransId="{BED08684-68B7-40A8-AA8C-51B90BF84CBB}"/>
    <dgm:cxn modelId="{CA138119-4865-4491-9271-B2E274F93C6D}" type="presOf" srcId="{6D052C14-AED3-449E-B6B5-7EEB45D00312}" destId="{FBBA705E-CBD5-4535-B5C2-04A958881B11}" srcOrd="1" destOrd="0" presId="urn:microsoft.com/office/officeart/2005/8/layout/process5"/>
    <dgm:cxn modelId="{2464D821-056C-4C7F-8885-2DDDCB58E8E6}" type="presOf" srcId="{7C3BA9A9-9A2F-45A8-B94F-A7C49E634DF8}" destId="{1638E9F8-3568-4DE7-A502-CE8438BCE3FF}" srcOrd="1" destOrd="0" presId="urn:microsoft.com/office/officeart/2005/8/layout/process5"/>
    <dgm:cxn modelId="{1CF34927-432B-49FE-9431-BAC82614279D}" srcId="{5548BC6F-A0FA-4967-BC06-6D65037F1634}" destId="{2F2E8368-E66A-4658-AC1B-9B2430B328FA}" srcOrd="2" destOrd="0" parTransId="{9E3F9EE0-6989-4065-B6B5-CED4F35791D3}" sibTransId="{6D052C14-AED3-449E-B6B5-7EEB45D00312}"/>
    <dgm:cxn modelId="{0956E333-4E0B-4505-A9AB-5ECA52156E3E}" type="presOf" srcId="{7E24A202-B17E-410F-B7CE-0704FC10E587}" destId="{93C3EC49-6AA8-4708-A1A9-9DB8455CEE57}" srcOrd="1" destOrd="0" presId="urn:microsoft.com/office/officeart/2005/8/layout/process5"/>
    <dgm:cxn modelId="{7C2E663A-AD52-42C4-9B34-333C8E880CAE}" srcId="{5548BC6F-A0FA-4967-BC06-6D65037F1634}" destId="{7E9C752F-D371-4E33-8520-25EA04A3181C}" srcOrd="0" destOrd="0" parTransId="{7F983274-4FC2-4E64-A418-CC805A15DA63}" sibTransId="{7C3BA9A9-9A2F-45A8-B94F-A7C49E634DF8}"/>
    <dgm:cxn modelId="{1C192E3D-DC3F-4FE1-8A85-348D1AFA904E}" type="presOf" srcId="{BED08684-68B7-40A8-AA8C-51B90BF84CBB}" destId="{EC85DCC7-A2A0-4A37-B02D-12F6F6A99043}" srcOrd="1" destOrd="0" presId="urn:microsoft.com/office/officeart/2005/8/layout/process5"/>
    <dgm:cxn modelId="{B3274444-1AB6-42F8-97CB-7936D873F718}" type="presOf" srcId="{6D052C14-AED3-449E-B6B5-7EEB45D00312}" destId="{84A341A3-9833-460A-85B7-924699C5D6A5}" srcOrd="0" destOrd="0" presId="urn:microsoft.com/office/officeart/2005/8/layout/process5"/>
    <dgm:cxn modelId="{5585E744-2925-44B9-A2B8-E81F83F0EC9A}" srcId="{5548BC6F-A0FA-4967-BC06-6D65037F1634}" destId="{378E96DE-2840-44B1-9383-F79F4705C9CE}" srcOrd="5" destOrd="0" parTransId="{7A2F330F-0A68-4CF2-8747-A70F37006AD4}" sibTransId="{D5791BD1-AB3C-4C32-8116-59C2F331BC84}"/>
    <dgm:cxn modelId="{9E3CA04B-3941-479D-8E1A-66F6DD509DC7}" type="presOf" srcId="{F4DEAB5C-D010-4220-B8EC-3CAA89F3039F}" destId="{81446A5D-7275-463B-B813-719E5109EE4A}" srcOrd="0" destOrd="0" presId="urn:microsoft.com/office/officeart/2005/8/layout/process5"/>
    <dgm:cxn modelId="{F8B7CE6D-AB31-4B7E-BF75-F0D9E7F7F1C6}" type="presOf" srcId="{DE8892FA-B991-40C5-8F6F-D1F124423914}" destId="{092AC577-5B19-489A-89E0-C78BF39B273C}" srcOrd="0" destOrd="0" presId="urn:microsoft.com/office/officeart/2005/8/layout/process5"/>
    <dgm:cxn modelId="{48080E71-2201-425A-8CCB-1335425185A6}" type="presOf" srcId="{DE8892FA-B991-40C5-8F6F-D1F124423914}" destId="{9E6EBE29-0086-4FBB-B664-60EE8EBAE83E}" srcOrd="1" destOrd="0" presId="urn:microsoft.com/office/officeart/2005/8/layout/process5"/>
    <dgm:cxn modelId="{5FF63473-93F6-43CC-92F7-4936A0295D4E}" type="presOf" srcId="{3D673D41-6EEB-4F54-B8DF-341C1C80AB89}" destId="{D90DF5CD-6A3F-46C5-BEF3-3131562523F3}" srcOrd="0" destOrd="0" presId="urn:microsoft.com/office/officeart/2005/8/layout/process5"/>
    <dgm:cxn modelId="{689DBC57-80AA-4498-8AF5-C7759CF4DA0B}" srcId="{5548BC6F-A0FA-4967-BC06-6D65037F1634}" destId="{F4DEAB5C-D010-4220-B8EC-3CAA89F3039F}" srcOrd="6" destOrd="0" parTransId="{B7C47D2B-7B85-4152-BD6C-ACB26474D24E}" sibTransId="{7E24A202-B17E-410F-B7CE-0704FC10E587}"/>
    <dgm:cxn modelId="{85F30A59-EE06-4908-8C96-349A7D6B9F19}" type="presOf" srcId="{4B0742DA-5665-4E60-AED3-12C0D85014C5}" destId="{5EFB34DE-DEE5-4D28-8A84-CF2EB844CB06}" srcOrd="1" destOrd="0" presId="urn:microsoft.com/office/officeart/2005/8/layout/process5"/>
    <dgm:cxn modelId="{5315617D-C841-49BB-AB64-F6DFAA751D40}" srcId="{5548BC6F-A0FA-4967-BC06-6D65037F1634}" destId="{458DE422-7182-49FA-AC63-603F6BA963CD}" srcOrd="9" destOrd="0" parTransId="{9B366C5A-5D50-4783-90F9-FD04A9F0D301}" sibTransId="{156C0B40-12AE-4D70-ABF5-B4F9647F4BEE}"/>
    <dgm:cxn modelId="{7A09808A-0DEB-4C28-B62D-8467C97F3238}" type="presOf" srcId="{2FE79735-C4FE-46D9-8129-82259B69227A}" destId="{86147A43-7AF4-456F-B699-FC92C05E46E0}" srcOrd="0" destOrd="0" presId="urn:microsoft.com/office/officeart/2005/8/layout/process5"/>
    <dgm:cxn modelId="{594FF295-FFD4-47D8-86A6-144DEC4A342F}" type="presOf" srcId="{81C6249F-272B-4578-8F9C-BB9530D9002E}" destId="{A445CBA9-0AF7-47A4-A8F6-96C8670363D5}" srcOrd="0" destOrd="0" presId="urn:microsoft.com/office/officeart/2005/8/layout/process5"/>
    <dgm:cxn modelId="{C7D66D9C-5C82-4C8A-A58C-6447419EEDE8}" type="presOf" srcId="{7491B161-594F-47DB-A38E-5C367495C4D7}" destId="{31D99CCD-19EE-414C-9D26-B08849B6578A}" srcOrd="1" destOrd="0" presId="urn:microsoft.com/office/officeart/2005/8/layout/process5"/>
    <dgm:cxn modelId="{6DEFF7A6-02DD-4D73-99D3-1683B961A3E9}" type="presOf" srcId="{7E24A202-B17E-410F-B7CE-0704FC10E587}" destId="{CDF87EE7-6E3D-4758-B26D-0C01D8D1013C}" srcOrd="0" destOrd="0" presId="urn:microsoft.com/office/officeart/2005/8/layout/process5"/>
    <dgm:cxn modelId="{32C5CAA9-06C5-45CA-8C02-538FE8498B42}" type="presOf" srcId="{D5791BD1-AB3C-4C32-8116-59C2F331BC84}" destId="{FE8B2BF6-340B-4353-A9FC-97979E8A3BEE}" srcOrd="0" destOrd="0" presId="urn:microsoft.com/office/officeart/2005/8/layout/process5"/>
    <dgm:cxn modelId="{47C42AB5-BB8A-493E-B73B-66E069EF0316}" type="presOf" srcId="{6AF2FC89-BB19-4BEE-800C-0DCF360F233E}" destId="{64C113E3-79D8-4900-89B7-0D5AB3F7BA83}" srcOrd="0" destOrd="0" presId="urn:microsoft.com/office/officeart/2005/8/layout/process5"/>
    <dgm:cxn modelId="{32CE9FB5-EC47-4DB6-8B8C-DF58EC531178}" type="presOf" srcId="{4B0742DA-5665-4E60-AED3-12C0D85014C5}" destId="{FDA0C10D-E718-436E-B7BD-A98799EB7CE8}" srcOrd="0" destOrd="0" presId="urn:microsoft.com/office/officeart/2005/8/layout/process5"/>
    <dgm:cxn modelId="{5EF6B7B5-1ABB-43D8-8164-18CF8A1B00F8}" type="presOf" srcId="{D5791BD1-AB3C-4C32-8116-59C2F331BC84}" destId="{5B68E46A-439A-4DB1-929C-84D3E51EE5B4}" srcOrd="1" destOrd="0" presId="urn:microsoft.com/office/officeart/2005/8/layout/process5"/>
    <dgm:cxn modelId="{3B89ABC1-D4CD-4313-BEFA-DB3C057061C5}" type="presOf" srcId="{5548BC6F-A0FA-4967-BC06-6D65037F1634}" destId="{49313AA9-5442-4423-BC16-40F7249AED6A}" srcOrd="0" destOrd="0" presId="urn:microsoft.com/office/officeart/2005/8/layout/process5"/>
    <dgm:cxn modelId="{592A19C9-14EC-4896-94EE-FD487F175F0D}" type="presOf" srcId="{378E96DE-2840-44B1-9383-F79F4705C9CE}" destId="{508B679C-1548-4AC4-AE7F-F43C31C58C75}" srcOrd="0" destOrd="0" presId="urn:microsoft.com/office/officeart/2005/8/layout/process5"/>
    <dgm:cxn modelId="{35E578C9-C981-4A4F-93B5-4EB8ABCC1BD3}" srcId="{5548BC6F-A0FA-4967-BC06-6D65037F1634}" destId="{81C6249F-272B-4578-8F9C-BB9530D9002E}" srcOrd="7" destOrd="0" parTransId="{55068D17-695A-40F5-908E-5DA45DCD29F6}" sibTransId="{4B0742DA-5665-4E60-AED3-12C0D85014C5}"/>
    <dgm:cxn modelId="{32BD25D3-7235-41FA-A44C-F4296C810D0A}" type="presOf" srcId="{458DE422-7182-49FA-AC63-603F6BA963CD}" destId="{085112AC-EF81-4A27-AB3B-018D64C9BC48}" srcOrd="0" destOrd="0" presId="urn:microsoft.com/office/officeart/2005/8/layout/process5"/>
    <dgm:cxn modelId="{B23685EB-28E0-4B53-B86D-4AE989A26D8A}" type="presOf" srcId="{7491B161-594F-47DB-A38E-5C367495C4D7}" destId="{884773BF-3EEC-4E2C-BD90-BE967D29767E}" srcOrd="0" destOrd="0" presId="urn:microsoft.com/office/officeart/2005/8/layout/process5"/>
    <dgm:cxn modelId="{F7DCC1F3-5F8F-4FC5-BB4C-3871ECDE34A8}" type="presOf" srcId="{BED08684-68B7-40A8-AA8C-51B90BF84CBB}" destId="{5ECFB207-70DA-4BCC-A3F4-EEB0BF7ED763}" srcOrd="0" destOrd="0" presId="urn:microsoft.com/office/officeart/2005/8/layout/process5"/>
    <dgm:cxn modelId="{B32C0EF8-B25D-49DF-AA2F-364D73DF4BDF}" type="presOf" srcId="{7C3BA9A9-9A2F-45A8-B94F-A7C49E634DF8}" destId="{42988CB7-9E6C-480C-A58B-F61C9D2EEEAA}" srcOrd="0" destOrd="0" presId="urn:microsoft.com/office/officeart/2005/8/layout/process5"/>
    <dgm:cxn modelId="{5147A3F8-6103-41AD-84D7-0706B98D28EA}" srcId="{5548BC6F-A0FA-4967-BC06-6D65037F1634}" destId="{6AF2FC89-BB19-4BEE-800C-0DCF360F233E}" srcOrd="1" destOrd="0" parTransId="{C85358D8-DBCC-4D16-BC1F-705E8D31DA48}" sibTransId="{DE8892FA-B991-40C5-8F6F-D1F124423914}"/>
    <dgm:cxn modelId="{F18270FC-F414-47FA-A594-9792E91EB69B}" type="presOf" srcId="{7E9C752F-D371-4E33-8520-25EA04A3181C}" destId="{7E48BE7F-F1B5-43E9-8E70-B11FA01AF673}" srcOrd="0" destOrd="0" presId="urn:microsoft.com/office/officeart/2005/8/layout/process5"/>
    <dgm:cxn modelId="{3F4279FF-59D5-4C91-9FFF-DA7D5010C020}" srcId="{5548BC6F-A0FA-4967-BC06-6D65037F1634}" destId="{AFE4D107-1F63-4414-8179-8914AFCF3291}" srcOrd="8" destOrd="0" parTransId="{64FC7D5B-6C54-4181-BD24-E4BD80485E89}" sibTransId="{7491B161-594F-47DB-A38E-5C367495C4D7}"/>
    <dgm:cxn modelId="{ACD48FFF-C241-40D7-8DC3-81F94D8AC39D}" srcId="{5548BC6F-A0FA-4967-BC06-6D65037F1634}" destId="{2FE79735-C4FE-46D9-8129-82259B69227A}" srcOrd="3" destOrd="0" parTransId="{6CB7ED75-F020-4D40-AAEB-2C39CF7EEB0A}" sibTransId="{D8F7DEA6-422A-4458-8FA4-87B2B4252F21}"/>
    <dgm:cxn modelId="{9BCCFEC7-1A9E-4FDD-B3A7-9AD0D99681D8}" type="presParOf" srcId="{49313AA9-5442-4423-BC16-40F7249AED6A}" destId="{7E48BE7F-F1B5-43E9-8E70-B11FA01AF673}" srcOrd="0" destOrd="0" presId="urn:microsoft.com/office/officeart/2005/8/layout/process5"/>
    <dgm:cxn modelId="{C3F1F460-A9E9-4851-BBD6-5003E996EE90}" type="presParOf" srcId="{49313AA9-5442-4423-BC16-40F7249AED6A}" destId="{42988CB7-9E6C-480C-A58B-F61C9D2EEEAA}" srcOrd="1" destOrd="0" presId="urn:microsoft.com/office/officeart/2005/8/layout/process5"/>
    <dgm:cxn modelId="{008FF466-7EE1-497D-AA44-DA58C641288D}" type="presParOf" srcId="{42988CB7-9E6C-480C-A58B-F61C9D2EEEAA}" destId="{1638E9F8-3568-4DE7-A502-CE8438BCE3FF}" srcOrd="0" destOrd="0" presId="urn:microsoft.com/office/officeart/2005/8/layout/process5"/>
    <dgm:cxn modelId="{23F0AFFD-B08E-4706-8D43-E80A7E07E4C2}" type="presParOf" srcId="{49313AA9-5442-4423-BC16-40F7249AED6A}" destId="{64C113E3-79D8-4900-89B7-0D5AB3F7BA83}" srcOrd="2" destOrd="0" presId="urn:microsoft.com/office/officeart/2005/8/layout/process5"/>
    <dgm:cxn modelId="{FD4C61FD-8F4D-46CB-B6C1-10CC4D2B2A38}" type="presParOf" srcId="{49313AA9-5442-4423-BC16-40F7249AED6A}" destId="{092AC577-5B19-489A-89E0-C78BF39B273C}" srcOrd="3" destOrd="0" presId="urn:microsoft.com/office/officeart/2005/8/layout/process5"/>
    <dgm:cxn modelId="{9EDE670E-C50A-4C16-BEA7-AEAE7574E599}" type="presParOf" srcId="{092AC577-5B19-489A-89E0-C78BF39B273C}" destId="{9E6EBE29-0086-4FBB-B664-60EE8EBAE83E}" srcOrd="0" destOrd="0" presId="urn:microsoft.com/office/officeart/2005/8/layout/process5"/>
    <dgm:cxn modelId="{FFFBB9E5-ED13-45C1-8C67-8EE0E4498EEA}" type="presParOf" srcId="{49313AA9-5442-4423-BC16-40F7249AED6A}" destId="{0C356950-761A-478D-95BF-61E5BB22A6E0}" srcOrd="4" destOrd="0" presId="urn:microsoft.com/office/officeart/2005/8/layout/process5"/>
    <dgm:cxn modelId="{479F1CC8-5B36-4333-BBC8-F59FB67D5425}" type="presParOf" srcId="{49313AA9-5442-4423-BC16-40F7249AED6A}" destId="{84A341A3-9833-460A-85B7-924699C5D6A5}" srcOrd="5" destOrd="0" presId="urn:microsoft.com/office/officeart/2005/8/layout/process5"/>
    <dgm:cxn modelId="{D5945D8C-2E11-4373-9244-B601F973B962}" type="presParOf" srcId="{84A341A3-9833-460A-85B7-924699C5D6A5}" destId="{FBBA705E-CBD5-4535-B5C2-04A958881B11}" srcOrd="0" destOrd="0" presId="urn:microsoft.com/office/officeart/2005/8/layout/process5"/>
    <dgm:cxn modelId="{38E37CEB-24FC-4C95-878D-BE4524608BFC}" type="presParOf" srcId="{49313AA9-5442-4423-BC16-40F7249AED6A}" destId="{86147A43-7AF4-456F-B699-FC92C05E46E0}" srcOrd="6" destOrd="0" presId="urn:microsoft.com/office/officeart/2005/8/layout/process5"/>
    <dgm:cxn modelId="{FEB44895-5090-4388-8AB3-0DB8F006E33A}" type="presParOf" srcId="{49313AA9-5442-4423-BC16-40F7249AED6A}" destId="{2515F097-7BA6-460D-A3FC-E82F72415E60}" srcOrd="7" destOrd="0" presId="urn:microsoft.com/office/officeart/2005/8/layout/process5"/>
    <dgm:cxn modelId="{8F6D273C-DC45-4968-8BF3-5CE8360FB4C3}" type="presParOf" srcId="{2515F097-7BA6-460D-A3FC-E82F72415E60}" destId="{4376FA62-8237-4E29-BDC5-AA36946A2F6A}" srcOrd="0" destOrd="0" presId="urn:microsoft.com/office/officeart/2005/8/layout/process5"/>
    <dgm:cxn modelId="{22C9C78A-9500-4981-877F-771B088A3A86}" type="presParOf" srcId="{49313AA9-5442-4423-BC16-40F7249AED6A}" destId="{D90DF5CD-6A3F-46C5-BEF3-3131562523F3}" srcOrd="8" destOrd="0" presId="urn:microsoft.com/office/officeart/2005/8/layout/process5"/>
    <dgm:cxn modelId="{DF3356E9-DDF7-4552-A912-B007794C647A}" type="presParOf" srcId="{49313AA9-5442-4423-BC16-40F7249AED6A}" destId="{5ECFB207-70DA-4BCC-A3F4-EEB0BF7ED763}" srcOrd="9" destOrd="0" presId="urn:microsoft.com/office/officeart/2005/8/layout/process5"/>
    <dgm:cxn modelId="{265B8BC9-8846-4B8F-8010-9407F88E2907}" type="presParOf" srcId="{5ECFB207-70DA-4BCC-A3F4-EEB0BF7ED763}" destId="{EC85DCC7-A2A0-4A37-B02D-12F6F6A99043}" srcOrd="0" destOrd="0" presId="urn:microsoft.com/office/officeart/2005/8/layout/process5"/>
    <dgm:cxn modelId="{8630E762-B110-4E8A-85A0-3344EB0ABF60}" type="presParOf" srcId="{49313AA9-5442-4423-BC16-40F7249AED6A}" destId="{508B679C-1548-4AC4-AE7F-F43C31C58C75}" srcOrd="10" destOrd="0" presId="urn:microsoft.com/office/officeart/2005/8/layout/process5"/>
    <dgm:cxn modelId="{803A2559-0ECF-40C6-B2AF-968F32B68E2B}" type="presParOf" srcId="{49313AA9-5442-4423-BC16-40F7249AED6A}" destId="{FE8B2BF6-340B-4353-A9FC-97979E8A3BEE}" srcOrd="11" destOrd="0" presId="urn:microsoft.com/office/officeart/2005/8/layout/process5"/>
    <dgm:cxn modelId="{D739117E-5DB4-44C9-AA44-90E1CB963D18}" type="presParOf" srcId="{FE8B2BF6-340B-4353-A9FC-97979E8A3BEE}" destId="{5B68E46A-439A-4DB1-929C-84D3E51EE5B4}" srcOrd="0" destOrd="0" presId="urn:microsoft.com/office/officeart/2005/8/layout/process5"/>
    <dgm:cxn modelId="{E912582E-68F8-4752-B766-E4771A5EBC0C}" type="presParOf" srcId="{49313AA9-5442-4423-BC16-40F7249AED6A}" destId="{81446A5D-7275-463B-B813-719E5109EE4A}" srcOrd="12" destOrd="0" presId="urn:microsoft.com/office/officeart/2005/8/layout/process5"/>
    <dgm:cxn modelId="{250F9BB7-43FE-4818-A83F-9B5B3BDDF2AB}" type="presParOf" srcId="{49313AA9-5442-4423-BC16-40F7249AED6A}" destId="{CDF87EE7-6E3D-4758-B26D-0C01D8D1013C}" srcOrd="13" destOrd="0" presId="urn:microsoft.com/office/officeart/2005/8/layout/process5"/>
    <dgm:cxn modelId="{A5E27134-55E3-47CA-A894-9EF949F06963}" type="presParOf" srcId="{CDF87EE7-6E3D-4758-B26D-0C01D8D1013C}" destId="{93C3EC49-6AA8-4708-A1A9-9DB8455CEE57}" srcOrd="0" destOrd="0" presId="urn:microsoft.com/office/officeart/2005/8/layout/process5"/>
    <dgm:cxn modelId="{9E9582DD-621F-49C6-8047-1E20419412BA}" type="presParOf" srcId="{49313AA9-5442-4423-BC16-40F7249AED6A}" destId="{A445CBA9-0AF7-47A4-A8F6-96C8670363D5}" srcOrd="14" destOrd="0" presId="urn:microsoft.com/office/officeart/2005/8/layout/process5"/>
    <dgm:cxn modelId="{3DDB0F68-FFB0-41FA-B1C1-75D0092039C1}" type="presParOf" srcId="{49313AA9-5442-4423-BC16-40F7249AED6A}" destId="{FDA0C10D-E718-436E-B7BD-A98799EB7CE8}" srcOrd="15" destOrd="0" presId="urn:microsoft.com/office/officeart/2005/8/layout/process5"/>
    <dgm:cxn modelId="{04E7C97C-5975-4CA5-8140-E97E486E8BD5}" type="presParOf" srcId="{FDA0C10D-E718-436E-B7BD-A98799EB7CE8}" destId="{5EFB34DE-DEE5-4D28-8A84-CF2EB844CB06}" srcOrd="0" destOrd="0" presId="urn:microsoft.com/office/officeart/2005/8/layout/process5"/>
    <dgm:cxn modelId="{33393F1B-4EF5-423B-A9C9-13EBA1F6B5E8}" type="presParOf" srcId="{49313AA9-5442-4423-BC16-40F7249AED6A}" destId="{F7B89015-C7AE-42B1-B65E-295EB5916715}" srcOrd="16" destOrd="0" presId="urn:microsoft.com/office/officeart/2005/8/layout/process5"/>
    <dgm:cxn modelId="{A1A44DA4-7DFA-4F7D-95B3-1711B863CEB6}" type="presParOf" srcId="{49313AA9-5442-4423-BC16-40F7249AED6A}" destId="{884773BF-3EEC-4E2C-BD90-BE967D29767E}" srcOrd="17" destOrd="0" presId="urn:microsoft.com/office/officeart/2005/8/layout/process5"/>
    <dgm:cxn modelId="{3A5C7303-AF65-4CCA-8E67-01B3DE6E6618}" type="presParOf" srcId="{884773BF-3EEC-4E2C-BD90-BE967D29767E}" destId="{31D99CCD-19EE-414C-9D26-B08849B6578A}" srcOrd="0" destOrd="0" presId="urn:microsoft.com/office/officeart/2005/8/layout/process5"/>
    <dgm:cxn modelId="{D4CF7444-718D-4262-8123-41D6B2A050BB}" type="presParOf" srcId="{49313AA9-5442-4423-BC16-40F7249AED6A}" destId="{085112AC-EF81-4A27-AB3B-018D64C9BC4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8BE7F-F1B5-43E9-8E70-B11FA01AF673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Arial" panose="020B0604020202020204" pitchFamily="34" charset="0"/>
              <a:cs typeface="Arial" panose="020B0604020202020204" pitchFamily="34" charset="0"/>
            </a:rPr>
            <a:t>Motorwelle</a:t>
          </a:r>
          <a:endParaRPr lang="de-DE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015" y="706563"/>
        <a:ext cx="1506815" cy="882133"/>
      </dsp:txXfrm>
    </dsp:sp>
    <dsp:sp modelId="{42988CB7-9E6C-480C-A58B-F61C9D2EEEAA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02704" y="1031439"/>
        <a:ext cx="231757" cy="232382"/>
      </dsp:txXfrm>
    </dsp:sp>
    <dsp:sp modelId="{64C113E3-79D8-4900-89B7-0D5AB3F7BA83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Arial" panose="020B0604020202020204" pitchFamily="34" charset="0"/>
              <a:cs typeface="Arial" panose="020B0604020202020204" pitchFamily="34" charset="0"/>
            </a:rPr>
            <a:t>Passfeder</a:t>
          </a:r>
        </a:p>
      </dsp:txBody>
      <dsp:txXfrm>
        <a:off x="2217400" y="706563"/>
        <a:ext cx="1506815" cy="882133"/>
      </dsp:txXfrm>
    </dsp:sp>
    <dsp:sp modelId="{092AC577-5B19-489A-89E0-C78BF39B273C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89089" y="1031439"/>
        <a:ext cx="231757" cy="232382"/>
      </dsp:txXfrm>
    </dsp:sp>
    <dsp:sp modelId="{0C356950-761A-478D-95BF-61E5BB22A6E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Arial" panose="020B0604020202020204" pitchFamily="34" charset="0"/>
              <a:cs typeface="Arial" panose="020B0604020202020204" pitchFamily="34" charset="0"/>
            </a:rPr>
            <a:t>Motorkettenrad</a:t>
          </a:r>
        </a:p>
      </dsp:txBody>
      <dsp:txXfrm>
        <a:off x="4403784" y="706563"/>
        <a:ext cx="1506815" cy="882133"/>
      </dsp:txXfrm>
    </dsp:sp>
    <dsp:sp modelId="{84A341A3-9833-460A-85B7-924699C5D6A5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75473" y="1031439"/>
        <a:ext cx="231757" cy="232382"/>
      </dsp:txXfrm>
    </dsp:sp>
    <dsp:sp modelId="{86147A43-7AF4-456F-B699-FC92C05E46E0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Arial" panose="020B0604020202020204" pitchFamily="34" charset="0"/>
              <a:cs typeface="Arial" panose="020B0604020202020204" pitchFamily="34" charset="0"/>
            </a:rPr>
            <a:t>Dreifachrollenkette</a:t>
          </a:r>
        </a:p>
      </dsp:txBody>
      <dsp:txXfrm>
        <a:off x="6590168" y="706563"/>
        <a:ext cx="1506815" cy="882133"/>
      </dsp:txXfrm>
    </dsp:sp>
    <dsp:sp modelId="{2515F097-7BA6-460D-A3FC-E82F72415E60}">
      <dsp:nvSpPr>
        <dsp:cNvPr id="0" name=""/>
        <dsp:cNvSpPr/>
      </dsp:nvSpPr>
      <dsp:spPr>
        <a:xfrm rot="16200000" flipH="1">
          <a:off x="7216438" y="1749070"/>
          <a:ext cx="308997" cy="30425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7279660" y="1746700"/>
        <a:ext cx="182554" cy="217720"/>
      </dsp:txXfrm>
    </dsp:sp>
    <dsp:sp modelId="{D90DF5CD-6A3F-46C5-BEF3-3131562523F3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Arial" panose="020B0604020202020204" pitchFamily="34" charset="0"/>
              <a:cs typeface="Arial" panose="020B0604020202020204" pitchFamily="34" charset="0"/>
            </a:rPr>
            <a:t>Wellenkettenrad</a:t>
          </a:r>
        </a:p>
      </dsp:txBody>
      <dsp:txXfrm>
        <a:off x="6590168" y="2268266"/>
        <a:ext cx="1506815" cy="882133"/>
      </dsp:txXfrm>
    </dsp:sp>
    <dsp:sp modelId="{5ECFB207-70DA-4BCC-A3F4-EEB0BF7ED763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6193538" y="2593142"/>
        <a:ext cx="231757" cy="232382"/>
      </dsp:txXfrm>
    </dsp:sp>
    <dsp:sp modelId="{508B679C-1548-4AC4-AE7F-F43C31C58C75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Arial" panose="020B0604020202020204" pitchFamily="34" charset="0"/>
              <a:cs typeface="Arial" panose="020B0604020202020204" pitchFamily="34" charset="0"/>
            </a:rPr>
            <a:t>Keilwelle</a:t>
          </a:r>
        </a:p>
      </dsp:txBody>
      <dsp:txXfrm>
        <a:off x="4403784" y="2268266"/>
        <a:ext cx="1506815" cy="882133"/>
      </dsp:txXfrm>
    </dsp:sp>
    <dsp:sp modelId="{FE8B2BF6-340B-4353-A9FC-97979E8A3BEE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4007153" y="2593142"/>
        <a:ext cx="231757" cy="232382"/>
      </dsp:txXfrm>
    </dsp:sp>
    <dsp:sp modelId="{81446A5D-7275-463B-B813-719E5109EE4A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Arial" panose="020B0604020202020204" pitchFamily="34" charset="0"/>
              <a:cs typeface="Arial" panose="020B0604020202020204" pitchFamily="34" charset="0"/>
            </a:rPr>
            <a:t>Welle</a:t>
          </a:r>
        </a:p>
      </dsp:txBody>
      <dsp:txXfrm>
        <a:off x="2217400" y="2268266"/>
        <a:ext cx="1506815" cy="882133"/>
      </dsp:txXfrm>
    </dsp:sp>
    <dsp:sp modelId="{CDF87EE7-6E3D-4758-B26D-0C01D8D1013C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820769" y="2593142"/>
        <a:ext cx="231757" cy="232382"/>
      </dsp:txXfrm>
    </dsp:sp>
    <dsp:sp modelId="{A445CBA9-0AF7-47A4-A8F6-96C8670363D5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Arial" panose="020B0604020202020204" pitchFamily="34" charset="0"/>
              <a:cs typeface="Arial" panose="020B0604020202020204" pitchFamily="34" charset="0"/>
            </a:rPr>
            <a:t>Schweißverbindung</a:t>
          </a:r>
          <a:br>
            <a:rPr lang="de-DE" sz="1200" kern="120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1200" kern="1200">
              <a:latin typeface="Arial" panose="020B0604020202020204" pitchFamily="34" charset="0"/>
              <a:cs typeface="Arial" panose="020B0604020202020204" pitchFamily="34" charset="0"/>
            </a:rPr>
            <a:t>Spannpressverband</a:t>
          </a:r>
        </a:p>
      </dsp:txBody>
      <dsp:txXfrm>
        <a:off x="31015" y="2268266"/>
        <a:ext cx="1506815" cy="882133"/>
      </dsp:txXfrm>
    </dsp:sp>
    <dsp:sp modelId="{FDA0C10D-E718-436E-B7BD-A98799EB7CE8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68232" y="3315273"/>
        <a:ext cx="232382" cy="231757"/>
      </dsp:txXfrm>
    </dsp:sp>
    <dsp:sp modelId="{F7B89015-C7AE-42B1-B65E-295EB5916715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Arial" panose="020B0604020202020204" pitchFamily="34" charset="0"/>
              <a:cs typeface="Arial" panose="020B0604020202020204" pitchFamily="34" charset="0"/>
            </a:rPr>
            <a:t>äußere Schweißnaht</a:t>
          </a:r>
        </a:p>
      </dsp:txBody>
      <dsp:txXfrm>
        <a:off x="31015" y="3829969"/>
        <a:ext cx="1506815" cy="882133"/>
      </dsp:txXfrm>
    </dsp:sp>
    <dsp:sp modelId="{884773BF-3EEC-4E2C-BD90-BE967D29767E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02704" y="4154845"/>
        <a:ext cx="231757" cy="232382"/>
      </dsp:txXfrm>
    </dsp:sp>
    <dsp:sp modelId="{085112AC-EF81-4A27-AB3B-018D64C9BC48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Arial" panose="020B0604020202020204" pitchFamily="34" charset="0"/>
              <a:cs typeface="Arial" panose="020B0604020202020204" pitchFamily="34" charset="0"/>
            </a:rPr>
            <a:t>Trommel</a:t>
          </a:r>
        </a:p>
      </dsp:txBody>
      <dsp:txXfrm>
        <a:off x="2217400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4F791-FDFE-45DB-A5DE-2DF1BE92F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FC3CB6-D780-473A-92CE-B73F3B67D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40506-398A-4D8D-BAA1-5A36402E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9376D-1E61-4121-BCEF-8BA3EB26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B40F9-3A50-466C-A042-FE8C85D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0AD80-83E0-420E-A62C-6DFA2829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A2EC08-344C-424E-8783-267C3655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EC0FC-B775-4FA6-B4D8-9489D5BB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C3EAE-4FE4-4720-8D6E-F6816C8F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3C3DA-410C-46C9-A48F-2F369138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1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9DABB7-23CD-44DC-ADD7-FC700BA19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706723-6E5E-40B8-8F65-A3D2B7A8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31E27-F41D-46A6-9C91-2D95E38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C22C0-4A3F-48ED-AD9A-CCB2493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4A3F9-67AB-4278-915D-7D40AD54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70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CD684-B8F5-462F-96F1-A1A2EAA9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009A3-ADC6-4368-BF82-51F6A918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3C83C-1905-4AD8-9072-1E614DF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68DA4-1006-40BE-BF4B-64122ED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E97918-B9C7-48AF-B834-C2987227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E8A32-E9B6-4971-BA75-BC23D62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911F2-3387-48CF-AF52-DE28FF0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E7EFC-478E-489A-88D5-2912B680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1F9E8-FA45-4869-9C2C-20D7B1DA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B6699-79D1-4E45-A973-543AE97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23C8-25D1-4AD9-889E-C2CD479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59B41-7381-4263-9356-D85F47902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F7CF5D-582B-45C7-9CF2-C0A89E49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CD61F8-DB42-4D35-A733-C809867F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289BAC-A270-4992-89AF-C651CFF5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233E0-21AA-4E86-AFF4-50FF420F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5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AA633-88E7-4EE3-A2AB-512F8DA2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41C20-4431-40FE-B7B2-903A1E37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EA8628-3D90-43BC-B92A-3EA8EE72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75AA0A-6638-41B2-9FE4-6928963B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195763-A791-4A96-BEFD-614CD541D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AF1489-546D-4A63-AD49-2BF6585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99682B-977D-40D0-ACCB-728613E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7B2334-EC81-46CD-ACE5-583C635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49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FEE5B-1FFB-4DEE-9D07-BA63A5C1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AEF728-552C-4928-81E0-4F9AED16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3B56B-F4E5-4E71-9029-520CE423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BCA93A-DF00-45A9-BE1A-84ABDAEA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6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104438-7910-4513-A4FD-9E459030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F14611-BAB9-4EB1-9A5B-3055FAB8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F29C2-46A5-4346-9DBD-BBC114E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BF63F-0A9F-4C8D-B39A-1FBF3930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BA02F-2358-4BE3-9263-12AFB01C7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B9EA18-FEDB-4248-80B9-8137979A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BEF15C-25A5-4075-B7B6-DDD9C63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0D9B6-96E0-470D-82E2-37080BAC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AAA02-713E-4FAF-9DA2-D45BB22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8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B5D39-2519-429E-BCE6-6431ECAB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D63C97-E3C2-4D42-90CB-C724C06D5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916F31-6E71-442A-9EBC-EE6BFB37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9302E-5D7A-482C-B7F5-74F2C77D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3A71-948F-4AE8-AF79-80443CCFF2D0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0407C-9396-4D0B-8570-ED95DD30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8B357-7506-45AC-9B90-BA7CE778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2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877A1-6E5C-4773-87C2-8ACD351C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2C717-CE3E-4B70-9323-4EF3D016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9F7DC-057C-461A-96C3-5E7DCD8A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3A71-948F-4AE8-AF79-80443CCFF2D0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C5EDA-E7B3-4E4C-A67D-00B65630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7C0FD-ED17-4341-8625-38DDB48F6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3B74-9811-484B-9281-1D0B41AD61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62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1EE81-C787-40A4-9746-C94978F7F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E6B12-0540-4420-9A5E-70C062DEC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60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25A20AE4-0783-4A49-BDC7-DCD9BE5B9291}"/>
              </a:ext>
            </a:extLst>
          </p:cNvPr>
          <p:cNvSpPr/>
          <p:nvPr/>
        </p:nvSpPr>
        <p:spPr>
          <a:xfrm>
            <a:off x="2502567" y="2564652"/>
            <a:ext cx="234000" cy="122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8326DE-694E-4065-B8D1-32F00259EC01}"/>
              </a:ext>
            </a:extLst>
          </p:cNvPr>
          <p:cNvSpPr/>
          <p:nvPr/>
        </p:nvSpPr>
        <p:spPr>
          <a:xfrm>
            <a:off x="3543035" y="2684803"/>
            <a:ext cx="234000" cy="64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F254BDE-6B62-4383-B804-E87720B49262}"/>
              </a:ext>
            </a:extLst>
          </p:cNvPr>
          <p:cNvSpPr/>
          <p:nvPr/>
        </p:nvSpPr>
        <p:spPr>
          <a:xfrm>
            <a:off x="2736567" y="2543052"/>
            <a:ext cx="576000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286D48C-3185-4076-83E9-32A6AB5809EB}"/>
              </a:ext>
            </a:extLst>
          </p:cNvPr>
          <p:cNvSpPr/>
          <p:nvPr/>
        </p:nvSpPr>
        <p:spPr>
          <a:xfrm>
            <a:off x="3312567" y="2547099"/>
            <a:ext cx="234000" cy="140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7430E15-D352-4C86-8AF1-0065E53EEE33}"/>
              </a:ext>
            </a:extLst>
          </p:cNvPr>
          <p:cNvCxnSpPr/>
          <p:nvPr/>
        </p:nvCxnSpPr>
        <p:spPr>
          <a:xfrm>
            <a:off x="2502567" y="2687053"/>
            <a:ext cx="127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B68236A-375B-42ED-AD43-1FE081B94A65}"/>
              </a:ext>
            </a:extLst>
          </p:cNvPr>
          <p:cNvCxnSpPr>
            <a:cxnSpLocks/>
          </p:cNvCxnSpPr>
          <p:nvPr/>
        </p:nvCxnSpPr>
        <p:spPr>
          <a:xfrm>
            <a:off x="2499035" y="2478541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8430546-82CC-4DBA-ACF3-CF025ED12510}"/>
              </a:ext>
            </a:extLst>
          </p:cNvPr>
          <p:cNvCxnSpPr>
            <a:cxnSpLocks/>
          </p:cNvCxnSpPr>
          <p:nvPr/>
        </p:nvCxnSpPr>
        <p:spPr>
          <a:xfrm>
            <a:off x="3543035" y="2474715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FFE1FD8-784B-46BE-BC61-F94305C11CFD}"/>
              </a:ext>
            </a:extLst>
          </p:cNvPr>
          <p:cNvCxnSpPr>
            <a:cxnSpLocks/>
          </p:cNvCxnSpPr>
          <p:nvPr/>
        </p:nvCxnSpPr>
        <p:spPr>
          <a:xfrm flipV="1">
            <a:off x="3309035" y="2474716"/>
            <a:ext cx="234000" cy="33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ED042A5-5833-4918-98FB-2102C4155621}"/>
              </a:ext>
            </a:extLst>
          </p:cNvPr>
          <p:cNvCxnSpPr>
            <a:cxnSpLocks/>
          </p:cNvCxnSpPr>
          <p:nvPr/>
        </p:nvCxnSpPr>
        <p:spPr>
          <a:xfrm>
            <a:off x="2733035" y="2478073"/>
            <a:ext cx="576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43FD704-C293-47A1-A888-88FA780F8117}"/>
              </a:ext>
            </a:extLst>
          </p:cNvPr>
          <p:cNvSpPr txBox="1"/>
          <p:nvPr/>
        </p:nvSpPr>
        <p:spPr>
          <a:xfrm>
            <a:off x="2588528" y="2284039"/>
            <a:ext cx="9545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F65375-5DF2-4A03-8379-3F4B98193192}"/>
              </a:ext>
            </a:extLst>
          </p:cNvPr>
          <p:cNvSpPr txBox="1"/>
          <p:nvPr/>
        </p:nvSpPr>
        <p:spPr>
          <a:xfrm>
            <a:off x="2235712" y="2282471"/>
            <a:ext cx="7780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ADEC74A-D0F9-49EB-8C17-82840BED410F}"/>
              </a:ext>
            </a:extLst>
          </p:cNvPr>
          <p:cNvSpPr txBox="1"/>
          <p:nvPr/>
        </p:nvSpPr>
        <p:spPr>
          <a:xfrm>
            <a:off x="3204266" y="2285607"/>
            <a:ext cx="426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D74EAC5-2314-4BC2-86DE-AC962A7C2D8C}"/>
              </a:ext>
            </a:extLst>
          </p:cNvPr>
          <p:cNvSpPr txBox="1"/>
          <p:nvPr/>
        </p:nvSpPr>
        <p:spPr>
          <a:xfrm>
            <a:off x="3479831" y="2285607"/>
            <a:ext cx="377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5F24A03-4C0C-41E7-B50F-71F46F3A9CF7}"/>
              </a:ext>
            </a:extLst>
          </p:cNvPr>
          <p:cNvSpPr txBox="1"/>
          <p:nvPr/>
        </p:nvSpPr>
        <p:spPr>
          <a:xfrm>
            <a:off x="2528948" y="2530413"/>
            <a:ext cx="25241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966012-61BF-45E5-AC6C-68CFE5842F61}"/>
              </a:ext>
            </a:extLst>
          </p:cNvPr>
          <p:cNvSpPr txBox="1"/>
          <p:nvPr/>
        </p:nvSpPr>
        <p:spPr>
          <a:xfrm>
            <a:off x="2894828" y="2519810"/>
            <a:ext cx="25241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9B90262-4B8D-4548-A6F8-05878A58635E}"/>
              </a:ext>
            </a:extLst>
          </p:cNvPr>
          <p:cNvSpPr txBox="1"/>
          <p:nvPr/>
        </p:nvSpPr>
        <p:spPr>
          <a:xfrm>
            <a:off x="3307702" y="2527781"/>
            <a:ext cx="25241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III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E6E7BC7-4717-441D-AD6D-ADC925A8E056}"/>
              </a:ext>
            </a:extLst>
          </p:cNvPr>
          <p:cNvSpPr txBox="1"/>
          <p:nvPr/>
        </p:nvSpPr>
        <p:spPr>
          <a:xfrm>
            <a:off x="3539757" y="3006015"/>
            <a:ext cx="28092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56226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7ADF5E69-E641-401B-B171-FEA6E376D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22790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24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1989220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 flipV="1">
            <a:off x="6545178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 flipV="1">
            <a:off x="8029073" y="1443789"/>
            <a:ext cx="0" cy="85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1487A4C-D5C8-449F-A12B-5A5CAA93DE59}"/>
              </a:ext>
            </a:extLst>
          </p:cNvPr>
          <p:cNvCxnSpPr>
            <a:cxnSpLocks/>
          </p:cNvCxnSpPr>
          <p:nvPr/>
        </p:nvCxnSpPr>
        <p:spPr>
          <a:xfrm flipV="1">
            <a:off x="1989220" y="1145276"/>
            <a:ext cx="1323475" cy="1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AA1BE7-4B70-4DAF-802D-BCB4141E7E5F}"/>
              </a:ext>
            </a:extLst>
          </p:cNvPr>
          <p:cNvCxnSpPr>
            <a:cxnSpLocks/>
          </p:cNvCxnSpPr>
          <p:nvPr/>
        </p:nvCxnSpPr>
        <p:spPr>
          <a:xfrm>
            <a:off x="3312695" y="1145276"/>
            <a:ext cx="18688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ACA4C1C-ECE5-44D0-9F38-2282B9102AF8}"/>
              </a:ext>
            </a:extLst>
          </p:cNvPr>
          <p:cNvCxnSpPr>
            <a:cxnSpLocks/>
          </p:cNvCxnSpPr>
          <p:nvPr/>
        </p:nvCxnSpPr>
        <p:spPr>
          <a:xfrm>
            <a:off x="5181582" y="1158862"/>
            <a:ext cx="1359584" cy="3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4927AA6-8F0D-4DAA-B895-0D7093E28BA1}"/>
              </a:ext>
            </a:extLst>
          </p:cNvPr>
          <p:cNvCxnSpPr>
            <a:cxnSpLocks/>
          </p:cNvCxnSpPr>
          <p:nvPr/>
        </p:nvCxnSpPr>
        <p:spPr>
          <a:xfrm>
            <a:off x="6545178" y="1162328"/>
            <a:ext cx="1483895" cy="13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y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B4D3990-7E7B-4EAE-ABDF-87D303B99CB3}"/>
              </a:ext>
            </a:extLst>
          </p:cNvPr>
          <p:cNvSpPr txBox="1"/>
          <p:nvPr/>
        </p:nvSpPr>
        <p:spPr>
          <a:xfrm>
            <a:off x="3753834" y="797007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E3472A2-C2A7-48F3-A218-B7D8ECF2FE50}"/>
              </a:ext>
            </a:extLst>
          </p:cNvPr>
          <p:cNvSpPr txBox="1"/>
          <p:nvPr/>
        </p:nvSpPr>
        <p:spPr>
          <a:xfrm>
            <a:off x="2173703" y="777678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FB5C9B1-05AD-42F6-8D07-F962E1DBBC09}"/>
              </a:ext>
            </a:extLst>
          </p:cNvPr>
          <p:cNvSpPr txBox="1"/>
          <p:nvPr/>
        </p:nvSpPr>
        <p:spPr>
          <a:xfrm>
            <a:off x="5333965" y="789530"/>
            <a:ext cx="10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FB2C589-995B-4555-A338-BF1B946E0D56}"/>
              </a:ext>
            </a:extLst>
          </p:cNvPr>
          <p:cNvSpPr txBox="1"/>
          <p:nvPr/>
        </p:nvSpPr>
        <p:spPr>
          <a:xfrm>
            <a:off x="6739660" y="773769"/>
            <a:ext cx="95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2019294" y="160197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063917" y="1605805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7551824" y="1624001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KY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96441BA-10BC-4E6B-A8CE-7C308E190311}"/>
              </a:ext>
            </a:extLst>
          </p:cNvPr>
          <p:cNvCxnSpPr>
            <a:cxnSpLocks/>
          </p:cNvCxnSpPr>
          <p:nvPr/>
        </p:nvCxnSpPr>
        <p:spPr>
          <a:xfrm>
            <a:off x="3252537" y="2305871"/>
            <a:ext cx="0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7E1C5C5F-9B91-48A4-93FF-0F95B1D00285}"/>
              </a:ext>
            </a:extLst>
          </p:cNvPr>
          <p:cNvSpPr txBox="1"/>
          <p:nvPr/>
        </p:nvSpPr>
        <p:spPr>
          <a:xfrm>
            <a:off x="3244515" y="2539325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ZUG1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44F33DC-7A48-45C8-BFAD-B0E912C6822E}"/>
              </a:ext>
            </a:extLst>
          </p:cNvPr>
          <p:cNvCxnSpPr>
            <a:cxnSpLocks/>
          </p:cNvCxnSpPr>
          <p:nvPr/>
        </p:nvCxnSpPr>
        <p:spPr>
          <a:xfrm flipH="1">
            <a:off x="5177582" y="2305871"/>
            <a:ext cx="4014" cy="78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1555B31-4C6F-4514-9994-54536E4FE13B}"/>
              </a:ext>
            </a:extLst>
          </p:cNvPr>
          <p:cNvSpPr txBox="1"/>
          <p:nvPr/>
        </p:nvSpPr>
        <p:spPr>
          <a:xfrm>
            <a:off x="5169559" y="2539325"/>
            <a:ext cx="6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ZUG2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4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B3ACD3A-7C75-4673-944A-464045A0E9AF}"/>
              </a:ext>
            </a:extLst>
          </p:cNvPr>
          <p:cNvSpPr/>
          <p:nvPr/>
        </p:nvSpPr>
        <p:spPr>
          <a:xfrm>
            <a:off x="5085347" y="1540042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3536759-76CE-456C-8E16-C111C37F543C}"/>
              </a:ext>
            </a:extLst>
          </p:cNvPr>
          <p:cNvSpPr/>
          <p:nvPr/>
        </p:nvSpPr>
        <p:spPr>
          <a:xfrm>
            <a:off x="5337347" y="1792042"/>
            <a:ext cx="1656000" cy="16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DE6D7F-60A5-4A28-A8CA-E13D0B9C2E93}"/>
              </a:ext>
            </a:extLst>
          </p:cNvPr>
          <p:cNvCxnSpPr>
            <a:stCxn id="2" idx="0"/>
          </p:cNvCxnSpPr>
          <p:nvPr/>
        </p:nvCxnSpPr>
        <p:spPr>
          <a:xfrm flipH="1">
            <a:off x="4523874" y="1540042"/>
            <a:ext cx="1641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56190AA-57A3-466B-ABA5-709E934C055F}"/>
              </a:ext>
            </a:extLst>
          </p:cNvPr>
          <p:cNvCxnSpPr>
            <a:cxnSpLocks/>
          </p:cNvCxnSpPr>
          <p:nvPr/>
        </p:nvCxnSpPr>
        <p:spPr>
          <a:xfrm flipH="1">
            <a:off x="4997116" y="3700042"/>
            <a:ext cx="1240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AD2803-AA4F-431C-893E-AB6D0ECAAAED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6929022" y="1856367"/>
            <a:ext cx="949483" cy="87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2A6C69-946F-4FFD-942F-6C5F21981703}"/>
              </a:ext>
            </a:extLst>
          </p:cNvPr>
          <p:cNvCxnSpPr/>
          <p:nvPr/>
        </p:nvCxnSpPr>
        <p:spPr>
          <a:xfrm>
            <a:off x="5953957" y="2620042"/>
            <a:ext cx="449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1EC7A47-248B-4A5E-A452-1D16387AE183}"/>
              </a:ext>
            </a:extLst>
          </p:cNvPr>
          <p:cNvCxnSpPr>
            <a:cxnSpLocks/>
          </p:cNvCxnSpPr>
          <p:nvPr/>
        </p:nvCxnSpPr>
        <p:spPr>
          <a:xfrm flipV="1">
            <a:off x="6178546" y="2457031"/>
            <a:ext cx="0" cy="326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DAEC6A3-86E3-4BC5-830E-8D3330CB90A6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6165347" y="1540042"/>
            <a:ext cx="13200" cy="10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FECAB05-93A6-4FAD-B0D7-3708DE4F1397}"/>
              </a:ext>
            </a:extLst>
          </p:cNvPr>
          <p:cNvCxnSpPr>
            <a:cxnSpLocks/>
            <a:endCxn id="3" idx="6"/>
          </p:cNvCxnSpPr>
          <p:nvPr/>
        </p:nvCxnSpPr>
        <p:spPr>
          <a:xfrm flipV="1">
            <a:off x="6165347" y="2620042"/>
            <a:ext cx="828000" cy="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0D1998D-B975-45E4-A3D8-67E1E223A28E}"/>
              </a:ext>
            </a:extLst>
          </p:cNvPr>
          <p:cNvSpPr txBox="1"/>
          <p:nvPr/>
        </p:nvSpPr>
        <p:spPr>
          <a:xfrm>
            <a:off x="4641269" y="1540041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527E15E-7A50-4642-A23F-988D1703218F}"/>
              </a:ext>
            </a:extLst>
          </p:cNvPr>
          <p:cNvSpPr txBox="1"/>
          <p:nvPr/>
        </p:nvSpPr>
        <p:spPr>
          <a:xfrm>
            <a:off x="4866443" y="3250570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1E35C4E-9E89-4A1F-80E8-48F080D11BD8}"/>
              </a:ext>
            </a:extLst>
          </p:cNvPr>
          <p:cNvSpPr txBox="1"/>
          <p:nvPr/>
        </p:nvSpPr>
        <p:spPr>
          <a:xfrm>
            <a:off x="7497347" y="2076513"/>
            <a:ext cx="6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27D707D-EE17-4959-9DE0-EDA36C99C0F0}"/>
              </a:ext>
            </a:extLst>
          </p:cNvPr>
          <p:cNvGrpSpPr/>
          <p:nvPr/>
        </p:nvGrpSpPr>
        <p:grpSpPr>
          <a:xfrm>
            <a:off x="3679433" y="3253917"/>
            <a:ext cx="761930" cy="583940"/>
            <a:chOff x="914447" y="1832810"/>
            <a:chExt cx="761930" cy="583940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F10D999F-9D1B-4971-BF1E-F303864FBA23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0CA818D9-7792-44C7-B6BA-A8E9C6A59404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>
                <a:extLst>
                  <a:ext uri="{FF2B5EF4-FFF2-40B4-BE49-F238E27FC236}">
                    <a16:creationId xmlns:a16="http://schemas.microsoft.com/office/drawing/2014/main" id="{591FF2FB-363C-43E2-B972-B00AFB655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FD13965-230B-47AB-A7BB-FB4677A5F30F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DEA4E00-D078-48D8-B9EF-559DCA3C9643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y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43DA5BB-4582-4BDE-B8F0-C6CB03A17BE2}"/>
              </a:ext>
            </a:extLst>
          </p:cNvPr>
          <p:cNvSpPr txBox="1"/>
          <p:nvPr/>
        </p:nvSpPr>
        <p:spPr>
          <a:xfrm>
            <a:off x="6293685" y="2351423"/>
            <a:ext cx="6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92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4715C11-605F-4B8F-81A6-8B5B738C3050}"/>
              </a:ext>
            </a:extLst>
          </p:cNvPr>
          <p:cNvSpPr txBox="1"/>
          <p:nvPr/>
        </p:nvSpPr>
        <p:spPr>
          <a:xfrm rot="16200000">
            <a:off x="5600662" y="1970648"/>
            <a:ext cx="941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 = 120</a:t>
            </a:r>
          </a:p>
        </p:txBody>
      </p:sp>
    </p:spTree>
    <p:extLst>
      <p:ext uri="{BB962C8B-B14F-4D97-AF65-F5344CB8AC3E}">
        <p14:creationId xmlns:p14="http://schemas.microsoft.com/office/powerpoint/2010/main" val="28031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144D94C-2289-4013-A9D0-E50B76235F78}"/>
              </a:ext>
            </a:extLst>
          </p:cNvPr>
          <p:cNvSpPr/>
          <p:nvPr/>
        </p:nvSpPr>
        <p:spPr>
          <a:xfrm>
            <a:off x="1989220" y="2197768"/>
            <a:ext cx="6039853" cy="192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505AB64-DC1C-4AEE-AD57-F2CA0E3FA2E9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989220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5B15429-6E3F-4F11-BD32-07D58259D622}"/>
              </a:ext>
            </a:extLst>
          </p:cNvPr>
          <p:cNvCxnSpPr>
            <a:cxnSpLocks/>
          </p:cNvCxnSpPr>
          <p:nvPr/>
        </p:nvCxnSpPr>
        <p:spPr>
          <a:xfrm>
            <a:off x="6545178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66E2304-7E01-46A7-919B-5153ACF897CB}"/>
              </a:ext>
            </a:extLst>
          </p:cNvPr>
          <p:cNvCxnSpPr>
            <a:cxnSpLocks/>
          </p:cNvCxnSpPr>
          <p:nvPr/>
        </p:nvCxnSpPr>
        <p:spPr>
          <a:xfrm>
            <a:off x="8029073" y="2294021"/>
            <a:ext cx="0" cy="79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CFB85C1-C4B1-4E5E-A3BB-FA9706001FA8}"/>
              </a:ext>
            </a:extLst>
          </p:cNvPr>
          <p:cNvGrpSpPr/>
          <p:nvPr/>
        </p:nvGrpSpPr>
        <p:grpSpPr>
          <a:xfrm>
            <a:off x="914447" y="1832810"/>
            <a:ext cx="761930" cy="583940"/>
            <a:chOff x="914447" y="1832810"/>
            <a:chExt cx="761930" cy="583940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54378B4-0281-4001-908D-1C186E31E567}"/>
                </a:ext>
              </a:extLst>
            </p:cNvPr>
            <p:cNvGrpSpPr/>
            <p:nvPr/>
          </p:nvGrpSpPr>
          <p:grpSpPr>
            <a:xfrm>
              <a:off x="914447" y="1832810"/>
              <a:ext cx="577469" cy="461211"/>
              <a:chOff x="914447" y="1832810"/>
              <a:chExt cx="577469" cy="461211"/>
            </a:xfrm>
          </p:grpSpPr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310442C6-9E91-4C86-A911-88EF52519BA8}"/>
                  </a:ext>
                </a:extLst>
              </p:cNvPr>
              <p:cNvCxnSpPr/>
              <p:nvPr/>
            </p:nvCxnSpPr>
            <p:spPr>
              <a:xfrm flipV="1">
                <a:off x="1171074" y="1973179"/>
                <a:ext cx="0" cy="3208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410FEC98-82F4-4707-84F3-E2A3A8FD5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074" y="2294021"/>
                <a:ext cx="320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18DD6999-5CFE-4405-B945-25C14D02FEF5}"/>
                  </a:ext>
                </a:extLst>
              </p:cNvPr>
              <p:cNvSpPr txBox="1"/>
              <p:nvPr/>
            </p:nvSpPr>
            <p:spPr>
              <a:xfrm>
                <a:off x="914447" y="1832810"/>
                <a:ext cx="256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E3181E-BA35-4B43-8E82-5492F61E06FB}"/>
                </a:ext>
              </a:extLst>
            </p:cNvPr>
            <p:cNvSpPr txBox="1"/>
            <p:nvPr/>
          </p:nvSpPr>
          <p:spPr>
            <a:xfrm>
              <a:off x="1419750" y="2139751"/>
              <a:ext cx="256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B98FCCE-B2CE-47C2-BBB0-D6E9EC907671}"/>
              </a:ext>
            </a:extLst>
          </p:cNvPr>
          <p:cNvGrpSpPr/>
          <p:nvPr/>
        </p:nvGrpSpPr>
        <p:grpSpPr>
          <a:xfrm>
            <a:off x="1953130" y="1560009"/>
            <a:ext cx="6039853" cy="402508"/>
            <a:chOff x="1989220" y="773769"/>
            <a:chExt cx="6039853" cy="402508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1487A4C-D5C8-449F-A12B-5A5CAA93D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220" y="1145276"/>
              <a:ext cx="1323475" cy="1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FAA1BE7-4B70-4DAF-802D-BCB4141E7E5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695" y="1145276"/>
              <a:ext cx="18688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ACA4C1C-ECE5-44D0-9F38-2282B9102AF8}"/>
                </a:ext>
              </a:extLst>
            </p:cNvPr>
            <p:cNvCxnSpPr>
              <a:cxnSpLocks/>
            </p:cNvCxnSpPr>
            <p:nvPr/>
          </p:nvCxnSpPr>
          <p:spPr>
            <a:xfrm>
              <a:off x="5181582" y="1158862"/>
              <a:ext cx="1359584" cy="38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4927AA6-8F0D-4DAA-B895-0D7093E28BA1}"/>
                </a:ext>
              </a:extLst>
            </p:cNvPr>
            <p:cNvCxnSpPr>
              <a:cxnSpLocks/>
            </p:cNvCxnSpPr>
            <p:nvPr/>
          </p:nvCxnSpPr>
          <p:spPr>
            <a:xfrm>
              <a:off x="6545178" y="1162328"/>
              <a:ext cx="1483895" cy="139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B4D3990-7E7B-4EAE-ABDF-87D303B99CB3}"/>
                </a:ext>
              </a:extLst>
            </p:cNvPr>
            <p:cNvSpPr txBox="1"/>
            <p:nvPr/>
          </p:nvSpPr>
          <p:spPr>
            <a:xfrm>
              <a:off x="3753834" y="797007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=160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3472A2-C2A7-48F3-A218-B7D8ECF2FE50}"/>
                </a:ext>
              </a:extLst>
            </p:cNvPr>
            <p:cNvSpPr txBox="1"/>
            <p:nvPr/>
          </p:nvSpPr>
          <p:spPr>
            <a:xfrm>
              <a:off x="2173703" y="777678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B5C9B1-05AD-42F6-8D07-F962E1DBBC09}"/>
                </a:ext>
              </a:extLst>
            </p:cNvPr>
            <p:cNvSpPr txBox="1"/>
            <p:nvPr/>
          </p:nvSpPr>
          <p:spPr>
            <a:xfrm>
              <a:off x="5374096" y="792916"/>
              <a:ext cx="107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III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FB2C589-995B-4555-A338-BF1B946E0D56}"/>
                </a:ext>
              </a:extLst>
            </p:cNvPr>
            <p:cNvSpPr txBox="1"/>
            <p:nvPr/>
          </p:nvSpPr>
          <p:spPr>
            <a:xfrm>
              <a:off x="6739660" y="773769"/>
              <a:ext cx="9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=65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BF4B2FAD-B656-4F08-B9E4-344801DB9BC4}"/>
              </a:ext>
            </a:extLst>
          </p:cNvPr>
          <p:cNvSpPr txBox="1"/>
          <p:nvPr/>
        </p:nvSpPr>
        <p:spPr>
          <a:xfrm>
            <a:off x="1953130" y="2554523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65E304E-5C43-45D5-9D95-071105971C78}"/>
              </a:ext>
            </a:extLst>
          </p:cNvPr>
          <p:cNvSpPr txBox="1"/>
          <p:nvPr/>
        </p:nvSpPr>
        <p:spPr>
          <a:xfrm>
            <a:off x="6525124" y="255033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BZ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7D972F-1A74-4A52-8A88-9EDC83AFC9B4}"/>
              </a:ext>
            </a:extLst>
          </p:cNvPr>
          <p:cNvSpPr txBox="1"/>
          <p:nvPr/>
        </p:nvSpPr>
        <p:spPr>
          <a:xfrm>
            <a:off x="8029073" y="2554340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KZ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EF695A0-2CBC-4393-A369-3119AB7B7113}"/>
              </a:ext>
            </a:extLst>
          </p:cNvPr>
          <p:cNvCxnSpPr>
            <a:cxnSpLocks/>
          </p:cNvCxnSpPr>
          <p:nvPr/>
        </p:nvCxnSpPr>
        <p:spPr>
          <a:xfrm>
            <a:off x="1876926" y="2294021"/>
            <a:ext cx="634465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F8DBCB3-B451-46CA-8138-8426D9998553}"/>
              </a:ext>
            </a:extLst>
          </p:cNvPr>
          <p:cNvCxnSpPr/>
          <p:nvPr/>
        </p:nvCxnSpPr>
        <p:spPr>
          <a:xfrm>
            <a:off x="3276605" y="2294021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AD966CB-9CBB-4348-9AD4-A41690F519C8}"/>
              </a:ext>
            </a:extLst>
          </p:cNvPr>
          <p:cNvSpPr txBox="1"/>
          <p:nvPr/>
        </p:nvSpPr>
        <p:spPr>
          <a:xfrm>
            <a:off x="3252541" y="2566379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7DFDB0-59DD-4EED-96A1-79BD36493742}"/>
              </a:ext>
            </a:extLst>
          </p:cNvPr>
          <p:cNvCxnSpPr/>
          <p:nvPr/>
        </p:nvCxnSpPr>
        <p:spPr>
          <a:xfrm>
            <a:off x="5139488" y="2301859"/>
            <a:ext cx="0" cy="7636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F86DFD9-7A7E-41F0-9C26-CD77C1974F97}"/>
              </a:ext>
            </a:extLst>
          </p:cNvPr>
          <p:cNvSpPr txBox="1"/>
          <p:nvPr/>
        </p:nvSpPr>
        <p:spPr>
          <a:xfrm>
            <a:off x="5115424" y="2574217"/>
            <a:ext cx="47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7396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ED36884-F986-4734-9114-90B3726D3911}"/>
              </a:ext>
            </a:extLst>
          </p:cNvPr>
          <p:cNvSpPr/>
          <p:nvPr/>
        </p:nvSpPr>
        <p:spPr>
          <a:xfrm>
            <a:off x="2736567" y="2687052"/>
            <a:ext cx="57600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9D1553-633E-457F-BE19-3966945D0A8F}"/>
              </a:ext>
            </a:extLst>
          </p:cNvPr>
          <p:cNvSpPr/>
          <p:nvPr/>
        </p:nvSpPr>
        <p:spPr>
          <a:xfrm>
            <a:off x="3312567" y="2687052"/>
            <a:ext cx="46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250052E-CE76-4C37-BCE4-97AD7A2559A4}"/>
              </a:ext>
            </a:extLst>
          </p:cNvPr>
          <p:cNvCxnSpPr/>
          <p:nvPr/>
        </p:nvCxnSpPr>
        <p:spPr>
          <a:xfrm>
            <a:off x="2502567" y="2687053"/>
            <a:ext cx="127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485B196-4F97-402E-A841-7AE30AA7BFB6}"/>
              </a:ext>
            </a:extLst>
          </p:cNvPr>
          <p:cNvSpPr txBox="1"/>
          <p:nvPr/>
        </p:nvSpPr>
        <p:spPr>
          <a:xfrm>
            <a:off x="2809967" y="2719954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2</a:t>
            </a:r>
            <a:r>
              <a:rPr lang="de-DE" sz="600" dirty="0"/>
              <a:t>=120Nm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80A6D4-7E54-46C5-A3C4-F3FED4910D79}"/>
              </a:ext>
            </a:extLst>
          </p:cNvPr>
          <p:cNvSpPr txBox="1"/>
          <p:nvPr/>
        </p:nvSpPr>
        <p:spPr>
          <a:xfrm>
            <a:off x="3412267" y="2763992"/>
            <a:ext cx="73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3</a:t>
            </a:r>
            <a:r>
              <a:rPr lang="de-DE" sz="600" dirty="0"/>
              <a:t>=T</a:t>
            </a:r>
            <a:r>
              <a:rPr lang="de-DE" sz="200" dirty="0"/>
              <a:t>4</a:t>
            </a:r>
            <a:r>
              <a:rPr lang="de-DE" sz="600" dirty="0"/>
              <a:t>=</a:t>
            </a:r>
          </a:p>
          <a:p>
            <a:r>
              <a:rPr lang="de-DE" sz="600" dirty="0"/>
              <a:t>240Nm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34CE71D-182E-4919-9015-C26A760E9A73}"/>
              </a:ext>
            </a:extLst>
          </p:cNvPr>
          <p:cNvSpPr txBox="1"/>
          <p:nvPr/>
        </p:nvSpPr>
        <p:spPr>
          <a:xfrm>
            <a:off x="2307367" y="2706127"/>
            <a:ext cx="736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T</a:t>
            </a:r>
            <a:r>
              <a:rPr lang="de-DE" sz="200" dirty="0"/>
              <a:t>1</a:t>
            </a:r>
            <a:r>
              <a:rPr lang="de-DE" sz="600" dirty="0"/>
              <a:t>=0Nm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27C559-094D-44C0-8A1C-A87E7BBB8F78}"/>
              </a:ext>
            </a:extLst>
          </p:cNvPr>
          <p:cNvCxnSpPr>
            <a:cxnSpLocks/>
          </p:cNvCxnSpPr>
          <p:nvPr/>
        </p:nvCxnSpPr>
        <p:spPr>
          <a:xfrm>
            <a:off x="2502567" y="2536929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BFCD90-2926-490C-9CBE-662467F982CF}"/>
              </a:ext>
            </a:extLst>
          </p:cNvPr>
          <p:cNvCxnSpPr>
            <a:cxnSpLocks/>
          </p:cNvCxnSpPr>
          <p:nvPr/>
        </p:nvCxnSpPr>
        <p:spPr>
          <a:xfrm>
            <a:off x="3546567" y="2533103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D6F7A55-B3AC-4A6D-94D2-98A6E801C59A}"/>
              </a:ext>
            </a:extLst>
          </p:cNvPr>
          <p:cNvCxnSpPr>
            <a:cxnSpLocks/>
          </p:cNvCxnSpPr>
          <p:nvPr/>
        </p:nvCxnSpPr>
        <p:spPr>
          <a:xfrm flipV="1">
            <a:off x="3312567" y="2533104"/>
            <a:ext cx="234000" cy="33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2C1408-D9EA-493E-9259-176FDF5163EC}"/>
              </a:ext>
            </a:extLst>
          </p:cNvPr>
          <p:cNvCxnSpPr>
            <a:cxnSpLocks/>
          </p:cNvCxnSpPr>
          <p:nvPr/>
        </p:nvCxnSpPr>
        <p:spPr>
          <a:xfrm>
            <a:off x="2736567" y="2536461"/>
            <a:ext cx="576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17CFCC0-43CF-4716-8794-23A7922E2AA6}"/>
              </a:ext>
            </a:extLst>
          </p:cNvPr>
          <p:cNvSpPr txBox="1"/>
          <p:nvPr/>
        </p:nvSpPr>
        <p:spPr>
          <a:xfrm>
            <a:off x="2583361" y="2379836"/>
            <a:ext cx="9545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EB576D0-C61B-40B3-9A2E-9E96AFACBF00}"/>
              </a:ext>
            </a:extLst>
          </p:cNvPr>
          <p:cNvSpPr txBox="1"/>
          <p:nvPr/>
        </p:nvSpPr>
        <p:spPr>
          <a:xfrm>
            <a:off x="2230545" y="2378268"/>
            <a:ext cx="7780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6970C7E-C3C5-4F62-ABED-74FC8B5277E5}"/>
              </a:ext>
            </a:extLst>
          </p:cNvPr>
          <p:cNvSpPr txBox="1"/>
          <p:nvPr/>
        </p:nvSpPr>
        <p:spPr>
          <a:xfrm>
            <a:off x="3199099" y="2381404"/>
            <a:ext cx="426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A6A44E9-EF16-4E53-9EB2-C72D7C4D0168}"/>
              </a:ext>
            </a:extLst>
          </p:cNvPr>
          <p:cNvSpPr txBox="1"/>
          <p:nvPr/>
        </p:nvSpPr>
        <p:spPr>
          <a:xfrm>
            <a:off x="3474664" y="2381404"/>
            <a:ext cx="377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</p:spTree>
    <p:extLst>
      <p:ext uri="{BB962C8B-B14F-4D97-AF65-F5344CB8AC3E}">
        <p14:creationId xmlns:p14="http://schemas.microsoft.com/office/powerpoint/2010/main" val="202175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473062E-2E22-4948-8206-3652FD3A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4" y="865773"/>
            <a:ext cx="10506075" cy="482917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B3EB1DE-D0DC-4EEE-B387-DE3332E3CAFB}"/>
              </a:ext>
            </a:extLst>
          </p:cNvPr>
          <p:cNvSpPr txBox="1"/>
          <p:nvPr/>
        </p:nvSpPr>
        <p:spPr>
          <a:xfrm>
            <a:off x="1626766" y="110690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3819E1-C13F-48AC-B690-8E72BF943482}"/>
              </a:ext>
            </a:extLst>
          </p:cNvPr>
          <p:cNvSpPr txBox="1"/>
          <p:nvPr/>
        </p:nvSpPr>
        <p:spPr>
          <a:xfrm>
            <a:off x="2161918" y="1259852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A013D5-1B4A-4368-AEFD-D7F753EB6A65}"/>
              </a:ext>
            </a:extLst>
          </p:cNvPr>
          <p:cNvSpPr txBox="1"/>
          <p:nvPr/>
        </p:nvSpPr>
        <p:spPr>
          <a:xfrm>
            <a:off x="3344025" y="15721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1BDB18-2C18-4E49-AF4C-182F8C411AE9}"/>
              </a:ext>
            </a:extLst>
          </p:cNvPr>
          <p:cNvSpPr txBox="1"/>
          <p:nvPr/>
        </p:nvSpPr>
        <p:spPr>
          <a:xfrm>
            <a:off x="4965031" y="2005627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97389D-EA2E-4CEF-B250-DC0A64F62AEB}"/>
              </a:ext>
            </a:extLst>
          </p:cNvPr>
          <p:cNvSpPr txBox="1"/>
          <p:nvPr/>
        </p:nvSpPr>
        <p:spPr>
          <a:xfrm>
            <a:off x="6978315" y="2613519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Q5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32411D-4C6B-45CF-9AE8-B23AA21037C8}"/>
              </a:ext>
            </a:extLst>
          </p:cNvPr>
          <p:cNvSpPr txBox="1"/>
          <p:nvPr/>
        </p:nvSpPr>
        <p:spPr>
          <a:xfrm>
            <a:off x="8036717" y="2982851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58E9C8-D4BA-4BAB-A126-4065E1B83B17}"/>
              </a:ext>
            </a:extLst>
          </p:cNvPr>
          <p:cNvSpPr txBox="1"/>
          <p:nvPr/>
        </p:nvSpPr>
        <p:spPr>
          <a:xfrm>
            <a:off x="8678777" y="3244334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6821859-5AED-4FA4-8511-37033E6B2DEE}"/>
              </a:ext>
            </a:extLst>
          </p:cNvPr>
          <p:cNvSpPr txBox="1"/>
          <p:nvPr/>
        </p:nvSpPr>
        <p:spPr>
          <a:xfrm>
            <a:off x="9248274" y="3429000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Q8</a:t>
            </a:r>
          </a:p>
        </p:txBody>
      </p:sp>
    </p:spTree>
    <p:extLst>
      <p:ext uri="{BB962C8B-B14F-4D97-AF65-F5344CB8AC3E}">
        <p14:creationId xmlns:p14="http://schemas.microsoft.com/office/powerpoint/2010/main" val="266614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A3C97F0F-5EF9-443E-A98B-0F8166DDEC33}"/>
              </a:ext>
            </a:extLst>
          </p:cNvPr>
          <p:cNvSpPr/>
          <p:nvPr/>
        </p:nvSpPr>
        <p:spPr>
          <a:xfrm>
            <a:off x="4082716" y="1556084"/>
            <a:ext cx="2606842" cy="2606842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92E453F-31B4-4912-AB8E-13BD6590C2F1}"/>
              </a:ext>
            </a:extLst>
          </p:cNvPr>
          <p:cNvCxnSpPr>
            <a:cxnSpLocks/>
          </p:cNvCxnSpPr>
          <p:nvPr/>
        </p:nvCxnSpPr>
        <p:spPr>
          <a:xfrm flipH="1">
            <a:off x="5390148" y="2859505"/>
            <a:ext cx="1523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DB57880-291F-4FE4-8100-4473C538C41C}"/>
              </a:ext>
            </a:extLst>
          </p:cNvPr>
          <p:cNvCxnSpPr>
            <a:cxnSpLocks/>
            <a:stCxn id="2" idx="7"/>
            <a:endCxn id="2" idx="3"/>
          </p:cNvCxnSpPr>
          <p:nvPr/>
        </p:nvCxnSpPr>
        <p:spPr>
          <a:xfrm flipH="1">
            <a:off x="4464479" y="1937847"/>
            <a:ext cx="1843316" cy="1843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880E47-4248-406A-8E99-854F14807FF7}"/>
              </a:ext>
            </a:extLst>
          </p:cNvPr>
          <p:cNvCxnSpPr>
            <a:cxnSpLocks/>
          </p:cNvCxnSpPr>
          <p:nvPr/>
        </p:nvCxnSpPr>
        <p:spPr>
          <a:xfrm flipV="1">
            <a:off x="5390147" y="2470484"/>
            <a:ext cx="1524000" cy="389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0EA19DA-BC09-40E5-B0A8-52181B2C0C86}"/>
              </a:ext>
            </a:extLst>
          </p:cNvPr>
          <p:cNvCxnSpPr/>
          <p:nvPr/>
        </p:nvCxnSpPr>
        <p:spPr>
          <a:xfrm>
            <a:off x="6096000" y="2687053"/>
            <a:ext cx="0" cy="172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9B19354-B4AA-46F7-A1A7-1E3357F46439}"/>
              </a:ext>
            </a:extLst>
          </p:cNvPr>
          <p:cNvSpPr txBox="1"/>
          <p:nvPr/>
        </p:nvSpPr>
        <p:spPr>
          <a:xfrm>
            <a:off x="5843343" y="2634889"/>
            <a:ext cx="33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φ</a:t>
            </a:r>
            <a:endParaRPr lang="de-DE" sz="1200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133FA3-49E5-4869-9E78-8C98E25DE382}"/>
              </a:ext>
            </a:extLst>
          </p:cNvPr>
          <p:cNvCxnSpPr>
            <a:cxnSpLocks/>
          </p:cNvCxnSpPr>
          <p:nvPr/>
        </p:nvCxnSpPr>
        <p:spPr>
          <a:xfrm>
            <a:off x="6760990" y="2526632"/>
            <a:ext cx="32464" cy="332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3F0955B-6758-40B3-84A3-CB4ABD7131AD}"/>
              </a:ext>
            </a:extLst>
          </p:cNvPr>
          <p:cNvSpPr txBox="1"/>
          <p:nvPr/>
        </p:nvSpPr>
        <p:spPr>
          <a:xfrm>
            <a:off x="6760990" y="2538284"/>
            <a:ext cx="73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0,15mm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3DF975-3AA2-4279-82D6-F8980B14928F}"/>
              </a:ext>
            </a:extLst>
          </p:cNvPr>
          <p:cNvSpPr txBox="1"/>
          <p:nvPr/>
        </p:nvSpPr>
        <p:spPr>
          <a:xfrm rot="19054114">
            <a:off x="4993017" y="2634779"/>
            <a:ext cx="68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80mm</a:t>
            </a:r>
          </a:p>
        </p:txBody>
      </p:sp>
    </p:spTree>
    <p:extLst>
      <p:ext uri="{BB962C8B-B14F-4D97-AF65-F5344CB8AC3E}">
        <p14:creationId xmlns:p14="http://schemas.microsoft.com/office/powerpoint/2010/main" val="226824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8A87446-D569-487E-B0CC-233F1B16FF68}"/>
              </a:ext>
            </a:extLst>
          </p:cNvPr>
          <p:cNvGrpSpPr/>
          <p:nvPr/>
        </p:nvGrpSpPr>
        <p:grpSpPr>
          <a:xfrm>
            <a:off x="1419225" y="2176462"/>
            <a:ext cx="9353550" cy="2505075"/>
            <a:chOff x="1419225" y="2176462"/>
            <a:chExt cx="9353550" cy="2505075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5F2D5CB7-9ABE-468F-A058-C20EF2B2D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9225" y="2176462"/>
              <a:ext cx="9353550" cy="2505075"/>
            </a:xfrm>
            <a:prstGeom prst="rect">
              <a:avLst/>
            </a:prstGeom>
          </p:spPr>
        </p:pic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050142FC-D712-4F35-80FB-F7DE90FB044A}"/>
                </a:ext>
              </a:extLst>
            </p:cNvPr>
            <p:cNvCxnSpPr/>
            <p:nvPr/>
          </p:nvCxnSpPr>
          <p:spPr>
            <a:xfrm flipH="1">
              <a:off x="8943474" y="2943726"/>
              <a:ext cx="87429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6D259365-E1CC-4B58-9E32-FB1B56323FAA}"/>
                </a:ext>
              </a:extLst>
            </p:cNvPr>
            <p:cNvSpPr txBox="1"/>
            <p:nvPr/>
          </p:nvSpPr>
          <p:spPr>
            <a:xfrm>
              <a:off x="9677649" y="2574394"/>
              <a:ext cx="296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274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E7EC26AA-6ECD-4AB7-8E32-432C72E27EFE}"/>
              </a:ext>
            </a:extLst>
          </p:cNvPr>
          <p:cNvSpPr/>
          <p:nvPr/>
        </p:nvSpPr>
        <p:spPr>
          <a:xfrm>
            <a:off x="3547418" y="2036554"/>
            <a:ext cx="234000" cy="64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99412C9-8664-4F89-9C2D-F9B6EA499C92}"/>
              </a:ext>
            </a:extLst>
          </p:cNvPr>
          <p:cNvSpPr/>
          <p:nvPr/>
        </p:nvSpPr>
        <p:spPr>
          <a:xfrm>
            <a:off x="2736567" y="2687052"/>
            <a:ext cx="576000" cy="1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64B381D-CFAA-4DEB-B338-C85DBE1D8DFC}"/>
              </a:ext>
            </a:extLst>
          </p:cNvPr>
          <p:cNvSpPr/>
          <p:nvPr/>
        </p:nvSpPr>
        <p:spPr>
          <a:xfrm>
            <a:off x="3312566" y="1928554"/>
            <a:ext cx="234000" cy="7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783F356-AD5C-4247-AF68-27E7E9BA5E08}"/>
              </a:ext>
            </a:extLst>
          </p:cNvPr>
          <p:cNvCxnSpPr/>
          <p:nvPr/>
        </p:nvCxnSpPr>
        <p:spPr>
          <a:xfrm>
            <a:off x="2502567" y="2687053"/>
            <a:ext cx="127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C40DFC0-3C53-4B81-B7BF-E69FBAF7F465}"/>
              </a:ext>
            </a:extLst>
          </p:cNvPr>
          <p:cNvCxnSpPr>
            <a:cxnSpLocks/>
          </p:cNvCxnSpPr>
          <p:nvPr/>
        </p:nvCxnSpPr>
        <p:spPr>
          <a:xfrm>
            <a:off x="2497803" y="1803449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3A12701-F9F9-43F4-ACD7-5BB479B23438}"/>
              </a:ext>
            </a:extLst>
          </p:cNvPr>
          <p:cNvCxnSpPr>
            <a:cxnSpLocks/>
          </p:cNvCxnSpPr>
          <p:nvPr/>
        </p:nvCxnSpPr>
        <p:spPr>
          <a:xfrm>
            <a:off x="3541803" y="1799623"/>
            <a:ext cx="234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2CFA246-C78D-43D2-9D8A-E290F9F2604B}"/>
              </a:ext>
            </a:extLst>
          </p:cNvPr>
          <p:cNvCxnSpPr>
            <a:cxnSpLocks/>
          </p:cNvCxnSpPr>
          <p:nvPr/>
        </p:nvCxnSpPr>
        <p:spPr>
          <a:xfrm flipV="1">
            <a:off x="3307803" y="1799624"/>
            <a:ext cx="234000" cy="3357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0731B8-1443-4016-9B65-5E4301E8A124}"/>
              </a:ext>
            </a:extLst>
          </p:cNvPr>
          <p:cNvCxnSpPr>
            <a:cxnSpLocks/>
          </p:cNvCxnSpPr>
          <p:nvPr/>
        </p:nvCxnSpPr>
        <p:spPr>
          <a:xfrm>
            <a:off x="2731803" y="1802981"/>
            <a:ext cx="576000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FB756CF0-76E3-43E4-957E-764137DE5C2B}"/>
              </a:ext>
            </a:extLst>
          </p:cNvPr>
          <p:cNvSpPr txBox="1"/>
          <p:nvPr/>
        </p:nvSpPr>
        <p:spPr>
          <a:xfrm>
            <a:off x="2578597" y="1646356"/>
            <a:ext cx="9545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=160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7A66ED2-8414-4505-92A6-AB44C1D1C137}"/>
              </a:ext>
            </a:extLst>
          </p:cNvPr>
          <p:cNvSpPr txBox="1"/>
          <p:nvPr/>
        </p:nvSpPr>
        <p:spPr>
          <a:xfrm>
            <a:off x="2225781" y="1644788"/>
            <a:ext cx="7780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28F0E8A-6A5E-45D5-855A-DF3740E090D2}"/>
              </a:ext>
            </a:extLst>
          </p:cNvPr>
          <p:cNvSpPr txBox="1"/>
          <p:nvPr/>
        </p:nvSpPr>
        <p:spPr>
          <a:xfrm>
            <a:off x="3194335" y="1647924"/>
            <a:ext cx="4263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780867B-4EFF-4268-A2D6-42C092CBAA0D}"/>
              </a:ext>
            </a:extLst>
          </p:cNvPr>
          <p:cNvSpPr txBox="1"/>
          <p:nvPr/>
        </p:nvSpPr>
        <p:spPr>
          <a:xfrm>
            <a:off x="3469900" y="1647924"/>
            <a:ext cx="3778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300" dirty="0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de-DE" sz="500" dirty="0">
                <a:latin typeface="Arial" panose="020B0604020202020204" pitchFamily="34" charset="0"/>
                <a:cs typeface="Arial" panose="020B0604020202020204" pitchFamily="34" charset="0"/>
              </a:rPr>
              <a:t>=65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0DE5B44-DEAE-4DCC-893C-3C7A6A8854C0}"/>
              </a:ext>
            </a:extLst>
          </p:cNvPr>
          <p:cNvSpPr/>
          <p:nvPr/>
        </p:nvSpPr>
        <p:spPr>
          <a:xfrm>
            <a:off x="2502567" y="2702602"/>
            <a:ext cx="234000" cy="104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C7FC558-EAD8-4F67-B170-B684A94614B7}"/>
              </a:ext>
            </a:extLst>
          </p:cNvPr>
          <p:cNvSpPr txBox="1"/>
          <p:nvPr/>
        </p:nvSpPr>
        <p:spPr>
          <a:xfrm>
            <a:off x="2521157" y="3091450"/>
            <a:ext cx="25241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28B911-711D-40EF-8137-0EACEA7CCBE2}"/>
              </a:ext>
            </a:extLst>
          </p:cNvPr>
          <p:cNvSpPr txBox="1"/>
          <p:nvPr/>
        </p:nvSpPr>
        <p:spPr>
          <a:xfrm>
            <a:off x="2920139" y="2684554"/>
            <a:ext cx="25241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II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FE8F722-6D1E-43A2-8C6F-FBA788E1F45B}"/>
              </a:ext>
            </a:extLst>
          </p:cNvPr>
          <p:cNvSpPr txBox="1"/>
          <p:nvPr/>
        </p:nvSpPr>
        <p:spPr>
          <a:xfrm>
            <a:off x="3303359" y="2315220"/>
            <a:ext cx="25241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III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06ABCAF-7F59-44EC-98CA-F4756176AC81}"/>
              </a:ext>
            </a:extLst>
          </p:cNvPr>
          <p:cNvSpPr txBox="1"/>
          <p:nvPr/>
        </p:nvSpPr>
        <p:spPr>
          <a:xfrm>
            <a:off x="3555772" y="2312583"/>
            <a:ext cx="28941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410203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75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Adobe Ming Std L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Langohr, Anika</dc:creator>
  <cp:lastModifiedBy>Anika</cp:lastModifiedBy>
  <cp:revision>25</cp:revision>
  <dcterms:created xsi:type="dcterms:W3CDTF">2019-10-23T11:31:57Z</dcterms:created>
  <dcterms:modified xsi:type="dcterms:W3CDTF">2019-11-23T10:59:30Z</dcterms:modified>
</cp:coreProperties>
</file>