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62FC99-D612-4A4A-9549-5EA217BF9A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2D42632-D26D-477A-8FEE-7276CE1EAC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EA37E37-6611-47AA-9AF1-4CF95F167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A5E0B-D8B6-44F3-B987-AD934D3CF846}" type="datetimeFigureOut">
              <a:rPr lang="de-DE" smtClean="0"/>
              <a:t>20.11.2019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3BF641A-B273-4B79-B34B-CD2F74F71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2B3C83E-928B-4C20-A718-E3A59BF2B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E832A-AA7A-49F8-878B-739DB50A926C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17552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E8070E-86E8-41EF-8C0F-9AEEA1B07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29565F4-1252-4D72-9407-DB2A0251B2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9771827-9C3E-40C5-87E3-9B57E8E0C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A5E0B-D8B6-44F3-B987-AD934D3CF846}" type="datetimeFigureOut">
              <a:rPr lang="de-DE" smtClean="0"/>
              <a:t>20.11.2019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9C9D4DC-FB55-4029-A795-175D6A0B1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CD01813-80E1-4CE7-ADF4-A62284A82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E832A-AA7A-49F8-878B-739DB50A926C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06334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E71689F-998C-41AB-A9BD-A87E2E68F5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FA98340-7B83-47DD-BBE0-2A65358290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AEA9244-771D-43EF-8E12-8E2289493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A5E0B-D8B6-44F3-B987-AD934D3CF846}" type="datetimeFigureOut">
              <a:rPr lang="de-DE" smtClean="0"/>
              <a:t>20.11.2019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E54A6B1-3720-4D64-948E-B34599767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A01687C-7212-4DE7-B2B1-A67553273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E832A-AA7A-49F8-878B-739DB50A926C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82220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29B286-8724-4FB6-AFB9-C7E04711E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707F70F-23B2-4F08-872C-E76AC4CB8B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10FD559-F80D-484D-B61A-9C6683E42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A5E0B-D8B6-44F3-B987-AD934D3CF846}" type="datetimeFigureOut">
              <a:rPr lang="de-DE" smtClean="0"/>
              <a:t>20.11.2019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AB352BD-CD94-4FE6-ABA5-61DD8AD0F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9B10B13-0619-4844-A662-4C763D0F5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E832A-AA7A-49F8-878B-739DB50A926C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37667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FB0CD2-0E92-4571-B855-1001C786C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225B524-7B6F-429C-A8D6-90C3FA22C0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6542129-6A5C-415A-84ED-1709C6C9B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A5E0B-D8B6-44F3-B987-AD934D3CF846}" type="datetimeFigureOut">
              <a:rPr lang="de-DE" smtClean="0"/>
              <a:t>20.11.2019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FD9FEFF-93D6-4E61-A5C1-21A41B906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D6FE9EA-7833-40C3-ACD1-83D64FE01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E832A-AA7A-49F8-878B-739DB50A926C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82563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C17FC6-6D7A-48E4-BCA1-4A2A08F29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E6A669E-E9E2-4797-8001-CBD707BA85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6C4B1A6-86AB-4360-A37D-08B197AB0C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02CA4AC-63DB-4D99-BE26-1271F7FFF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A5E0B-D8B6-44F3-B987-AD934D3CF846}" type="datetimeFigureOut">
              <a:rPr lang="de-DE" smtClean="0"/>
              <a:t>20.11.2019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7317DA6-EC65-48F6-A6CB-9CFE88AF7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0189EB8-C377-404B-A294-9FF885303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E832A-AA7A-49F8-878B-739DB50A926C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21309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C7E460-4470-4BC9-BF06-B8F43380E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3A74003-4953-42A9-95FA-8A5EC5B09C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D3F7EA4-CC3B-4B19-9398-476CA16994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9713CAF-21AE-49D1-95F5-E9D0947C24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4561223-5E89-4F22-A729-96BCF7CA1F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7092956-65D3-4913-911F-557C0DF75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A5E0B-D8B6-44F3-B987-AD934D3CF846}" type="datetimeFigureOut">
              <a:rPr lang="de-DE" smtClean="0"/>
              <a:t>20.11.2019</a:t>
            </a:fld>
            <a:endParaRPr lang="de-DE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59CFE5F-3744-4E04-A6ED-6A0BFFF44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A281608-65A2-4FF2-ABB5-630931F18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E832A-AA7A-49F8-878B-739DB50A926C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6896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F627BC-DCE8-4678-8620-F6934BBA0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2A39BF2-DFFC-4EFC-A1FD-24CD0394F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A5E0B-D8B6-44F3-B987-AD934D3CF846}" type="datetimeFigureOut">
              <a:rPr lang="de-DE" smtClean="0"/>
              <a:t>20.11.2019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3AB6722-C2AC-4DF5-981D-B58AA2EA9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B721E39-02B0-425E-A984-397EDC180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E832A-AA7A-49F8-878B-739DB50A926C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11383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CF82707-F92B-4EB2-B07D-15243E56F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A5E0B-D8B6-44F3-B987-AD934D3CF846}" type="datetimeFigureOut">
              <a:rPr lang="de-DE" smtClean="0"/>
              <a:t>20.11.2019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23F45AD-4A68-4158-A68F-FE89CF3EC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051B072-979F-47AF-95CB-461C88D92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E832A-AA7A-49F8-878B-739DB50A926C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0505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C66B7E-26A8-409D-A92A-4542993CA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BC65D42-BF86-48CF-A928-492EA9869D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EC35B5F-9DDB-46F6-89A2-84670A8C80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AB0B9FD-50D0-4183-92DB-36B25F384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A5E0B-D8B6-44F3-B987-AD934D3CF846}" type="datetimeFigureOut">
              <a:rPr lang="de-DE" smtClean="0"/>
              <a:t>20.11.2019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1A2A2BE-5484-4240-ADA1-FBB14F4E3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DD2577D-C90A-43EE-83C9-A6A89DF55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E832A-AA7A-49F8-878B-739DB50A926C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17034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3EEB04-43F0-4CD1-89C0-E07868367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738F2AE-D734-4A25-A933-6BD6F1348D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9A0201C-A9D2-4859-B2C3-5D4E5768F9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85F87C3-D901-436E-8E55-292E1DDC8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A5E0B-D8B6-44F3-B987-AD934D3CF846}" type="datetimeFigureOut">
              <a:rPr lang="de-DE" smtClean="0"/>
              <a:t>20.11.2019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E434F78-E244-4193-9368-1C42897C1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13C582E-563D-4ECB-9ADE-6013D2E53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E832A-AA7A-49F8-878B-739DB50A926C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22832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90C7F88-BCF4-4C76-982C-D1C3E2FE7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55C39B6-A38D-4F77-B79C-E4DA9985FC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AB89FA9-97AD-4EEC-94B9-D02D0D8DF6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5A5E0B-D8B6-44F3-B987-AD934D3CF846}" type="datetimeFigureOut">
              <a:rPr lang="de-DE" smtClean="0"/>
              <a:t>20.11.2019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0FDAF54-145E-4440-A684-65EB28D466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848E5CC-78AF-46EF-B2B2-B935BA18E8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AE832A-AA7A-49F8-878B-739DB50A926C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82476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AFB48491-51AC-47C8-89BB-2F048157EDCD}"/>
              </a:ext>
            </a:extLst>
          </p:cNvPr>
          <p:cNvCxnSpPr>
            <a:cxnSpLocks/>
          </p:cNvCxnSpPr>
          <p:nvPr/>
        </p:nvCxnSpPr>
        <p:spPr>
          <a:xfrm>
            <a:off x="3400926" y="4251158"/>
            <a:ext cx="31602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6044B629-81D3-4627-A1B1-C1C3FFEC6E96}"/>
              </a:ext>
            </a:extLst>
          </p:cNvPr>
          <p:cNvCxnSpPr>
            <a:cxnSpLocks/>
          </p:cNvCxnSpPr>
          <p:nvPr/>
        </p:nvCxnSpPr>
        <p:spPr>
          <a:xfrm>
            <a:off x="4981074" y="2029326"/>
            <a:ext cx="0" cy="22138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Gleichschenkliges Dreieck 7">
            <a:extLst>
              <a:ext uri="{FF2B5EF4-FFF2-40B4-BE49-F238E27FC236}">
                <a16:creationId xmlns:a16="http://schemas.microsoft.com/office/drawing/2014/main" id="{EB567928-240F-4ACC-B646-51758AA25EE6}"/>
              </a:ext>
            </a:extLst>
          </p:cNvPr>
          <p:cNvSpPr/>
          <p:nvPr/>
        </p:nvSpPr>
        <p:spPr>
          <a:xfrm>
            <a:off x="3208420" y="4251158"/>
            <a:ext cx="385011" cy="352915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" name="Gleichschenkliges Dreieck 8">
            <a:extLst>
              <a:ext uri="{FF2B5EF4-FFF2-40B4-BE49-F238E27FC236}">
                <a16:creationId xmlns:a16="http://schemas.microsoft.com/office/drawing/2014/main" id="{F5B1430C-5A80-4F1E-822C-158D3F00C7D3}"/>
              </a:ext>
            </a:extLst>
          </p:cNvPr>
          <p:cNvSpPr/>
          <p:nvPr/>
        </p:nvSpPr>
        <p:spPr>
          <a:xfrm>
            <a:off x="6368716" y="4243137"/>
            <a:ext cx="385011" cy="352915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80798EFF-C281-480C-AD0C-9332F31AFE4A}"/>
              </a:ext>
            </a:extLst>
          </p:cNvPr>
          <p:cNvCxnSpPr>
            <a:cxnSpLocks/>
          </p:cNvCxnSpPr>
          <p:nvPr/>
        </p:nvCxnSpPr>
        <p:spPr>
          <a:xfrm flipV="1">
            <a:off x="4981073" y="1363579"/>
            <a:ext cx="0" cy="561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F0ACBCCA-7AD0-4A73-AB37-2B6031E6166D}"/>
              </a:ext>
            </a:extLst>
          </p:cNvPr>
          <p:cNvCxnSpPr>
            <a:cxnSpLocks/>
          </p:cNvCxnSpPr>
          <p:nvPr/>
        </p:nvCxnSpPr>
        <p:spPr>
          <a:xfrm>
            <a:off x="5109411" y="2029326"/>
            <a:ext cx="5213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B7F32F35-B1D1-437F-A952-89BBF8D3D237}"/>
              </a:ext>
            </a:extLst>
          </p:cNvPr>
          <p:cNvCxnSpPr>
            <a:cxnSpLocks/>
          </p:cNvCxnSpPr>
          <p:nvPr/>
        </p:nvCxnSpPr>
        <p:spPr>
          <a:xfrm>
            <a:off x="3400925" y="3705726"/>
            <a:ext cx="0" cy="433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21BBF56D-C6B0-40A7-A835-C58414C66D93}"/>
              </a:ext>
            </a:extLst>
          </p:cNvPr>
          <p:cNvCxnSpPr>
            <a:cxnSpLocks/>
          </p:cNvCxnSpPr>
          <p:nvPr/>
        </p:nvCxnSpPr>
        <p:spPr>
          <a:xfrm flipH="1">
            <a:off x="3457074" y="4138863"/>
            <a:ext cx="4812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0C2BA165-7B5F-4B14-B944-71CA423CD4AE}"/>
              </a:ext>
            </a:extLst>
          </p:cNvPr>
          <p:cNvCxnSpPr>
            <a:cxnSpLocks/>
          </p:cNvCxnSpPr>
          <p:nvPr/>
        </p:nvCxnSpPr>
        <p:spPr>
          <a:xfrm flipV="1">
            <a:off x="3072063" y="2069431"/>
            <a:ext cx="0" cy="22218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37027E0D-E0E9-4E63-9E09-ED3CEBA731F4}"/>
              </a:ext>
            </a:extLst>
          </p:cNvPr>
          <p:cNvCxnSpPr>
            <a:cxnSpLocks/>
          </p:cNvCxnSpPr>
          <p:nvPr/>
        </p:nvCxnSpPr>
        <p:spPr>
          <a:xfrm>
            <a:off x="3457074" y="5037221"/>
            <a:ext cx="152399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015950B1-1B2D-49D8-AE9F-53345BCB0112}"/>
              </a:ext>
            </a:extLst>
          </p:cNvPr>
          <p:cNvCxnSpPr>
            <a:cxnSpLocks/>
          </p:cNvCxnSpPr>
          <p:nvPr/>
        </p:nvCxnSpPr>
        <p:spPr>
          <a:xfrm>
            <a:off x="4981073" y="5037221"/>
            <a:ext cx="152399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feld 31">
            <a:extLst>
              <a:ext uri="{FF2B5EF4-FFF2-40B4-BE49-F238E27FC236}">
                <a16:creationId xmlns:a16="http://schemas.microsoft.com/office/drawing/2014/main" id="{116BC7B1-FBA9-45FF-9443-0E69543AAEBC}"/>
              </a:ext>
            </a:extLst>
          </p:cNvPr>
          <p:cNvSpPr txBox="1"/>
          <p:nvPr/>
        </p:nvSpPr>
        <p:spPr>
          <a:xfrm>
            <a:off x="6096001" y="4291263"/>
            <a:ext cx="385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9882A13A-4881-4217-A010-282B98374E01}"/>
              </a:ext>
            </a:extLst>
          </p:cNvPr>
          <p:cNvSpPr txBox="1"/>
          <p:nvPr/>
        </p:nvSpPr>
        <p:spPr>
          <a:xfrm>
            <a:off x="3553335" y="4283067"/>
            <a:ext cx="385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0D8129E9-E7B4-44CC-86B7-DF6B80333144}"/>
              </a:ext>
            </a:extLst>
          </p:cNvPr>
          <p:cNvSpPr txBox="1"/>
          <p:nvPr/>
        </p:nvSpPr>
        <p:spPr>
          <a:xfrm>
            <a:off x="3801980" y="3801074"/>
            <a:ext cx="385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</a:t>
            </a:r>
            <a:r>
              <a:rPr lang="de-DE" sz="1050" dirty="0"/>
              <a:t>y</a:t>
            </a:r>
            <a:endParaRPr lang="de-DE" dirty="0"/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91035085-D7BD-49B3-8C65-EB272DD2563C}"/>
              </a:ext>
            </a:extLst>
          </p:cNvPr>
          <p:cNvSpPr txBox="1"/>
          <p:nvPr/>
        </p:nvSpPr>
        <p:spPr>
          <a:xfrm>
            <a:off x="3360801" y="3392454"/>
            <a:ext cx="385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</a:t>
            </a:r>
            <a:r>
              <a:rPr lang="de-DE" sz="1100" dirty="0"/>
              <a:t>z</a:t>
            </a:r>
            <a:endParaRPr lang="de-DE" dirty="0"/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250960D5-3258-47D0-B353-C1A04B7A6475}"/>
              </a:ext>
            </a:extLst>
          </p:cNvPr>
          <p:cNvSpPr txBox="1"/>
          <p:nvPr/>
        </p:nvSpPr>
        <p:spPr>
          <a:xfrm>
            <a:off x="5743072" y="1860884"/>
            <a:ext cx="521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F</a:t>
            </a:r>
            <a:r>
              <a:rPr lang="de-DE" sz="1050" dirty="0"/>
              <a:t>y</a:t>
            </a:r>
            <a:endParaRPr lang="de-DE" dirty="0"/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E603DCB9-D6F5-4C62-B1EF-5178B82ACC8C}"/>
              </a:ext>
            </a:extLst>
          </p:cNvPr>
          <p:cNvSpPr txBox="1"/>
          <p:nvPr/>
        </p:nvSpPr>
        <p:spPr>
          <a:xfrm>
            <a:off x="4563981" y="1119208"/>
            <a:ext cx="657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F</a:t>
            </a:r>
            <a:r>
              <a:rPr lang="de-DE" sz="1000" dirty="0"/>
              <a:t>z</a:t>
            </a:r>
            <a:endParaRPr lang="de-DE" dirty="0"/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93B100F7-0D87-41A4-9C7B-6498E32A74CC}"/>
              </a:ext>
            </a:extLst>
          </p:cNvPr>
          <p:cNvSpPr txBox="1"/>
          <p:nvPr/>
        </p:nvSpPr>
        <p:spPr>
          <a:xfrm>
            <a:off x="2590825" y="3059668"/>
            <a:ext cx="537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315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6B2F52F5-74C6-4C1D-A5E9-E1DB08A0BC72}"/>
              </a:ext>
            </a:extLst>
          </p:cNvPr>
          <p:cNvSpPr txBox="1"/>
          <p:nvPr/>
        </p:nvSpPr>
        <p:spPr>
          <a:xfrm>
            <a:off x="4090739" y="4700880"/>
            <a:ext cx="473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c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FCC2D98F-00E0-4537-8A47-F4584BBCE343}"/>
              </a:ext>
            </a:extLst>
          </p:cNvPr>
          <p:cNvSpPr txBox="1"/>
          <p:nvPr/>
        </p:nvSpPr>
        <p:spPr>
          <a:xfrm>
            <a:off x="5614738" y="4701243"/>
            <a:ext cx="312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9961609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Office PowerPoint</Application>
  <PresentationFormat>Breitbild</PresentationFormat>
  <Paragraphs>9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Hopf, Marie</dc:creator>
  <cp:lastModifiedBy>Langohr, Anika</cp:lastModifiedBy>
  <cp:revision>3</cp:revision>
  <dcterms:created xsi:type="dcterms:W3CDTF">2019-11-06T16:21:40Z</dcterms:created>
  <dcterms:modified xsi:type="dcterms:W3CDTF">2019-11-20T16:03:16Z</dcterms:modified>
</cp:coreProperties>
</file>