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324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989220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5178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 flipV="1">
            <a:off x="8029073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 flipV="1">
            <a:off x="1989220" y="1145276"/>
            <a:ext cx="1323475" cy="1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>
            <a:off x="3312695" y="1145276"/>
            <a:ext cx="186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181582" y="1158862"/>
            <a:ext cx="1359584" cy="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927AA6-8F0D-4DAA-B895-0D7093E28BA1}"/>
              </a:ext>
            </a:extLst>
          </p:cNvPr>
          <p:cNvCxnSpPr>
            <a:cxnSpLocks/>
          </p:cNvCxnSpPr>
          <p:nvPr/>
        </p:nvCxnSpPr>
        <p:spPr>
          <a:xfrm>
            <a:off x="6545178" y="1162328"/>
            <a:ext cx="1483895" cy="1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753834" y="797007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173703" y="777678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333965" y="789530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B2C589-995B-4555-A338-BF1B946E0D56}"/>
              </a:ext>
            </a:extLst>
          </p:cNvPr>
          <p:cNvSpPr txBox="1"/>
          <p:nvPr/>
        </p:nvSpPr>
        <p:spPr>
          <a:xfrm>
            <a:off x="6739660" y="773769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063917" y="1605805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7551824" y="162400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3252537" y="2305871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244515" y="2539325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177582" y="2305871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169559" y="253932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ZUG2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Langohr, Anika</cp:lastModifiedBy>
  <cp:revision>19</cp:revision>
  <dcterms:created xsi:type="dcterms:W3CDTF">2019-10-23T11:31:57Z</dcterms:created>
  <dcterms:modified xsi:type="dcterms:W3CDTF">2019-11-13T14:12:37Z</dcterms:modified>
</cp:coreProperties>
</file>