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2FC99-D612-4A4A-9549-5EA217BF9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D42632-D26D-477A-8FEE-7276CE1EA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37E37-6611-47AA-9AF1-4CF95F16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E0B-D8B6-44F3-B987-AD934D3CF846}" type="datetimeFigureOut">
              <a:rPr lang="de-DE" smtClean="0"/>
              <a:t>06.11.2019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BF641A-B273-4B79-B34B-CD2F74F7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B3C83E-928B-4C20-A718-E3A59BF2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755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8070E-86E8-41EF-8C0F-9AEEA1B0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9565F4-1252-4D72-9407-DB2A0251B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771827-9C3E-40C5-87E3-9B57E8E0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E0B-D8B6-44F3-B987-AD934D3CF846}" type="datetimeFigureOut">
              <a:rPr lang="de-DE" smtClean="0"/>
              <a:t>06.11.2019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C9D4DC-FB55-4029-A795-175D6A0B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D01813-80E1-4CE7-ADF4-A62284A8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633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71689F-998C-41AB-A9BD-A87E2E68F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A98340-7B83-47DD-BBE0-2A6535829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EA9244-771D-43EF-8E12-8E228949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E0B-D8B6-44F3-B987-AD934D3CF846}" type="datetimeFigureOut">
              <a:rPr lang="de-DE" smtClean="0"/>
              <a:t>06.11.2019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54A6B1-3720-4D64-948E-B3459976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01687C-7212-4DE7-B2B1-A6755327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22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9B286-8724-4FB6-AFB9-C7E04711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07F70F-23B2-4F08-872C-E76AC4CB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FD559-F80D-484D-B61A-9C6683E4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E0B-D8B6-44F3-B987-AD934D3CF846}" type="datetimeFigureOut">
              <a:rPr lang="de-DE" smtClean="0"/>
              <a:t>06.11.2019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352BD-CD94-4FE6-ABA5-61DD8AD0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B10B13-0619-4844-A662-4C763D0F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766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B0CD2-0E92-4571-B855-1001C786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25B524-7B6F-429C-A8D6-90C3FA22C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542129-6A5C-415A-84ED-1709C6C9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E0B-D8B6-44F3-B987-AD934D3CF846}" type="datetimeFigureOut">
              <a:rPr lang="de-DE" smtClean="0"/>
              <a:t>06.11.2019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D9FEFF-93D6-4E61-A5C1-21A41B90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6FE9EA-7833-40C3-ACD1-83D64FE0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56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17FC6-6D7A-48E4-BCA1-4A2A08F2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A669E-E9E2-4797-8001-CBD707BA8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C4B1A6-86AB-4360-A37D-08B197AB0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2CA4AC-63DB-4D99-BE26-1271F7FF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E0B-D8B6-44F3-B987-AD934D3CF846}" type="datetimeFigureOut">
              <a:rPr lang="de-DE" smtClean="0"/>
              <a:t>06.11.2019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317DA6-EC65-48F6-A6CB-9CFE88AF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189EB8-C377-404B-A294-9FF88530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7E460-4470-4BC9-BF06-B8F43380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74003-4953-42A9-95FA-8A5EC5B09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3F7EA4-CC3B-4B19-9398-476CA1699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713CAF-21AE-49D1-95F5-E9D0947C2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561223-5E89-4F22-A729-96BCF7CA1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092956-65D3-4913-911F-557C0DF7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E0B-D8B6-44F3-B987-AD934D3CF846}" type="datetimeFigureOut">
              <a:rPr lang="de-DE" smtClean="0"/>
              <a:t>06.11.2019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9CFE5F-3744-4E04-A6ED-6A0BFFF4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281608-65A2-4FF2-ABB5-630931F1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89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627BC-DCE8-4678-8620-F6934BBA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A39BF2-DFFC-4EFC-A1FD-24CD0394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E0B-D8B6-44F3-B987-AD934D3CF846}" type="datetimeFigureOut">
              <a:rPr lang="de-DE" smtClean="0"/>
              <a:t>06.11.2019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AB6722-C2AC-4DF5-981D-B58AA2EA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721E39-02B0-425E-A984-397EDC18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138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F82707-F92B-4EB2-B07D-15243E56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E0B-D8B6-44F3-B987-AD934D3CF846}" type="datetimeFigureOut">
              <a:rPr lang="de-DE" smtClean="0"/>
              <a:t>06.11.2019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3F45AD-4A68-4158-A68F-FE89CF3E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51B072-979F-47AF-95CB-461C88D9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50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66B7E-26A8-409D-A92A-4542993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C65D42-BF86-48CF-A928-492EA9869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35B5F-9DDB-46F6-89A2-84670A8C8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B0B9FD-50D0-4183-92DB-36B25F38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E0B-D8B6-44F3-B987-AD934D3CF846}" type="datetimeFigureOut">
              <a:rPr lang="de-DE" smtClean="0"/>
              <a:t>06.11.2019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A2A2BE-5484-4240-ADA1-FBB14F4E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D2577D-C90A-43EE-83C9-A6A89DF5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703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EEB04-43F0-4CD1-89C0-E0786836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38F2AE-D734-4A25-A933-6BD6F1348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A0201C-A9D2-4859-B2C3-5D4E5768F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5F87C3-D901-436E-8E55-292E1DDC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E0B-D8B6-44F3-B987-AD934D3CF846}" type="datetimeFigureOut">
              <a:rPr lang="de-DE" smtClean="0"/>
              <a:t>06.11.2019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34F78-E244-4193-9368-1C42897C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3C582E-563D-4ECB-9ADE-6013D2E5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283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0C7F88-BCF4-4C76-982C-D1C3E2FE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C39B6-A38D-4F77-B79C-E4DA9985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89FA9-97AD-4EEC-94B9-D02D0D8DF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5E0B-D8B6-44F3-B987-AD934D3CF846}" type="datetimeFigureOut">
              <a:rPr lang="de-DE" smtClean="0"/>
              <a:t>06.11.2019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FDAF54-145E-4440-A684-65EB28D46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48E5CC-78AF-46EF-B2B2-B935BA18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832A-AA7A-49F8-878B-739DB50A92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247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FB48491-51AC-47C8-89BB-2F048157EDCD}"/>
              </a:ext>
            </a:extLst>
          </p:cNvPr>
          <p:cNvCxnSpPr>
            <a:cxnSpLocks/>
          </p:cNvCxnSpPr>
          <p:nvPr/>
        </p:nvCxnSpPr>
        <p:spPr>
          <a:xfrm>
            <a:off x="3400926" y="4251158"/>
            <a:ext cx="3160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044B629-81D3-4627-A1B1-C1C3FFEC6E96}"/>
              </a:ext>
            </a:extLst>
          </p:cNvPr>
          <p:cNvCxnSpPr>
            <a:cxnSpLocks/>
          </p:cNvCxnSpPr>
          <p:nvPr/>
        </p:nvCxnSpPr>
        <p:spPr>
          <a:xfrm>
            <a:off x="4981074" y="2029326"/>
            <a:ext cx="0" cy="221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EB567928-240F-4ACC-B646-51758AA25EE6}"/>
              </a:ext>
            </a:extLst>
          </p:cNvPr>
          <p:cNvSpPr/>
          <p:nvPr/>
        </p:nvSpPr>
        <p:spPr>
          <a:xfrm>
            <a:off x="3208420" y="4251158"/>
            <a:ext cx="385011" cy="3529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F5B1430C-5A80-4F1E-822C-158D3F00C7D3}"/>
              </a:ext>
            </a:extLst>
          </p:cNvPr>
          <p:cNvSpPr/>
          <p:nvPr/>
        </p:nvSpPr>
        <p:spPr>
          <a:xfrm>
            <a:off x="6368716" y="4243137"/>
            <a:ext cx="385011" cy="3529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0798EFF-C281-480C-AD0C-9332F31AFE4A}"/>
              </a:ext>
            </a:extLst>
          </p:cNvPr>
          <p:cNvCxnSpPr>
            <a:cxnSpLocks/>
          </p:cNvCxnSpPr>
          <p:nvPr/>
        </p:nvCxnSpPr>
        <p:spPr>
          <a:xfrm flipV="1">
            <a:off x="4981073" y="1363579"/>
            <a:ext cx="0" cy="56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0ACBCCA-7AD0-4A73-AB37-2B6031E6166D}"/>
              </a:ext>
            </a:extLst>
          </p:cNvPr>
          <p:cNvCxnSpPr>
            <a:cxnSpLocks/>
          </p:cNvCxnSpPr>
          <p:nvPr/>
        </p:nvCxnSpPr>
        <p:spPr>
          <a:xfrm>
            <a:off x="5109411" y="2029326"/>
            <a:ext cx="521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7F32F35-B1D1-437F-A952-89BBF8D3D237}"/>
              </a:ext>
            </a:extLst>
          </p:cNvPr>
          <p:cNvCxnSpPr>
            <a:cxnSpLocks/>
          </p:cNvCxnSpPr>
          <p:nvPr/>
        </p:nvCxnSpPr>
        <p:spPr>
          <a:xfrm>
            <a:off x="3400925" y="3705726"/>
            <a:ext cx="0" cy="43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1BBF56D-C6B0-40A7-A835-C58414C66D93}"/>
              </a:ext>
            </a:extLst>
          </p:cNvPr>
          <p:cNvCxnSpPr>
            <a:cxnSpLocks/>
          </p:cNvCxnSpPr>
          <p:nvPr/>
        </p:nvCxnSpPr>
        <p:spPr>
          <a:xfrm flipH="1">
            <a:off x="3457074" y="4138863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C2BA165-7B5F-4B14-B944-71CA423CD4AE}"/>
              </a:ext>
            </a:extLst>
          </p:cNvPr>
          <p:cNvCxnSpPr>
            <a:cxnSpLocks/>
          </p:cNvCxnSpPr>
          <p:nvPr/>
        </p:nvCxnSpPr>
        <p:spPr>
          <a:xfrm flipV="1">
            <a:off x="3072063" y="2069431"/>
            <a:ext cx="0" cy="2221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7027E0D-E0E9-4E63-9E09-ED3CEBA731F4}"/>
              </a:ext>
            </a:extLst>
          </p:cNvPr>
          <p:cNvCxnSpPr>
            <a:cxnSpLocks/>
          </p:cNvCxnSpPr>
          <p:nvPr/>
        </p:nvCxnSpPr>
        <p:spPr>
          <a:xfrm>
            <a:off x="3457074" y="5037221"/>
            <a:ext cx="1523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15950B1-1B2D-49D8-AE9F-53345BCB0112}"/>
              </a:ext>
            </a:extLst>
          </p:cNvPr>
          <p:cNvCxnSpPr>
            <a:cxnSpLocks/>
          </p:cNvCxnSpPr>
          <p:nvPr/>
        </p:nvCxnSpPr>
        <p:spPr>
          <a:xfrm>
            <a:off x="4981073" y="5037221"/>
            <a:ext cx="1523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116BC7B1-FBA9-45FF-9443-0E69543AAEBC}"/>
              </a:ext>
            </a:extLst>
          </p:cNvPr>
          <p:cNvSpPr txBox="1"/>
          <p:nvPr/>
        </p:nvSpPr>
        <p:spPr>
          <a:xfrm>
            <a:off x="6096001" y="4291263"/>
            <a:ext cx="38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882A13A-4881-4217-A010-282B98374E01}"/>
              </a:ext>
            </a:extLst>
          </p:cNvPr>
          <p:cNvSpPr txBox="1"/>
          <p:nvPr/>
        </p:nvSpPr>
        <p:spPr>
          <a:xfrm>
            <a:off x="3553335" y="4283067"/>
            <a:ext cx="38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D8129E9-E7B4-44CC-86B7-DF6B80333144}"/>
              </a:ext>
            </a:extLst>
          </p:cNvPr>
          <p:cNvSpPr txBox="1"/>
          <p:nvPr/>
        </p:nvSpPr>
        <p:spPr>
          <a:xfrm>
            <a:off x="3801980" y="3801074"/>
            <a:ext cx="38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  <a:r>
              <a:rPr lang="de-DE" sz="1050" dirty="0"/>
              <a:t>y</a:t>
            </a:r>
            <a:endParaRPr lang="de-DE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1035085-D7BD-49B3-8C65-EB272DD2563C}"/>
              </a:ext>
            </a:extLst>
          </p:cNvPr>
          <p:cNvSpPr txBox="1"/>
          <p:nvPr/>
        </p:nvSpPr>
        <p:spPr>
          <a:xfrm>
            <a:off x="3360801" y="3392454"/>
            <a:ext cx="38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  <a:r>
              <a:rPr lang="de-DE" sz="1100" dirty="0"/>
              <a:t>z</a:t>
            </a:r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50960D5-3258-47D0-B353-C1A04B7A6475}"/>
              </a:ext>
            </a:extLst>
          </p:cNvPr>
          <p:cNvSpPr txBox="1"/>
          <p:nvPr/>
        </p:nvSpPr>
        <p:spPr>
          <a:xfrm>
            <a:off x="5743072" y="1860884"/>
            <a:ext cx="52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</a:t>
            </a:r>
            <a:r>
              <a:rPr lang="de-DE" sz="1050" dirty="0"/>
              <a:t>y</a:t>
            </a:r>
            <a:endParaRPr lang="de-DE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603DCB9-D6F5-4C62-B1EF-5178B82ACC8C}"/>
              </a:ext>
            </a:extLst>
          </p:cNvPr>
          <p:cNvSpPr txBox="1"/>
          <p:nvPr/>
        </p:nvSpPr>
        <p:spPr>
          <a:xfrm>
            <a:off x="4563981" y="1119208"/>
            <a:ext cx="65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</a:t>
            </a:r>
            <a:r>
              <a:rPr lang="de-DE" sz="1000" dirty="0"/>
              <a:t>z</a:t>
            </a:r>
            <a:endParaRPr lang="de-DE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3B100F7-0D87-41A4-9C7B-6498E32A74CC}"/>
              </a:ext>
            </a:extLst>
          </p:cNvPr>
          <p:cNvSpPr txBox="1"/>
          <p:nvPr/>
        </p:nvSpPr>
        <p:spPr>
          <a:xfrm>
            <a:off x="2590825" y="3059668"/>
            <a:ext cx="53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140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B2F52F5-74C6-4C1D-A5E9-E1DB08A0BC72}"/>
              </a:ext>
            </a:extLst>
          </p:cNvPr>
          <p:cNvSpPr txBox="1"/>
          <p:nvPr/>
        </p:nvSpPr>
        <p:spPr>
          <a:xfrm>
            <a:off x="4090739" y="4700880"/>
            <a:ext cx="4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CC2D98F-00E0-4537-8A47-F4584BBCE343}"/>
              </a:ext>
            </a:extLst>
          </p:cNvPr>
          <p:cNvSpPr txBox="1"/>
          <p:nvPr/>
        </p:nvSpPr>
        <p:spPr>
          <a:xfrm>
            <a:off x="5614738" y="4701243"/>
            <a:ext cx="31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9616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Hopf, Marie</dc:creator>
  <cp:lastModifiedBy>Hopf, Marie</cp:lastModifiedBy>
  <cp:revision>1</cp:revision>
  <dcterms:created xsi:type="dcterms:W3CDTF">2019-11-06T16:21:40Z</dcterms:created>
  <dcterms:modified xsi:type="dcterms:W3CDTF">2019-11-06T16:28:06Z</dcterms:modified>
</cp:coreProperties>
</file>