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7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1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1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8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748A-7AE0-40FE-BB3C-639D4C3DF5F7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2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V="1">
            <a:off x="1410789" y="1776548"/>
            <a:ext cx="278238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423852" y="1776548"/>
            <a:ext cx="0" cy="8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4375567" y="1403592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898571" y="1403592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rechts gekrümmter Pfeil 27"/>
          <p:cNvSpPr/>
          <p:nvPr/>
        </p:nvSpPr>
        <p:spPr>
          <a:xfrm rot="10800000">
            <a:off x="5212079" y="1168471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blipFill>
                <a:blip r:embed="rId3"/>
                <a:stretch>
                  <a:fillRect r="-1000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1423852" y="1799074"/>
            <a:ext cx="363049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423852" y="1776548"/>
            <a:ext cx="0" cy="8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5237472" y="1426119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812728" y="1389030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ch rechts gekrümmter Pfeil 5"/>
          <p:cNvSpPr/>
          <p:nvPr/>
        </p:nvSpPr>
        <p:spPr>
          <a:xfrm rot="10800000">
            <a:off x="6191793" y="1190999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008913" y="1590068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3" y="1590068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3239101" y="873410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374673" y="89773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73" y="897734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2513745" y="1034217"/>
                <a:ext cx="58734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45" y="1034217"/>
                <a:ext cx="587341" cy="391902"/>
              </a:xfrm>
              <a:prstGeom prst="rect">
                <a:avLst/>
              </a:prstGeom>
              <a:blipFill>
                <a:blip r:embed="rId5"/>
                <a:stretch>
                  <a:fillRect r="-19588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4454434" y="1823699"/>
            <a:ext cx="1893383" cy="2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3967626" y="1436324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3689899" y="1358899"/>
            <a:ext cx="13359" cy="900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6334267" y="898035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blipFill>
                <a:blip r:embed="rId4"/>
                <a:stretch>
                  <a:fillRect r="-1205"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ach links gekrümmter Pfeil 10"/>
          <p:cNvSpPr/>
          <p:nvPr/>
        </p:nvSpPr>
        <p:spPr>
          <a:xfrm rot="10800000">
            <a:off x="2657387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3422469" y="1823700"/>
            <a:ext cx="2925348" cy="1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ihandform 2"/>
          <p:cNvSpPr/>
          <p:nvPr/>
        </p:nvSpPr>
        <p:spPr>
          <a:xfrm>
            <a:off x="2899150" y="1405161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2452946" y="1302705"/>
            <a:ext cx="13897" cy="836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blipFill>
                <a:blip r:embed="rId2"/>
                <a:stretch>
                  <a:fillRect r="-6452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6334267" y="898035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blipFill>
                <a:blip r:embed="rId4"/>
                <a:stretch>
                  <a:fillRect r="-1205"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ch links gekrümmter Pfeil 8"/>
          <p:cNvSpPr/>
          <p:nvPr/>
        </p:nvSpPr>
        <p:spPr>
          <a:xfrm rot="10800000">
            <a:off x="1479225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4704191" y="1858707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108934" y="2239512"/>
                <a:ext cx="58734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34" y="2239512"/>
                <a:ext cx="587341" cy="391261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Hopf, Marie (HRG-DL2A)</dc:creator>
  <cp:lastModifiedBy>Hopf, Marie (HRG-DL2A)</cp:lastModifiedBy>
  <cp:revision>6</cp:revision>
  <dcterms:created xsi:type="dcterms:W3CDTF">2019-11-01T12:40:49Z</dcterms:created>
  <dcterms:modified xsi:type="dcterms:W3CDTF">2019-11-01T13:11:47Z</dcterms:modified>
</cp:coreProperties>
</file>