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54F791-FDFE-45DB-A5DE-2DF1BE92F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9FC3CB6-D780-473A-92CE-B73F3B67D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340506-398A-4D8D-BAA1-5A36402E7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89376D-1E61-4121-BCEF-8BA3EB26D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DB40F9-3A50-466C-A042-FE8C85D5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37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0AD80-83E0-420E-A62C-6DFA2829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A2EC08-344C-424E-8783-267C36556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8EC0FC-B775-4FA6-B4D8-9489D5BB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2C3EAE-4FE4-4720-8D6E-F6816C8F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23C3DA-410C-46C9-A48F-2F3691380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116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79DABB7-23CD-44DC-ADD7-FC700BA190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706723-6E5E-40B8-8F65-A3D2B7A8F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131E27-F41D-46A6-9C91-2D95E382E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FC22C0-4A3F-48ED-AD9A-CCB24931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54A3F9-67AB-4278-915D-7D40AD549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70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4CD684-B8F5-462F-96F1-A1A2EAA93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E009A3-ADC6-4368-BF82-51F6A9180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A3C83C-1905-4AD8-9072-1E614DFF0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668DA4-1006-40BE-BF4B-64122EDAA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E97918-B9C7-48AF-B834-C2987227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52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CE8A32-E9B6-4971-BA75-BC23D626A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5911F2-3387-48CF-AF52-DE28FF068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3E7EFC-478E-489A-88D5-2912B6804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01F9E8-FA45-4869-9C2C-20D7B1DA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DB6699-79D1-4E45-A973-543AE972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8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1E23C8-25D1-4AD9-889E-C2CD4791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059B41-7381-4263-9356-D85F47902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F7CF5D-582B-45C7-9CF2-C0A89E49F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CD61F8-DB42-4D35-A733-C809867F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289BAC-A270-4992-89AF-C651CFF52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F233E0-21AA-4E86-AFF4-50FF420F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955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AA633-88E7-4EE3-A2AB-512F8DA21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C41C20-4431-40FE-B7B2-903A1E378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EA8628-3D90-43BC-B92A-3EA8EE72F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D75AA0A-6638-41B2-9FE4-6928963B9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C195763-A791-4A96-BEFD-614CD541D8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BAF1489-546D-4A63-AD49-2BF65852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899682B-977D-40D0-ACCB-728613E4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97B2334-EC81-46CD-ACE5-583C635F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49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FEE5B-1FFB-4DEE-9D07-BA63A5C1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AEF728-552C-4928-81E0-4F9AED16A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83B56B-F4E5-4E71-9029-520CE4230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BCA93A-DF00-45A9-BE1A-84ABDAEA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61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E104438-7910-4513-A4FD-9E459030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7F14611-BAB9-4EB1-9A5B-3055FAB8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2F29C2-46A5-4346-9DBD-BBC114E5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5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BBF63F-0A9F-4C8D-B39A-1FBF39307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0BA02F-2358-4BE3-9263-12AFB01C7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B9EA18-FEDB-4248-80B9-8137979A1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BEF15C-25A5-4075-B7B6-DDD9C635A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D0D9B6-96E0-470D-82E2-37080BAC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2AAA02-713E-4FAF-9DA2-D45BB22B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82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FB5D39-2519-429E-BCE6-6431ECAB3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FD63C97-E3C2-4D42-90CB-C724C06D5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916F31-6E71-442A-9EBC-EE6BFB374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B9302E-5D7A-482C-B7F5-74F2C77D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50407C-9396-4D0B-8570-ED95DD309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48B357-7506-45AC-9B90-BA7CE778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02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A877A1-6E5C-4773-87C2-8ACD351CF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12C717-CE3E-4B70-9323-4EF3D016B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A9F7DC-057C-461A-96C3-5E7DCD8A4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73A71-948F-4AE8-AF79-80443CCFF2D0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CC5EDA-E7B3-4E4C-A67D-00B656303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97C0FD-ED17-4341-8625-38DDB48F6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62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21EE81-C787-40A4-9746-C94978F7F5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DE6B12-0540-4420-9A5E-70C062DEC2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605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144D94C-2289-4013-A9D0-E50B76235F78}"/>
              </a:ext>
            </a:extLst>
          </p:cNvPr>
          <p:cNvSpPr/>
          <p:nvPr/>
        </p:nvSpPr>
        <p:spPr>
          <a:xfrm>
            <a:off x="1989221" y="2197768"/>
            <a:ext cx="4551946" cy="192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4505AB64-DC1C-4AEE-AD57-F2CA0E3FA2E9}"/>
              </a:ext>
            </a:extLst>
          </p:cNvPr>
          <p:cNvCxnSpPr>
            <a:cxnSpLocks/>
          </p:cNvCxnSpPr>
          <p:nvPr/>
        </p:nvCxnSpPr>
        <p:spPr>
          <a:xfrm flipV="1">
            <a:off x="3810000" y="2294021"/>
            <a:ext cx="0" cy="850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5B15429-6E3F-4F11-BD32-07D58259D622}"/>
              </a:ext>
            </a:extLst>
          </p:cNvPr>
          <p:cNvCxnSpPr>
            <a:cxnSpLocks/>
          </p:cNvCxnSpPr>
          <p:nvPr/>
        </p:nvCxnSpPr>
        <p:spPr>
          <a:xfrm flipV="1">
            <a:off x="6541166" y="2294021"/>
            <a:ext cx="0" cy="850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1487A4C-D5C8-449F-A12B-5A5CAA93DE59}"/>
              </a:ext>
            </a:extLst>
          </p:cNvPr>
          <p:cNvCxnSpPr>
            <a:cxnSpLocks/>
          </p:cNvCxnSpPr>
          <p:nvPr/>
        </p:nvCxnSpPr>
        <p:spPr>
          <a:xfrm>
            <a:off x="1963148" y="1130245"/>
            <a:ext cx="1846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FAA1BE7-4B70-4DAF-802D-BCB4141E7E5F}"/>
              </a:ext>
            </a:extLst>
          </p:cNvPr>
          <p:cNvCxnSpPr>
            <a:cxnSpLocks/>
          </p:cNvCxnSpPr>
          <p:nvPr/>
        </p:nvCxnSpPr>
        <p:spPr>
          <a:xfrm flipV="1">
            <a:off x="3810000" y="1122405"/>
            <a:ext cx="1451831" cy="118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ACA4C1C-ECE5-44D0-9F38-2282B9102AF8}"/>
              </a:ext>
            </a:extLst>
          </p:cNvPr>
          <p:cNvCxnSpPr>
            <a:cxnSpLocks/>
          </p:cNvCxnSpPr>
          <p:nvPr/>
        </p:nvCxnSpPr>
        <p:spPr>
          <a:xfrm>
            <a:off x="5232723" y="1124501"/>
            <a:ext cx="1207201" cy="57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BCFB85C1-C4B1-4E5E-A3BB-FA9706001FA8}"/>
              </a:ext>
            </a:extLst>
          </p:cNvPr>
          <p:cNvGrpSpPr/>
          <p:nvPr/>
        </p:nvGrpSpPr>
        <p:grpSpPr>
          <a:xfrm>
            <a:off x="914447" y="1832810"/>
            <a:ext cx="761930" cy="583940"/>
            <a:chOff x="914447" y="1832810"/>
            <a:chExt cx="761930" cy="583940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154378B4-0281-4001-908D-1C186E31E567}"/>
                </a:ext>
              </a:extLst>
            </p:cNvPr>
            <p:cNvGrpSpPr/>
            <p:nvPr/>
          </p:nvGrpSpPr>
          <p:grpSpPr>
            <a:xfrm>
              <a:off x="914447" y="1832810"/>
              <a:ext cx="577469" cy="461211"/>
              <a:chOff x="914447" y="1832810"/>
              <a:chExt cx="577469" cy="461211"/>
            </a:xfrm>
          </p:grpSpPr>
          <p:cxnSp>
            <p:nvCxnSpPr>
              <p:cNvPr id="24" name="Gerade Verbindung mit Pfeil 23">
                <a:extLst>
                  <a:ext uri="{FF2B5EF4-FFF2-40B4-BE49-F238E27FC236}">
                    <a16:creationId xmlns:a16="http://schemas.microsoft.com/office/drawing/2014/main" id="{310442C6-9E91-4C86-A911-88EF52519BA8}"/>
                  </a:ext>
                </a:extLst>
              </p:cNvPr>
              <p:cNvCxnSpPr/>
              <p:nvPr/>
            </p:nvCxnSpPr>
            <p:spPr>
              <a:xfrm flipV="1">
                <a:off x="1171074" y="1973179"/>
                <a:ext cx="0" cy="3208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mit Pfeil 25">
                <a:extLst>
                  <a:ext uri="{FF2B5EF4-FFF2-40B4-BE49-F238E27FC236}">
                    <a16:creationId xmlns:a16="http://schemas.microsoft.com/office/drawing/2014/main" id="{410FEC98-82F4-4707-84F3-E2A3A8FD52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1074" y="2294021"/>
                <a:ext cx="320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18DD6999-5CFE-4405-B945-25C14D02FEF5}"/>
                  </a:ext>
                </a:extLst>
              </p:cNvPr>
              <p:cNvSpPr txBox="1"/>
              <p:nvPr/>
            </p:nvSpPr>
            <p:spPr>
              <a:xfrm>
                <a:off x="914447" y="1832810"/>
                <a:ext cx="2566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y</a:t>
                </a:r>
              </a:p>
            </p:txBody>
          </p:sp>
        </p:grp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72E3181E-BA35-4B43-8E82-5492F61E06FB}"/>
                </a:ext>
              </a:extLst>
            </p:cNvPr>
            <p:cNvSpPr txBox="1"/>
            <p:nvPr/>
          </p:nvSpPr>
          <p:spPr>
            <a:xfrm>
              <a:off x="1419750" y="2139751"/>
              <a:ext cx="256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x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9B4D3990-7E7B-4EAE-ABDF-87D303B99CB3}"/>
              </a:ext>
            </a:extLst>
          </p:cNvPr>
          <p:cNvSpPr txBox="1"/>
          <p:nvPr/>
        </p:nvSpPr>
        <p:spPr>
          <a:xfrm>
            <a:off x="3938327" y="738400"/>
            <a:ext cx="95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76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0E3472A2-C2A7-48F3-A218-B7D8ECF2FE50}"/>
              </a:ext>
            </a:extLst>
          </p:cNvPr>
          <p:cNvSpPr txBox="1"/>
          <p:nvPr/>
        </p:nvSpPr>
        <p:spPr>
          <a:xfrm>
            <a:off x="2409320" y="738400"/>
            <a:ext cx="95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94,5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FB5C9B1-05AD-42F6-8D07-F962E1DBBC09}"/>
              </a:ext>
            </a:extLst>
          </p:cNvPr>
          <p:cNvSpPr txBox="1"/>
          <p:nvPr/>
        </p:nvSpPr>
        <p:spPr>
          <a:xfrm>
            <a:off x="5232723" y="739043"/>
            <a:ext cx="108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71,5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F4B2FAD-B656-4F08-B9E4-344801DB9BC4}"/>
              </a:ext>
            </a:extLst>
          </p:cNvPr>
          <p:cNvSpPr txBox="1"/>
          <p:nvPr/>
        </p:nvSpPr>
        <p:spPr>
          <a:xfrm>
            <a:off x="2019294" y="1601977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865E304E-5C43-45D5-9D95-071105971C78}"/>
              </a:ext>
            </a:extLst>
          </p:cNvPr>
          <p:cNvSpPr txBox="1"/>
          <p:nvPr/>
        </p:nvSpPr>
        <p:spPr>
          <a:xfrm>
            <a:off x="6541166" y="2638381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96441BA-10BC-4E6B-A8CE-7C308E190311}"/>
              </a:ext>
            </a:extLst>
          </p:cNvPr>
          <p:cNvCxnSpPr>
            <a:cxnSpLocks/>
          </p:cNvCxnSpPr>
          <p:nvPr/>
        </p:nvCxnSpPr>
        <p:spPr>
          <a:xfrm>
            <a:off x="1989221" y="1415534"/>
            <a:ext cx="0" cy="782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7E1C5C5F-9B91-48A4-93FF-0F95B1D00285}"/>
              </a:ext>
            </a:extLst>
          </p:cNvPr>
          <p:cNvSpPr txBox="1"/>
          <p:nvPr/>
        </p:nvSpPr>
        <p:spPr>
          <a:xfrm>
            <a:off x="3956383" y="1625814"/>
            <a:ext cx="64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44F33DC-7A48-45C8-BFAD-B0E912C6822E}"/>
              </a:ext>
            </a:extLst>
          </p:cNvPr>
          <p:cNvCxnSpPr>
            <a:cxnSpLocks/>
          </p:cNvCxnSpPr>
          <p:nvPr/>
        </p:nvCxnSpPr>
        <p:spPr>
          <a:xfrm flipH="1">
            <a:off x="5232723" y="1503403"/>
            <a:ext cx="4014" cy="782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C1555B31-4C6F-4514-9994-54536E4FE13B}"/>
              </a:ext>
            </a:extLst>
          </p:cNvPr>
          <p:cNvSpPr txBox="1"/>
          <p:nvPr/>
        </p:nvSpPr>
        <p:spPr>
          <a:xfrm>
            <a:off x="5379107" y="1611145"/>
            <a:ext cx="6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Ri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8EF695A0-2CBC-4393-A369-3119AB7B7113}"/>
              </a:ext>
            </a:extLst>
          </p:cNvPr>
          <p:cNvCxnSpPr>
            <a:cxnSpLocks/>
          </p:cNvCxnSpPr>
          <p:nvPr/>
        </p:nvCxnSpPr>
        <p:spPr>
          <a:xfrm>
            <a:off x="1876926" y="2294021"/>
            <a:ext cx="4812632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74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2B3ACD3A-7C75-4673-944A-464045A0E9AF}"/>
              </a:ext>
            </a:extLst>
          </p:cNvPr>
          <p:cNvSpPr/>
          <p:nvPr/>
        </p:nvSpPr>
        <p:spPr>
          <a:xfrm>
            <a:off x="5085347" y="1540042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3536759-76CE-456C-8E16-C111C37F543C}"/>
              </a:ext>
            </a:extLst>
          </p:cNvPr>
          <p:cNvSpPr/>
          <p:nvPr/>
        </p:nvSpPr>
        <p:spPr>
          <a:xfrm>
            <a:off x="5337347" y="1792042"/>
            <a:ext cx="1656000" cy="165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47DE6D7F-60A5-4A28-A8CA-E13D0B9C2E93}"/>
              </a:ext>
            </a:extLst>
          </p:cNvPr>
          <p:cNvCxnSpPr>
            <a:stCxn id="2" idx="0"/>
          </p:cNvCxnSpPr>
          <p:nvPr/>
        </p:nvCxnSpPr>
        <p:spPr>
          <a:xfrm flipH="1">
            <a:off x="4523874" y="1540042"/>
            <a:ext cx="16414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56190AA-57A3-466B-ABA5-709E934C055F}"/>
              </a:ext>
            </a:extLst>
          </p:cNvPr>
          <p:cNvCxnSpPr>
            <a:cxnSpLocks/>
          </p:cNvCxnSpPr>
          <p:nvPr/>
        </p:nvCxnSpPr>
        <p:spPr>
          <a:xfrm flipH="1">
            <a:off x="4997116" y="3700042"/>
            <a:ext cx="12404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0AD2803-AA4F-431C-893E-AB6D0ECAAAED}"/>
              </a:ext>
            </a:extLst>
          </p:cNvPr>
          <p:cNvCxnSpPr>
            <a:cxnSpLocks/>
            <a:stCxn id="2" idx="7"/>
          </p:cNvCxnSpPr>
          <p:nvPr/>
        </p:nvCxnSpPr>
        <p:spPr>
          <a:xfrm>
            <a:off x="6929022" y="1856367"/>
            <a:ext cx="949483" cy="870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42A6C69-946F-4FFD-942F-6C5F21981703}"/>
              </a:ext>
            </a:extLst>
          </p:cNvPr>
          <p:cNvCxnSpPr/>
          <p:nvPr/>
        </p:nvCxnSpPr>
        <p:spPr>
          <a:xfrm>
            <a:off x="5953957" y="2620042"/>
            <a:ext cx="4491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1EC7A47-248B-4A5E-A452-1D16387AE183}"/>
              </a:ext>
            </a:extLst>
          </p:cNvPr>
          <p:cNvCxnSpPr>
            <a:cxnSpLocks/>
          </p:cNvCxnSpPr>
          <p:nvPr/>
        </p:nvCxnSpPr>
        <p:spPr>
          <a:xfrm flipV="1">
            <a:off x="6178546" y="2457031"/>
            <a:ext cx="0" cy="326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DAEC6A3-86E3-4BC5-830E-8D3330CB90A6}"/>
              </a:ext>
            </a:extLst>
          </p:cNvPr>
          <p:cNvCxnSpPr>
            <a:cxnSpLocks/>
            <a:endCxn id="2" idx="0"/>
          </p:cNvCxnSpPr>
          <p:nvPr/>
        </p:nvCxnSpPr>
        <p:spPr>
          <a:xfrm flipH="1" flipV="1">
            <a:off x="6165347" y="1540042"/>
            <a:ext cx="13200" cy="108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FECAB05-93A6-4FAD-B0D7-3708DE4F1397}"/>
              </a:ext>
            </a:extLst>
          </p:cNvPr>
          <p:cNvCxnSpPr>
            <a:cxnSpLocks/>
            <a:endCxn id="3" idx="6"/>
          </p:cNvCxnSpPr>
          <p:nvPr/>
        </p:nvCxnSpPr>
        <p:spPr>
          <a:xfrm flipV="1">
            <a:off x="6165347" y="2620042"/>
            <a:ext cx="828000" cy="8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90D1998D-B975-45E4-A3D8-67E1E223A28E}"/>
              </a:ext>
            </a:extLst>
          </p:cNvPr>
          <p:cNvSpPr txBox="1"/>
          <p:nvPr/>
        </p:nvSpPr>
        <p:spPr>
          <a:xfrm>
            <a:off x="4641269" y="1540041"/>
            <a:ext cx="64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527E15E-7A50-4642-A23F-988D1703218F}"/>
              </a:ext>
            </a:extLst>
          </p:cNvPr>
          <p:cNvSpPr txBox="1"/>
          <p:nvPr/>
        </p:nvSpPr>
        <p:spPr>
          <a:xfrm>
            <a:off x="4866443" y="3250570"/>
            <a:ext cx="64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S2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1E35C4E-9E89-4A1F-80E8-48F080D11BD8}"/>
              </a:ext>
            </a:extLst>
          </p:cNvPr>
          <p:cNvSpPr txBox="1"/>
          <p:nvPr/>
        </p:nvSpPr>
        <p:spPr>
          <a:xfrm>
            <a:off x="7497347" y="2076513"/>
            <a:ext cx="64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627D707D-EE17-4959-9DE0-EDA36C99C0F0}"/>
              </a:ext>
            </a:extLst>
          </p:cNvPr>
          <p:cNvGrpSpPr/>
          <p:nvPr/>
        </p:nvGrpSpPr>
        <p:grpSpPr>
          <a:xfrm>
            <a:off x="3679433" y="3253917"/>
            <a:ext cx="761930" cy="583940"/>
            <a:chOff x="914447" y="1832810"/>
            <a:chExt cx="761930" cy="583940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F10D999F-9D1B-4971-BF1E-F303864FBA23}"/>
                </a:ext>
              </a:extLst>
            </p:cNvPr>
            <p:cNvGrpSpPr/>
            <p:nvPr/>
          </p:nvGrpSpPr>
          <p:grpSpPr>
            <a:xfrm>
              <a:off x="914447" y="1832810"/>
              <a:ext cx="577469" cy="461211"/>
              <a:chOff x="914447" y="1832810"/>
              <a:chExt cx="577469" cy="461211"/>
            </a:xfrm>
          </p:grpSpPr>
          <p:cxnSp>
            <p:nvCxnSpPr>
              <p:cNvPr id="31" name="Gerade Verbindung mit Pfeil 30">
                <a:extLst>
                  <a:ext uri="{FF2B5EF4-FFF2-40B4-BE49-F238E27FC236}">
                    <a16:creationId xmlns:a16="http://schemas.microsoft.com/office/drawing/2014/main" id="{0CA818D9-7792-44C7-B6BA-A8E9C6A59404}"/>
                  </a:ext>
                </a:extLst>
              </p:cNvPr>
              <p:cNvCxnSpPr/>
              <p:nvPr/>
            </p:nvCxnSpPr>
            <p:spPr>
              <a:xfrm flipV="1">
                <a:off x="1171074" y="1973179"/>
                <a:ext cx="0" cy="3208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mit Pfeil 31">
                <a:extLst>
                  <a:ext uri="{FF2B5EF4-FFF2-40B4-BE49-F238E27FC236}">
                    <a16:creationId xmlns:a16="http://schemas.microsoft.com/office/drawing/2014/main" id="{591FF2FB-363C-43E2-B972-B00AFB655C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1074" y="2294021"/>
                <a:ext cx="320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BFD13965-230B-47AB-A7BB-FB4677A5F30F}"/>
                  </a:ext>
                </a:extLst>
              </p:cNvPr>
              <p:cNvSpPr txBox="1"/>
              <p:nvPr/>
            </p:nvSpPr>
            <p:spPr>
              <a:xfrm>
                <a:off x="914447" y="1832810"/>
                <a:ext cx="2566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z</a:t>
                </a:r>
              </a:p>
            </p:txBody>
          </p:sp>
        </p:grp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FDEA4E00-D078-48D8-B9EF-559DCA3C9643}"/>
                </a:ext>
              </a:extLst>
            </p:cNvPr>
            <p:cNvSpPr txBox="1"/>
            <p:nvPr/>
          </p:nvSpPr>
          <p:spPr>
            <a:xfrm>
              <a:off x="1419750" y="2139751"/>
              <a:ext cx="256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y</a:t>
              </a:r>
            </a:p>
          </p:txBody>
        </p:sp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743DA5BB-4582-4BDE-B8F0-C6CB03A17BE2}"/>
              </a:ext>
            </a:extLst>
          </p:cNvPr>
          <p:cNvSpPr txBox="1"/>
          <p:nvPr/>
        </p:nvSpPr>
        <p:spPr>
          <a:xfrm>
            <a:off x="6293685" y="2351423"/>
            <a:ext cx="641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r = 92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4715C11-605F-4B8F-81A6-8B5B738C3050}"/>
              </a:ext>
            </a:extLst>
          </p:cNvPr>
          <p:cNvSpPr txBox="1"/>
          <p:nvPr/>
        </p:nvSpPr>
        <p:spPr>
          <a:xfrm rot="16200000">
            <a:off x="5600662" y="1970648"/>
            <a:ext cx="941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R = 120</a:t>
            </a:r>
          </a:p>
        </p:txBody>
      </p:sp>
    </p:spTree>
    <p:extLst>
      <p:ext uri="{BB962C8B-B14F-4D97-AF65-F5344CB8AC3E}">
        <p14:creationId xmlns:p14="http://schemas.microsoft.com/office/powerpoint/2010/main" val="2803158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144D94C-2289-4013-A9D0-E50B76235F78}"/>
              </a:ext>
            </a:extLst>
          </p:cNvPr>
          <p:cNvSpPr/>
          <p:nvPr/>
        </p:nvSpPr>
        <p:spPr>
          <a:xfrm>
            <a:off x="1989220" y="2197768"/>
            <a:ext cx="6039853" cy="192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4505AB64-DC1C-4AEE-AD57-F2CA0E3FA2E9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1989220" y="2294021"/>
            <a:ext cx="0" cy="794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5B15429-6E3F-4F11-BD32-07D58259D622}"/>
              </a:ext>
            </a:extLst>
          </p:cNvPr>
          <p:cNvCxnSpPr>
            <a:cxnSpLocks/>
          </p:cNvCxnSpPr>
          <p:nvPr/>
        </p:nvCxnSpPr>
        <p:spPr>
          <a:xfrm>
            <a:off x="6545178" y="2294021"/>
            <a:ext cx="0" cy="794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66E2304-7E01-46A7-919B-5153ACF897CB}"/>
              </a:ext>
            </a:extLst>
          </p:cNvPr>
          <p:cNvCxnSpPr>
            <a:cxnSpLocks/>
          </p:cNvCxnSpPr>
          <p:nvPr/>
        </p:nvCxnSpPr>
        <p:spPr>
          <a:xfrm>
            <a:off x="8029073" y="2294021"/>
            <a:ext cx="0" cy="794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BCFB85C1-C4B1-4E5E-A3BB-FA9706001FA8}"/>
              </a:ext>
            </a:extLst>
          </p:cNvPr>
          <p:cNvGrpSpPr/>
          <p:nvPr/>
        </p:nvGrpSpPr>
        <p:grpSpPr>
          <a:xfrm>
            <a:off x="914447" y="1832810"/>
            <a:ext cx="761930" cy="583940"/>
            <a:chOff x="914447" y="1832810"/>
            <a:chExt cx="761930" cy="583940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154378B4-0281-4001-908D-1C186E31E567}"/>
                </a:ext>
              </a:extLst>
            </p:cNvPr>
            <p:cNvGrpSpPr/>
            <p:nvPr/>
          </p:nvGrpSpPr>
          <p:grpSpPr>
            <a:xfrm>
              <a:off x="914447" y="1832810"/>
              <a:ext cx="577469" cy="461211"/>
              <a:chOff x="914447" y="1832810"/>
              <a:chExt cx="577469" cy="461211"/>
            </a:xfrm>
          </p:grpSpPr>
          <p:cxnSp>
            <p:nvCxnSpPr>
              <p:cNvPr id="24" name="Gerade Verbindung mit Pfeil 23">
                <a:extLst>
                  <a:ext uri="{FF2B5EF4-FFF2-40B4-BE49-F238E27FC236}">
                    <a16:creationId xmlns:a16="http://schemas.microsoft.com/office/drawing/2014/main" id="{310442C6-9E91-4C86-A911-88EF52519BA8}"/>
                  </a:ext>
                </a:extLst>
              </p:cNvPr>
              <p:cNvCxnSpPr/>
              <p:nvPr/>
            </p:nvCxnSpPr>
            <p:spPr>
              <a:xfrm flipV="1">
                <a:off x="1171074" y="1973179"/>
                <a:ext cx="0" cy="3208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mit Pfeil 25">
                <a:extLst>
                  <a:ext uri="{FF2B5EF4-FFF2-40B4-BE49-F238E27FC236}">
                    <a16:creationId xmlns:a16="http://schemas.microsoft.com/office/drawing/2014/main" id="{410FEC98-82F4-4707-84F3-E2A3A8FD52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1074" y="2294021"/>
                <a:ext cx="320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18DD6999-5CFE-4405-B945-25C14D02FEF5}"/>
                  </a:ext>
                </a:extLst>
              </p:cNvPr>
              <p:cNvSpPr txBox="1"/>
              <p:nvPr/>
            </p:nvSpPr>
            <p:spPr>
              <a:xfrm>
                <a:off x="914447" y="1832810"/>
                <a:ext cx="2566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Z</a:t>
                </a:r>
              </a:p>
            </p:txBody>
          </p:sp>
        </p:grp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72E3181E-BA35-4B43-8E82-5492F61E06FB}"/>
                </a:ext>
              </a:extLst>
            </p:cNvPr>
            <p:cNvSpPr txBox="1"/>
            <p:nvPr/>
          </p:nvSpPr>
          <p:spPr>
            <a:xfrm>
              <a:off x="1419750" y="2139751"/>
              <a:ext cx="256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x</a:t>
              </a: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B98FCCE-B2CE-47C2-BBB0-D6E9EC907671}"/>
              </a:ext>
            </a:extLst>
          </p:cNvPr>
          <p:cNvGrpSpPr/>
          <p:nvPr/>
        </p:nvGrpSpPr>
        <p:grpSpPr>
          <a:xfrm>
            <a:off x="1953130" y="1560009"/>
            <a:ext cx="6039853" cy="402508"/>
            <a:chOff x="1989220" y="773769"/>
            <a:chExt cx="6039853" cy="402508"/>
          </a:xfrm>
        </p:grpSpPr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B1487A4C-D5C8-449F-A12B-5A5CAA93DE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9220" y="1145276"/>
              <a:ext cx="1323475" cy="173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EFAA1BE7-4B70-4DAF-802D-BCB4141E7E5F}"/>
                </a:ext>
              </a:extLst>
            </p:cNvPr>
            <p:cNvCxnSpPr>
              <a:cxnSpLocks/>
            </p:cNvCxnSpPr>
            <p:nvPr/>
          </p:nvCxnSpPr>
          <p:spPr>
            <a:xfrm>
              <a:off x="3312695" y="1145276"/>
              <a:ext cx="186888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7ACA4C1C-ECE5-44D0-9F38-2282B9102AF8}"/>
                </a:ext>
              </a:extLst>
            </p:cNvPr>
            <p:cNvCxnSpPr>
              <a:cxnSpLocks/>
            </p:cNvCxnSpPr>
            <p:nvPr/>
          </p:nvCxnSpPr>
          <p:spPr>
            <a:xfrm>
              <a:off x="5181582" y="1158862"/>
              <a:ext cx="1359584" cy="383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44927AA6-8F0D-4DAA-B895-0D7093E28BA1}"/>
                </a:ext>
              </a:extLst>
            </p:cNvPr>
            <p:cNvCxnSpPr>
              <a:cxnSpLocks/>
            </p:cNvCxnSpPr>
            <p:nvPr/>
          </p:nvCxnSpPr>
          <p:spPr>
            <a:xfrm>
              <a:off x="6545178" y="1162328"/>
              <a:ext cx="1483895" cy="1394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9B4D3990-7E7B-4EAE-ABDF-87D303B99CB3}"/>
                </a:ext>
              </a:extLst>
            </p:cNvPr>
            <p:cNvSpPr txBox="1"/>
            <p:nvPr/>
          </p:nvSpPr>
          <p:spPr>
            <a:xfrm>
              <a:off x="3753834" y="797007"/>
              <a:ext cx="95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II</a:t>
              </a:r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=160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0E3472A2-C2A7-48F3-A218-B7D8ECF2FE50}"/>
                </a:ext>
              </a:extLst>
            </p:cNvPr>
            <p:cNvSpPr txBox="1"/>
            <p:nvPr/>
          </p:nvSpPr>
          <p:spPr>
            <a:xfrm>
              <a:off x="2173703" y="777678"/>
              <a:ext cx="95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=65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6FB5C9B1-05AD-42F6-8D07-F962E1DBBC09}"/>
                </a:ext>
              </a:extLst>
            </p:cNvPr>
            <p:cNvSpPr txBox="1"/>
            <p:nvPr/>
          </p:nvSpPr>
          <p:spPr>
            <a:xfrm>
              <a:off x="5374096" y="792916"/>
              <a:ext cx="107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III</a:t>
              </a:r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=65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7FB2C589-995B-4555-A338-BF1B946E0D56}"/>
                </a:ext>
              </a:extLst>
            </p:cNvPr>
            <p:cNvSpPr txBox="1"/>
            <p:nvPr/>
          </p:nvSpPr>
          <p:spPr>
            <a:xfrm>
              <a:off x="6739660" y="773769"/>
              <a:ext cx="95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IV</a:t>
              </a:r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=65</a:t>
              </a:r>
            </a:p>
          </p:txBody>
        </p:sp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BF4B2FAD-B656-4F08-B9E4-344801DB9BC4}"/>
              </a:ext>
            </a:extLst>
          </p:cNvPr>
          <p:cNvSpPr txBox="1"/>
          <p:nvPr/>
        </p:nvSpPr>
        <p:spPr>
          <a:xfrm>
            <a:off x="1953130" y="2554523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865E304E-5C43-45D5-9D95-071105971C78}"/>
              </a:ext>
            </a:extLst>
          </p:cNvPr>
          <p:cNvSpPr txBox="1"/>
          <p:nvPr/>
        </p:nvSpPr>
        <p:spPr>
          <a:xfrm>
            <a:off x="6525124" y="2550330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BZ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07D972F-1A74-4A52-8A88-9EDC83AFC9B4}"/>
              </a:ext>
            </a:extLst>
          </p:cNvPr>
          <p:cNvSpPr txBox="1"/>
          <p:nvPr/>
        </p:nvSpPr>
        <p:spPr>
          <a:xfrm>
            <a:off x="8029073" y="2554340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KZ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8EF695A0-2CBC-4393-A369-3119AB7B7113}"/>
              </a:ext>
            </a:extLst>
          </p:cNvPr>
          <p:cNvCxnSpPr>
            <a:cxnSpLocks/>
          </p:cNvCxnSpPr>
          <p:nvPr/>
        </p:nvCxnSpPr>
        <p:spPr>
          <a:xfrm>
            <a:off x="1876926" y="2294021"/>
            <a:ext cx="6344653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F8DBCB3-B451-46CA-8138-8426D9998553}"/>
              </a:ext>
            </a:extLst>
          </p:cNvPr>
          <p:cNvCxnSpPr/>
          <p:nvPr/>
        </p:nvCxnSpPr>
        <p:spPr>
          <a:xfrm>
            <a:off x="3276605" y="2294021"/>
            <a:ext cx="0" cy="76368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9AD966CB-9CBB-4348-9AD4-A41690F519C8}"/>
              </a:ext>
            </a:extLst>
          </p:cNvPr>
          <p:cNvSpPr txBox="1"/>
          <p:nvPr/>
        </p:nvSpPr>
        <p:spPr>
          <a:xfrm>
            <a:off x="3252541" y="2566379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A97DFDB0-59DD-4EED-96A1-79BD36493742}"/>
              </a:ext>
            </a:extLst>
          </p:cNvPr>
          <p:cNvCxnSpPr/>
          <p:nvPr/>
        </p:nvCxnSpPr>
        <p:spPr>
          <a:xfrm>
            <a:off x="5139488" y="2301859"/>
            <a:ext cx="0" cy="76368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7F86DFD9-7A7E-41F0-9C26-CD77C1974F97}"/>
              </a:ext>
            </a:extLst>
          </p:cNvPr>
          <p:cNvSpPr txBox="1"/>
          <p:nvPr/>
        </p:nvSpPr>
        <p:spPr>
          <a:xfrm>
            <a:off x="5115424" y="2574217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673965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DED36884-F986-4734-9114-90B3726D3911}"/>
              </a:ext>
            </a:extLst>
          </p:cNvPr>
          <p:cNvSpPr/>
          <p:nvPr/>
        </p:nvSpPr>
        <p:spPr>
          <a:xfrm>
            <a:off x="2736567" y="2687052"/>
            <a:ext cx="576000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79D1553-633E-457F-BE19-3966945D0A8F}"/>
              </a:ext>
            </a:extLst>
          </p:cNvPr>
          <p:cNvSpPr/>
          <p:nvPr/>
        </p:nvSpPr>
        <p:spPr>
          <a:xfrm>
            <a:off x="3312567" y="2687052"/>
            <a:ext cx="468000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1250052E-CE76-4C37-BCE4-97AD7A2559A4}"/>
              </a:ext>
            </a:extLst>
          </p:cNvPr>
          <p:cNvCxnSpPr/>
          <p:nvPr/>
        </p:nvCxnSpPr>
        <p:spPr>
          <a:xfrm>
            <a:off x="2502567" y="2687053"/>
            <a:ext cx="1278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485B196-4F97-402E-A841-7AE30AA7BFB6}"/>
              </a:ext>
            </a:extLst>
          </p:cNvPr>
          <p:cNvSpPr txBox="1"/>
          <p:nvPr/>
        </p:nvSpPr>
        <p:spPr>
          <a:xfrm>
            <a:off x="2809967" y="2719954"/>
            <a:ext cx="7366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/>
              <a:t>T</a:t>
            </a:r>
            <a:r>
              <a:rPr lang="de-DE" sz="200" dirty="0"/>
              <a:t>2</a:t>
            </a:r>
            <a:r>
              <a:rPr lang="de-DE" sz="600" dirty="0"/>
              <a:t>=120Nm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F80A6D4-7E54-46C5-A3C4-F3FED4910D79}"/>
              </a:ext>
            </a:extLst>
          </p:cNvPr>
          <p:cNvSpPr txBox="1"/>
          <p:nvPr/>
        </p:nvSpPr>
        <p:spPr>
          <a:xfrm>
            <a:off x="3412267" y="2763992"/>
            <a:ext cx="73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/>
              <a:t>T</a:t>
            </a:r>
            <a:r>
              <a:rPr lang="de-DE" sz="200" dirty="0"/>
              <a:t>3</a:t>
            </a:r>
            <a:r>
              <a:rPr lang="de-DE" sz="600" dirty="0"/>
              <a:t>=T</a:t>
            </a:r>
            <a:r>
              <a:rPr lang="de-DE" sz="200" dirty="0"/>
              <a:t>4</a:t>
            </a:r>
            <a:r>
              <a:rPr lang="de-DE" sz="600" dirty="0"/>
              <a:t>=</a:t>
            </a:r>
          </a:p>
          <a:p>
            <a:r>
              <a:rPr lang="de-DE" sz="600" dirty="0"/>
              <a:t>240Nm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34CE71D-182E-4919-9015-C26A760E9A73}"/>
              </a:ext>
            </a:extLst>
          </p:cNvPr>
          <p:cNvSpPr txBox="1"/>
          <p:nvPr/>
        </p:nvSpPr>
        <p:spPr>
          <a:xfrm>
            <a:off x="2307367" y="2706127"/>
            <a:ext cx="7366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/>
              <a:t>T</a:t>
            </a:r>
            <a:r>
              <a:rPr lang="de-DE" sz="200" dirty="0"/>
              <a:t>1</a:t>
            </a:r>
            <a:r>
              <a:rPr lang="de-DE" sz="600" dirty="0"/>
              <a:t>=0Nm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027C559-094D-44C0-8A1C-A87E7BBB8F78}"/>
              </a:ext>
            </a:extLst>
          </p:cNvPr>
          <p:cNvCxnSpPr>
            <a:cxnSpLocks/>
          </p:cNvCxnSpPr>
          <p:nvPr/>
        </p:nvCxnSpPr>
        <p:spPr>
          <a:xfrm>
            <a:off x="2502567" y="2536929"/>
            <a:ext cx="234000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EBFCD90-2926-490C-9CBE-662467F982CF}"/>
              </a:ext>
            </a:extLst>
          </p:cNvPr>
          <p:cNvCxnSpPr>
            <a:cxnSpLocks/>
          </p:cNvCxnSpPr>
          <p:nvPr/>
        </p:nvCxnSpPr>
        <p:spPr>
          <a:xfrm>
            <a:off x="3546567" y="2533103"/>
            <a:ext cx="234000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D6F7A55-B3AC-4A6D-94D2-98A6E801C59A}"/>
              </a:ext>
            </a:extLst>
          </p:cNvPr>
          <p:cNvCxnSpPr>
            <a:cxnSpLocks/>
          </p:cNvCxnSpPr>
          <p:nvPr/>
        </p:nvCxnSpPr>
        <p:spPr>
          <a:xfrm flipV="1">
            <a:off x="3312567" y="2533104"/>
            <a:ext cx="234000" cy="3357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82C1408-D9EA-493E-9259-176FDF5163EC}"/>
              </a:ext>
            </a:extLst>
          </p:cNvPr>
          <p:cNvCxnSpPr>
            <a:cxnSpLocks/>
          </p:cNvCxnSpPr>
          <p:nvPr/>
        </p:nvCxnSpPr>
        <p:spPr>
          <a:xfrm>
            <a:off x="2736567" y="2536461"/>
            <a:ext cx="576000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117CFCC0-43CF-4716-8794-23A7922E2AA6}"/>
              </a:ext>
            </a:extLst>
          </p:cNvPr>
          <p:cNvSpPr txBox="1"/>
          <p:nvPr/>
        </p:nvSpPr>
        <p:spPr>
          <a:xfrm>
            <a:off x="2583361" y="2379836"/>
            <a:ext cx="9545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300" dirty="0"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=160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EB576D0-C61B-40B3-9A2E-9E96AFACBF00}"/>
              </a:ext>
            </a:extLst>
          </p:cNvPr>
          <p:cNvSpPr txBox="1"/>
          <p:nvPr/>
        </p:nvSpPr>
        <p:spPr>
          <a:xfrm>
            <a:off x="2230545" y="2378268"/>
            <a:ext cx="77804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3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=65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6970C7E-C3C5-4F62-ABED-74FC8B5277E5}"/>
              </a:ext>
            </a:extLst>
          </p:cNvPr>
          <p:cNvSpPr txBox="1"/>
          <p:nvPr/>
        </p:nvSpPr>
        <p:spPr>
          <a:xfrm>
            <a:off x="3199099" y="2381404"/>
            <a:ext cx="42633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300" dirty="0"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=65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A6A44E9-EF16-4E53-9EB2-C72D7C4D0168}"/>
              </a:ext>
            </a:extLst>
          </p:cNvPr>
          <p:cNvSpPr txBox="1"/>
          <p:nvPr/>
        </p:nvSpPr>
        <p:spPr>
          <a:xfrm>
            <a:off x="3474664" y="2381404"/>
            <a:ext cx="3778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300" dirty="0"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=65</a:t>
            </a:r>
          </a:p>
        </p:txBody>
      </p:sp>
    </p:spTree>
    <p:extLst>
      <p:ext uri="{BB962C8B-B14F-4D97-AF65-F5344CB8AC3E}">
        <p14:creationId xmlns:p14="http://schemas.microsoft.com/office/powerpoint/2010/main" val="2021752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473062E-2E22-4948-8206-3652FD3AC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14" y="865773"/>
            <a:ext cx="10506075" cy="4829175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AB3EB1DE-D0DC-4EEE-B387-DE3332E3CAFB}"/>
              </a:ext>
            </a:extLst>
          </p:cNvPr>
          <p:cNvSpPr txBox="1"/>
          <p:nvPr/>
        </p:nvSpPr>
        <p:spPr>
          <a:xfrm>
            <a:off x="1626766" y="1106906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Q1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63819E1-C13F-48AC-B690-8E72BF943482}"/>
              </a:ext>
            </a:extLst>
          </p:cNvPr>
          <p:cNvSpPr txBox="1"/>
          <p:nvPr/>
        </p:nvSpPr>
        <p:spPr>
          <a:xfrm>
            <a:off x="2161918" y="1259852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Q2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8A013D5-1B4A-4368-AEFD-D7F753EB6A65}"/>
              </a:ext>
            </a:extLst>
          </p:cNvPr>
          <p:cNvSpPr txBox="1"/>
          <p:nvPr/>
        </p:nvSpPr>
        <p:spPr>
          <a:xfrm>
            <a:off x="3344025" y="1572127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Q3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81BDB18-2C18-4E49-AF4C-182F8C411AE9}"/>
              </a:ext>
            </a:extLst>
          </p:cNvPr>
          <p:cNvSpPr txBox="1"/>
          <p:nvPr/>
        </p:nvSpPr>
        <p:spPr>
          <a:xfrm>
            <a:off x="4965031" y="2005627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Q4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897389D-EA2E-4CEF-B250-DC0A64F62AEB}"/>
              </a:ext>
            </a:extLst>
          </p:cNvPr>
          <p:cNvSpPr txBox="1"/>
          <p:nvPr/>
        </p:nvSpPr>
        <p:spPr>
          <a:xfrm>
            <a:off x="6978315" y="2613519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Q5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B32411D-4C6B-45CF-9AE8-B23AA21037C8}"/>
              </a:ext>
            </a:extLst>
          </p:cNvPr>
          <p:cNvSpPr txBox="1"/>
          <p:nvPr/>
        </p:nvSpPr>
        <p:spPr>
          <a:xfrm>
            <a:off x="8036717" y="2982851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Q6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958E9C8-D4BA-4BAB-A126-4065E1B83B17}"/>
              </a:ext>
            </a:extLst>
          </p:cNvPr>
          <p:cNvSpPr txBox="1"/>
          <p:nvPr/>
        </p:nvSpPr>
        <p:spPr>
          <a:xfrm>
            <a:off x="8678777" y="3244334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Q7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6821859-5AED-4FA4-8511-37033E6B2DEE}"/>
              </a:ext>
            </a:extLst>
          </p:cNvPr>
          <p:cNvSpPr txBox="1"/>
          <p:nvPr/>
        </p:nvSpPr>
        <p:spPr>
          <a:xfrm>
            <a:off x="9248274" y="3429000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Q8</a:t>
            </a:r>
          </a:p>
        </p:txBody>
      </p:sp>
    </p:spTree>
    <p:extLst>
      <p:ext uri="{BB962C8B-B14F-4D97-AF65-F5344CB8AC3E}">
        <p14:creationId xmlns:p14="http://schemas.microsoft.com/office/powerpoint/2010/main" val="2666147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A3C97F0F-5EF9-443E-A98B-0F8166DDEC33}"/>
              </a:ext>
            </a:extLst>
          </p:cNvPr>
          <p:cNvSpPr/>
          <p:nvPr/>
        </p:nvSpPr>
        <p:spPr>
          <a:xfrm>
            <a:off x="4082716" y="1556084"/>
            <a:ext cx="2606842" cy="2606842"/>
          </a:xfrm>
          <a:prstGeom prst="ellipse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792E453F-31B4-4912-AB8E-13BD6590C2F1}"/>
              </a:ext>
            </a:extLst>
          </p:cNvPr>
          <p:cNvCxnSpPr>
            <a:cxnSpLocks/>
          </p:cNvCxnSpPr>
          <p:nvPr/>
        </p:nvCxnSpPr>
        <p:spPr>
          <a:xfrm flipH="1">
            <a:off x="5390148" y="2859505"/>
            <a:ext cx="1523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DB57880-291F-4FE4-8100-4473C538C41C}"/>
              </a:ext>
            </a:extLst>
          </p:cNvPr>
          <p:cNvCxnSpPr>
            <a:cxnSpLocks/>
            <a:stCxn id="2" idx="7"/>
            <a:endCxn id="2" idx="3"/>
          </p:cNvCxnSpPr>
          <p:nvPr/>
        </p:nvCxnSpPr>
        <p:spPr>
          <a:xfrm flipH="1">
            <a:off x="4464479" y="1937847"/>
            <a:ext cx="1843316" cy="1843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E880E47-4248-406A-8E99-854F14807FF7}"/>
              </a:ext>
            </a:extLst>
          </p:cNvPr>
          <p:cNvCxnSpPr>
            <a:cxnSpLocks/>
          </p:cNvCxnSpPr>
          <p:nvPr/>
        </p:nvCxnSpPr>
        <p:spPr>
          <a:xfrm flipV="1">
            <a:off x="5390147" y="2470484"/>
            <a:ext cx="1524000" cy="389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0EA19DA-BC09-40E5-B0A8-52181B2C0C86}"/>
              </a:ext>
            </a:extLst>
          </p:cNvPr>
          <p:cNvCxnSpPr/>
          <p:nvPr/>
        </p:nvCxnSpPr>
        <p:spPr>
          <a:xfrm>
            <a:off x="6096000" y="2687053"/>
            <a:ext cx="0" cy="1724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E9B19354-B4AA-46F7-A1A7-1E3357F46439}"/>
              </a:ext>
            </a:extLst>
          </p:cNvPr>
          <p:cNvSpPr txBox="1"/>
          <p:nvPr/>
        </p:nvSpPr>
        <p:spPr>
          <a:xfrm>
            <a:off x="5843343" y="2634889"/>
            <a:ext cx="336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φ</a:t>
            </a:r>
            <a:endParaRPr lang="de-DE" sz="1200" dirty="0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6133FA3-49E5-4869-9E78-8C98E25DE382}"/>
              </a:ext>
            </a:extLst>
          </p:cNvPr>
          <p:cNvCxnSpPr>
            <a:cxnSpLocks/>
          </p:cNvCxnSpPr>
          <p:nvPr/>
        </p:nvCxnSpPr>
        <p:spPr>
          <a:xfrm>
            <a:off x="6760990" y="2526632"/>
            <a:ext cx="32464" cy="3328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3F0955B-6758-40B3-84A3-CB4ABD7131AD}"/>
              </a:ext>
            </a:extLst>
          </p:cNvPr>
          <p:cNvSpPr txBox="1"/>
          <p:nvPr/>
        </p:nvSpPr>
        <p:spPr>
          <a:xfrm>
            <a:off x="6760990" y="2538284"/>
            <a:ext cx="738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0,25mm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53DF975-3AA2-4279-82D6-F8980B14928F}"/>
              </a:ext>
            </a:extLst>
          </p:cNvPr>
          <p:cNvSpPr txBox="1"/>
          <p:nvPr/>
        </p:nvSpPr>
        <p:spPr>
          <a:xfrm rot="19054114">
            <a:off x="4993017" y="2634779"/>
            <a:ext cx="687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80mm</a:t>
            </a:r>
          </a:p>
        </p:txBody>
      </p:sp>
    </p:spTree>
    <p:extLst>
      <p:ext uri="{BB962C8B-B14F-4D97-AF65-F5344CB8AC3E}">
        <p14:creationId xmlns:p14="http://schemas.microsoft.com/office/powerpoint/2010/main" val="2268241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Breitbild</PresentationFormat>
  <Paragraphs>46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Langohr, Anika</dc:creator>
  <cp:lastModifiedBy>langohra.tmb18</cp:lastModifiedBy>
  <cp:revision>20</cp:revision>
  <dcterms:created xsi:type="dcterms:W3CDTF">2019-10-23T11:31:57Z</dcterms:created>
  <dcterms:modified xsi:type="dcterms:W3CDTF">2020-01-24T12:06:11Z</dcterms:modified>
</cp:coreProperties>
</file>