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-22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D144D94C-2289-4013-A9D0-E50B76235F78}"/>
              </a:ext>
            </a:extLst>
          </p:cNvPr>
          <p:cNvSpPr/>
          <p:nvPr/>
        </p:nvSpPr>
        <p:spPr>
          <a:xfrm>
            <a:off x="1989221" y="2197768"/>
            <a:ext cx="4551946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xmlns="" id="{4505AB64-DC1C-4AEE-AD57-F2CA0E3FA2E9}"/>
              </a:ext>
            </a:extLst>
          </p:cNvPr>
          <p:cNvCxnSpPr>
            <a:cxnSpLocks/>
          </p:cNvCxnSpPr>
          <p:nvPr/>
        </p:nvCxnSpPr>
        <p:spPr>
          <a:xfrm flipV="1">
            <a:off x="3810000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1166" y="2294021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B1487A4C-D5C8-449F-A12B-5A5CAA93DE59}"/>
              </a:ext>
            </a:extLst>
          </p:cNvPr>
          <p:cNvCxnSpPr>
            <a:cxnSpLocks/>
          </p:cNvCxnSpPr>
          <p:nvPr/>
        </p:nvCxnSpPr>
        <p:spPr>
          <a:xfrm>
            <a:off x="1963148" y="1130245"/>
            <a:ext cx="1846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EFAA1BE7-4B70-4DAF-802D-BCB4141E7E5F}"/>
              </a:ext>
            </a:extLst>
          </p:cNvPr>
          <p:cNvCxnSpPr>
            <a:cxnSpLocks/>
          </p:cNvCxnSpPr>
          <p:nvPr/>
        </p:nvCxnSpPr>
        <p:spPr>
          <a:xfrm flipV="1">
            <a:off x="3810000" y="1122405"/>
            <a:ext cx="1451831" cy="1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xmlns="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232723" y="1124501"/>
            <a:ext cx="1207201" cy="5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xmlns="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xmlns="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xmlns="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xmlns="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xmlns="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9B4D3990-7E7B-4EAE-ABDF-87D303B99CB3}"/>
              </a:ext>
            </a:extLst>
          </p:cNvPr>
          <p:cNvSpPr txBox="1"/>
          <p:nvPr/>
        </p:nvSpPr>
        <p:spPr>
          <a:xfrm>
            <a:off x="3938327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0E3472A2-C2A7-48F3-A218-B7D8ECF2FE50}"/>
              </a:ext>
            </a:extLst>
          </p:cNvPr>
          <p:cNvSpPr txBox="1"/>
          <p:nvPr/>
        </p:nvSpPr>
        <p:spPr>
          <a:xfrm>
            <a:off x="2409320" y="738400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94,5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6FB5C9B1-05AD-42F6-8D07-F962E1DBBC09}"/>
              </a:ext>
            </a:extLst>
          </p:cNvPr>
          <p:cNvSpPr txBox="1"/>
          <p:nvPr/>
        </p:nvSpPr>
        <p:spPr>
          <a:xfrm>
            <a:off x="5232723" y="739043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71,5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xmlns="" id="{865E304E-5C43-45D5-9D95-071105971C78}"/>
              </a:ext>
            </a:extLst>
          </p:cNvPr>
          <p:cNvSpPr txBox="1"/>
          <p:nvPr/>
        </p:nvSpPr>
        <p:spPr>
          <a:xfrm>
            <a:off x="6541166" y="263838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1989221" y="1415534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7E1C5C5F-9B91-48A4-93FF-0F95B1D00285}"/>
              </a:ext>
            </a:extLst>
          </p:cNvPr>
          <p:cNvSpPr txBox="1"/>
          <p:nvPr/>
        </p:nvSpPr>
        <p:spPr>
          <a:xfrm>
            <a:off x="3956383" y="1625814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232723" y="1503403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C1555B31-4C6F-4514-9994-54536E4FE13B}"/>
              </a:ext>
            </a:extLst>
          </p:cNvPr>
          <p:cNvSpPr txBox="1"/>
          <p:nvPr/>
        </p:nvSpPr>
        <p:spPr>
          <a:xfrm>
            <a:off x="5379107" y="161114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xmlns="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4812632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xmlns="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xmlns="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xmlns="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xmlns="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xmlns="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xmlns="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xmlns="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xmlns="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xmlns="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xmlns="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xmlns="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xmlns="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xmlns="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xmlns="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xmlns="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xmlns="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xmlns="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xmlns="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xmlns="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xmlns="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xmlns="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xmlns="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xmlns="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xmlns="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xmlns="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xmlns="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4F717245-6F2B-436C-B06F-B71C4C9B7378}"/>
              </a:ext>
            </a:extLst>
          </p:cNvPr>
          <p:cNvSpPr/>
          <p:nvPr/>
        </p:nvSpPr>
        <p:spPr>
          <a:xfrm>
            <a:off x="5652165" y="1981193"/>
            <a:ext cx="2112212" cy="17405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736B5B27-66CF-44DD-84A3-BD288082062C}"/>
              </a:ext>
            </a:extLst>
          </p:cNvPr>
          <p:cNvCxnSpPr/>
          <p:nvPr/>
        </p:nvCxnSpPr>
        <p:spPr>
          <a:xfrm>
            <a:off x="5606714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DABD9667-9DFD-4DB6-97F0-18387CAF0F38}"/>
              </a:ext>
            </a:extLst>
          </p:cNvPr>
          <p:cNvCxnSpPr>
            <a:cxnSpLocks/>
          </p:cNvCxnSpPr>
          <p:nvPr/>
        </p:nvCxnSpPr>
        <p:spPr>
          <a:xfrm>
            <a:off x="6713622" y="1981200"/>
            <a:ext cx="0" cy="1740561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xmlns="" id="{BC0D837E-7A20-4C6C-B1AF-2C945E921F4B}"/>
              </a:ext>
            </a:extLst>
          </p:cNvPr>
          <p:cNvCxnSpPr>
            <a:cxnSpLocks/>
          </p:cNvCxnSpPr>
          <p:nvPr/>
        </p:nvCxnSpPr>
        <p:spPr>
          <a:xfrm flipH="1">
            <a:off x="5986802" y="793287"/>
            <a:ext cx="410534" cy="1612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3D91693A-F571-4648-A721-AE0D77DF7B77}"/>
              </a:ext>
            </a:extLst>
          </p:cNvPr>
          <p:cNvSpPr txBox="1"/>
          <p:nvPr/>
        </p:nvSpPr>
        <p:spPr>
          <a:xfrm>
            <a:off x="5580402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9BE60142-237A-4092-9739-F5F8312D50B8}"/>
              </a:ext>
            </a:extLst>
          </p:cNvPr>
          <p:cNvSpPr txBox="1"/>
          <p:nvPr/>
        </p:nvSpPr>
        <p:spPr>
          <a:xfrm>
            <a:off x="6289801" y="2687052"/>
            <a:ext cx="47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  <a:p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xmlns="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6096000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xmlns="" id="{F9B4F609-2AE1-4D44-AA52-2F5498C6D77E}"/>
              </a:ext>
            </a:extLst>
          </p:cNvPr>
          <p:cNvCxnSpPr>
            <a:cxnSpLocks/>
          </p:cNvCxnSpPr>
          <p:nvPr/>
        </p:nvCxnSpPr>
        <p:spPr>
          <a:xfrm>
            <a:off x="7001864" y="793287"/>
            <a:ext cx="417096" cy="155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9D32FDFD-A1DB-49AD-849D-CBD2A2539613}"/>
              </a:ext>
            </a:extLst>
          </p:cNvPr>
          <p:cNvCxnSpPr/>
          <p:nvPr/>
        </p:nvCxnSpPr>
        <p:spPr>
          <a:xfrm>
            <a:off x="6289801" y="1315453"/>
            <a:ext cx="8409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7493AC64-15BE-4EA6-8088-C0806EB9FD43}"/>
              </a:ext>
            </a:extLst>
          </p:cNvPr>
          <p:cNvSpPr txBox="1"/>
          <p:nvPr/>
        </p:nvSpPr>
        <p:spPr>
          <a:xfrm>
            <a:off x="6557771" y="998617"/>
            <a:ext cx="41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3D91693A-F571-4648-A721-AE0D77DF7B77}"/>
              </a:ext>
            </a:extLst>
          </p:cNvPr>
          <p:cNvSpPr txBox="1"/>
          <p:nvPr/>
        </p:nvSpPr>
        <p:spPr>
          <a:xfrm>
            <a:off x="7353169" y="3677634"/>
            <a:ext cx="6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736B5B27-66CF-44DD-84A3-BD288082062C}"/>
              </a:ext>
            </a:extLst>
          </p:cNvPr>
          <p:cNvCxnSpPr/>
          <p:nvPr/>
        </p:nvCxnSpPr>
        <p:spPr>
          <a:xfrm>
            <a:off x="7353169" y="4002845"/>
            <a:ext cx="426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xmlns="" id="{788316D7-337D-431C-A45A-EBA065B78F2F}"/>
              </a:ext>
            </a:extLst>
          </p:cNvPr>
          <p:cNvCxnSpPr>
            <a:cxnSpLocks/>
          </p:cNvCxnSpPr>
          <p:nvPr/>
        </p:nvCxnSpPr>
        <p:spPr>
          <a:xfrm>
            <a:off x="7353169" y="2004370"/>
            <a:ext cx="0" cy="1717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xmlns="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xmlns="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xmlns="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xmlns="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0,25mm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Anika</cp:lastModifiedBy>
  <cp:revision>25</cp:revision>
  <dcterms:created xsi:type="dcterms:W3CDTF">2019-10-23T11:31:57Z</dcterms:created>
  <dcterms:modified xsi:type="dcterms:W3CDTF">2020-02-17T14:54:30Z</dcterms:modified>
</cp:coreProperties>
</file>