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4F791-FDFE-45DB-A5DE-2DF1BE92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FC3CB6-D780-473A-92CE-B73F3B67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40506-398A-4D8D-BAA1-5A36402E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9376D-1E61-4121-BCEF-8BA3EB2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B40F9-3A50-466C-A042-FE8C85D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0AD80-83E0-420E-A62C-6DFA2829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2EC08-344C-424E-8783-267C3655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EC0FC-B775-4FA6-B4D8-9489D5B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C3EAE-4FE4-4720-8D6E-F6816C8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3C3DA-410C-46C9-A48F-2F36913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9DABB7-23CD-44DC-ADD7-FC700BA1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06723-6E5E-40B8-8F65-A3D2B7A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31E27-F41D-46A6-9C91-2D95E38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C22C0-4A3F-48ED-AD9A-CCB2493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4A3F9-67AB-4278-915D-7D40AD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CD684-B8F5-462F-96F1-A1A2EA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09A3-ADC6-4368-BF82-51F6A91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3C83C-1905-4AD8-9072-1E614D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68DA4-1006-40BE-BF4B-64122ED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97918-B9C7-48AF-B834-C298722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8A32-E9B6-4971-BA75-BC23D62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911F2-3387-48CF-AF52-DE28FF0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E7EFC-478E-489A-88D5-2912B68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1F9E8-FA45-4869-9C2C-20D7B1D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B6699-79D1-4E45-A973-543AE9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23C8-25D1-4AD9-889E-C2CD479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59B41-7381-4263-9356-D85F4790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F7CF5D-582B-45C7-9CF2-C0A89E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D61F8-DB42-4D35-A733-C809867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89BAC-A270-4992-89AF-C651CFF5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233E0-21AA-4E86-AFF4-50FF420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A633-88E7-4EE3-A2AB-512F8DA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41C20-4431-40FE-B7B2-903A1E37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8628-3D90-43BC-B92A-3EA8EE72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5AA0A-6638-41B2-9FE4-6928963B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195763-A791-4A96-BEFD-614CD541D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F1489-546D-4A63-AD49-2BF6585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99682B-977D-40D0-ACCB-728613E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7B2334-EC81-46CD-ACE5-583C635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EE5B-1FFB-4DEE-9D07-BA63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AEF728-552C-4928-81E0-4F9AED1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3B56B-F4E5-4E71-9029-520CE42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A93A-DF00-45A9-BE1A-84ABDAE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104438-7910-4513-A4FD-9E45903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F14611-BAB9-4EB1-9A5B-3055FAB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F29C2-46A5-4346-9DBD-BBC114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F63F-0A9F-4C8D-B39A-1FBF393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BA02F-2358-4BE3-9263-12AFB01C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B9EA18-FEDB-4248-80B9-8137979A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EF15C-25A5-4075-B7B6-DDD9C63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0D9B6-96E0-470D-82E2-37080BA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AAA02-713E-4FAF-9DA2-D45BB22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5D39-2519-429E-BCE6-6431ECAB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63C97-E3C2-4D42-90CB-C724C06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16F31-6E71-442A-9EBC-EE6BFB3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302E-5D7A-482C-B7F5-74F2C77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0407C-9396-4D0B-8570-ED95DD3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8B357-7506-45AC-9B90-BA7CE77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877A1-6E5C-4773-87C2-8ACD351C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2C717-CE3E-4B70-9323-4EF3D01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9F7DC-057C-461A-96C3-5E7DCD8A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A71-948F-4AE8-AF79-80443CCFF2D0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C5EDA-E7B3-4E4C-A67D-00B65630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7C0FD-ED17-4341-8625-38DDB48F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1EE81-C787-40A4-9746-C94978F7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E6B12-0540-4420-9A5E-70C062DE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0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1" y="2197768"/>
            <a:ext cx="4551946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</p:cNvCxnSpPr>
          <p:nvPr/>
        </p:nvCxnSpPr>
        <p:spPr>
          <a:xfrm flipV="1">
            <a:off x="3810000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 flipV="1">
            <a:off x="6541166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487A4C-D5C8-449F-A12B-5A5CAA93DE59}"/>
              </a:ext>
            </a:extLst>
          </p:cNvPr>
          <p:cNvCxnSpPr>
            <a:cxnSpLocks/>
          </p:cNvCxnSpPr>
          <p:nvPr/>
        </p:nvCxnSpPr>
        <p:spPr>
          <a:xfrm>
            <a:off x="1963148" y="1130245"/>
            <a:ext cx="1846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AA1BE7-4B70-4DAF-802D-BCB4141E7E5F}"/>
              </a:ext>
            </a:extLst>
          </p:cNvPr>
          <p:cNvCxnSpPr>
            <a:cxnSpLocks/>
          </p:cNvCxnSpPr>
          <p:nvPr/>
        </p:nvCxnSpPr>
        <p:spPr>
          <a:xfrm flipV="1">
            <a:off x="3810000" y="1122405"/>
            <a:ext cx="1451831" cy="1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ACA4C1C-ECE5-44D0-9F38-2282B9102AF8}"/>
              </a:ext>
            </a:extLst>
          </p:cNvPr>
          <p:cNvCxnSpPr>
            <a:cxnSpLocks/>
          </p:cNvCxnSpPr>
          <p:nvPr/>
        </p:nvCxnSpPr>
        <p:spPr>
          <a:xfrm>
            <a:off x="5232723" y="1124501"/>
            <a:ext cx="1207201" cy="5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4D3990-7E7B-4EAE-ABDF-87D303B99CB3}"/>
              </a:ext>
            </a:extLst>
          </p:cNvPr>
          <p:cNvSpPr txBox="1"/>
          <p:nvPr/>
        </p:nvSpPr>
        <p:spPr>
          <a:xfrm>
            <a:off x="3938327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3472A2-C2A7-48F3-A218-B7D8ECF2FE50}"/>
              </a:ext>
            </a:extLst>
          </p:cNvPr>
          <p:cNvSpPr txBox="1"/>
          <p:nvPr/>
        </p:nvSpPr>
        <p:spPr>
          <a:xfrm>
            <a:off x="2409320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94,5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FB5C9B1-05AD-42F6-8D07-F962E1DBBC09}"/>
              </a:ext>
            </a:extLst>
          </p:cNvPr>
          <p:cNvSpPr txBox="1"/>
          <p:nvPr/>
        </p:nvSpPr>
        <p:spPr>
          <a:xfrm>
            <a:off x="5232723" y="739043"/>
            <a:ext cx="10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71,5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2019294" y="160197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41166" y="2638381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6441BA-10BC-4E6B-A8CE-7C308E190311}"/>
              </a:ext>
            </a:extLst>
          </p:cNvPr>
          <p:cNvCxnSpPr>
            <a:cxnSpLocks/>
          </p:cNvCxnSpPr>
          <p:nvPr/>
        </p:nvCxnSpPr>
        <p:spPr>
          <a:xfrm>
            <a:off x="1989221" y="1415534"/>
            <a:ext cx="0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E1C5C5F-9B91-48A4-93FF-0F95B1D00285}"/>
              </a:ext>
            </a:extLst>
          </p:cNvPr>
          <p:cNvSpPr txBox="1"/>
          <p:nvPr/>
        </p:nvSpPr>
        <p:spPr>
          <a:xfrm>
            <a:off x="3956383" y="1625814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4F33DC-7A48-45C8-BFAD-B0E912C6822E}"/>
              </a:ext>
            </a:extLst>
          </p:cNvPr>
          <p:cNvCxnSpPr>
            <a:cxnSpLocks/>
          </p:cNvCxnSpPr>
          <p:nvPr/>
        </p:nvCxnSpPr>
        <p:spPr>
          <a:xfrm flipH="1">
            <a:off x="5232723" y="1503403"/>
            <a:ext cx="4014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555B31-4C6F-4514-9994-54536E4FE13B}"/>
              </a:ext>
            </a:extLst>
          </p:cNvPr>
          <p:cNvSpPr txBox="1"/>
          <p:nvPr/>
        </p:nvSpPr>
        <p:spPr>
          <a:xfrm>
            <a:off x="5379107" y="1611145"/>
            <a:ext cx="6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4812632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B3ACD3A-7C75-4673-944A-464045A0E9AF}"/>
              </a:ext>
            </a:extLst>
          </p:cNvPr>
          <p:cNvSpPr/>
          <p:nvPr/>
        </p:nvSpPr>
        <p:spPr>
          <a:xfrm>
            <a:off x="5085347" y="15400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3536759-76CE-456C-8E16-C111C37F543C}"/>
              </a:ext>
            </a:extLst>
          </p:cNvPr>
          <p:cNvSpPr/>
          <p:nvPr/>
        </p:nvSpPr>
        <p:spPr>
          <a:xfrm>
            <a:off x="5337347" y="1792042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DE6D7F-60A5-4A28-A8CA-E13D0B9C2E93}"/>
              </a:ext>
            </a:extLst>
          </p:cNvPr>
          <p:cNvCxnSpPr>
            <a:stCxn id="2" idx="0"/>
          </p:cNvCxnSpPr>
          <p:nvPr/>
        </p:nvCxnSpPr>
        <p:spPr>
          <a:xfrm flipH="1">
            <a:off x="4523874" y="1540042"/>
            <a:ext cx="1641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56190AA-57A3-466B-ABA5-709E934C055F}"/>
              </a:ext>
            </a:extLst>
          </p:cNvPr>
          <p:cNvCxnSpPr>
            <a:cxnSpLocks/>
          </p:cNvCxnSpPr>
          <p:nvPr/>
        </p:nvCxnSpPr>
        <p:spPr>
          <a:xfrm flipH="1">
            <a:off x="4997116" y="3700042"/>
            <a:ext cx="124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AD2803-AA4F-431C-893E-AB6D0ECAAAE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929022" y="1856367"/>
            <a:ext cx="949483" cy="87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2A6C69-946F-4FFD-942F-6C5F21981703}"/>
              </a:ext>
            </a:extLst>
          </p:cNvPr>
          <p:cNvCxnSpPr/>
          <p:nvPr/>
        </p:nvCxnSpPr>
        <p:spPr>
          <a:xfrm>
            <a:off x="5953957" y="2620042"/>
            <a:ext cx="449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EC7A47-248B-4A5E-A452-1D16387AE183}"/>
              </a:ext>
            </a:extLst>
          </p:cNvPr>
          <p:cNvCxnSpPr>
            <a:cxnSpLocks/>
          </p:cNvCxnSpPr>
          <p:nvPr/>
        </p:nvCxnSpPr>
        <p:spPr>
          <a:xfrm flipV="1">
            <a:off x="6178546" y="2457031"/>
            <a:ext cx="0" cy="32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AEC6A3-86E3-4BC5-830E-8D3330CB90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6165347" y="1540042"/>
            <a:ext cx="1320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FECAB05-93A6-4FAD-B0D7-3708DE4F1397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6165347" y="2620042"/>
            <a:ext cx="8280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0D1998D-B975-45E4-A3D8-67E1E223A28E}"/>
              </a:ext>
            </a:extLst>
          </p:cNvPr>
          <p:cNvSpPr txBox="1"/>
          <p:nvPr/>
        </p:nvSpPr>
        <p:spPr>
          <a:xfrm>
            <a:off x="4641269" y="1540041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527E15E-7A50-4642-A23F-988D1703218F}"/>
              </a:ext>
            </a:extLst>
          </p:cNvPr>
          <p:cNvSpPr txBox="1"/>
          <p:nvPr/>
        </p:nvSpPr>
        <p:spPr>
          <a:xfrm>
            <a:off x="4866443" y="3250570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E35C4E-9E89-4A1F-80E8-48F080D11BD8}"/>
              </a:ext>
            </a:extLst>
          </p:cNvPr>
          <p:cNvSpPr txBox="1"/>
          <p:nvPr/>
        </p:nvSpPr>
        <p:spPr>
          <a:xfrm>
            <a:off x="7497347" y="2076513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7D707D-EE17-4959-9DE0-EDA36C99C0F0}"/>
              </a:ext>
            </a:extLst>
          </p:cNvPr>
          <p:cNvGrpSpPr/>
          <p:nvPr/>
        </p:nvGrpSpPr>
        <p:grpSpPr>
          <a:xfrm>
            <a:off x="3679433" y="3253917"/>
            <a:ext cx="761930" cy="583940"/>
            <a:chOff x="914447" y="1832810"/>
            <a:chExt cx="761930" cy="58394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10D999F-9D1B-4971-BF1E-F303864FBA23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0CA818D9-7792-44C7-B6BA-A8E9C6A59404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591FF2FB-363C-43E2-B972-B00AFB65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FD13965-230B-47AB-A7BB-FB4677A5F30F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EA4E00-D078-48D8-B9EF-559DCA3C9643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43DA5BB-4582-4BDE-B8F0-C6CB03A17BE2}"/>
              </a:ext>
            </a:extLst>
          </p:cNvPr>
          <p:cNvSpPr txBox="1"/>
          <p:nvPr/>
        </p:nvSpPr>
        <p:spPr>
          <a:xfrm>
            <a:off x="6293685" y="2351423"/>
            <a:ext cx="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92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4715C11-605F-4B8F-81A6-8B5B738C3050}"/>
              </a:ext>
            </a:extLst>
          </p:cNvPr>
          <p:cNvSpPr txBox="1"/>
          <p:nvPr/>
        </p:nvSpPr>
        <p:spPr>
          <a:xfrm rot="16200000">
            <a:off x="5600662" y="1970648"/>
            <a:ext cx="94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120</a:t>
            </a:r>
          </a:p>
        </p:txBody>
      </p:sp>
    </p:spTree>
    <p:extLst>
      <p:ext uri="{BB962C8B-B14F-4D97-AF65-F5344CB8AC3E}">
        <p14:creationId xmlns:p14="http://schemas.microsoft.com/office/powerpoint/2010/main" val="28031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989220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>
            <a:off x="6545178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>
            <a:off x="8029073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98FCCE-B2CE-47C2-BBB0-D6E9EC907671}"/>
              </a:ext>
            </a:extLst>
          </p:cNvPr>
          <p:cNvGrpSpPr/>
          <p:nvPr/>
        </p:nvGrpSpPr>
        <p:grpSpPr>
          <a:xfrm>
            <a:off x="1953130" y="1560009"/>
            <a:ext cx="6039853" cy="402508"/>
            <a:chOff x="1989220" y="773769"/>
            <a:chExt cx="6039853" cy="402508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1487A4C-D5C8-449F-A12B-5A5CAA93D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220" y="1145276"/>
              <a:ext cx="1323475" cy="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FAA1BE7-4B70-4DAF-802D-BCB4141E7E5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95" y="1145276"/>
              <a:ext cx="186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ACA4C1C-ECE5-44D0-9F38-2282B9102AF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82" y="1158862"/>
              <a:ext cx="1359584" cy="3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4927AA6-8F0D-4DAA-B895-0D7093E28B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5178" y="1162328"/>
              <a:ext cx="1483895" cy="139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B4D3990-7E7B-4EAE-ABDF-87D303B99CB3}"/>
                </a:ext>
              </a:extLst>
            </p:cNvPr>
            <p:cNvSpPr txBox="1"/>
            <p:nvPr/>
          </p:nvSpPr>
          <p:spPr>
            <a:xfrm>
              <a:off x="3753834" y="797007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=160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3472A2-C2A7-48F3-A218-B7D8ECF2FE50}"/>
                </a:ext>
              </a:extLst>
            </p:cNvPr>
            <p:cNvSpPr txBox="1"/>
            <p:nvPr/>
          </p:nvSpPr>
          <p:spPr>
            <a:xfrm>
              <a:off x="2173703" y="777678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5C9B1-05AD-42F6-8D07-F962E1DBBC09}"/>
                </a:ext>
              </a:extLst>
            </p:cNvPr>
            <p:cNvSpPr txBox="1"/>
            <p:nvPr/>
          </p:nvSpPr>
          <p:spPr>
            <a:xfrm>
              <a:off x="5374096" y="792916"/>
              <a:ext cx="107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B2C589-995B-4555-A338-BF1B946E0D56}"/>
                </a:ext>
              </a:extLst>
            </p:cNvPr>
            <p:cNvSpPr txBox="1"/>
            <p:nvPr/>
          </p:nvSpPr>
          <p:spPr>
            <a:xfrm>
              <a:off x="6739660" y="77376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1953130" y="2554523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25124" y="255033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8029073" y="255434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KZ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DBCB3-B451-46CA-8138-8426D9998553}"/>
              </a:ext>
            </a:extLst>
          </p:cNvPr>
          <p:cNvCxnSpPr/>
          <p:nvPr/>
        </p:nvCxnSpPr>
        <p:spPr>
          <a:xfrm>
            <a:off x="3276605" y="2294021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AD966CB-9CBB-4348-9AD4-A41690F519C8}"/>
              </a:ext>
            </a:extLst>
          </p:cNvPr>
          <p:cNvSpPr txBox="1"/>
          <p:nvPr/>
        </p:nvSpPr>
        <p:spPr>
          <a:xfrm>
            <a:off x="3252541" y="2566379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7DFDB0-59DD-4EED-96A1-79BD36493742}"/>
              </a:ext>
            </a:extLst>
          </p:cNvPr>
          <p:cNvCxnSpPr/>
          <p:nvPr/>
        </p:nvCxnSpPr>
        <p:spPr>
          <a:xfrm>
            <a:off x="5139488" y="2301859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F86DFD9-7A7E-41F0-9C26-CD77C1974F97}"/>
              </a:ext>
            </a:extLst>
          </p:cNvPr>
          <p:cNvSpPr txBox="1"/>
          <p:nvPr/>
        </p:nvSpPr>
        <p:spPr>
          <a:xfrm>
            <a:off x="5115424" y="257421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39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ED36884-F986-4734-9114-90B3726D3911}"/>
              </a:ext>
            </a:extLst>
          </p:cNvPr>
          <p:cNvSpPr/>
          <p:nvPr/>
        </p:nvSpPr>
        <p:spPr>
          <a:xfrm>
            <a:off x="2736567" y="2687052"/>
            <a:ext cx="576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9D1553-633E-457F-BE19-3966945D0A8F}"/>
              </a:ext>
            </a:extLst>
          </p:cNvPr>
          <p:cNvSpPr/>
          <p:nvPr/>
        </p:nvSpPr>
        <p:spPr>
          <a:xfrm>
            <a:off x="3312567" y="2687052"/>
            <a:ext cx="46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250052E-CE76-4C37-BCE4-97AD7A2559A4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485B196-4F97-402E-A841-7AE30AA7BFB6}"/>
              </a:ext>
            </a:extLst>
          </p:cNvPr>
          <p:cNvSpPr txBox="1"/>
          <p:nvPr/>
        </p:nvSpPr>
        <p:spPr>
          <a:xfrm>
            <a:off x="2809967" y="2719954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2</a:t>
            </a:r>
            <a:r>
              <a:rPr lang="de-DE" sz="600" dirty="0"/>
              <a:t>=120Nm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0A6D4-7E54-46C5-A3C4-F3FED4910D79}"/>
              </a:ext>
            </a:extLst>
          </p:cNvPr>
          <p:cNvSpPr txBox="1"/>
          <p:nvPr/>
        </p:nvSpPr>
        <p:spPr>
          <a:xfrm>
            <a:off x="3412267" y="2763992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3</a:t>
            </a:r>
            <a:r>
              <a:rPr lang="de-DE" sz="600" dirty="0"/>
              <a:t>=T</a:t>
            </a:r>
            <a:r>
              <a:rPr lang="de-DE" sz="200" dirty="0"/>
              <a:t>4</a:t>
            </a:r>
            <a:r>
              <a:rPr lang="de-DE" sz="600" dirty="0"/>
              <a:t>=</a:t>
            </a:r>
          </a:p>
          <a:p>
            <a:r>
              <a:rPr lang="de-DE" sz="600" dirty="0"/>
              <a:t>240Nm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4CE71D-182E-4919-9015-C26A760E9A73}"/>
              </a:ext>
            </a:extLst>
          </p:cNvPr>
          <p:cNvSpPr txBox="1"/>
          <p:nvPr/>
        </p:nvSpPr>
        <p:spPr>
          <a:xfrm>
            <a:off x="2307367" y="2706127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1</a:t>
            </a:r>
            <a:r>
              <a:rPr lang="de-DE" sz="600" dirty="0"/>
              <a:t>=0Nm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27C559-094D-44C0-8A1C-A87E7BBB8F78}"/>
              </a:ext>
            </a:extLst>
          </p:cNvPr>
          <p:cNvCxnSpPr>
            <a:cxnSpLocks/>
          </p:cNvCxnSpPr>
          <p:nvPr/>
        </p:nvCxnSpPr>
        <p:spPr>
          <a:xfrm>
            <a:off x="2502567" y="253692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BFCD90-2926-490C-9CBE-662467F982CF}"/>
              </a:ext>
            </a:extLst>
          </p:cNvPr>
          <p:cNvCxnSpPr>
            <a:cxnSpLocks/>
          </p:cNvCxnSpPr>
          <p:nvPr/>
        </p:nvCxnSpPr>
        <p:spPr>
          <a:xfrm>
            <a:off x="3546567" y="253310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D6F7A55-B3AC-4A6D-94D2-98A6E801C59A}"/>
              </a:ext>
            </a:extLst>
          </p:cNvPr>
          <p:cNvCxnSpPr>
            <a:cxnSpLocks/>
          </p:cNvCxnSpPr>
          <p:nvPr/>
        </p:nvCxnSpPr>
        <p:spPr>
          <a:xfrm flipV="1">
            <a:off x="3312567" y="253310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2C1408-D9EA-493E-9259-176FDF5163EC}"/>
              </a:ext>
            </a:extLst>
          </p:cNvPr>
          <p:cNvCxnSpPr>
            <a:cxnSpLocks/>
          </p:cNvCxnSpPr>
          <p:nvPr/>
        </p:nvCxnSpPr>
        <p:spPr>
          <a:xfrm>
            <a:off x="2736567" y="253646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17CFCC0-43CF-4716-8794-23A7922E2AA6}"/>
              </a:ext>
            </a:extLst>
          </p:cNvPr>
          <p:cNvSpPr txBox="1"/>
          <p:nvPr/>
        </p:nvSpPr>
        <p:spPr>
          <a:xfrm>
            <a:off x="2583361" y="237983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EB576D0-C61B-40B3-9A2E-9E96AFACBF00}"/>
              </a:ext>
            </a:extLst>
          </p:cNvPr>
          <p:cNvSpPr txBox="1"/>
          <p:nvPr/>
        </p:nvSpPr>
        <p:spPr>
          <a:xfrm>
            <a:off x="2230545" y="237826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6970C7E-C3C5-4F62-ABED-74FC8B5277E5}"/>
              </a:ext>
            </a:extLst>
          </p:cNvPr>
          <p:cNvSpPr txBox="1"/>
          <p:nvPr/>
        </p:nvSpPr>
        <p:spPr>
          <a:xfrm>
            <a:off x="3199099" y="238140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6A44E9-EF16-4E53-9EB2-C72D7C4D0168}"/>
              </a:ext>
            </a:extLst>
          </p:cNvPr>
          <p:cNvSpPr txBox="1"/>
          <p:nvPr/>
        </p:nvSpPr>
        <p:spPr>
          <a:xfrm>
            <a:off x="3474664" y="238140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4F717245-6F2B-436C-B06F-B71C4C9B7378}"/>
              </a:ext>
            </a:extLst>
          </p:cNvPr>
          <p:cNvSpPr/>
          <p:nvPr/>
        </p:nvSpPr>
        <p:spPr>
          <a:xfrm>
            <a:off x="5652165" y="1981193"/>
            <a:ext cx="2112212" cy="174056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36B5B27-66CF-44DD-84A3-BD288082062C}"/>
              </a:ext>
            </a:extLst>
          </p:cNvPr>
          <p:cNvCxnSpPr/>
          <p:nvPr/>
        </p:nvCxnSpPr>
        <p:spPr>
          <a:xfrm>
            <a:off x="5606714" y="4002845"/>
            <a:ext cx="426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ABD9667-9DFD-4DB6-97F0-18387CAF0F38}"/>
              </a:ext>
            </a:extLst>
          </p:cNvPr>
          <p:cNvCxnSpPr>
            <a:cxnSpLocks/>
          </p:cNvCxnSpPr>
          <p:nvPr/>
        </p:nvCxnSpPr>
        <p:spPr>
          <a:xfrm>
            <a:off x="6713622" y="1981200"/>
            <a:ext cx="0" cy="1740561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0D837E-7A20-4C6C-B1AF-2C945E921F4B}"/>
              </a:ext>
            </a:extLst>
          </p:cNvPr>
          <p:cNvCxnSpPr>
            <a:cxnSpLocks/>
          </p:cNvCxnSpPr>
          <p:nvPr/>
        </p:nvCxnSpPr>
        <p:spPr>
          <a:xfrm flipH="1">
            <a:off x="5986802" y="793287"/>
            <a:ext cx="410534" cy="1612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D91693A-F571-4648-A721-AE0D77DF7B77}"/>
              </a:ext>
            </a:extLst>
          </p:cNvPr>
          <p:cNvSpPr txBox="1"/>
          <p:nvPr/>
        </p:nvSpPr>
        <p:spPr>
          <a:xfrm>
            <a:off x="5652165" y="3677638"/>
            <a:ext cx="29677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BE60142-237A-4092-9739-F5F8312D50B8}"/>
              </a:ext>
            </a:extLst>
          </p:cNvPr>
          <p:cNvSpPr txBox="1"/>
          <p:nvPr/>
        </p:nvSpPr>
        <p:spPr>
          <a:xfrm>
            <a:off x="6289801" y="2687052"/>
            <a:ext cx="47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</a:t>
            </a:r>
          </a:p>
          <a:p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88316D7-337D-431C-A45A-EBA065B78F2F}"/>
              </a:ext>
            </a:extLst>
          </p:cNvPr>
          <p:cNvCxnSpPr>
            <a:cxnSpLocks/>
          </p:cNvCxnSpPr>
          <p:nvPr/>
        </p:nvCxnSpPr>
        <p:spPr>
          <a:xfrm>
            <a:off x="6096000" y="2004370"/>
            <a:ext cx="0" cy="1717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9B4F609-2AE1-4D44-AA52-2F5498C6D77E}"/>
              </a:ext>
            </a:extLst>
          </p:cNvPr>
          <p:cNvCxnSpPr>
            <a:cxnSpLocks/>
          </p:cNvCxnSpPr>
          <p:nvPr/>
        </p:nvCxnSpPr>
        <p:spPr>
          <a:xfrm>
            <a:off x="7001864" y="793287"/>
            <a:ext cx="417096" cy="1551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D32FDFD-A1DB-49AD-849D-CBD2A2539613}"/>
              </a:ext>
            </a:extLst>
          </p:cNvPr>
          <p:cNvCxnSpPr/>
          <p:nvPr/>
        </p:nvCxnSpPr>
        <p:spPr>
          <a:xfrm>
            <a:off x="6289801" y="1315453"/>
            <a:ext cx="8409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493AC64-15BE-4EA6-8088-C0806EB9FD43}"/>
              </a:ext>
            </a:extLst>
          </p:cNvPr>
          <p:cNvSpPr txBox="1"/>
          <p:nvPr/>
        </p:nvSpPr>
        <p:spPr>
          <a:xfrm>
            <a:off x="6557771" y="998617"/>
            <a:ext cx="41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17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73062E-2E22-4948-8206-3652FD3A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4" y="865773"/>
            <a:ext cx="10506075" cy="48291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B3EB1DE-D0DC-4EEE-B387-DE3332E3CAFB}"/>
              </a:ext>
            </a:extLst>
          </p:cNvPr>
          <p:cNvSpPr txBox="1"/>
          <p:nvPr/>
        </p:nvSpPr>
        <p:spPr>
          <a:xfrm>
            <a:off x="1626766" y="110690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3819E1-C13F-48AC-B690-8E72BF943482}"/>
              </a:ext>
            </a:extLst>
          </p:cNvPr>
          <p:cNvSpPr txBox="1"/>
          <p:nvPr/>
        </p:nvSpPr>
        <p:spPr>
          <a:xfrm>
            <a:off x="2161918" y="1259852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A013D5-1B4A-4368-AEFD-D7F753EB6A65}"/>
              </a:ext>
            </a:extLst>
          </p:cNvPr>
          <p:cNvSpPr txBox="1"/>
          <p:nvPr/>
        </p:nvSpPr>
        <p:spPr>
          <a:xfrm>
            <a:off x="3344025" y="15721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1BDB18-2C18-4E49-AF4C-182F8C411AE9}"/>
              </a:ext>
            </a:extLst>
          </p:cNvPr>
          <p:cNvSpPr txBox="1"/>
          <p:nvPr/>
        </p:nvSpPr>
        <p:spPr>
          <a:xfrm>
            <a:off x="4965031" y="20056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97389D-EA2E-4CEF-B250-DC0A64F62AEB}"/>
              </a:ext>
            </a:extLst>
          </p:cNvPr>
          <p:cNvSpPr txBox="1"/>
          <p:nvPr/>
        </p:nvSpPr>
        <p:spPr>
          <a:xfrm>
            <a:off x="6978315" y="2613519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32411D-4C6B-45CF-9AE8-B23AA21037C8}"/>
              </a:ext>
            </a:extLst>
          </p:cNvPr>
          <p:cNvSpPr txBox="1"/>
          <p:nvPr/>
        </p:nvSpPr>
        <p:spPr>
          <a:xfrm>
            <a:off x="8036717" y="2982851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58E9C8-D4BA-4BAB-A126-4065E1B83B17}"/>
              </a:ext>
            </a:extLst>
          </p:cNvPr>
          <p:cNvSpPr txBox="1"/>
          <p:nvPr/>
        </p:nvSpPr>
        <p:spPr>
          <a:xfrm>
            <a:off x="8678777" y="324433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821859-5AED-4FA4-8511-37033E6B2DEE}"/>
              </a:ext>
            </a:extLst>
          </p:cNvPr>
          <p:cNvSpPr txBox="1"/>
          <p:nvPr/>
        </p:nvSpPr>
        <p:spPr>
          <a:xfrm>
            <a:off x="9248274" y="3429000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266614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A3C97F0F-5EF9-443E-A98B-0F8166DDEC33}"/>
              </a:ext>
            </a:extLst>
          </p:cNvPr>
          <p:cNvSpPr/>
          <p:nvPr/>
        </p:nvSpPr>
        <p:spPr>
          <a:xfrm>
            <a:off x="4082716" y="1556084"/>
            <a:ext cx="2606842" cy="2606842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92E453F-31B4-4912-AB8E-13BD6590C2F1}"/>
              </a:ext>
            </a:extLst>
          </p:cNvPr>
          <p:cNvCxnSpPr>
            <a:cxnSpLocks/>
          </p:cNvCxnSpPr>
          <p:nvPr/>
        </p:nvCxnSpPr>
        <p:spPr>
          <a:xfrm flipH="1">
            <a:off x="5390148" y="2859505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DB57880-291F-4FE4-8100-4473C538C41C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4464479" y="1937847"/>
            <a:ext cx="1843316" cy="1843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880E47-4248-406A-8E99-854F14807FF7}"/>
              </a:ext>
            </a:extLst>
          </p:cNvPr>
          <p:cNvCxnSpPr>
            <a:cxnSpLocks/>
          </p:cNvCxnSpPr>
          <p:nvPr/>
        </p:nvCxnSpPr>
        <p:spPr>
          <a:xfrm flipV="1">
            <a:off x="5390147" y="2470484"/>
            <a:ext cx="1524000" cy="38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0EA19DA-BC09-40E5-B0A8-52181B2C0C86}"/>
              </a:ext>
            </a:extLst>
          </p:cNvPr>
          <p:cNvCxnSpPr/>
          <p:nvPr/>
        </p:nvCxnSpPr>
        <p:spPr>
          <a:xfrm>
            <a:off x="6096000" y="2687053"/>
            <a:ext cx="0" cy="172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9B19354-B4AA-46F7-A1A7-1E3357F46439}"/>
              </a:ext>
            </a:extLst>
          </p:cNvPr>
          <p:cNvSpPr txBox="1"/>
          <p:nvPr/>
        </p:nvSpPr>
        <p:spPr>
          <a:xfrm>
            <a:off x="5843343" y="2634889"/>
            <a:ext cx="3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φ</a:t>
            </a:r>
            <a:endParaRPr lang="de-DE" sz="12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133FA3-49E5-4869-9E78-8C98E25DE382}"/>
              </a:ext>
            </a:extLst>
          </p:cNvPr>
          <p:cNvCxnSpPr>
            <a:cxnSpLocks/>
          </p:cNvCxnSpPr>
          <p:nvPr/>
        </p:nvCxnSpPr>
        <p:spPr>
          <a:xfrm>
            <a:off x="6760990" y="2526632"/>
            <a:ext cx="32464" cy="332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3F0955B-6758-40B3-84A3-CB4ABD7131AD}"/>
              </a:ext>
            </a:extLst>
          </p:cNvPr>
          <p:cNvSpPr txBox="1"/>
          <p:nvPr/>
        </p:nvSpPr>
        <p:spPr>
          <a:xfrm>
            <a:off x="6760990" y="2538284"/>
            <a:ext cx="73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0,25mm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3DF975-3AA2-4279-82D6-F8980B14928F}"/>
              </a:ext>
            </a:extLst>
          </p:cNvPr>
          <p:cNvSpPr txBox="1"/>
          <p:nvPr/>
        </p:nvSpPr>
        <p:spPr>
          <a:xfrm rot="19054114">
            <a:off x="4993017" y="2634779"/>
            <a:ext cx="68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80mm</a:t>
            </a:r>
          </a:p>
        </p:txBody>
      </p:sp>
    </p:spTree>
    <p:extLst>
      <p:ext uri="{BB962C8B-B14F-4D97-AF65-F5344CB8AC3E}">
        <p14:creationId xmlns:p14="http://schemas.microsoft.com/office/powerpoint/2010/main" val="226824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49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Langohr, Anika</dc:creator>
  <cp:lastModifiedBy>langohra.tmb18</cp:lastModifiedBy>
  <cp:revision>23</cp:revision>
  <dcterms:created xsi:type="dcterms:W3CDTF">2019-10-23T11:31:57Z</dcterms:created>
  <dcterms:modified xsi:type="dcterms:W3CDTF">2020-02-03T12:04:01Z</dcterms:modified>
</cp:coreProperties>
</file>