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2E9"/>
    <a:srgbClr val="A3B6BB"/>
    <a:srgbClr val="3E4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4F791-FDFE-45DB-A5DE-2DF1BE92F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FC3CB6-D780-473A-92CE-B73F3B67D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340506-398A-4D8D-BAA1-5A36402E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9376D-1E61-4121-BCEF-8BA3EB26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DB40F9-3A50-466C-A042-FE8C85D5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37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0AD80-83E0-420E-A62C-6DFA2829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A2EC08-344C-424E-8783-267C36556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8EC0FC-B775-4FA6-B4D8-9489D5BB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2C3EAE-4FE4-4720-8D6E-F6816C8F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23C3DA-410C-46C9-A48F-2F369138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11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9DABB7-23CD-44DC-ADD7-FC700BA19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706723-6E5E-40B8-8F65-A3D2B7A8F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131E27-F41D-46A6-9C91-2D95E382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FC22C0-4A3F-48ED-AD9A-CCB24931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54A3F9-67AB-4278-915D-7D40AD54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70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CD684-B8F5-462F-96F1-A1A2EAA9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E009A3-ADC6-4368-BF82-51F6A918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3C83C-1905-4AD8-9072-1E614DFF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668DA4-1006-40BE-BF4B-64122EDA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E97918-B9C7-48AF-B834-C2987227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52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E8A32-E9B6-4971-BA75-BC23D626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5911F2-3387-48CF-AF52-DE28FF06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3E7EFC-478E-489A-88D5-2912B680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01F9E8-FA45-4869-9C2C-20D7B1DA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DB6699-79D1-4E45-A973-543AE972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8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E23C8-25D1-4AD9-889E-C2CD4791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059B41-7381-4263-9356-D85F47902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F7CF5D-582B-45C7-9CF2-C0A89E49F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CD61F8-DB42-4D35-A733-C809867F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289BAC-A270-4992-89AF-C651CFF5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F233E0-21AA-4E86-AFF4-50FF420F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95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AA633-88E7-4EE3-A2AB-512F8DA2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C41C20-4431-40FE-B7B2-903A1E378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EA8628-3D90-43BC-B92A-3EA8EE72F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75AA0A-6638-41B2-9FE4-6928963B9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195763-A791-4A96-BEFD-614CD541D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AF1489-546D-4A63-AD49-2BF65852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99682B-977D-40D0-ACCB-728613E4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97B2334-EC81-46CD-ACE5-583C635F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49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FEE5B-1FFB-4DEE-9D07-BA63A5C1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AEF728-552C-4928-81E0-4F9AED16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83B56B-F4E5-4E71-9029-520CE423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BCA93A-DF00-45A9-BE1A-84ABDAEA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61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104438-7910-4513-A4FD-9E459030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F14611-BAB9-4EB1-9A5B-3055FAB8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2F29C2-46A5-4346-9DBD-BBC114E5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5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BF63F-0A9F-4C8D-B39A-1FBF3930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0BA02F-2358-4BE3-9263-12AFB01C7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B9EA18-FEDB-4248-80B9-8137979A1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BEF15C-25A5-4075-B7B6-DDD9C635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D0D9B6-96E0-470D-82E2-37080BAC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2AAA02-713E-4FAF-9DA2-D45BB22B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82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B5D39-2519-429E-BCE6-6431ECAB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D63C97-E3C2-4D42-90CB-C724C06D5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916F31-6E71-442A-9EBC-EE6BFB374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B9302E-5D7A-482C-B7F5-74F2C77D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50407C-9396-4D0B-8570-ED95DD30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48B357-7506-45AC-9B90-BA7CE778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2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877A1-6E5C-4773-87C2-8ACD351C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12C717-CE3E-4B70-9323-4EF3D016B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A9F7DC-057C-461A-96C3-5E7DCD8A4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73A71-948F-4AE8-AF79-80443CCFF2D0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CC5EDA-E7B3-4E4C-A67D-00B656303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7C0FD-ED17-4341-8625-38DDB48F6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62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1EE81-C787-40A4-9746-C94978F7F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DE6B12-0540-4420-9A5E-70C062DEC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605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C8CBF91-B875-4604-8F2C-2D03D6A2E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0" y="1654175"/>
            <a:ext cx="5632450" cy="4304978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918D89D-8A84-4005-8942-19D44D8672E5}"/>
              </a:ext>
            </a:extLst>
          </p:cNvPr>
          <p:cNvCxnSpPr/>
          <p:nvPr/>
        </p:nvCxnSpPr>
        <p:spPr>
          <a:xfrm flipV="1">
            <a:off x="4229100" y="3879850"/>
            <a:ext cx="1092200" cy="654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9042339-EF32-4FE5-A096-E993F127193A}"/>
              </a:ext>
            </a:extLst>
          </p:cNvPr>
          <p:cNvCxnSpPr>
            <a:cxnSpLocks/>
          </p:cNvCxnSpPr>
          <p:nvPr/>
        </p:nvCxnSpPr>
        <p:spPr>
          <a:xfrm flipH="1" flipV="1">
            <a:off x="5321300" y="3879850"/>
            <a:ext cx="984250" cy="59055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3F59143-EA23-4188-AC8C-CCF88493674B}"/>
              </a:ext>
            </a:extLst>
          </p:cNvPr>
          <p:cNvCxnSpPr>
            <a:cxnSpLocks/>
          </p:cNvCxnSpPr>
          <p:nvPr/>
        </p:nvCxnSpPr>
        <p:spPr>
          <a:xfrm flipV="1">
            <a:off x="4229100" y="3879850"/>
            <a:ext cx="1092200" cy="65405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989A757-029C-4205-9F7F-A7D15D740D28}"/>
              </a:ext>
            </a:extLst>
          </p:cNvPr>
          <p:cNvCxnSpPr>
            <a:cxnSpLocks/>
          </p:cNvCxnSpPr>
          <p:nvPr/>
        </p:nvCxnSpPr>
        <p:spPr>
          <a:xfrm flipH="1" flipV="1">
            <a:off x="7232650" y="3911601"/>
            <a:ext cx="647700" cy="39369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93FE61A-F077-4524-B453-054F6DCC129C}"/>
              </a:ext>
            </a:extLst>
          </p:cNvPr>
          <p:cNvCxnSpPr>
            <a:cxnSpLocks/>
          </p:cNvCxnSpPr>
          <p:nvPr/>
        </p:nvCxnSpPr>
        <p:spPr>
          <a:xfrm flipH="1">
            <a:off x="6541294" y="3911600"/>
            <a:ext cx="691356" cy="32702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34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D9DDE59-ED13-4798-88ED-A0795DA4D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540" y="1623060"/>
            <a:ext cx="4724400" cy="3352800"/>
          </a:xfrm>
          <a:prstGeom prst="rect">
            <a:avLst/>
          </a:prstGeom>
        </p:spPr>
      </p:pic>
      <p:cxnSp>
        <p:nvCxnSpPr>
          <p:cNvPr id="4" name="Verbinder: gewinkelt 3">
            <a:extLst>
              <a:ext uri="{FF2B5EF4-FFF2-40B4-BE49-F238E27FC236}">
                <a16:creationId xmlns:a16="http://schemas.microsoft.com/office/drawing/2014/main" id="{532502E7-6C1D-4429-AE68-BC6EACA67A30}"/>
              </a:ext>
            </a:extLst>
          </p:cNvPr>
          <p:cNvCxnSpPr>
            <a:cxnSpLocks/>
          </p:cNvCxnSpPr>
          <p:nvPr/>
        </p:nvCxnSpPr>
        <p:spPr>
          <a:xfrm>
            <a:off x="6797040" y="3078480"/>
            <a:ext cx="777240" cy="449580"/>
          </a:xfrm>
          <a:prstGeom prst="bent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9401D6F7-B41F-412A-AC7E-1189782CB38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0985" y="1558290"/>
            <a:ext cx="3211830" cy="3482340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0CDE711-DCFB-4A41-B990-0924E7279CFB}"/>
              </a:ext>
            </a:extLst>
          </p:cNvPr>
          <p:cNvCxnSpPr/>
          <p:nvPr/>
        </p:nvCxnSpPr>
        <p:spPr>
          <a:xfrm>
            <a:off x="1247775" y="4267200"/>
            <a:ext cx="938213" cy="30480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47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9FFE53B-7A4D-4455-8764-DAFD445306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81" t="22924" r="14401" b="8889"/>
          <a:stretch/>
        </p:blipFill>
        <p:spPr>
          <a:xfrm>
            <a:off x="3174583" y="1190375"/>
            <a:ext cx="6673517" cy="4676274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4DF4B24D-8731-433B-BB25-02C4BF797EB8}"/>
              </a:ext>
            </a:extLst>
          </p:cNvPr>
          <p:cNvSpPr/>
          <p:nvPr/>
        </p:nvSpPr>
        <p:spPr>
          <a:xfrm>
            <a:off x="7562850" y="3045316"/>
            <a:ext cx="1006641" cy="10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2D5D523-02B6-4EA5-96E6-C4894249E109}"/>
              </a:ext>
            </a:extLst>
          </p:cNvPr>
          <p:cNvSpPr/>
          <p:nvPr/>
        </p:nvSpPr>
        <p:spPr>
          <a:xfrm>
            <a:off x="7839578" y="3049327"/>
            <a:ext cx="1006641" cy="1008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487F51E-BB8A-4E91-BB24-3828217DD1E0}"/>
              </a:ext>
            </a:extLst>
          </p:cNvPr>
          <p:cNvSpPr/>
          <p:nvPr/>
        </p:nvSpPr>
        <p:spPr>
          <a:xfrm>
            <a:off x="8116306" y="3053338"/>
            <a:ext cx="1006641" cy="100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0DE3F95-476E-4D80-AF9D-18772514A494}"/>
              </a:ext>
            </a:extLst>
          </p:cNvPr>
          <p:cNvSpPr/>
          <p:nvPr/>
        </p:nvSpPr>
        <p:spPr>
          <a:xfrm>
            <a:off x="7486650" y="2815389"/>
            <a:ext cx="1705476" cy="148389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9F4948C-02E2-4388-9430-F9F91DB87739}"/>
              </a:ext>
            </a:extLst>
          </p:cNvPr>
          <p:cNvCxnSpPr>
            <a:stCxn id="4" idx="2"/>
            <a:endCxn id="5" idx="2"/>
          </p:cNvCxnSpPr>
          <p:nvPr/>
        </p:nvCxnSpPr>
        <p:spPr>
          <a:xfrm>
            <a:off x="7839578" y="3553327"/>
            <a:ext cx="276728" cy="4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924700B-0DD9-4349-AA8E-D7E6803D34BB}"/>
              </a:ext>
            </a:extLst>
          </p:cNvPr>
          <p:cNvCxnSpPr/>
          <p:nvPr/>
        </p:nvCxnSpPr>
        <p:spPr>
          <a:xfrm>
            <a:off x="7562850" y="3549316"/>
            <a:ext cx="276728" cy="4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CAFA0D6-40F4-414B-BCE7-109A4D969CC3}"/>
              </a:ext>
            </a:extLst>
          </p:cNvPr>
          <p:cNvSpPr txBox="1"/>
          <p:nvPr/>
        </p:nvSpPr>
        <p:spPr>
          <a:xfrm>
            <a:off x="7522240" y="3275111"/>
            <a:ext cx="43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1BBCC6B-D44E-4665-A7BC-36758D081D51}"/>
              </a:ext>
            </a:extLst>
          </p:cNvPr>
          <p:cNvSpPr txBox="1"/>
          <p:nvPr/>
        </p:nvSpPr>
        <p:spPr>
          <a:xfrm>
            <a:off x="7797715" y="3275111"/>
            <a:ext cx="43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12495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4AE4394-6B0A-4468-AF1A-E9B4104D3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695450"/>
            <a:ext cx="6591300" cy="346710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7E40FD7-5500-4134-8AF0-3F8F5C611ADF}"/>
              </a:ext>
            </a:extLst>
          </p:cNvPr>
          <p:cNvCxnSpPr>
            <a:cxnSpLocks/>
          </p:cNvCxnSpPr>
          <p:nvPr/>
        </p:nvCxnSpPr>
        <p:spPr>
          <a:xfrm>
            <a:off x="5937250" y="1695450"/>
            <a:ext cx="0" cy="346710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C5D6E0E-E252-45CB-ACC5-69A08E833DB8}"/>
              </a:ext>
            </a:extLst>
          </p:cNvPr>
          <p:cNvCxnSpPr/>
          <p:nvPr/>
        </p:nvCxnSpPr>
        <p:spPr>
          <a:xfrm>
            <a:off x="5251450" y="3060700"/>
            <a:ext cx="13779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879E7FC5-7DBC-4819-B75E-2A0A39710BA2}"/>
              </a:ext>
            </a:extLst>
          </p:cNvPr>
          <p:cNvSpPr txBox="1"/>
          <p:nvPr/>
        </p:nvSpPr>
        <p:spPr>
          <a:xfrm>
            <a:off x="5445125" y="2691368"/>
            <a:ext cx="984250" cy="369332"/>
          </a:xfrm>
          <a:prstGeom prst="rect">
            <a:avLst/>
          </a:prstGeom>
          <a:solidFill>
            <a:srgbClr val="A3B6BB"/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max. 80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1C65700-ACEF-4401-B0B9-831BF796B16D}"/>
              </a:ext>
            </a:extLst>
          </p:cNvPr>
          <p:cNvCxnSpPr/>
          <p:nvPr/>
        </p:nvCxnSpPr>
        <p:spPr>
          <a:xfrm flipV="1">
            <a:off x="7181850" y="2324100"/>
            <a:ext cx="0" cy="283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E19D294B-4715-45F8-8F21-D6CF0802C61E}"/>
              </a:ext>
            </a:extLst>
          </p:cNvPr>
          <p:cNvSpPr txBox="1"/>
          <p:nvPr/>
        </p:nvSpPr>
        <p:spPr>
          <a:xfrm>
            <a:off x="6673851" y="3248025"/>
            <a:ext cx="461665" cy="1258325"/>
          </a:xfrm>
          <a:prstGeom prst="rect">
            <a:avLst/>
          </a:prstGeom>
          <a:solidFill>
            <a:srgbClr val="3E4547"/>
          </a:solidFill>
        </p:spPr>
        <p:txBody>
          <a:bodyPr vert="vert270" wrap="square" rtlCol="0">
            <a:spAutoFit/>
          </a:bodyPr>
          <a:lstStyle/>
          <a:p>
            <a:r>
              <a:rPr lang="de-DE" dirty="0"/>
              <a:t>max. Ø 619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9210659-0C69-4FFD-9846-421D5EEFF6DA}"/>
              </a:ext>
            </a:extLst>
          </p:cNvPr>
          <p:cNvCxnSpPr/>
          <p:nvPr/>
        </p:nvCxnSpPr>
        <p:spPr>
          <a:xfrm flipV="1">
            <a:off x="6556375" y="2324100"/>
            <a:ext cx="0" cy="15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7F50003-F7AB-4460-8744-A1A514C780ED}"/>
              </a:ext>
            </a:extLst>
          </p:cNvPr>
          <p:cNvCxnSpPr>
            <a:cxnSpLocks/>
          </p:cNvCxnSpPr>
          <p:nvPr/>
        </p:nvCxnSpPr>
        <p:spPr>
          <a:xfrm>
            <a:off x="6550025" y="1746250"/>
            <a:ext cx="0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31117B71-04BB-4E1F-BDF5-EA12B76FEF46}"/>
              </a:ext>
            </a:extLst>
          </p:cNvPr>
          <p:cNvSpPr txBox="1"/>
          <p:nvPr/>
        </p:nvSpPr>
        <p:spPr>
          <a:xfrm>
            <a:off x="6198542" y="1676919"/>
            <a:ext cx="461665" cy="3693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63845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8EA32D7-5651-4273-A0A7-FBFA371C9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1671637"/>
            <a:ext cx="4991100" cy="3514725"/>
          </a:xfrm>
          <a:prstGeom prst="rect">
            <a:avLst/>
          </a:prstGeom>
        </p:spPr>
      </p:pic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6BDC55A3-2E24-4D3D-A1A5-8FAB42B83FC4}"/>
              </a:ext>
            </a:extLst>
          </p:cNvPr>
          <p:cNvSpPr/>
          <p:nvPr/>
        </p:nvSpPr>
        <p:spPr>
          <a:xfrm>
            <a:off x="5191125" y="2814583"/>
            <a:ext cx="100013" cy="35383"/>
          </a:xfrm>
          <a:custGeom>
            <a:avLst/>
            <a:gdLst>
              <a:gd name="connsiteX0" fmla="*/ 42863 w 100013"/>
              <a:gd name="connsiteY0" fmla="*/ 9580 h 35383"/>
              <a:gd name="connsiteX1" fmla="*/ 66675 w 100013"/>
              <a:gd name="connsiteY1" fmla="*/ 14342 h 35383"/>
              <a:gd name="connsiteX2" fmla="*/ 85725 w 100013"/>
              <a:gd name="connsiteY2" fmla="*/ 23867 h 35383"/>
              <a:gd name="connsiteX3" fmla="*/ 61913 w 100013"/>
              <a:gd name="connsiteY3" fmla="*/ 19105 h 35383"/>
              <a:gd name="connsiteX4" fmla="*/ 0 w 100013"/>
              <a:gd name="connsiteY4" fmla="*/ 14342 h 35383"/>
              <a:gd name="connsiteX5" fmla="*/ 71438 w 100013"/>
              <a:gd name="connsiteY5" fmla="*/ 14342 h 35383"/>
              <a:gd name="connsiteX6" fmla="*/ 66675 w 100013"/>
              <a:gd name="connsiteY6" fmla="*/ 33392 h 35383"/>
              <a:gd name="connsiteX7" fmla="*/ 28575 w 100013"/>
              <a:gd name="connsiteY7" fmla="*/ 28630 h 35383"/>
              <a:gd name="connsiteX8" fmla="*/ 66675 w 100013"/>
              <a:gd name="connsiteY8" fmla="*/ 19105 h 35383"/>
              <a:gd name="connsiteX9" fmla="*/ 0 w 100013"/>
              <a:gd name="connsiteY9" fmla="*/ 4817 h 35383"/>
              <a:gd name="connsiteX10" fmla="*/ 14288 w 100013"/>
              <a:gd name="connsiteY10" fmla="*/ 55 h 35383"/>
              <a:gd name="connsiteX11" fmla="*/ 42863 w 100013"/>
              <a:gd name="connsiteY11" fmla="*/ 9580 h 35383"/>
              <a:gd name="connsiteX12" fmla="*/ 100013 w 100013"/>
              <a:gd name="connsiteY12" fmla="*/ 4817 h 3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13" h="35383">
                <a:moveTo>
                  <a:pt x="42863" y="9580"/>
                </a:moveTo>
                <a:cubicBezTo>
                  <a:pt x="50800" y="11167"/>
                  <a:pt x="58996" y="11782"/>
                  <a:pt x="66675" y="14342"/>
                </a:cubicBezTo>
                <a:cubicBezTo>
                  <a:pt x="73410" y="16587"/>
                  <a:pt x="90745" y="18846"/>
                  <a:pt x="85725" y="23867"/>
                </a:cubicBezTo>
                <a:cubicBezTo>
                  <a:pt x="80002" y="29591"/>
                  <a:pt x="69958" y="19999"/>
                  <a:pt x="61913" y="19105"/>
                </a:cubicBezTo>
                <a:cubicBezTo>
                  <a:pt x="41341" y="16819"/>
                  <a:pt x="20638" y="15930"/>
                  <a:pt x="0" y="14342"/>
                </a:cubicBezTo>
                <a:cubicBezTo>
                  <a:pt x="24732" y="6099"/>
                  <a:pt x="38571" y="-597"/>
                  <a:pt x="71438" y="14342"/>
                </a:cubicBezTo>
                <a:cubicBezTo>
                  <a:pt x="77397" y="17051"/>
                  <a:pt x="68263" y="27042"/>
                  <a:pt x="66675" y="33392"/>
                </a:cubicBezTo>
                <a:cubicBezTo>
                  <a:pt x="53975" y="31805"/>
                  <a:pt x="28575" y="41429"/>
                  <a:pt x="28575" y="28630"/>
                </a:cubicBezTo>
                <a:cubicBezTo>
                  <a:pt x="28575" y="15539"/>
                  <a:pt x="66675" y="19105"/>
                  <a:pt x="66675" y="19105"/>
                </a:cubicBezTo>
                <a:cubicBezTo>
                  <a:pt x="25958" y="5533"/>
                  <a:pt x="48063" y="10825"/>
                  <a:pt x="0" y="4817"/>
                </a:cubicBezTo>
                <a:cubicBezTo>
                  <a:pt x="4763" y="3230"/>
                  <a:pt x="9298" y="-499"/>
                  <a:pt x="14288" y="55"/>
                </a:cubicBezTo>
                <a:cubicBezTo>
                  <a:pt x="24267" y="1164"/>
                  <a:pt x="42863" y="9580"/>
                  <a:pt x="42863" y="9580"/>
                </a:cubicBezTo>
                <a:lnTo>
                  <a:pt x="100013" y="4817"/>
                </a:lnTo>
              </a:path>
            </a:pathLst>
          </a:custGeom>
          <a:solidFill>
            <a:srgbClr val="A3B6BB"/>
          </a:solidFill>
          <a:ln>
            <a:solidFill>
              <a:srgbClr val="A3B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D1A091B6-B400-4056-A753-BBBE427F1533}"/>
              </a:ext>
            </a:extLst>
          </p:cNvPr>
          <p:cNvSpPr/>
          <p:nvPr/>
        </p:nvSpPr>
        <p:spPr>
          <a:xfrm>
            <a:off x="5214938" y="2536852"/>
            <a:ext cx="66675" cy="104231"/>
          </a:xfrm>
          <a:custGeom>
            <a:avLst/>
            <a:gdLst>
              <a:gd name="connsiteX0" fmla="*/ 38100 w 66675"/>
              <a:gd name="connsiteY0" fmla="*/ 11086 h 104231"/>
              <a:gd name="connsiteX1" fmla="*/ 19050 w 66675"/>
              <a:gd name="connsiteY1" fmla="*/ 34898 h 104231"/>
              <a:gd name="connsiteX2" fmla="*/ 23812 w 66675"/>
              <a:gd name="connsiteY2" fmla="*/ 20611 h 104231"/>
              <a:gd name="connsiteX3" fmla="*/ 38100 w 66675"/>
              <a:gd name="connsiteY3" fmla="*/ 1561 h 104231"/>
              <a:gd name="connsiteX4" fmla="*/ 23812 w 66675"/>
              <a:gd name="connsiteY4" fmla="*/ 11086 h 104231"/>
              <a:gd name="connsiteX5" fmla="*/ 9525 w 66675"/>
              <a:gd name="connsiteY5" fmla="*/ 25373 h 104231"/>
              <a:gd name="connsiteX6" fmla="*/ 28575 w 66675"/>
              <a:gd name="connsiteY6" fmla="*/ 30136 h 104231"/>
              <a:gd name="connsiteX7" fmla="*/ 52387 w 66675"/>
              <a:gd name="connsiteY7" fmla="*/ 20611 h 104231"/>
              <a:gd name="connsiteX8" fmla="*/ 66675 w 66675"/>
              <a:gd name="connsiteY8" fmla="*/ 15848 h 104231"/>
              <a:gd name="connsiteX9" fmla="*/ 47625 w 66675"/>
              <a:gd name="connsiteY9" fmla="*/ 34898 h 104231"/>
              <a:gd name="connsiteX10" fmla="*/ 19050 w 66675"/>
              <a:gd name="connsiteY10" fmla="*/ 53948 h 104231"/>
              <a:gd name="connsiteX11" fmla="*/ 23812 w 66675"/>
              <a:gd name="connsiteY11" fmla="*/ 30136 h 104231"/>
              <a:gd name="connsiteX12" fmla="*/ 33337 w 66675"/>
              <a:gd name="connsiteY12" fmla="*/ 15848 h 104231"/>
              <a:gd name="connsiteX13" fmla="*/ 9525 w 66675"/>
              <a:gd name="connsiteY13" fmla="*/ 58711 h 104231"/>
              <a:gd name="connsiteX14" fmla="*/ 19050 w 66675"/>
              <a:gd name="connsiteY14" fmla="*/ 72998 h 104231"/>
              <a:gd name="connsiteX15" fmla="*/ 38100 w 66675"/>
              <a:gd name="connsiteY15" fmla="*/ 44423 h 104231"/>
              <a:gd name="connsiteX16" fmla="*/ 52387 w 66675"/>
              <a:gd name="connsiteY16" fmla="*/ 25373 h 104231"/>
              <a:gd name="connsiteX17" fmla="*/ 57150 w 66675"/>
              <a:gd name="connsiteY17" fmla="*/ 6323 h 104231"/>
              <a:gd name="connsiteX18" fmla="*/ 57150 w 66675"/>
              <a:gd name="connsiteY18" fmla="*/ 44423 h 104231"/>
              <a:gd name="connsiteX19" fmla="*/ 38100 w 66675"/>
              <a:gd name="connsiteY19" fmla="*/ 53948 h 104231"/>
              <a:gd name="connsiteX20" fmla="*/ 23812 w 66675"/>
              <a:gd name="connsiteY20" fmla="*/ 68236 h 104231"/>
              <a:gd name="connsiteX21" fmla="*/ 28575 w 66675"/>
              <a:gd name="connsiteY21" fmla="*/ 82523 h 104231"/>
              <a:gd name="connsiteX22" fmla="*/ 19050 w 66675"/>
              <a:gd name="connsiteY22" fmla="*/ 87286 h 104231"/>
              <a:gd name="connsiteX23" fmla="*/ 23812 w 66675"/>
              <a:gd name="connsiteY23" fmla="*/ 63473 h 104231"/>
              <a:gd name="connsiteX24" fmla="*/ 52387 w 66675"/>
              <a:gd name="connsiteY24" fmla="*/ 44423 h 104231"/>
              <a:gd name="connsiteX25" fmla="*/ 47625 w 66675"/>
              <a:gd name="connsiteY25" fmla="*/ 68236 h 104231"/>
              <a:gd name="connsiteX26" fmla="*/ 19050 w 66675"/>
              <a:gd name="connsiteY26" fmla="*/ 87286 h 104231"/>
              <a:gd name="connsiteX27" fmla="*/ 14287 w 66675"/>
              <a:gd name="connsiteY27" fmla="*/ 68236 h 104231"/>
              <a:gd name="connsiteX28" fmla="*/ 23812 w 66675"/>
              <a:gd name="connsiteY28" fmla="*/ 63473 h 104231"/>
              <a:gd name="connsiteX29" fmla="*/ 19050 w 66675"/>
              <a:gd name="connsiteY29" fmla="*/ 77761 h 104231"/>
              <a:gd name="connsiteX30" fmla="*/ 14287 w 66675"/>
              <a:gd name="connsiteY30" fmla="*/ 63473 h 104231"/>
              <a:gd name="connsiteX31" fmla="*/ 19050 w 66675"/>
              <a:gd name="connsiteY31" fmla="*/ 25373 h 104231"/>
              <a:gd name="connsiteX32" fmla="*/ 19050 w 66675"/>
              <a:gd name="connsiteY32" fmla="*/ 82523 h 104231"/>
              <a:gd name="connsiteX33" fmla="*/ 14287 w 66675"/>
              <a:gd name="connsiteY33" fmla="*/ 96811 h 104231"/>
              <a:gd name="connsiteX34" fmla="*/ 0 w 66675"/>
              <a:gd name="connsiteY34" fmla="*/ 101573 h 104231"/>
              <a:gd name="connsiteX35" fmla="*/ 4762 w 66675"/>
              <a:gd name="connsiteY35" fmla="*/ 53948 h 104231"/>
              <a:gd name="connsiteX36" fmla="*/ 23812 w 66675"/>
              <a:gd name="connsiteY36" fmla="*/ 58711 h 104231"/>
              <a:gd name="connsiteX37" fmla="*/ 14287 w 66675"/>
              <a:gd name="connsiteY37" fmla="*/ 87286 h 104231"/>
              <a:gd name="connsiteX38" fmla="*/ 14287 w 66675"/>
              <a:gd name="connsiteY38" fmla="*/ 30136 h 104231"/>
              <a:gd name="connsiteX39" fmla="*/ 33337 w 66675"/>
              <a:gd name="connsiteY39" fmla="*/ 25373 h 104231"/>
              <a:gd name="connsiteX40" fmla="*/ 47625 w 66675"/>
              <a:gd name="connsiteY40" fmla="*/ 30136 h 104231"/>
              <a:gd name="connsiteX41" fmla="*/ 47625 w 66675"/>
              <a:gd name="connsiteY41" fmla="*/ 82523 h 104231"/>
              <a:gd name="connsiteX42" fmla="*/ 33337 w 66675"/>
              <a:gd name="connsiteY42" fmla="*/ 87286 h 104231"/>
              <a:gd name="connsiteX43" fmla="*/ 19050 w 66675"/>
              <a:gd name="connsiteY43" fmla="*/ 82523 h 104231"/>
              <a:gd name="connsiteX44" fmla="*/ 38100 w 66675"/>
              <a:gd name="connsiteY44" fmla="*/ 15848 h 104231"/>
              <a:gd name="connsiteX45" fmla="*/ 38100 w 66675"/>
              <a:gd name="connsiteY45" fmla="*/ 11086 h 104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6675" h="104231">
                <a:moveTo>
                  <a:pt x="38100" y="11086"/>
                </a:moveTo>
                <a:cubicBezTo>
                  <a:pt x="34925" y="14261"/>
                  <a:pt x="35847" y="18101"/>
                  <a:pt x="19050" y="34898"/>
                </a:cubicBezTo>
                <a:cubicBezTo>
                  <a:pt x="20637" y="30136"/>
                  <a:pt x="21321" y="24969"/>
                  <a:pt x="23812" y="20611"/>
                </a:cubicBezTo>
                <a:cubicBezTo>
                  <a:pt x="27750" y="13719"/>
                  <a:pt x="38100" y="9499"/>
                  <a:pt x="38100" y="1561"/>
                </a:cubicBezTo>
                <a:cubicBezTo>
                  <a:pt x="38100" y="-4163"/>
                  <a:pt x="28209" y="7422"/>
                  <a:pt x="23812" y="11086"/>
                </a:cubicBezTo>
                <a:cubicBezTo>
                  <a:pt x="18638" y="15398"/>
                  <a:pt x="14287" y="20611"/>
                  <a:pt x="9525" y="25373"/>
                </a:cubicBezTo>
                <a:cubicBezTo>
                  <a:pt x="15875" y="26961"/>
                  <a:pt x="22070" y="30859"/>
                  <a:pt x="28575" y="30136"/>
                </a:cubicBezTo>
                <a:cubicBezTo>
                  <a:pt x="37072" y="29192"/>
                  <a:pt x="44383" y="23613"/>
                  <a:pt x="52387" y="20611"/>
                </a:cubicBezTo>
                <a:cubicBezTo>
                  <a:pt x="57088" y="18848"/>
                  <a:pt x="61912" y="17436"/>
                  <a:pt x="66675" y="15848"/>
                </a:cubicBezTo>
                <a:cubicBezTo>
                  <a:pt x="58592" y="40095"/>
                  <a:pt x="68407" y="23353"/>
                  <a:pt x="47625" y="34898"/>
                </a:cubicBezTo>
                <a:cubicBezTo>
                  <a:pt x="37618" y="40457"/>
                  <a:pt x="19050" y="53948"/>
                  <a:pt x="19050" y="53948"/>
                </a:cubicBezTo>
                <a:cubicBezTo>
                  <a:pt x="20637" y="46011"/>
                  <a:pt x="20970" y="37715"/>
                  <a:pt x="23812" y="30136"/>
                </a:cubicBezTo>
                <a:cubicBezTo>
                  <a:pt x="25822" y="24776"/>
                  <a:pt x="33337" y="10124"/>
                  <a:pt x="33337" y="15848"/>
                </a:cubicBezTo>
                <a:cubicBezTo>
                  <a:pt x="33337" y="30400"/>
                  <a:pt x="17361" y="48263"/>
                  <a:pt x="9525" y="58711"/>
                </a:cubicBezTo>
                <a:cubicBezTo>
                  <a:pt x="12700" y="63473"/>
                  <a:pt x="13931" y="75558"/>
                  <a:pt x="19050" y="72998"/>
                </a:cubicBezTo>
                <a:cubicBezTo>
                  <a:pt x="29289" y="67878"/>
                  <a:pt x="31535" y="53801"/>
                  <a:pt x="38100" y="44423"/>
                </a:cubicBezTo>
                <a:cubicBezTo>
                  <a:pt x="42652" y="37920"/>
                  <a:pt x="47625" y="31723"/>
                  <a:pt x="52387" y="25373"/>
                </a:cubicBezTo>
                <a:cubicBezTo>
                  <a:pt x="53975" y="19023"/>
                  <a:pt x="50605" y="6323"/>
                  <a:pt x="57150" y="6323"/>
                </a:cubicBezTo>
                <a:cubicBezTo>
                  <a:pt x="69849" y="6323"/>
                  <a:pt x="57150" y="44423"/>
                  <a:pt x="57150" y="44423"/>
                </a:cubicBezTo>
                <a:cubicBezTo>
                  <a:pt x="52605" y="49877"/>
                  <a:pt x="44450" y="50773"/>
                  <a:pt x="38100" y="53948"/>
                </a:cubicBezTo>
                <a:cubicBezTo>
                  <a:pt x="16265" y="86700"/>
                  <a:pt x="15430" y="93383"/>
                  <a:pt x="23812" y="68236"/>
                </a:cubicBezTo>
                <a:cubicBezTo>
                  <a:pt x="25400" y="72998"/>
                  <a:pt x="28575" y="77503"/>
                  <a:pt x="28575" y="82523"/>
                </a:cubicBezTo>
                <a:cubicBezTo>
                  <a:pt x="28575" y="124386"/>
                  <a:pt x="21295" y="94022"/>
                  <a:pt x="19050" y="87286"/>
                </a:cubicBezTo>
                <a:cubicBezTo>
                  <a:pt x="20637" y="79348"/>
                  <a:pt x="18842" y="69863"/>
                  <a:pt x="23812" y="63473"/>
                </a:cubicBezTo>
                <a:cubicBezTo>
                  <a:pt x="30840" y="54437"/>
                  <a:pt x="52387" y="44423"/>
                  <a:pt x="52387" y="44423"/>
                </a:cubicBezTo>
                <a:cubicBezTo>
                  <a:pt x="50800" y="52361"/>
                  <a:pt x="51245" y="60996"/>
                  <a:pt x="47625" y="68236"/>
                </a:cubicBezTo>
                <a:cubicBezTo>
                  <a:pt x="40491" y="82504"/>
                  <a:pt x="31749" y="83053"/>
                  <a:pt x="19050" y="87286"/>
                </a:cubicBezTo>
                <a:cubicBezTo>
                  <a:pt x="17462" y="80936"/>
                  <a:pt x="14287" y="74781"/>
                  <a:pt x="14287" y="68236"/>
                </a:cubicBezTo>
                <a:cubicBezTo>
                  <a:pt x="14287" y="13815"/>
                  <a:pt x="21976" y="56129"/>
                  <a:pt x="23812" y="63473"/>
                </a:cubicBezTo>
                <a:cubicBezTo>
                  <a:pt x="22225" y="68236"/>
                  <a:pt x="24070" y="77761"/>
                  <a:pt x="19050" y="77761"/>
                </a:cubicBezTo>
                <a:cubicBezTo>
                  <a:pt x="14030" y="77761"/>
                  <a:pt x="14287" y="68493"/>
                  <a:pt x="14287" y="63473"/>
                </a:cubicBezTo>
                <a:cubicBezTo>
                  <a:pt x="14287" y="50674"/>
                  <a:pt x="17462" y="38073"/>
                  <a:pt x="19050" y="25373"/>
                </a:cubicBezTo>
                <a:cubicBezTo>
                  <a:pt x="27738" y="51441"/>
                  <a:pt x="26139" y="39990"/>
                  <a:pt x="19050" y="82523"/>
                </a:cubicBezTo>
                <a:cubicBezTo>
                  <a:pt x="18225" y="87475"/>
                  <a:pt x="17837" y="93261"/>
                  <a:pt x="14287" y="96811"/>
                </a:cubicBezTo>
                <a:cubicBezTo>
                  <a:pt x="10737" y="100361"/>
                  <a:pt x="4762" y="99986"/>
                  <a:pt x="0" y="101573"/>
                </a:cubicBezTo>
                <a:cubicBezTo>
                  <a:pt x="1587" y="85698"/>
                  <a:pt x="-2986" y="67894"/>
                  <a:pt x="4762" y="53948"/>
                </a:cubicBezTo>
                <a:cubicBezTo>
                  <a:pt x="7941" y="48226"/>
                  <a:pt x="22014" y="52417"/>
                  <a:pt x="23812" y="58711"/>
                </a:cubicBezTo>
                <a:cubicBezTo>
                  <a:pt x="26570" y="68365"/>
                  <a:pt x="17462" y="77761"/>
                  <a:pt x="14287" y="87286"/>
                </a:cubicBezTo>
                <a:cubicBezTo>
                  <a:pt x="9468" y="68009"/>
                  <a:pt x="2755" y="50895"/>
                  <a:pt x="14287" y="30136"/>
                </a:cubicBezTo>
                <a:cubicBezTo>
                  <a:pt x="17466" y="24414"/>
                  <a:pt x="26987" y="26961"/>
                  <a:pt x="33337" y="25373"/>
                </a:cubicBezTo>
                <a:cubicBezTo>
                  <a:pt x="38100" y="26961"/>
                  <a:pt x="44075" y="26586"/>
                  <a:pt x="47625" y="30136"/>
                </a:cubicBezTo>
                <a:cubicBezTo>
                  <a:pt x="58119" y="40630"/>
                  <a:pt x="48715" y="80071"/>
                  <a:pt x="47625" y="82523"/>
                </a:cubicBezTo>
                <a:cubicBezTo>
                  <a:pt x="45586" y="87111"/>
                  <a:pt x="38100" y="85698"/>
                  <a:pt x="33337" y="87286"/>
                </a:cubicBezTo>
                <a:cubicBezTo>
                  <a:pt x="28575" y="85698"/>
                  <a:pt x="19760" y="87493"/>
                  <a:pt x="19050" y="82523"/>
                </a:cubicBezTo>
                <a:cubicBezTo>
                  <a:pt x="10159" y="20285"/>
                  <a:pt x="7581" y="26022"/>
                  <a:pt x="38100" y="15848"/>
                </a:cubicBezTo>
                <a:cubicBezTo>
                  <a:pt x="61423" y="23623"/>
                  <a:pt x="41275" y="7911"/>
                  <a:pt x="38100" y="11086"/>
                </a:cubicBezTo>
                <a:close/>
              </a:path>
            </a:pathLst>
          </a:custGeom>
          <a:ln>
            <a:solidFill>
              <a:srgbClr val="A3B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32E900CE-EF73-42BA-B948-CAB426ABE93D}"/>
              </a:ext>
            </a:extLst>
          </p:cNvPr>
          <p:cNvSpPr/>
          <p:nvPr/>
        </p:nvSpPr>
        <p:spPr>
          <a:xfrm>
            <a:off x="5238750" y="2671763"/>
            <a:ext cx="29488" cy="109537"/>
          </a:xfrm>
          <a:custGeom>
            <a:avLst/>
            <a:gdLst>
              <a:gd name="connsiteX0" fmla="*/ 0 w 29488"/>
              <a:gd name="connsiteY0" fmla="*/ 80962 h 109537"/>
              <a:gd name="connsiteX1" fmla="*/ 4763 w 29488"/>
              <a:gd name="connsiteY1" fmla="*/ 52387 h 109537"/>
              <a:gd name="connsiteX2" fmla="*/ 9525 w 29488"/>
              <a:gd name="connsiteY2" fmla="*/ 66675 h 109537"/>
              <a:gd name="connsiteX3" fmla="*/ 14288 w 29488"/>
              <a:gd name="connsiteY3" fmla="*/ 19050 h 109537"/>
              <a:gd name="connsiteX4" fmla="*/ 14288 w 29488"/>
              <a:gd name="connsiteY4" fmla="*/ 71437 h 109537"/>
              <a:gd name="connsiteX5" fmla="*/ 19050 w 29488"/>
              <a:gd name="connsiteY5" fmla="*/ 109537 h 109537"/>
              <a:gd name="connsiteX6" fmla="*/ 28575 w 29488"/>
              <a:gd name="connsiteY6" fmla="*/ 95250 h 109537"/>
              <a:gd name="connsiteX7" fmla="*/ 19050 w 29488"/>
              <a:gd name="connsiteY7" fmla="*/ 0 h 109537"/>
              <a:gd name="connsiteX8" fmla="*/ 14288 w 29488"/>
              <a:gd name="connsiteY8" fmla="*/ 57150 h 109537"/>
              <a:gd name="connsiteX9" fmla="*/ 23813 w 29488"/>
              <a:gd name="connsiteY9" fmla="*/ 85725 h 109537"/>
              <a:gd name="connsiteX10" fmla="*/ 0 w 29488"/>
              <a:gd name="connsiteY10" fmla="*/ 80962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488" h="109537">
                <a:moveTo>
                  <a:pt x="0" y="80962"/>
                </a:moveTo>
                <a:cubicBezTo>
                  <a:pt x="1588" y="71437"/>
                  <a:pt x="-594" y="60422"/>
                  <a:pt x="4763" y="52387"/>
                </a:cubicBezTo>
                <a:cubicBezTo>
                  <a:pt x="7548" y="48210"/>
                  <a:pt x="8146" y="71502"/>
                  <a:pt x="9525" y="66675"/>
                </a:cubicBezTo>
                <a:cubicBezTo>
                  <a:pt x="13908" y="51335"/>
                  <a:pt x="12700" y="34925"/>
                  <a:pt x="14288" y="19050"/>
                </a:cubicBezTo>
                <a:cubicBezTo>
                  <a:pt x="2911" y="-15079"/>
                  <a:pt x="7248" y="-6003"/>
                  <a:pt x="14288" y="71437"/>
                </a:cubicBezTo>
                <a:cubicBezTo>
                  <a:pt x="15447" y="84183"/>
                  <a:pt x="17463" y="96837"/>
                  <a:pt x="19050" y="109537"/>
                </a:cubicBezTo>
                <a:cubicBezTo>
                  <a:pt x="22225" y="104775"/>
                  <a:pt x="28274" y="100966"/>
                  <a:pt x="28575" y="95250"/>
                </a:cubicBezTo>
                <a:cubicBezTo>
                  <a:pt x="31273" y="43988"/>
                  <a:pt x="27962" y="35645"/>
                  <a:pt x="19050" y="0"/>
                </a:cubicBezTo>
                <a:cubicBezTo>
                  <a:pt x="5366" y="27368"/>
                  <a:pt x="5823" y="17648"/>
                  <a:pt x="14288" y="57150"/>
                </a:cubicBezTo>
                <a:cubicBezTo>
                  <a:pt x="16392" y="66967"/>
                  <a:pt x="23813" y="85725"/>
                  <a:pt x="23813" y="85725"/>
                </a:cubicBezTo>
                <a:lnTo>
                  <a:pt x="0" y="80962"/>
                </a:lnTo>
                <a:close/>
              </a:path>
            </a:pathLst>
          </a:custGeom>
          <a:ln>
            <a:solidFill>
              <a:srgbClr val="A3B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582561A-4109-4218-BCDE-078576A1C6EC}"/>
              </a:ext>
            </a:extLst>
          </p:cNvPr>
          <p:cNvCxnSpPr>
            <a:cxnSpLocks/>
          </p:cNvCxnSpPr>
          <p:nvPr/>
        </p:nvCxnSpPr>
        <p:spPr>
          <a:xfrm>
            <a:off x="5241925" y="4446587"/>
            <a:ext cx="11255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8AF3027-C8EC-4F9C-B065-B194546EAA87}"/>
              </a:ext>
            </a:extLst>
          </p:cNvPr>
          <p:cNvCxnSpPr>
            <a:cxnSpLocks/>
          </p:cNvCxnSpPr>
          <p:nvPr/>
        </p:nvCxnSpPr>
        <p:spPr>
          <a:xfrm>
            <a:off x="6767511" y="1671637"/>
            <a:ext cx="0" cy="307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FDB55C08-39D3-498D-9F86-690CD32411CE}"/>
              </a:ext>
            </a:extLst>
          </p:cNvPr>
          <p:cNvSpPr txBox="1"/>
          <p:nvPr/>
        </p:nvSpPr>
        <p:spPr>
          <a:xfrm>
            <a:off x="6411236" y="2392363"/>
            <a:ext cx="349702" cy="1258325"/>
          </a:xfrm>
          <a:prstGeom prst="rect">
            <a:avLst/>
          </a:prstGeom>
          <a:solidFill>
            <a:srgbClr val="A3B6BB"/>
          </a:solidFill>
        </p:spPr>
        <p:txBody>
          <a:bodyPr vert="vert270" wrap="square" lIns="36000" tIns="0" rIns="36000" rtlCol="0">
            <a:spAutoFit/>
          </a:bodyPr>
          <a:lstStyle/>
          <a:p>
            <a:r>
              <a:rPr lang="de-DE" dirty="0"/>
              <a:t>max. Ø 619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E4B7528-4A46-4C60-B799-9EBCAD663AC7}"/>
              </a:ext>
            </a:extLst>
          </p:cNvPr>
          <p:cNvCxnSpPr>
            <a:cxnSpLocks/>
          </p:cNvCxnSpPr>
          <p:nvPr/>
        </p:nvCxnSpPr>
        <p:spPr>
          <a:xfrm flipV="1">
            <a:off x="5572771" y="4805363"/>
            <a:ext cx="0" cy="38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46952EA-A92D-4DEF-BEBF-ABF67FA9FE8F}"/>
              </a:ext>
            </a:extLst>
          </p:cNvPr>
          <p:cNvCxnSpPr>
            <a:cxnSpLocks/>
          </p:cNvCxnSpPr>
          <p:nvPr/>
        </p:nvCxnSpPr>
        <p:spPr>
          <a:xfrm>
            <a:off x="5572771" y="4548188"/>
            <a:ext cx="0" cy="18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8E6C6C13-1971-4E97-8025-34E6BA853537}"/>
              </a:ext>
            </a:extLst>
          </p:cNvPr>
          <p:cNvSpPr txBox="1"/>
          <p:nvPr/>
        </p:nvSpPr>
        <p:spPr>
          <a:xfrm>
            <a:off x="5208190" y="4784765"/>
            <a:ext cx="461665" cy="3693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5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2B079EF9-A390-48AC-839A-53152A843506}"/>
              </a:ext>
            </a:extLst>
          </p:cNvPr>
          <p:cNvCxnSpPr>
            <a:cxnSpLocks/>
          </p:cNvCxnSpPr>
          <p:nvPr/>
        </p:nvCxnSpPr>
        <p:spPr>
          <a:xfrm>
            <a:off x="5822950" y="1671637"/>
            <a:ext cx="0" cy="346710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441100A7-337E-4462-9B37-54777B2B9C75}"/>
              </a:ext>
            </a:extLst>
          </p:cNvPr>
          <p:cNvSpPr txBox="1"/>
          <p:nvPr/>
        </p:nvSpPr>
        <p:spPr>
          <a:xfrm>
            <a:off x="5327253" y="4066956"/>
            <a:ext cx="954881" cy="369332"/>
          </a:xfrm>
          <a:prstGeom prst="rect">
            <a:avLst/>
          </a:prstGeom>
          <a:solidFill>
            <a:srgbClr val="A3B6BB"/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max. 80</a:t>
            </a:r>
          </a:p>
        </p:txBody>
      </p:sp>
    </p:spTree>
    <p:extLst>
      <p:ext uri="{BB962C8B-B14F-4D97-AF65-F5344CB8AC3E}">
        <p14:creationId xmlns:p14="http://schemas.microsoft.com/office/powerpoint/2010/main" val="222624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48AA5B5-CAE2-4089-978F-E8DB13D1E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557212"/>
            <a:ext cx="6524625" cy="5743575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CFEDAF74-37BD-4F40-8A97-193D33CEE15A}"/>
              </a:ext>
            </a:extLst>
          </p:cNvPr>
          <p:cNvCxnSpPr>
            <a:cxnSpLocks/>
          </p:cNvCxnSpPr>
          <p:nvPr/>
        </p:nvCxnSpPr>
        <p:spPr>
          <a:xfrm>
            <a:off x="3333750" y="3549650"/>
            <a:ext cx="5829300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D9FF875-E587-4738-85CD-819F2583A0A5}"/>
              </a:ext>
            </a:extLst>
          </p:cNvPr>
          <p:cNvCxnSpPr/>
          <p:nvPr/>
        </p:nvCxnSpPr>
        <p:spPr>
          <a:xfrm>
            <a:off x="5842000" y="2222500"/>
            <a:ext cx="0" cy="2654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9B484E24-74D0-4087-B81B-148147732428}"/>
              </a:ext>
            </a:extLst>
          </p:cNvPr>
          <p:cNvSpPr txBox="1"/>
          <p:nvPr/>
        </p:nvSpPr>
        <p:spPr>
          <a:xfrm>
            <a:off x="5380335" y="2631561"/>
            <a:ext cx="461665" cy="1467877"/>
          </a:xfrm>
          <a:prstGeom prst="rect">
            <a:avLst/>
          </a:prstGeom>
          <a:solidFill>
            <a:srgbClr val="A3B6BB"/>
          </a:solidFill>
        </p:spPr>
        <p:txBody>
          <a:bodyPr vert="vert270" wrap="square" rtlCol="0">
            <a:spAutoFit/>
          </a:bodyPr>
          <a:lstStyle/>
          <a:p>
            <a:r>
              <a:rPr lang="de-DE" dirty="0"/>
              <a:t>max. Ø 127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8A0EF59-5238-4FE0-BA81-CC593EB4C235}"/>
              </a:ext>
            </a:extLst>
          </p:cNvPr>
          <p:cNvCxnSpPr/>
          <p:nvPr/>
        </p:nvCxnSpPr>
        <p:spPr>
          <a:xfrm>
            <a:off x="5105400" y="5238750"/>
            <a:ext cx="17970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5BD3550-FF78-414F-B2EF-BC3865957793}"/>
              </a:ext>
            </a:extLst>
          </p:cNvPr>
          <p:cNvCxnSpPr>
            <a:cxnSpLocks/>
          </p:cNvCxnSpPr>
          <p:nvPr/>
        </p:nvCxnSpPr>
        <p:spPr>
          <a:xfrm>
            <a:off x="5984875" y="838200"/>
            <a:ext cx="0" cy="5456237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B8ECFC33-CE29-422A-95DE-F2C4CBD13457}"/>
              </a:ext>
            </a:extLst>
          </p:cNvPr>
          <p:cNvSpPr txBox="1"/>
          <p:nvPr/>
        </p:nvSpPr>
        <p:spPr>
          <a:xfrm>
            <a:off x="5611167" y="4930301"/>
            <a:ext cx="1073494" cy="276999"/>
          </a:xfrm>
          <a:prstGeom prst="rect">
            <a:avLst/>
          </a:prstGeom>
          <a:solidFill>
            <a:srgbClr val="CAE2E9"/>
          </a:solidFill>
        </p:spPr>
        <p:txBody>
          <a:bodyPr wrap="square" lIns="108000" tIns="0" bIns="0" rtlCol="0">
            <a:spAutoFit/>
          </a:bodyPr>
          <a:lstStyle/>
          <a:p>
            <a:r>
              <a:rPr lang="de-DE" dirty="0"/>
              <a:t>max. 82</a:t>
            </a:r>
          </a:p>
        </p:txBody>
      </p:sp>
    </p:spTree>
    <p:extLst>
      <p:ext uri="{BB962C8B-B14F-4D97-AF65-F5344CB8AC3E}">
        <p14:creationId xmlns:p14="http://schemas.microsoft.com/office/powerpoint/2010/main" val="1278691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9E79D9B-8FEC-400C-B1E0-F860046D0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57150"/>
            <a:ext cx="73914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76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F3B7CDC-E3AB-49D2-9C6C-9FB62EE6B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200" y="0"/>
            <a:ext cx="8847199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6BA9ACA-642D-4FA6-95E6-7188E38DD7D6}"/>
              </a:ext>
            </a:extLst>
          </p:cNvPr>
          <p:cNvSpPr txBox="1"/>
          <p:nvPr/>
        </p:nvSpPr>
        <p:spPr>
          <a:xfrm>
            <a:off x="1733550" y="3672840"/>
            <a:ext cx="307777" cy="76557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Ins="0" rtlCol="0">
            <a:spAutoFit/>
          </a:bodyPr>
          <a:lstStyle/>
          <a:p>
            <a:r>
              <a:rPr lang="de-DE" sz="1400" dirty="0"/>
              <a:t>Ø 770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BF263C7-C38F-49DE-AE2C-9453A804AD32}"/>
              </a:ext>
            </a:extLst>
          </p:cNvPr>
          <p:cNvSpPr txBox="1"/>
          <p:nvPr/>
        </p:nvSpPr>
        <p:spPr>
          <a:xfrm>
            <a:off x="2284095" y="4899660"/>
            <a:ext cx="307777" cy="61317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Ins="0" rtlCol="0">
            <a:spAutoFit/>
          </a:bodyPr>
          <a:lstStyle/>
          <a:p>
            <a:r>
              <a:rPr lang="de-DE" sz="1400" dirty="0"/>
              <a:t>385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787434-9AF8-4585-B74C-9DDD9467549E}"/>
              </a:ext>
            </a:extLst>
          </p:cNvPr>
          <p:cNvSpPr txBox="1"/>
          <p:nvPr/>
        </p:nvSpPr>
        <p:spPr>
          <a:xfrm>
            <a:off x="2838450" y="4832985"/>
            <a:ext cx="307777" cy="76557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Ins="0" rtlCol="0">
            <a:spAutoFit/>
          </a:bodyPr>
          <a:lstStyle/>
          <a:p>
            <a:r>
              <a:rPr lang="de-DE" sz="1400" dirty="0"/>
              <a:t>322,5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77D2CE-4D04-4810-B72A-AAB4B9245CDD}"/>
              </a:ext>
            </a:extLst>
          </p:cNvPr>
          <p:cNvSpPr/>
          <p:nvPr/>
        </p:nvSpPr>
        <p:spPr>
          <a:xfrm>
            <a:off x="2717362" y="6157911"/>
            <a:ext cx="426839" cy="21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598941-AD98-40D9-8D3F-62894D2D1160}"/>
              </a:ext>
            </a:extLst>
          </p:cNvPr>
          <p:cNvSpPr txBox="1"/>
          <p:nvPr/>
        </p:nvSpPr>
        <p:spPr>
          <a:xfrm>
            <a:off x="2928757" y="6100763"/>
            <a:ext cx="215444" cy="330157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r>
              <a:rPr lang="de-DE" sz="1400" dirty="0"/>
              <a:t>62,5</a:t>
            </a:r>
          </a:p>
        </p:txBody>
      </p:sp>
    </p:spTree>
    <p:extLst>
      <p:ext uri="{BB962C8B-B14F-4D97-AF65-F5344CB8AC3E}">
        <p14:creationId xmlns:p14="http://schemas.microsoft.com/office/powerpoint/2010/main" val="624870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7B3BB5C-C892-404D-883E-721ACC279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836977"/>
            <a:ext cx="7543192" cy="5420948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37B79C9-AAA1-4C44-97DC-CA6860A1393B}"/>
              </a:ext>
            </a:extLst>
          </p:cNvPr>
          <p:cNvCxnSpPr>
            <a:cxnSpLocks/>
          </p:cNvCxnSpPr>
          <p:nvPr/>
        </p:nvCxnSpPr>
        <p:spPr>
          <a:xfrm flipH="1">
            <a:off x="8572501" y="2305050"/>
            <a:ext cx="200024" cy="75247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20C0621-D615-4FE4-AB77-BD4F6FBD127E}"/>
              </a:ext>
            </a:extLst>
          </p:cNvPr>
          <p:cNvCxnSpPr>
            <a:cxnSpLocks/>
          </p:cNvCxnSpPr>
          <p:nvPr/>
        </p:nvCxnSpPr>
        <p:spPr>
          <a:xfrm>
            <a:off x="3562350" y="5463810"/>
            <a:ext cx="838201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86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144D94C-2289-4013-A9D0-E50B76235F78}"/>
              </a:ext>
            </a:extLst>
          </p:cNvPr>
          <p:cNvSpPr/>
          <p:nvPr/>
        </p:nvSpPr>
        <p:spPr>
          <a:xfrm>
            <a:off x="1989221" y="2197768"/>
            <a:ext cx="4551946" cy="192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505AB64-DC1C-4AEE-AD57-F2CA0E3FA2E9}"/>
              </a:ext>
            </a:extLst>
          </p:cNvPr>
          <p:cNvCxnSpPr>
            <a:cxnSpLocks/>
          </p:cNvCxnSpPr>
          <p:nvPr/>
        </p:nvCxnSpPr>
        <p:spPr>
          <a:xfrm flipV="1">
            <a:off x="3810000" y="2294021"/>
            <a:ext cx="0" cy="85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5B15429-6E3F-4F11-BD32-07D58259D622}"/>
              </a:ext>
            </a:extLst>
          </p:cNvPr>
          <p:cNvCxnSpPr>
            <a:cxnSpLocks/>
          </p:cNvCxnSpPr>
          <p:nvPr/>
        </p:nvCxnSpPr>
        <p:spPr>
          <a:xfrm flipV="1">
            <a:off x="6541166" y="2294021"/>
            <a:ext cx="0" cy="85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1487A4C-D5C8-449F-A12B-5A5CAA93DE59}"/>
              </a:ext>
            </a:extLst>
          </p:cNvPr>
          <p:cNvCxnSpPr>
            <a:cxnSpLocks/>
          </p:cNvCxnSpPr>
          <p:nvPr/>
        </p:nvCxnSpPr>
        <p:spPr>
          <a:xfrm>
            <a:off x="1963148" y="1130245"/>
            <a:ext cx="1846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FAA1BE7-4B70-4DAF-802D-BCB4141E7E5F}"/>
              </a:ext>
            </a:extLst>
          </p:cNvPr>
          <p:cNvCxnSpPr>
            <a:cxnSpLocks/>
          </p:cNvCxnSpPr>
          <p:nvPr/>
        </p:nvCxnSpPr>
        <p:spPr>
          <a:xfrm flipV="1">
            <a:off x="3810000" y="1122405"/>
            <a:ext cx="1451831" cy="11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ACA4C1C-ECE5-44D0-9F38-2282B9102AF8}"/>
              </a:ext>
            </a:extLst>
          </p:cNvPr>
          <p:cNvCxnSpPr>
            <a:cxnSpLocks/>
          </p:cNvCxnSpPr>
          <p:nvPr/>
        </p:nvCxnSpPr>
        <p:spPr>
          <a:xfrm>
            <a:off x="5232723" y="1124501"/>
            <a:ext cx="1207201" cy="5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CFB85C1-C4B1-4E5E-A3BB-FA9706001FA8}"/>
              </a:ext>
            </a:extLst>
          </p:cNvPr>
          <p:cNvGrpSpPr/>
          <p:nvPr/>
        </p:nvGrpSpPr>
        <p:grpSpPr>
          <a:xfrm>
            <a:off x="914447" y="1832810"/>
            <a:ext cx="761930" cy="583940"/>
            <a:chOff x="914447" y="1832810"/>
            <a:chExt cx="761930" cy="583940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154378B4-0281-4001-908D-1C186E31E567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310442C6-9E91-4C86-A911-88EF52519BA8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410FEC98-82F4-4707-84F3-E2A3A8FD5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18DD6999-5CFE-4405-B945-25C14D02FEF5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y</a:t>
                </a:r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2E3181E-BA35-4B43-8E82-5492F61E06FB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9B4D3990-7E7B-4EAE-ABDF-87D303B99CB3}"/>
              </a:ext>
            </a:extLst>
          </p:cNvPr>
          <p:cNvSpPr txBox="1"/>
          <p:nvPr/>
        </p:nvSpPr>
        <p:spPr>
          <a:xfrm>
            <a:off x="3938327" y="738400"/>
            <a:ext cx="95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76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E3472A2-C2A7-48F3-A218-B7D8ECF2FE50}"/>
              </a:ext>
            </a:extLst>
          </p:cNvPr>
          <p:cNvSpPr txBox="1"/>
          <p:nvPr/>
        </p:nvSpPr>
        <p:spPr>
          <a:xfrm>
            <a:off x="2409320" y="738400"/>
            <a:ext cx="95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94,5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FB5C9B1-05AD-42F6-8D07-F962E1DBBC09}"/>
              </a:ext>
            </a:extLst>
          </p:cNvPr>
          <p:cNvSpPr txBox="1"/>
          <p:nvPr/>
        </p:nvSpPr>
        <p:spPr>
          <a:xfrm>
            <a:off x="5232723" y="739043"/>
            <a:ext cx="10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71,5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F4B2FAD-B656-4F08-B9E4-344801DB9BC4}"/>
              </a:ext>
            </a:extLst>
          </p:cNvPr>
          <p:cNvSpPr txBox="1"/>
          <p:nvPr/>
        </p:nvSpPr>
        <p:spPr>
          <a:xfrm>
            <a:off x="2019294" y="1601977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65E304E-5C43-45D5-9D95-071105971C78}"/>
              </a:ext>
            </a:extLst>
          </p:cNvPr>
          <p:cNvSpPr txBox="1"/>
          <p:nvPr/>
        </p:nvSpPr>
        <p:spPr>
          <a:xfrm>
            <a:off x="6541166" y="2638381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96441BA-10BC-4E6B-A8CE-7C308E190311}"/>
              </a:ext>
            </a:extLst>
          </p:cNvPr>
          <p:cNvCxnSpPr>
            <a:cxnSpLocks/>
          </p:cNvCxnSpPr>
          <p:nvPr/>
        </p:nvCxnSpPr>
        <p:spPr>
          <a:xfrm>
            <a:off x="1989221" y="1415534"/>
            <a:ext cx="0" cy="78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7E1C5C5F-9B91-48A4-93FF-0F95B1D00285}"/>
              </a:ext>
            </a:extLst>
          </p:cNvPr>
          <p:cNvSpPr txBox="1"/>
          <p:nvPr/>
        </p:nvSpPr>
        <p:spPr>
          <a:xfrm>
            <a:off x="3956383" y="1625814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44F33DC-7A48-45C8-BFAD-B0E912C6822E}"/>
              </a:ext>
            </a:extLst>
          </p:cNvPr>
          <p:cNvCxnSpPr>
            <a:cxnSpLocks/>
          </p:cNvCxnSpPr>
          <p:nvPr/>
        </p:nvCxnSpPr>
        <p:spPr>
          <a:xfrm flipH="1">
            <a:off x="5232723" y="1503403"/>
            <a:ext cx="4014" cy="78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C1555B31-4C6F-4514-9994-54536E4FE13B}"/>
              </a:ext>
            </a:extLst>
          </p:cNvPr>
          <p:cNvSpPr txBox="1"/>
          <p:nvPr/>
        </p:nvSpPr>
        <p:spPr>
          <a:xfrm>
            <a:off x="5379107" y="1611145"/>
            <a:ext cx="6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EF695A0-2CBC-4393-A369-3119AB7B7113}"/>
              </a:ext>
            </a:extLst>
          </p:cNvPr>
          <p:cNvCxnSpPr>
            <a:cxnSpLocks/>
          </p:cNvCxnSpPr>
          <p:nvPr/>
        </p:nvCxnSpPr>
        <p:spPr>
          <a:xfrm>
            <a:off x="1876926" y="2294021"/>
            <a:ext cx="4812632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74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2B3ACD3A-7C75-4673-944A-464045A0E9AF}"/>
              </a:ext>
            </a:extLst>
          </p:cNvPr>
          <p:cNvSpPr/>
          <p:nvPr/>
        </p:nvSpPr>
        <p:spPr>
          <a:xfrm>
            <a:off x="5085347" y="154004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3536759-76CE-456C-8E16-C111C37F543C}"/>
              </a:ext>
            </a:extLst>
          </p:cNvPr>
          <p:cNvSpPr/>
          <p:nvPr/>
        </p:nvSpPr>
        <p:spPr>
          <a:xfrm>
            <a:off x="5337347" y="1792042"/>
            <a:ext cx="1656000" cy="165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7DE6D7F-60A5-4A28-A8CA-E13D0B9C2E93}"/>
              </a:ext>
            </a:extLst>
          </p:cNvPr>
          <p:cNvCxnSpPr>
            <a:stCxn id="2" idx="0"/>
          </p:cNvCxnSpPr>
          <p:nvPr/>
        </p:nvCxnSpPr>
        <p:spPr>
          <a:xfrm flipH="1">
            <a:off x="4523874" y="1540042"/>
            <a:ext cx="1641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56190AA-57A3-466B-ABA5-709E934C055F}"/>
              </a:ext>
            </a:extLst>
          </p:cNvPr>
          <p:cNvCxnSpPr>
            <a:cxnSpLocks/>
          </p:cNvCxnSpPr>
          <p:nvPr/>
        </p:nvCxnSpPr>
        <p:spPr>
          <a:xfrm flipH="1">
            <a:off x="4997116" y="3700042"/>
            <a:ext cx="12404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0AD2803-AA4F-431C-893E-AB6D0ECAAAED}"/>
              </a:ext>
            </a:extLst>
          </p:cNvPr>
          <p:cNvCxnSpPr>
            <a:cxnSpLocks/>
            <a:stCxn id="2" idx="7"/>
          </p:cNvCxnSpPr>
          <p:nvPr/>
        </p:nvCxnSpPr>
        <p:spPr>
          <a:xfrm>
            <a:off x="6929022" y="1856367"/>
            <a:ext cx="949483" cy="87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42A6C69-946F-4FFD-942F-6C5F21981703}"/>
              </a:ext>
            </a:extLst>
          </p:cNvPr>
          <p:cNvCxnSpPr/>
          <p:nvPr/>
        </p:nvCxnSpPr>
        <p:spPr>
          <a:xfrm>
            <a:off x="5953957" y="2620042"/>
            <a:ext cx="4491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1EC7A47-248B-4A5E-A452-1D16387AE183}"/>
              </a:ext>
            </a:extLst>
          </p:cNvPr>
          <p:cNvCxnSpPr>
            <a:cxnSpLocks/>
          </p:cNvCxnSpPr>
          <p:nvPr/>
        </p:nvCxnSpPr>
        <p:spPr>
          <a:xfrm flipV="1">
            <a:off x="6178546" y="2457031"/>
            <a:ext cx="0" cy="326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DAEC6A3-86E3-4BC5-830E-8D3330CB90A6}"/>
              </a:ext>
            </a:extLst>
          </p:cNvPr>
          <p:cNvCxnSpPr>
            <a:cxnSpLocks/>
            <a:endCxn id="2" idx="0"/>
          </p:cNvCxnSpPr>
          <p:nvPr/>
        </p:nvCxnSpPr>
        <p:spPr>
          <a:xfrm flipH="1" flipV="1">
            <a:off x="6165347" y="1540042"/>
            <a:ext cx="13200" cy="108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FECAB05-93A6-4FAD-B0D7-3708DE4F1397}"/>
              </a:ext>
            </a:extLst>
          </p:cNvPr>
          <p:cNvCxnSpPr>
            <a:cxnSpLocks/>
            <a:endCxn id="3" idx="6"/>
          </p:cNvCxnSpPr>
          <p:nvPr/>
        </p:nvCxnSpPr>
        <p:spPr>
          <a:xfrm flipV="1">
            <a:off x="6165347" y="2620042"/>
            <a:ext cx="828000" cy="8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90D1998D-B975-45E4-A3D8-67E1E223A28E}"/>
              </a:ext>
            </a:extLst>
          </p:cNvPr>
          <p:cNvSpPr txBox="1"/>
          <p:nvPr/>
        </p:nvSpPr>
        <p:spPr>
          <a:xfrm>
            <a:off x="4641269" y="1540041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527E15E-7A50-4642-A23F-988D1703218F}"/>
              </a:ext>
            </a:extLst>
          </p:cNvPr>
          <p:cNvSpPr txBox="1"/>
          <p:nvPr/>
        </p:nvSpPr>
        <p:spPr>
          <a:xfrm>
            <a:off x="4866443" y="3250570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1E35C4E-9E89-4A1F-80E8-48F080D11BD8}"/>
              </a:ext>
            </a:extLst>
          </p:cNvPr>
          <p:cNvSpPr txBox="1"/>
          <p:nvPr/>
        </p:nvSpPr>
        <p:spPr>
          <a:xfrm>
            <a:off x="7497347" y="2076513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27D707D-EE17-4959-9DE0-EDA36C99C0F0}"/>
              </a:ext>
            </a:extLst>
          </p:cNvPr>
          <p:cNvGrpSpPr/>
          <p:nvPr/>
        </p:nvGrpSpPr>
        <p:grpSpPr>
          <a:xfrm>
            <a:off x="3679433" y="3253917"/>
            <a:ext cx="761930" cy="583940"/>
            <a:chOff x="914447" y="1832810"/>
            <a:chExt cx="761930" cy="583940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F10D999F-9D1B-4971-BF1E-F303864FBA23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0CA818D9-7792-44C7-B6BA-A8E9C6A59404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mit Pfeil 31">
                <a:extLst>
                  <a:ext uri="{FF2B5EF4-FFF2-40B4-BE49-F238E27FC236}">
                    <a16:creationId xmlns:a16="http://schemas.microsoft.com/office/drawing/2014/main" id="{591FF2FB-363C-43E2-B972-B00AFB655C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BFD13965-230B-47AB-A7BB-FB4677A5F30F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</a:p>
            </p:txBody>
          </p:sp>
        </p:grp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DEA4E00-D078-48D8-B9EF-559DCA3C9643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y</a:t>
              </a: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743DA5BB-4582-4BDE-B8F0-C6CB03A17BE2}"/>
              </a:ext>
            </a:extLst>
          </p:cNvPr>
          <p:cNvSpPr txBox="1"/>
          <p:nvPr/>
        </p:nvSpPr>
        <p:spPr>
          <a:xfrm>
            <a:off x="6293685" y="2351423"/>
            <a:ext cx="641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 = 92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4715C11-605F-4B8F-81A6-8B5B738C3050}"/>
              </a:ext>
            </a:extLst>
          </p:cNvPr>
          <p:cNvSpPr txBox="1"/>
          <p:nvPr/>
        </p:nvSpPr>
        <p:spPr>
          <a:xfrm rot="16200000">
            <a:off x="5600662" y="1970648"/>
            <a:ext cx="941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 = 120</a:t>
            </a:r>
          </a:p>
        </p:txBody>
      </p:sp>
    </p:spTree>
    <p:extLst>
      <p:ext uri="{BB962C8B-B14F-4D97-AF65-F5344CB8AC3E}">
        <p14:creationId xmlns:p14="http://schemas.microsoft.com/office/powerpoint/2010/main" val="280315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144D94C-2289-4013-A9D0-E50B76235F78}"/>
              </a:ext>
            </a:extLst>
          </p:cNvPr>
          <p:cNvSpPr/>
          <p:nvPr/>
        </p:nvSpPr>
        <p:spPr>
          <a:xfrm>
            <a:off x="1989220" y="2197768"/>
            <a:ext cx="6039853" cy="192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505AB64-DC1C-4AEE-AD57-F2CA0E3FA2E9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1989220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5B15429-6E3F-4F11-BD32-07D58259D622}"/>
              </a:ext>
            </a:extLst>
          </p:cNvPr>
          <p:cNvCxnSpPr>
            <a:cxnSpLocks/>
          </p:cNvCxnSpPr>
          <p:nvPr/>
        </p:nvCxnSpPr>
        <p:spPr>
          <a:xfrm>
            <a:off x="6545178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66E2304-7E01-46A7-919B-5153ACF897CB}"/>
              </a:ext>
            </a:extLst>
          </p:cNvPr>
          <p:cNvCxnSpPr>
            <a:cxnSpLocks/>
          </p:cNvCxnSpPr>
          <p:nvPr/>
        </p:nvCxnSpPr>
        <p:spPr>
          <a:xfrm>
            <a:off x="8029073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CFB85C1-C4B1-4E5E-A3BB-FA9706001FA8}"/>
              </a:ext>
            </a:extLst>
          </p:cNvPr>
          <p:cNvGrpSpPr/>
          <p:nvPr/>
        </p:nvGrpSpPr>
        <p:grpSpPr>
          <a:xfrm>
            <a:off x="914447" y="1832810"/>
            <a:ext cx="761930" cy="583940"/>
            <a:chOff x="914447" y="1832810"/>
            <a:chExt cx="761930" cy="583940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154378B4-0281-4001-908D-1C186E31E567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310442C6-9E91-4C86-A911-88EF52519BA8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410FEC98-82F4-4707-84F3-E2A3A8FD5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18DD6999-5CFE-4405-B945-25C14D02FEF5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2E3181E-BA35-4B43-8E82-5492F61E06FB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B98FCCE-B2CE-47C2-BBB0-D6E9EC907671}"/>
              </a:ext>
            </a:extLst>
          </p:cNvPr>
          <p:cNvGrpSpPr/>
          <p:nvPr/>
        </p:nvGrpSpPr>
        <p:grpSpPr>
          <a:xfrm>
            <a:off x="1953130" y="1560009"/>
            <a:ext cx="6039853" cy="402508"/>
            <a:chOff x="1989220" y="773769"/>
            <a:chExt cx="6039853" cy="402508"/>
          </a:xfrm>
        </p:grpSpPr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B1487A4C-D5C8-449F-A12B-5A5CAA93DE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9220" y="1145276"/>
              <a:ext cx="1323475" cy="17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EFAA1BE7-4B70-4DAF-802D-BCB4141E7E5F}"/>
                </a:ext>
              </a:extLst>
            </p:cNvPr>
            <p:cNvCxnSpPr>
              <a:cxnSpLocks/>
            </p:cNvCxnSpPr>
            <p:nvPr/>
          </p:nvCxnSpPr>
          <p:spPr>
            <a:xfrm>
              <a:off x="3312695" y="1145276"/>
              <a:ext cx="186888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7ACA4C1C-ECE5-44D0-9F38-2282B9102AF8}"/>
                </a:ext>
              </a:extLst>
            </p:cNvPr>
            <p:cNvCxnSpPr>
              <a:cxnSpLocks/>
            </p:cNvCxnSpPr>
            <p:nvPr/>
          </p:nvCxnSpPr>
          <p:spPr>
            <a:xfrm>
              <a:off x="5181582" y="1158862"/>
              <a:ext cx="1359584" cy="38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4927AA6-8F0D-4DAA-B895-0D7093E28BA1}"/>
                </a:ext>
              </a:extLst>
            </p:cNvPr>
            <p:cNvCxnSpPr>
              <a:cxnSpLocks/>
            </p:cNvCxnSpPr>
            <p:nvPr/>
          </p:nvCxnSpPr>
          <p:spPr>
            <a:xfrm>
              <a:off x="6545178" y="1162328"/>
              <a:ext cx="1483895" cy="139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9B4D3990-7E7B-4EAE-ABDF-87D303B99CB3}"/>
                </a:ext>
              </a:extLst>
            </p:cNvPr>
            <p:cNvSpPr txBox="1"/>
            <p:nvPr/>
          </p:nvSpPr>
          <p:spPr>
            <a:xfrm>
              <a:off x="3753834" y="797007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=160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E3472A2-C2A7-48F3-A218-B7D8ECF2FE50}"/>
                </a:ext>
              </a:extLst>
            </p:cNvPr>
            <p:cNvSpPr txBox="1"/>
            <p:nvPr/>
          </p:nvSpPr>
          <p:spPr>
            <a:xfrm>
              <a:off x="2173703" y="777678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FB5C9B1-05AD-42F6-8D07-F962E1DBBC09}"/>
                </a:ext>
              </a:extLst>
            </p:cNvPr>
            <p:cNvSpPr txBox="1"/>
            <p:nvPr/>
          </p:nvSpPr>
          <p:spPr>
            <a:xfrm>
              <a:off x="5374096" y="792916"/>
              <a:ext cx="107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III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7FB2C589-995B-4555-A338-BF1B946E0D56}"/>
                </a:ext>
              </a:extLst>
            </p:cNvPr>
            <p:cNvSpPr txBox="1"/>
            <p:nvPr/>
          </p:nvSpPr>
          <p:spPr>
            <a:xfrm>
              <a:off x="6739660" y="773769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IV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BF4B2FAD-B656-4F08-B9E4-344801DB9BC4}"/>
              </a:ext>
            </a:extLst>
          </p:cNvPr>
          <p:cNvSpPr txBox="1"/>
          <p:nvPr/>
        </p:nvSpPr>
        <p:spPr>
          <a:xfrm>
            <a:off x="1953130" y="2554523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65E304E-5C43-45D5-9D95-071105971C78}"/>
              </a:ext>
            </a:extLst>
          </p:cNvPr>
          <p:cNvSpPr txBox="1"/>
          <p:nvPr/>
        </p:nvSpPr>
        <p:spPr>
          <a:xfrm>
            <a:off x="6525124" y="2550330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BZ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07D972F-1A74-4A52-8A88-9EDC83AFC9B4}"/>
              </a:ext>
            </a:extLst>
          </p:cNvPr>
          <p:cNvSpPr txBox="1"/>
          <p:nvPr/>
        </p:nvSpPr>
        <p:spPr>
          <a:xfrm>
            <a:off x="8029073" y="2554340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KZ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EF695A0-2CBC-4393-A369-3119AB7B7113}"/>
              </a:ext>
            </a:extLst>
          </p:cNvPr>
          <p:cNvCxnSpPr>
            <a:cxnSpLocks/>
          </p:cNvCxnSpPr>
          <p:nvPr/>
        </p:nvCxnSpPr>
        <p:spPr>
          <a:xfrm>
            <a:off x="1876926" y="2294021"/>
            <a:ext cx="6344653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F8DBCB3-B451-46CA-8138-8426D9998553}"/>
              </a:ext>
            </a:extLst>
          </p:cNvPr>
          <p:cNvCxnSpPr/>
          <p:nvPr/>
        </p:nvCxnSpPr>
        <p:spPr>
          <a:xfrm>
            <a:off x="3276605" y="2294021"/>
            <a:ext cx="0" cy="7636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9AD966CB-9CBB-4348-9AD4-A41690F519C8}"/>
              </a:ext>
            </a:extLst>
          </p:cNvPr>
          <p:cNvSpPr txBox="1"/>
          <p:nvPr/>
        </p:nvSpPr>
        <p:spPr>
          <a:xfrm>
            <a:off x="3252541" y="2566379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97DFDB0-59DD-4EED-96A1-79BD36493742}"/>
              </a:ext>
            </a:extLst>
          </p:cNvPr>
          <p:cNvCxnSpPr/>
          <p:nvPr/>
        </p:nvCxnSpPr>
        <p:spPr>
          <a:xfrm>
            <a:off x="5139488" y="2301859"/>
            <a:ext cx="0" cy="7636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7F86DFD9-7A7E-41F0-9C26-CD77C1974F97}"/>
              </a:ext>
            </a:extLst>
          </p:cNvPr>
          <p:cNvSpPr txBox="1"/>
          <p:nvPr/>
        </p:nvSpPr>
        <p:spPr>
          <a:xfrm>
            <a:off x="5115424" y="2574217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67396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ED36884-F986-4734-9114-90B3726D3911}"/>
              </a:ext>
            </a:extLst>
          </p:cNvPr>
          <p:cNvSpPr/>
          <p:nvPr/>
        </p:nvSpPr>
        <p:spPr>
          <a:xfrm>
            <a:off x="2736567" y="2687052"/>
            <a:ext cx="576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9D1553-633E-457F-BE19-3966945D0A8F}"/>
              </a:ext>
            </a:extLst>
          </p:cNvPr>
          <p:cNvSpPr/>
          <p:nvPr/>
        </p:nvSpPr>
        <p:spPr>
          <a:xfrm>
            <a:off x="3312567" y="2687052"/>
            <a:ext cx="468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1250052E-CE76-4C37-BCE4-97AD7A2559A4}"/>
              </a:ext>
            </a:extLst>
          </p:cNvPr>
          <p:cNvCxnSpPr/>
          <p:nvPr/>
        </p:nvCxnSpPr>
        <p:spPr>
          <a:xfrm>
            <a:off x="2502567" y="2687053"/>
            <a:ext cx="127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485B196-4F97-402E-A841-7AE30AA7BFB6}"/>
              </a:ext>
            </a:extLst>
          </p:cNvPr>
          <p:cNvSpPr txBox="1"/>
          <p:nvPr/>
        </p:nvSpPr>
        <p:spPr>
          <a:xfrm>
            <a:off x="2809967" y="2719954"/>
            <a:ext cx="736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2</a:t>
            </a:r>
            <a:r>
              <a:rPr lang="de-DE" sz="600" dirty="0"/>
              <a:t>=120Nm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80A6D4-7E54-46C5-A3C4-F3FED4910D79}"/>
              </a:ext>
            </a:extLst>
          </p:cNvPr>
          <p:cNvSpPr txBox="1"/>
          <p:nvPr/>
        </p:nvSpPr>
        <p:spPr>
          <a:xfrm>
            <a:off x="3412267" y="2763992"/>
            <a:ext cx="73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3</a:t>
            </a:r>
            <a:r>
              <a:rPr lang="de-DE" sz="600" dirty="0"/>
              <a:t>=T</a:t>
            </a:r>
            <a:r>
              <a:rPr lang="de-DE" sz="200" dirty="0"/>
              <a:t>4</a:t>
            </a:r>
            <a:r>
              <a:rPr lang="de-DE" sz="600" dirty="0"/>
              <a:t>=</a:t>
            </a:r>
          </a:p>
          <a:p>
            <a:r>
              <a:rPr lang="de-DE" sz="600" dirty="0"/>
              <a:t>240Nm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34CE71D-182E-4919-9015-C26A760E9A73}"/>
              </a:ext>
            </a:extLst>
          </p:cNvPr>
          <p:cNvSpPr txBox="1"/>
          <p:nvPr/>
        </p:nvSpPr>
        <p:spPr>
          <a:xfrm>
            <a:off x="2307367" y="2706127"/>
            <a:ext cx="736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1</a:t>
            </a:r>
            <a:r>
              <a:rPr lang="de-DE" sz="600" dirty="0"/>
              <a:t>=0Nm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027C559-094D-44C0-8A1C-A87E7BBB8F78}"/>
              </a:ext>
            </a:extLst>
          </p:cNvPr>
          <p:cNvCxnSpPr>
            <a:cxnSpLocks/>
          </p:cNvCxnSpPr>
          <p:nvPr/>
        </p:nvCxnSpPr>
        <p:spPr>
          <a:xfrm>
            <a:off x="2502567" y="2536929"/>
            <a:ext cx="234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EBFCD90-2926-490C-9CBE-662467F982CF}"/>
              </a:ext>
            </a:extLst>
          </p:cNvPr>
          <p:cNvCxnSpPr>
            <a:cxnSpLocks/>
          </p:cNvCxnSpPr>
          <p:nvPr/>
        </p:nvCxnSpPr>
        <p:spPr>
          <a:xfrm>
            <a:off x="3546567" y="2533103"/>
            <a:ext cx="234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D6F7A55-B3AC-4A6D-94D2-98A6E801C59A}"/>
              </a:ext>
            </a:extLst>
          </p:cNvPr>
          <p:cNvCxnSpPr>
            <a:cxnSpLocks/>
          </p:cNvCxnSpPr>
          <p:nvPr/>
        </p:nvCxnSpPr>
        <p:spPr>
          <a:xfrm flipV="1">
            <a:off x="3312567" y="2533104"/>
            <a:ext cx="234000" cy="3357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82C1408-D9EA-493E-9259-176FDF5163EC}"/>
              </a:ext>
            </a:extLst>
          </p:cNvPr>
          <p:cNvCxnSpPr>
            <a:cxnSpLocks/>
          </p:cNvCxnSpPr>
          <p:nvPr/>
        </p:nvCxnSpPr>
        <p:spPr>
          <a:xfrm>
            <a:off x="2736567" y="2536461"/>
            <a:ext cx="576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117CFCC0-43CF-4716-8794-23A7922E2AA6}"/>
              </a:ext>
            </a:extLst>
          </p:cNvPr>
          <p:cNvSpPr txBox="1"/>
          <p:nvPr/>
        </p:nvSpPr>
        <p:spPr>
          <a:xfrm>
            <a:off x="2583361" y="2379836"/>
            <a:ext cx="9545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=160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EB576D0-C61B-40B3-9A2E-9E96AFACBF00}"/>
              </a:ext>
            </a:extLst>
          </p:cNvPr>
          <p:cNvSpPr txBox="1"/>
          <p:nvPr/>
        </p:nvSpPr>
        <p:spPr>
          <a:xfrm>
            <a:off x="2230545" y="2378268"/>
            <a:ext cx="7780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6970C7E-C3C5-4F62-ABED-74FC8B5277E5}"/>
              </a:ext>
            </a:extLst>
          </p:cNvPr>
          <p:cNvSpPr txBox="1"/>
          <p:nvPr/>
        </p:nvSpPr>
        <p:spPr>
          <a:xfrm>
            <a:off x="3199099" y="2381404"/>
            <a:ext cx="42633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A6A44E9-EF16-4E53-9EB2-C72D7C4D0168}"/>
              </a:ext>
            </a:extLst>
          </p:cNvPr>
          <p:cNvSpPr txBox="1"/>
          <p:nvPr/>
        </p:nvSpPr>
        <p:spPr>
          <a:xfrm>
            <a:off x="3474664" y="2381404"/>
            <a:ext cx="3778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4F717245-6F2B-436C-B06F-B71C4C9B7378}"/>
              </a:ext>
            </a:extLst>
          </p:cNvPr>
          <p:cNvSpPr/>
          <p:nvPr/>
        </p:nvSpPr>
        <p:spPr>
          <a:xfrm>
            <a:off x="5652165" y="1981193"/>
            <a:ext cx="2112212" cy="1740561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36B5B27-66CF-44DD-84A3-BD288082062C}"/>
              </a:ext>
            </a:extLst>
          </p:cNvPr>
          <p:cNvCxnSpPr/>
          <p:nvPr/>
        </p:nvCxnSpPr>
        <p:spPr>
          <a:xfrm>
            <a:off x="5606714" y="4002845"/>
            <a:ext cx="4263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ABD9667-9DFD-4DB6-97F0-18387CAF0F38}"/>
              </a:ext>
            </a:extLst>
          </p:cNvPr>
          <p:cNvCxnSpPr>
            <a:cxnSpLocks/>
          </p:cNvCxnSpPr>
          <p:nvPr/>
        </p:nvCxnSpPr>
        <p:spPr>
          <a:xfrm>
            <a:off x="6713622" y="1981200"/>
            <a:ext cx="0" cy="1740561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C0D837E-7A20-4C6C-B1AF-2C945E921F4B}"/>
              </a:ext>
            </a:extLst>
          </p:cNvPr>
          <p:cNvCxnSpPr>
            <a:cxnSpLocks/>
          </p:cNvCxnSpPr>
          <p:nvPr/>
        </p:nvCxnSpPr>
        <p:spPr>
          <a:xfrm flipH="1">
            <a:off x="5986802" y="793287"/>
            <a:ext cx="410534" cy="16126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D91693A-F571-4648-A721-AE0D77DF7B77}"/>
              </a:ext>
            </a:extLst>
          </p:cNvPr>
          <p:cNvSpPr txBox="1"/>
          <p:nvPr/>
        </p:nvSpPr>
        <p:spPr>
          <a:xfrm>
            <a:off x="5580402" y="3677634"/>
            <a:ext cx="63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0,5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BE60142-237A-4092-9739-F5F8312D50B8}"/>
              </a:ext>
            </a:extLst>
          </p:cNvPr>
          <p:cNvSpPr txBox="1"/>
          <p:nvPr/>
        </p:nvSpPr>
        <p:spPr>
          <a:xfrm>
            <a:off x="6289801" y="2687052"/>
            <a:ext cx="473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50</a:t>
            </a:r>
          </a:p>
          <a:p>
            <a:endParaRPr lang="de-DE" dirty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88316D7-337D-431C-A45A-EBA065B78F2F}"/>
              </a:ext>
            </a:extLst>
          </p:cNvPr>
          <p:cNvCxnSpPr>
            <a:cxnSpLocks/>
          </p:cNvCxnSpPr>
          <p:nvPr/>
        </p:nvCxnSpPr>
        <p:spPr>
          <a:xfrm>
            <a:off x="6096000" y="2004370"/>
            <a:ext cx="0" cy="17173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9B4F609-2AE1-4D44-AA52-2F5498C6D77E}"/>
              </a:ext>
            </a:extLst>
          </p:cNvPr>
          <p:cNvCxnSpPr>
            <a:cxnSpLocks/>
          </p:cNvCxnSpPr>
          <p:nvPr/>
        </p:nvCxnSpPr>
        <p:spPr>
          <a:xfrm>
            <a:off x="7001864" y="793287"/>
            <a:ext cx="417096" cy="15515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9D32FDFD-A1DB-49AD-849D-CBD2A2539613}"/>
              </a:ext>
            </a:extLst>
          </p:cNvPr>
          <p:cNvCxnSpPr/>
          <p:nvPr/>
        </p:nvCxnSpPr>
        <p:spPr>
          <a:xfrm>
            <a:off x="6289801" y="1315453"/>
            <a:ext cx="8409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7493AC64-15BE-4EA6-8088-C0806EB9FD43}"/>
              </a:ext>
            </a:extLst>
          </p:cNvPr>
          <p:cNvSpPr txBox="1"/>
          <p:nvPr/>
        </p:nvSpPr>
        <p:spPr>
          <a:xfrm>
            <a:off x="6557771" y="998617"/>
            <a:ext cx="41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D91693A-F571-4648-A721-AE0D77DF7B77}"/>
              </a:ext>
            </a:extLst>
          </p:cNvPr>
          <p:cNvSpPr txBox="1"/>
          <p:nvPr/>
        </p:nvSpPr>
        <p:spPr>
          <a:xfrm>
            <a:off x="7353169" y="3677634"/>
            <a:ext cx="63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0,5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36B5B27-66CF-44DD-84A3-BD288082062C}"/>
              </a:ext>
            </a:extLst>
          </p:cNvPr>
          <p:cNvCxnSpPr/>
          <p:nvPr/>
        </p:nvCxnSpPr>
        <p:spPr>
          <a:xfrm>
            <a:off x="7353169" y="4002845"/>
            <a:ext cx="4263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788316D7-337D-431C-A45A-EBA065B78F2F}"/>
              </a:ext>
            </a:extLst>
          </p:cNvPr>
          <p:cNvCxnSpPr>
            <a:cxnSpLocks/>
          </p:cNvCxnSpPr>
          <p:nvPr/>
        </p:nvCxnSpPr>
        <p:spPr>
          <a:xfrm>
            <a:off x="7353169" y="2004370"/>
            <a:ext cx="0" cy="17173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75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473062E-2E22-4948-8206-3652FD3A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14" y="865773"/>
            <a:ext cx="10506075" cy="482917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B3EB1DE-D0DC-4EEE-B387-DE3332E3CAFB}"/>
              </a:ext>
            </a:extLst>
          </p:cNvPr>
          <p:cNvSpPr txBox="1"/>
          <p:nvPr/>
        </p:nvSpPr>
        <p:spPr>
          <a:xfrm>
            <a:off x="1626766" y="1106906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63819E1-C13F-48AC-B690-8E72BF943482}"/>
              </a:ext>
            </a:extLst>
          </p:cNvPr>
          <p:cNvSpPr txBox="1"/>
          <p:nvPr/>
        </p:nvSpPr>
        <p:spPr>
          <a:xfrm>
            <a:off x="2161918" y="1259852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A013D5-1B4A-4368-AEFD-D7F753EB6A65}"/>
              </a:ext>
            </a:extLst>
          </p:cNvPr>
          <p:cNvSpPr txBox="1"/>
          <p:nvPr/>
        </p:nvSpPr>
        <p:spPr>
          <a:xfrm>
            <a:off x="3344025" y="1572127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Q3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1BDB18-2C18-4E49-AF4C-182F8C411AE9}"/>
              </a:ext>
            </a:extLst>
          </p:cNvPr>
          <p:cNvSpPr txBox="1"/>
          <p:nvPr/>
        </p:nvSpPr>
        <p:spPr>
          <a:xfrm>
            <a:off x="4965031" y="2005627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Q4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897389D-EA2E-4CEF-B250-DC0A64F62AEB}"/>
              </a:ext>
            </a:extLst>
          </p:cNvPr>
          <p:cNvSpPr txBox="1"/>
          <p:nvPr/>
        </p:nvSpPr>
        <p:spPr>
          <a:xfrm>
            <a:off x="6978315" y="2613519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Q5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B32411D-4C6B-45CF-9AE8-B23AA21037C8}"/>
              </a:ext>
            </a:extLst>
          </p:cNvPr>
          <p:cNvSpPr txBox="1"/>
          <p:nvPr/>
        </p:nvSpPr>
        <p:spPr>
          <a:xfrm>
            <a:off x="8036717" y="2982851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958E9C8-D4BA-4BAB-A126-4065E1B83B17}"/>
              </a:ext>
            </a:extLst>
          </p:cNvPr>
          <p:cNvSpPr txBox="1"/>
          <p:nvPr/>
        </p:nvSpPr>
        <p:spPr>
          <a:xfrm>
            <a:off x="8678777" y="3244334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Q7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6821859-5AED-4FA4-8511-37033E6B2DEE}"/>
              </a:ext>
            </a:extLst>
          </p:cNvPr>
          <p:cNvSpPr txBox="1"/>
          <p:nvPr/>
        </p:nvSpPr>
        <p:spPr>
          <a:xfrm>
            <a:off x="9248274" y="3429000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Q8</a:t>
            </a:r>
          </a:p>
        </p:txBody>
      </p:sp>
    </p:spTree>
    <p:extLst>
      <p:ext uri="{BB962C8B-B14F-4D97-AF65-F5344CB8AC3E}">
        <p14:creationId xmlns:p14="http://schemas.microsoft.com/office/powerpoint/2010/main" val="266614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A3C97F0F-5EF9-443E-A98B-0F8166DDEC33}"/>
              </a:ext>
            </a:extLst>
          </p:cNvPr>
          <p:cNvSpPr/>
          <p:nvPr/>
        </p:nvSpPr>
        <p:spPr>
          <a:xfrm>
            <a:off x="4082716" y="1556084"/>
            <a:ext cx="2606842" cy="2606842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92E453F-31B4-4912-AB8E-13BD6590C2F1}"/>
              </a:ext>
            </a:extLst>
          </p:cNvPr>
          <p:cNvCxnSpPr>
            <a:cxnSpLocks/>
          </p:cNvCxnSpPr>
          <p:nvPr/>
        </p:nvCxnSpPr>
        <p:spPr>
          <a:xfrm flipH="1">
            <a:off x="5390148" y="2859505"/>
            <a:ext cx="1523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DB57880-291F-4FE4-8100-4473C538C41C}"/>
              </a:ext>
            </a:extLst>
          </p:cNvPr>
          <p:cNvCxnSpPr>
            <a:cxnSpLocks/>
            <a:stCxn id="2" idx="7"/>
            <a:endCxn id="2" idx="3"/>
          </p:cNvCxnSpPr>
          <p:nvPr/>
        </p:nvCxnSpPr>
        <p:spPr>
          <a:xfrm flipH="1">
            <a:off x="4464479" y="1937847"/>
            <a:ext cx="1843316" cy="1843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880E47-4248-406A-8E99-854F14807FF7}"/>
              </a:ext>
            </a:extLst>
          </p:cNvPr>
          <p:cNvCxnSpPr>
            <a:cxnSpLocks/>
          </p:cNvCxnSpPr>
          <p:nvPr/>
        </p:nvCxnSpPr>
        <p:spPr>
          <a:xfrm flipV="1">
            <a:off x="5390147" y="2470484"/>
            <a:ext cx="1524000" cy="389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0EA19DA-BC09-40E5-B0A8-52181B2C0C86}"/>
              </a:ext>
            </a:extLst>
          </p:cNvPr>
          <p:cNvCxnSpPr/>
          <p:nvPr/>
        </p:nvCxnSpPr>
        <p:spPr>
          <a:xfrm>
            <a:off x="6096000" y="2687053"/>
            <a:ext cx="0" cy="172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9B19354-B4AA-46F7-A1A7-1E3357F46439}"/>
              </a:ext>
            </a:extLst>
          </p:cNvPr>
          <p:cNvSpPr txBox="1"/>
          <p:nvPr/>
        </p:nvSpPr>
        <p:spPr>
          <a:xfrm>
            <a:off x="5843343" y="2634889"/>
            <a:ext cx="33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φ</a:t>
            </a:r>
            <a:endParaRPr lang="de-DE" sz="1200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6133FA3-49E5-4869-9E78-8C98E25DE382}"/>
              </a:ext>
            </a:extLst>
          </p:cNvPr>
          <p:cNvCxnSpPr>
            <a:cxnSpLocks/>
          </p:cNvCxnSpPr>
          <p:nvPr/>
        </p:nvCxnSpPr>
        <p:spPr>
          <a:xfrm>
            <a:off x="6760990" y="2526632"/>
            <a:ext cx="32464" cy="332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3F0955B-6758-40B3-84A3-CB4ABD7131AD}"/>
              </a:ext>
            </a:extLst>
          </p:cNvPr>
          <p:cNvSpPr txBox="1"/>
          <p:nvPr/>
        </p:nvSpPr>
        <p:spPr>
          <a:xfrm>
            <a:off x="6760990" y="2538284"/>
            <a:ext cx="73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0,25mm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53DF975-3AA2-4279-82D6-F8980B14928F}"/>
              </a:ext>
            </a:extLst>
          </p:cNvPr>
          <p:cNvSpPr txBox="1"/>
          <p:nvPr/>
        </p:nvSpPr>
        <p:spPr>
          <a:xfrm rot="19054114">
            <a:off x="4993017" y="2634779"/>
            <a:ext cx="68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80mm</a:t>
            </a:r>
          </a:p>
        </p:txBody>
      </p:sp>
    </p:spTree>
    <p:extLst>
      <p:ext uri="{BB962C8B-B14F-4D97-AF65-F5344CB8AC3E}">
        <p14:creationId xmlns:p14="http://schemas.microsoft.com/office/powerpoint/2010/main" val="226824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8D9BB83-151A-4A96-A6B5-B1AB3A3499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23385" y="1914525"/>
            <a:ext cx="3745230" cy="3028950"/>
          </a:xfrm>
          <a:prstGeom prst="rect">
            <a:avLst/>
          </a:prstGeom>
        </p:spPr>
      </p:pic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90837F39-359E-47AF-BD43-FF1AD2FE2D5D}"/>
              </a:ext>
            </a:extLst>
          </p:cNvPr>
          <p:cNvCxnSpPr/>
          <p:nvPr/>
        </p:nvCxnSpPr>
        <p:spPr>
          <a:xfrm>
            <a:off x="4403558" y="2213811"/>
            <a:ext cx="978568" cy="521368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AE7F8C0-CF58-44A7-961F-0D679E210150}"/>
              </a:ext>
            </a:extLst>
          </p:cNvPr>
          <p:cNvCxnSpPr/>
          <p:nvPr/>
        </p:nvCxnSpPr>
        <p:spPr>
          <a:xfrm>
            <a:off x="6160168" y="2839453"/>
            <a:ext cx="0" cy="9384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FE431A38-97A9-4BE3-A14A-7FF16CEACC0F}"/>
              </a:ext>
            </a:extLst>
          </p:cNvPr>
          <p:cNvCxnSpPr>
            <a:cxnSpLocks/>
          </p:cNvCxnSpPr>
          <p:nvPr/>
        </p:nvCxnSpPr>
        <p:spPr>
          <a:xfrm rot="5400000">
            <a:off x="5550568" y="4069184"/>
            <a:ext cx="753979" cy="336884"/>
          </a:xfrm>
          <a:prstGeom prst="curvedConnector3">
            <a:avLst>
              <a:gd name="adj1" fmla="val -54255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5D68826-89A9-4ECF-9840-663E671CEC33}"/>
              </a:ext>
            </a:extLst>
          </p:cNvPr>
          <p:cNvCxnSpPr>
            <a:cxnSpLocks/>
          </p:cNvCxnSpPr>
          <p:nvPr/>
        </p:nvCxnSpPr>
        <p:spPr>
          <a:xfrm flipH="1" flipV="1">
            <a:off x="4403558" y="3561347"/>
            <a:ext cx="1277503" cy="46246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95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BEC0AEB-FFB6-42CF-8928-BE76BBA4B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8" y="1262062"/>
            <a:ext cx="5064042" cy="3938699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26C9B11A-3CF1-4512-96CB-DA9401AF5C54}"/>
              </a:ext>
            </a:extLst>
          </p:cNvPr>
          <p:cNvCxnSpPr>
            <a:cxnSpLocks/>
          </p:cNvCxnSpPr>
          <p:nvPr/>
        </p:nvCxnSpPr>
        <p:spPr>
          <a:xfrm flipH="1">
            <a:off x="3874168" y="4018547"/>
            <a:ext cx="120315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AA0688D5-CD6C-4189-8B6B-D1BCB6C1E49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96000" y="3246380"/>
            <a:ext cx="721895" cy="70692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krümmt 13">
            <a:extLst>
              <a:ext uri="{FF2B5EF4-FFF2-40B4-BE49-F238E27FC236}">
                <a16:creationId xmlns:a16="http://schemas.microsoft.com/office/drawing/2014/main" id="{23558915-06CD-4805-BD39-BE3741D72870}"/>
              </a:ext>
            </a:extLst>
          </p:cNvPr>
          <p:cNvCxnSpPr/>
          <p:nvPr/>
        </p:nvCxnSpPr>
        <p:spPr>
          <a:xfrm rot="16200000" flipH="1">
            <a:off x="5783178" y="1574883"/>
            <a:ext cx="1147011" cy="521369"/>
          </a:xfrm>
          <a:prstGeom prst="curvedConnector3">
            <a:avLst>
              <a:gd name="adj1" fmla="val 12972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74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Breitbild</PresentationFormat>
  <Paragraphs>64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Langohr, Anika</dc:creator>
  <cp:lastModifiedBy>langohra.tmb18</cp:lastModifiedBy>
  <cp:revision>39</cp:revision>
  <dcterms:created xsi:type="dcterms:W3CDTF">2019-10-23T11:31:57Z</dcterms:created>
  <dcterms:modified xsi:type="dcterms:W3CDTF">2020-03-05T18:56:15Z</dcterms:modified>
</cp:coreProperties>
</file>