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12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8CBF91-B875-4604-8F2C-2D03D6A2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654175"/>
            <a:ext cx="5632450" cy="430497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918D89D-8A84-4005-8942-19D44D8672E5}"/>
              </a:ext>
            </a:extLst>
          </p:cNvPr>
          <p:cNvCxnSpPr/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9042339-EF32-4FE5-A096-E993F127193A}"/>
              </a:ext>
            </a:extLst>
          </p:cNvPr>
          <p:cNvCxnSpPr>
            <a:cxnSpLocks/>
          </p:cNvCxnSpPr>
          <p:nvPr/>
        </p:nvCxnSpPr>
        <p:spPr>
          <a:xfrm flipH="1" flipV="1">
            <a:off x="5321300" y="3879850"/>
            <a:ext cx="984250" cy="5905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F59143-EA23-4188-AC8C-CCF88493674B}"/>
              </a:ext>
            </a:extLst>
          </p:cNvPr>
          <p:cNvCxnSpPr>
            <a:cxnSpLocks/>
          </p:cNvCxnSpPr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989A757-029C-4205-9F7F-A7D15D740D28}"/>
              </a:ext>
            </a:extLst>
          </p:cNvPr>
          <p:cNvCxnSpPr>
            <a:cxnSpLocks/>
          </p:cNvCxnSpPr>
          <p:nvPr/>
        </p:nvCxnSpPr>
        <p:spPr>
          <a:xfrm flipH="1" flipV="1">
            <a:off x="7232650" y="3911601"/>
            <a:ext cx="647700" cy="3936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93FE61A-F077-4524-B453-054F6DCC129C}"/>
              </a:ext>
            </a:extLst>
          </p:cNvPr>
          <p:cNvCxnSpPr>
            <a:cxnSpLocks/>
          </p:cNvCxnSpPr>
          <p:nvPr/>
        </p:nvCxnSpPr>
        <p:spPr>
          <a:xfrm flipH="1">
            <a:off x="6541294" y="3911600"/>
            <a:ext cx="691356" cy="3270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9DDE59-ED13-4798-88ED-A0795DA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623060"/>
            <a:ext cx="4724400" cy="3352800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32502E7-6C1D-4429-AE68-BC6EACA67A30}"/>
              </a:ext>
            </a:extLst>
          </p:cNvPr>
          <p:cNvCxnSpPr>
            <a:cxnSpLocks/>
          </p:cNvCxnSpPr>
          <p:nvPr/>
        </p:nvCxnSpPr>
        <p:spPr>
          <a:xfrm>
            <a:off x="6797040" y="3078480"/>
            <a:ext cx="777240" cy="44958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9401D6F7-B41F-412A-AC7E-1189782CB3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985" y="1558290"/>
            <a:ext cx="3211830" cy="34823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0CDE711-DCFB-4A41-B990-0924E7279CFB}"/>
              </a:ext>
            </a:extLst>
          </p:cNvPr>
          <p:cNvCxnSpPr/>
          <p:nvPr/>
        </p:nvCxnSpPr>
        <p:spPr>
          <a:xfrm>
            <a:off x="1247775" y="4267200"/>
            <a:ext cx="938213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5580402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7353169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7353169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7353169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8D9BB83-151A-4A96-A6B5-B1AB3A349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3385" y="1914525"/>
            <a:ext cx="3745230" cy="302895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90837F39-359E-47AF-BD43-FF1AD2FE2D5D}"/>
              </a:ext>
            </a:extLst>
          </p:cNvPr>
          <p:cNvCxnSpPr/>
          <p:nvPr/>
        </p:nvCxnSpPr>
        <p:spPr>
          <a:xfrm>
            <a:off x="4403558" y="2213811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E7F8C0-CF58-44A7-961F-0D679E210150}"/>
              </a:ext>
            </a:extLst>
          </p:cNvPr>
          <p:cNvCxnSpPr/>
          <p:nvPr/>
        </p:nvCxnSpPr>
        <p:spPr>
          <a:xfrm>
            <a:off x="6160168" y="2839453"/>
            <a:ext cx="0" cy="9384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FE431A38-97A9-4BE3-A14A-7FF16CEACC0F}"/>
              </a:ext>
            </a:extLst>
          </p:cNvPr>
          <p:cNvCxnSpPr>
            <a:cxnSpLocks/>
          </p:cNvCxnSpPr>
          <p:nvPr/>
        </p:nvCxnSpPr>
        <p:spPr>
          <a:xfrm rot="5400000">
            <a:off x="5550568" y="4069184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D68826-89A9-4ECF-9840-663E671CEC33}"/>
              </a:ext>
            </a:extLst>
          </p:cNvPr>
          <p:cNvCxnSpPr>
            <a:cxnSpLocks/>
          </p:cNvCxnSpPr>
          <p:nvPr/>
        </p:nvCxnSpPr>
        <p:spPr>
          <a:xfrm flipH="1" flipV="1">
            <a:off x="4403558" y="3561347"/>
            <a:ext cx="1277503" cy="4624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BEC0AEB-FFB6-42CF-8928-BE76BBA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8" y="1262062"/>
            <a:ext cx="5064042" cy="393869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6C9B11A-3CF1-4512-96CB-DA9401AF5C54}"/>
              </a:ext>
            </a:extLst>
          </p:cNvPr>
          <p:cNvCxnSpPr>
            <a:cxnSpLocks/>
          </p:cNvCxnSpPr>
          <p:nvPr/>
        </p:nvCxnSpPr>
        <p:spPr>
          <a:xfrm flipH="1">
            <a:off x="3874168" y="4018547"/>
            <a:ext cx="1203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A0688D5-CD6C-4189-8B6B-D1BCB6C1E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3246380"/>
            <a:ext cx="721895" cy="706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23558915-06CD-4805-BD39-BE3741D72870}"/>
              </a:ext>
            </a:extLst>
          </p:cNvPr>
          <p:cNvCxnSpPr/>
          <p:nvPr/>
        </p:nvCxnSpPr>
        <p:spPr>
          <a:xfrm rot="16200000" flipH="1">
            <a:off x="5783178" y="1574883"/>
            <a:ext cx="1147011" cy="521369"/>
          </a:xfrm>
          <a:prstGeom prst="curvedConnector3">
            <a:avLst>
              <a:gd name="adj1" fmla="val 12972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4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hopfm.tmb18</cp:lastModifiedBy>
  <cp:revision>30</cp:revision>
  <dcterms:created xsi:type="dcterms:W3CDTF">2019-10-23T11:31:57Z</dcterms:created>
  <dcterms:modified xsi:type="dcterms:W3CDTF">2020-02-26T17:12:48Z</dcterms:modified>
</cp:coreProperties>
</file>