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7" r:id="rId6"/>
    <p:sldId id="258" r:id="rId7"/>
    <p:sldId id="262" r:id="rId8"/>
    <p:sldId id="263" r:id="rId9"/>
    <p:sldId id="270" r:id="rId10"/>
    <p:sldId id="278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00" autoAdjust="0"/>
  </p:normalViewPr>
  <p:slideViewPr>
    <p:cSldViewPr>
      <p:cViewPr varScale="1">
        <p:scale>
          <a:sx n="56" d="100"/>
          <a:sy n="56" d="100"/>
        </p:scale>
        <p:origin x="730" y="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9/8/2018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9/8/2018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Aussie Animal</a:t>
            </a:r>
            <a:br>
              <a:rPr lang="en-US" dirty="0"/>
            </a:br>
            <a:r>
              <a:rPr lang="en-US" dirty="0"/>
              <a:t>Scavenger Hunt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 for animals in their indigenous language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476672"/>
            <a:ext cx="2094446" cy="285545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48" y="3519449"/>
            <a:ext cx="2066896" cy="30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Picture Placeholder 3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525DA-BC38-4031-B747-A806E517C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380" y="1864185"/>
            <a:ext cx="2204864" cy="22048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A1400-1BDE-490D-AE24-3C160618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80" y="1864185"/>
            <a:ext cx="2204864" cy="2204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339893-34AA-46D0-99B2-4A40B7E31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63" y="4445168"/>
            <a:ext cx="1689795" cy="2268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AA3F0F-D752-4DD4-87DB-1A05994D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37" y="4576107"/>
            <a:ext cx="2204864" cy="22048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DAACD5-B218-4752-8CCA-32DF1479AB77}"/>
              </a:ext>
            </a:extLst>
          </p:cNvPr>
          <p:cNvSpPr txBox="1"/>
          <p:nvPr/>
        </p:nvSpPr>
        <p:spPr>
          <a:xfrm>
            <a:off x="8413550" y="2405373"/>
            <a:ext cx="22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Katie (</a:t>
            </a:r>
            <a:r>
              <a:rPr lang="en-AU" dirty="0" err="1"/>
              <a:t>Rocketship</a:t>
            </a:r>
            <a:r>
              <a:rPr lang="en-AU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A04F5-017C-4644-93C7-ED204F6CFE0F}"/>
              </a:ext>
            </a:extLst>
          </p:cNvPr>
          <p:cNvSpPr txBox="1"/>
          <p:nvPr/>
        </p:nvSpPr>
        <p:spPr>
          <a:xfrm>
            <a:off x="3070076" y="238667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Matt (Fellowship)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90363-D8D3-461C-A0F1-5B6A00C28A86}"/>
              </a:ext>
            </a:extLst>
          </p:cNvPr>
          <p:cNvSpPr txBox="1"/>
          <p:nvPr/>
        </p:nvSpPr>
        <p:spPr>
          <a:xfrm>
            <a:off x="8254652" y="49411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Glen (Convoke)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3E92F-49DB-4E32-8E95-9DC2C374F161}"/>
              </a:ext>
            </a:extLst>
          </p:cNvPr>
          <p:cNvSpPr txBox="1"/>
          <p:nvPr/>
        </p:nvSpPr>
        <p:spPr>
          <a:xfrm>
            <a:off x="2710036" y="49411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Nick (</a:t>
            </a:r>
            <a:r>
              <a:rPr lang="en-AU" dirty="0" err="1"/>
              <a:t>Milksteak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137867"/>
            <a:ext cx="2314616" cy="315561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3429000"/>
            <a:ext cx="2066896" cy="30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137867"/>
            <a:ext cx="2314616" cy="315561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3429000"/>
            <a:ext cx="2066896" cy="30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137867"/>
            <a:ext cx="2314616" cy="315561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3429000"/>
            <a:ext cx="2066896" cy="30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137867"/>
            <a:ext cx="2314616" cy="315561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3429000"/>
            <a:ext cx="2066896" cy="30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176504"/>
            <a:ext cx="2314616" cy="315561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3429000"/>
            <a:ext cx="2066896" cy="30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176504"/>
            <a:ext cx="2314616" cy="315561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3429000"/>
            <a:ext cx="2066896" cy="30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tone presentation (widescreen)</Template>
  <TotalTime>968</TotalTime>
  <Words>91</Words>
  <Application>Microsoft Office PowerPoint</Application>
  <PresentationFormat>Custom</PresentationFormat>
  <Paragraphs>20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Earthtones 16x9</vt:lpstr>
      <vt:lpstr>Aussie Animal Scavenger Hunt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Aussie Animal Scavenger Hunt</dc:title>
  <dc:creator>Microsoft account</dc:creator>
  <cp:lastModifiedBy>Matthew Ryan</cp:lastModifiedBy>
  <cp:revision>7</cp:revision>
  <dcterms:created xsi:type="dcterms:W3CDTF">2018-09-08T06:35:14Z</dcterms:created>
  <dcterms:modified xsi:type="dcterms:W3CDTF">2018-09-08T22:48:48Z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